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webextensions/taskpanes.xml" ContentType="application/vnd.ms-office.webextensiontaskpanes+xml"/>
  <Override PartName="/ppt/webextensions/webextension1.xml" ContentType="application/vnd.ms-office.webextension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320" r:id="rId2"/>
    <p:sldId id="321" r:id="rId3"/>
    <p:sldId id="377" r:id="rId4"/>
    <p:sldId id="412" r:id="rId5"/>
    <p:sldId id="413" r:id="rId6"/>
    <p:sldId id="416" r:id="rId7"/>
    <p:sldId id="415" r:id="rId8"/>
    <p:sldId id="414" r:id="rId9"/>
    <p:sldId id="417" r:id="rId10"/>
    <p:sldId id="418" r:id="rId11"/>
    <p:sldId id="419" r:id="rId12"/>
    <p:sldId id="420" r:id="rId13"/>
    <p:sldId id="391" r:id="rId14"/>
    <p:sldId id="392" r:id="rId15"/>
    <p:sldId id="393" r:id="rId16"/>
    <p:sldId id="394" r:id="rId17"/>
    <p:sldId id="395" r:id="rId18"/>
    <p:sldId id="396" r:id="rId19"/>
    <p:sldId id="397" r:id="rId20"/>
    <p:sldId id="398" r:id="rId21"/>
    <p:sldId id="410" r:id="rId22"/>
    <p:sldId id="411" r:id="rId23"/>
    <p:sldId id="423" r:id="rId24"/>
    <p:sldId id="424" r:id="rId25"/>
    <p:sldId id="421" r:id="rId26"/>
    <p:sldId id="422" r:id="rId27"/>
    <p:sldId id="426" r:id="rId28"/>
    <p:sldId id="427" r:id="rId29"/>
    <p:sldId id="428" r:id="rId30"/>
    <p:sldId id="429" r:id="rId31"/>
    <p:sldId id="436" r:id="rId32"/>
    <p:sldId id="437" r:id="rId33"/>
    <p:sldId id="434" r:id="rId34"/>
    <p:sldId id="435" r:id="rId35"/>
    <p:sldId id="430" r:id="rId36"/>
    <p:sldId id="432" r:id="rId37"/>
    <p:sldId id="431" r:id="rId38"/>
    <p:sldId id="433" r:id="rId39"/>
    <p:sldId id="438" r:id="rId40"/>
    <p:sldId id="439" r:id="rId41"/>
    <p:sldId id="408" r:id="rId42"/>
    <p:sldId id="425" r:id="rId43"/>
    <p:sldId id="409" r:id="rId44"/>
  </p:sldIdLst>
  <p:sldSz cx="12192000" cy="6858000"/>
  <p:notesSz cx="6858000" cy="9144000"/>
  <p:embeddedFontLst>
    <p:embeddedFont>
      <p:font typeface="OpenDyslexicAlta" panose="00000500000000000000" pitchFamily="2" charset="0"/>
      <p:regular r:id="rId47"/>
      <p:bold r:id="rId48"/>
      <p:italic r:id="rId49"/>
      <p:boldItalic r:id="rId50"/>
    </p:embeddedFont>
    <p:embeddedFont>
      <p:font typeface="Calibri" panose="020F0502020204030204" pitchFamily="34" charset="0"/>
      <p:regular r:id="rId51"/>
      <p:bold r:id="rId52"/>
      <p:italic r:id="rId53"/>
      <p:boldItalic r:id="rId54"/>
    </p:embeddedFont>
    <p:embeddedFont>
      <p:font typeface="Muli" panose="020B0604020202020204" charset="0"/>
      <p:regular r:id="rId55"/>
      <p:bold r:id="rId56"/>
      <p:italic r:id="rId57"/>
      <p:boldItalic r:id="rId58"/>
    </p:embeddedFont>
    <p:embeddedFont>
      <p:font typeface="Lato Light" panose="020F0302020204030203" pitchFamily="34" charset="0"/>
      <p:regular r:id="rId59"/>
    </p:embeddedFont>
    <p:embeddedFont>
      <p:font typeface="Lato" panose="020F0502020204030203" pitchFamily="34" charset="0"/>
      <p:regular r:id="rId60"/>
      <p:bold r:id="rId6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860"/>
    <a:srgbClr val="FFDD57"/>
    <a:srgbClr val="7957D5"/>
    <a:srgbClr val="F337C7"/>
    <a:srgbClr val="3273DC"/>
    <a:srgbClr val="209CEE"/>
    <a:srgbClr val="23D160"/>
    <a:srgbClr val="EB9E30"/>
    <a:srgbClr val="000000"/>
    <a:srgbClr val="1212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819" autoAdjust="0"/>
    <p:restoredTop sz="87616" autoAdjust="0"/>
  </p:normalViewPr>
  <p:slideViewPr>
    <p:cSldViewPr snapToGrid="0" snapToObjects="1">
      <p:cViewPr varScale="1">
        <p:scale>
          <a:sx n="60" d="100"/>
          <a:sy n="60" d="100"/>
        </p:scale>
        <p:origin x="-522" y="-180"/>
      </p:cViewPr>
      <p:guideLst>
        <p:guide orient="horz" pos="2137"/>
        <p:guide pos="3840"/>
      </p:guideLst>
    </p:cSldViewPr>
  </p:slideViewPr>
  <p:outlineViewPr>
    <p:cViewPr>
      <p:scale>
        <a:sx n="33" d="100"/>
        <a:sy n="33" d="100"/>
      </p:scale>
      <p:origin x="0" y="-65296"/>
    </p:cViewPr>
  </p:outlineViewPr>
  <p:notesTextViewPr>
    <p:cViewPr>
      <p:scale>
        <a:sx n="190" d="100"/>
        <a:sy n="19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384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1.fntdata"/><Relationship Id="rId50" Type="http://schemas.openxmlformats.org/officeDocument/2006/relationships/font" Target="fonts/font4.fntdata"/><Relationship Id="rId55" Type="http://schemas.openxmlformats.org/officeDocument/2006/relationships/font" Target="fonts/font9.fntdata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3" Type="http://schemas.openxmlformats.org/officeDocument/2006/relationships/font" Target="fonts/font7.fntdata"/><Relationship Id="rId58" Type="http://schemas.openxmlformats.org/officeDocument/2006/relationships/font" Target="fonts/font12.fntdata"/><Relationship Id="rId5" Type="http://schemas.openxmlformats.org/officeDocument/2006/relationships/slide" Target="slides/slide4.xml"/><Relationship Id="rId61" Type="http://schemas.openxmlformats.org/officeDocument/2006/relationships/font" Target="fonts/font15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2.fntdata"/><Relationship Id="rId56" Type="http://schemas.openxmlformats.org/officeDocument/2006/relationships/font" Target="fonts/font10.fntdata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font" Target="fonts/font5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59" Type="http://schemas.openxmlformats.org/officeDocument/2006/relationships/font" Target="fonts/font13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8.fntdata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3.fntdata"/><Relationship Id="rId57" Type="http://schemas.openxmlformats.org/officeDocument/2006/relationships/font" Target="fonts/font11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6.fntdata"/><Relationship Id="rId60" Type="http://schemas.openxmlformats.org/officeDocument/2006/relationships/font" Target="fonts/font14.fntdata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AC86F298-EB3E-D446-A729-C248AB8A5D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F37BEABC-4AC1-4C4F-BDDB-0B8FF7D20C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67DF2A76-21C6-4F49-AC41-288B2976B3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B0984667-866C-EF45-A262-122686295C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7A863-B317-0C4D-8D45-833380E639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35931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C66A0-413B-D942-BD25-075929779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309553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7962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1224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93992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5630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4246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902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28240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994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7991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74383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7865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8227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8637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28417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96903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10296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1261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5652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653974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525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37823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5209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47777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97106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25276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36833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1822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46139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4798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72005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12598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180144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7214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13915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6791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9078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2960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6005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5979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045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2666346"/>
            <a:ext cx="9144000" cy="187036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="" xmlns:a16="http://schemas.microsoft.com/office/drawing/2014/main" id="{B2F3C88D-BF6E-6D4C-9A25-CACB03AA20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44985"/>
            <a:ext cx="3369375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A1D45BA0-7B16-364F-96FA-7CCD74809633}"/>
              </a:ext>
            </a:extLst>
          </p:cNvPr>
          <p:cNvSpPr txBox="1"/>
          <p:nvPr userDrawn="1"/>
        </p:nvSpPr>
        <p:spPr>
          <a:xfrm>
            <a:off x="3283162" y="6261027"/>
            <a:ext cx="71742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Unit: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="" xmlns:a16="http://schemas.microsoft.com/office/drawing/2014/main" id="{204E8ED3-ED92-2F44-AA0C-C350097398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001412" y="6244985"/>
            <a:ext cx="641969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543EE4B3-C0E4-AE42-921D-72A75F2D0332}"/>
              </a:ext>
            </a:extLst>
          </p:cNvPr>
          <p:cNvSpPr txBox="1"/>
          <p:nvPr userDrawn="1"/>
        </p:nvSpPr>
        <p:spPr>
          <a:xfrm>
            <a:off x="10038030" y="6261027"/>
            <a:ext cx="963382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Lesson: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B555FC76-808A-0046-94B4-D7D729C67DD3}"/>
              </a:ext>
            </a:extLst>
          </p:cNvPr>
          <p:cNvSpPr txBox="1"/>
          <p:nvPr userDrawn="1"/>
        </p:nvSpPr>
        <p:spPr>
          <a:xfrm>
            <a:off x="236893" y="6261027"/>
            <a:ext cx="78723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Term: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="" xmlns:a16="http://schemas.microsoft.com/office/drawing/2014/main" id="{5F8ED0D7-1D3B-EA40-89A6-FE5BFCF679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5020" y="6247672"/>
            <a:ext cx="2213630" cy="366645"/>
          </a:xfr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Muli" pitchFamily="2" charset="77"/>
              </a:defRPr>
            </a:lvl1pPr>
            <a:lvl2pPr>
              <a:defRPr sz="1800">
                <a:solidFill>
                  <a:schemeClr val="bg1"/>
                </a:solidFill>
                <a:latin typeface="Muli" pitchFamily="2" charset="77"/>
              </a:defRPr>
            </a:lvl2pPr>
            <a:lvl3pPr>
              <a:defRPr sz="1800">
                <a:solidFill>
                  <a:schemeClr val="bg1"/>
                </a:solidFill>
                <a:latin typeface="Muli" pitchFamily="2" charset="77"/>
              </a:defRPr>
            </a:lvl3pPr>
            <a:lvl4pPr>
              <a:defRPr sz="1800">
                <a:solidFill>
                  <a:schemeClr val="bg1"/>
                </a:solidFill>
                <a:latin typeface="Muli" pitchFamily="2" charset="77"/>
              </a:defRPr>
            </a:lvl4pPr>
            <a:lvl5pPr>
              <a:defRPr sz="1800">
                <a:solidFill>
                  <a:schemeClr val="bg1"/>
                </a:solidFill>
                <a:latin typeface="Muli" pitchFamily="2" charset="77"/>
              </a:defRPr>
            </a:lvl5pPr>
          </a:lstStyle>
          <a:p>
            <a:pPr lvl="0"/>
            <a:endParaRPr lang="en-GB" dirty="0"/>
          </a:p>
        </p:txBody>
      </p:sp>
      <p:pic>
        <p:nvPicPr>
          <p:cNvPr id="10" name="Picture 9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3168000" y="928800"/>
            <a:ext cx="5280660" cy="899795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1961826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764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809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044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757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42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926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="" xmlns:a16="http://schemas.microsoft.com/office/drawing/2014/main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21396605"/>
              </p:ext>
            </p:extLst>
          </p:nvPr>
        </p:nvGraphicFramePr>
        <p:xfrm>
          <a:off x="368075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="" xmlns:a16="http://schemas.microsoft.com/office/drawing/2014/main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91130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="" xmlns:a16="http://schemas.microsoft.com/office/drawing/2014/main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3622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="" xmlns:a16="http://schemas.microsoft.com/office/drawing/2014/main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18167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="" xmlns:a16="http://schemas.microsoft.com/office/drawing/2014/main" id="{3A402356-13E0-F64F-AEAF-C92A30D3D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885" y="1468986"/>
            <a:ext cx="11556570" cy="5039298"/>
          </a:xfrm>
        </p:spPr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562970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="" xmlns:a16="http://schemas.microsoft.com/office/drawing/2014/main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077034169"/>
              </p:ext>
            </p:extLst>
          </p:nvPr>
        </p:nvGraphicFramePr>
        <p:xfrm>
          <a:off x="384117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="" xmlns:a16="http://schemas.microsoft.com/office/drawing/2014/main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7172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="" xmlns:a16="http://schemas.microsoft.com/office/drawing/2014/main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9664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="" xmlns:a16="http://schemas.microsoft.com/office/drawing/2014/main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34209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87758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3990141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0140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Ques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4403F0EC-BACB-B74E-A7F5-23CAB3DFDA3B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31925"/>
            <a:ext cx="10515600" cy="1325563"/>
          </a:xfrm>
        </p:spPr>
        <p:txBody>
          <a:bodyPr/>
          <a:lstStyle>
            <a:lvl1pPr algn="ctr">
              <a:defRPr>
                <a:latin typeface="OpenDyslexicAlta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3520441"/>
            <a:ext cx="10515600" cy="2656522"/>
          </a:xfrm>
        </p:spPr>
        <p:txBody>
          <a:bodyPr>
            <a:normAutofit/>
          </a:bodyPr>
          <a:lstStyle>
            <a:lvl1pPr marL="0" indent="0">
              <a:buNone/>
              <a:defRPr sz="4200"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1" name="Picture 10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39744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4A8255E2-8D62-EF46-8A29-C45CCF03D89D}"/>
              </a:ext>
            </a:extLst>
          </p:cNvPr>
          <p:cNvSpPr txBox="1">
            <a:spLocks/>
          </p:cNvSpPr>
          <p:nvPr userDrawn="1"/>
        </p:nvSpPr>
        <p:spPr>
          <a:xfrm>
            <a:off x="838200" y="12854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E6FE96F-DDC5-F246-8640-2EF68EEC1D75}" type="datetime1">
              <a:rPr lang="en-GB" smtClean="0"/>
              <a:pPr/>
              <a:t>11/01/2021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6327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537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335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59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0" r:id="rId4"/>
    <p:sldLayoutId id="2147483664" r:id="rId5"/>
    <p:sldLayoutId id="2147483662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Lato Light" panose="020F030202020403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tif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tif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="" xmlns:a16="http://schemas.microsoft.com/office/drawing/2014/main" id="{FDEECE2B-4F07-3243-A1BF-25C2CD3354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Stage </a:t>
            </a:r>
            <a:r>
              <a:rPr lang="en-GB" dirty="0"/>
              <a:t>5 </a:t>
            </a:r>
            <a:br>
              <a:rPr lang="en-GB" dirty="0"/>
            </a:br>
            <a:r>
              <a:rPr lang="en-GB" dirty="0"/>
              <a:t>Summer Block 2: Properties of Shape</a:t>
            </a:r>
          </a:p>
          <a:p>
            <a:r>
              <a:rPr lang="en-GB" dirty="0"/>
              <a:t>Lesson 6: To be able to calculate angles around a point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6096D93-4A8A-F349-8E04-EC67E07A6F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21692"/>
            <a:ext cx="3369375" cy="369332"/>
          </a:xfrm>
        </p:spPr>
        <p:txBody>
          <a:bodyPr>
            <a:normAutofit/>
          </a:bodyPr>
          <a:lstStyle/>
          <a:p>
            <a:r>
              <a:rPr lang="en-GB" dirty="0"/>
              <a:t>Block 2 – Properties of Shape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BE0A8668-F4BF-FD46-97FE-DF79A2E595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6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FFFB0E5C-B4F3-0F47-AF95-9A5EE6D06A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981" y="1956878"/>
            <a:ext cx="1574800" cy="3289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46C1748E-6744-A341-9185-05FF18F81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735" y="4752914"/>
            <a:ext cx="1689100" cy="1244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EC9A0CFD-E109-4140-B996-30988653C01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3038" y="-288436"/>
            <a:ext cx="1777758" cy="163784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D6DF2BA4-3A7B-0E4E-95B5-A4D9B2FD08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5730" y="4958851"/>
            <a:ext cx="876300" cy="9398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60C74A61-CF8A-0745-B69B-DD1646654F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Summer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AC9EFBDC-A8B5-9549-8D36-873513E4D40C}"/>
              </a:ext>
            </a:extLst>
          </p:cNvPr>
          <p:cNvSpPr txBox="1"/>
          <p:nvPr/>
        </p:nvSpPr>
        <p:spPr>
          <a:xfrm>
            <a:off x="596348" y="65333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F8D65072-FC35-D84F-937B-70E91C6BD3D3}"/>
              </a:ext>
            </a:extLst>
          </p:cNvPr>
          <p:cNvSpPr txBox="1"/>
          <p:nvPr/>
        </p:nvSpPr>
        <p:spPr>
          <a:xfrm>
            <a:off x="9342783" y="38563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874800" y="331200"/>
            <a:ext cx="19642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chemeClr val="bg1"/>
                </a:solidFill>
              </a:rPr>
              <a:t>Quiz: </a:t>
            </a:r>
            <a:r>
              <a:rPr lang="en-GB" sz="2000" b="1" dirty="0" smtClean="0">
                <a:solidFill>
                  <a:schemeClr val="bg1"/>
                </a:solidFill>
              </a:rPr>
              <a:t>QQGIQDP</a:t>
            </a:r>
            <a:endParaRPr lang="en-GB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285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D2BD4D00-1CCB-EC46-84D5-80DF6DD61697}"/>
              </a:ext>
            </a:extLst>
          </p:cNvPr>
          <p:cNvSpPr/>
          <p:nvPr/>
        </p:nvSpPr>
        <p:spPr>
          <a:xfrm>
            <a:off x="4627175" y="3103807"/>
            <a:ext cx="2937649" cy="2937649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6CBCFA72-05F0-DB43-8733-A55103A83C76}"/>
              </a:ext>
            </a:extLst>
          </p:cNvPr>
          <p:cNvCxnSpPr>
            <a:cxnSpLocks/>
            <a:endCxn id="12" idx="1"/>
          </p:cNvCxnSpPr>
          <p:nvPr/>
        </p:nvCxnSpPr>
        <p:spPr>
          <a:xfrm flipH="1" flipV="1">
            <a:off x="5057384" y="3534016"/>
            <a:ext cx="1038616" cy="1095738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49CFE781-0E44-1F4A-8BAF-A1C0153A1946}"/>
              </a:ext>
            </a:extLst>
          </p:cNvPr>
          <p:cNvCxnSpPr>
            <a:cxnSpLocks/>
          </p:cNvCxnSpPr>
          <p:nvPr/>
        </p:nvCxnSpPr>
        <p:spPr>
          <a:xfrm flipH="1">
            <a:off x="4627175" y="4629753"/>
            <a:ext cx="1468825" cy="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8B7C7D99-6312-7642-89AE-50BACF8BDE72}"/>
              </a:ext>
            </a:extLst>
          </p:cNvPr>
          <p:cNvSpPr/>
          <p:nvPr/>
        </p:nvSpPr>
        <p:spPr>
          <a:xfrm>
            <a:off x="4869373" y="4100619"/>
            <a:ext cx="7024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55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85A77F33-9F9D-FF48-A180-3D90EBF3B099}"/>
              </a:ext>
            </a:extLst>
          </p:cNvPr>
          <p:cNvSpPr/>
          <p:nvPr/>
        </p:nvSpPr>
        <p:spPr>
          <a:xfrm>
            <a:off x="6140034" y="4774134"/>
            <a:ext cx="9044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305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191122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values of the missing angles.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D2BD4D00-1CCB-EC46-84D5-80DF6DD61697}"/>
              </a:ext>
            </a:extLst>
          </p:cNvPr>
          <p:cNvSpPr/>
          <p:nvPr/>
        </p:nvSpPr>
        <p:spPr>
          <a:xfrm>
            <a:off x="4627175" y="3103807"/>
            <a:ext cx="2937649" cy="2937649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6CBCFA72-05F0-DB43-8733-A55103A83C76}"/>
              </a:ext>
            </a:extLst>
          </p:cNvPr>
          <p:cNvCxnSpPr>
            <a:cxnSpLocks/>
          </p:cNvCxnSpPr>
          <p:nvPr/>
        </p:nvCxnSpPr>
        <p:spPr>
          <a:xfrm flipH="1" flipV="1">
            <a:off x="5303520" y="3392488"/>
            <a:ext cx="792480" cy="1237266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49CFE781-0E44-1F4A-8BAF-A1C0153A1946}"/>
              </a:ext>
            </a:extLst>
          </p:cNvPr>
          <p:cNvCxnSpPr>
            <a:cxnSpLocks/>
          </p:cNvCxnSpPr>
          <p:nvPr/>
        </p:nvCxnSpPr>
        <p:spPr>
          <a:xfrm flipH="1">
            <a:off x="4627175" y="4629753"/>
            <a:ext cx="1468825" cy="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8B7C7D99-6312-7642-89AE-50BACF8BDE72}"/>
              </a:ext>
            </a:extLst>
          </p:cNvPr>
          <p:cNvSpPr/>
          <p:nvPr/>
        </p:nvSpPr>
        <p:spPr>
          <a:xfrm>
            <a:off x="4869373" y="4100619"/>
            <a:ext cx="699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75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2F0F71C3-7AF5-BE45-9ADD-FD0C7998BD76}"/>
              </a:ext>
            </a:extLst>
          </p:cNvPr>
          <p:cNvSpPr/>
          <p:nvPr/>
        </p:nvSpPr>
        <p:spPr>
          <a:xfrm>
            <a:off x="6294396" y="4774134"/>
            <a:ext cx="606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E8177FC6-24B7-E345-92F7-090C920E7F0C}"/>
              </a:ext>
            </a:extLst>
          </p:cNvPr>
          <p:cNvSpPr/>
          <p:nvPr/>
        </p:nvSpPr>
        <p:spPr>
          <a:xfrm>
            <a:off x="1026010" y="3103807"/>
            <a:ext cx="2937649" cy="2937649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E91C88D5-34FB-2B4A-9FB4-4ADD6BEC2957}"/>
              </a:ext>
            </a:extLst>
          </p:cNvPr>
          <p:cNvCxnSpPr>
            <a:cxnSpLocks/>
            <a:endCxn id="10" idx="0"/>
          </p:cNvCxnSpPr>
          <p:nvPr/>
        </p:nvCxnSpPr>
        <p:spPr>
          <a:xfrm flipV="1">
            <a:off x="2494835" y="3103807"/>
            <a:ext cx="0" cy="1525946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398498F5-6FE2-6A4D-A5B3-E16AC7649004}"/>
              </a:ext>
            </a:extLst>
          </p:cNvPr>
          <p:cNvCxnSpPr>
            <a:cxnSpLocks/>
            <a:endCxn id="10" idx="5"/>
          </p:cNvCxnSpPr>
          <p:nvPr/>
        </p:nvCxnSpPr>
        <p:spPr>
          <a:xfrm>
            <a:off x="2494835" y="4629753"/>
            <a:ext cx="1038615" cy="981494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440E20A6-8855-3041-8A8B-1999F4EE0DCF}"/>
              </a:ext>
            </a:extLst>
          </p:cNvPr>
          <p:cNvSpPr/>
          <p:nvPr/>
        </p:nvSpPr>
        <p:spPr>
          <a:xfrm>
            <a:off x="1474667" y="4395325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46ED2E30-2C6D-6F41-8152-1621735140F2}"/>
              </a:ext>
            </a:extLst>
          </p:cNvPr>
          <p:cNvSpPr/>
          <p:nvPr/>
        </p:nvSpPr>
        <p:spPr>
          <a:xfrm>
            <a:off x="2770233" y="4371059"/>
            <a:ext cx="893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130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="" xmlns:a16="http://schemas.microsoft.com/office/drawing/2014/main" id="{4ED14DA6-1718-C845-A555-D1E04DFD19C0}"/>
              </a:ext>
            </a:extLst>
          </p:cNvPr>
          <p:cNvSpPr/>
          <p:nvPr/>
        </p:nvSpPr>
        <p:spPr>
          <a:xfrm>
            <a:off x="8228340" y="3239314"/>
            <a:ext cx="2937649" cy="2937649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D5EDA071-DADA-8C48-8E10-C3B7E1584C2E}"/>
              </a:ext>
            </a:extLst>
          </p:cNvPr>
          <p:cNvCxnSpPr>
            <a:cxnSpLocks/>
            <a:endCxn id="20" idx="0"/>
          </p:cNvCxnSpPr>
          <p:nvPr/>
        </p:nvCxnSpPr>
        <p:spPr>
          <a:xfrm flipV="1">
            <a:off x="9697165" y="3239314"/>
            <a:ext cx="0" cy="1525946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="" xmlns:a16="http://schemas.microsoft.com/office/drawing/2014/main" id="{738F561A-C002-1944-B7BB-14F3490F2173}"/>
              </a:ext>
            </a:extLst>
          </p:cNvPr>
          <p:cNvCxnSpPr>
            <a:cxnSpLocks/>
          </p:cNvCxnSpPr>
          <p:nvPr/>
        </p:nvCxnSpPr>
        <p:spPr>
          <a:xfrm>
            <a:off x="9697165" y="4765260"/>
            <a:ext cx="1137328" cy="845987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410F0C32-08D3-2D4F-BE56-37CFF6281F1A}"/>
              </a:ext>
            </a:extLst>
          </p:cNvPr>
          <p:cNvSpPr/>
          <p:nvPr/>
        </p:nvSpPr>
        <p:spPr>
          <a:xfrm>
            <a:off x="8676997" y="4530832"/>
            <a:ext cx="9044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247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BF44B849-FF08-3844-8C26-CD08B36753D0}"/>
              </a:ext>
            </a:extLst>
          </p:cNvPr>
          <p:cNvSpPr/>
          <p:nvPr/>
        </p:nvSpPr>
        <p:spPr>
          <a:xfrm>
            <a:off x="9972563" y="4506566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932906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values of the missing angles.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D2BD4D00-1CCB-EC46-84D5-80DF6DD61697}"/>
              </a:ext>
            </a:extLst>
          </p:cNvPr>
          <p:cNvSpPr/>
          <p:nvPr/>
        </p:nvSpPr>
        <p:spPr>
          <a:xfrm>
            <a:off x="4627175" y="3103807"/>
            <a:ext cx="2937649" cy="2937649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6CBCFA72-05F0-DB43-8733-A55103A83C76}"/>
              </a:ext>
            </a:extLst>
          </p:cNvPr>
          <p:cNvCxnSpPr>
            <a:cxnSpLocks/>
          </p:cNvCxnSpPr>
          <p:nvPr/>
        </p:nvCxnSpPr>
        <p:spPr>
          <a:xfrm flipH="1" flipV="1">
            <a:off x="5303520" y="3392488"/>
            <a:ext cx="792480" cy="1237266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49CFE781-0E44-1F4A-8BAF-A1C0153A1946}"/>
              </a:ext>
            </a:extLst>
          </p:cNvPr>
          <p:cNvCxnSpPr>
            <a:cxnSpLocks/>
          </p:cNvCxnSpPr>
          <p:nvPr/>
        </p:nvCxnSpPr>
        <p:spPr>
          <a:xfrm flipH="1">
            <a:off x="4627175" y="4629753"/>
            <a:ext cx="1468825" cy="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8B7C7D99-6312-7642-89AE-50BACF8BDE72}"/>
              </a:ext>
            </a:extLst>
          </p:cNvPr>
          <p:cNvSpPr/>
          <p:nvPr/>
        </p:nvSpPr>
        <p:spPr>
          <a:xfrm>
            <a:off x="4869373" y="4100619"/>
            <a:ext cx="699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75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E8177FC6-24B7-E345-92F7-090C920E7F0C}"/>
              </a:ext>
            </a:extLst>
          </p:cNvPr>
          <p:cNvSpPr/>
          <p:nvPr/>
        </p:nvSpPr>
        <p:spPr>
          <a:xfrm>
            <a:off x="1026010" y="3103807"/>
            <a:ext cx="2937649" cy="2937649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E91C88D5-34FB-2B4A-9FB4-4ADD6BEC2957}"/>
              </a:ext>
            </a:extLst>
          </p:cNvPr>
          <p:cNvCxnSpPr>
            <a:cxnSpLocks/>
            <a:endCxn id="10" idx="0"/>
          </p:cNvCxnSpPr>
          <p:nvPr/>
        </p:nvCxnSpPr>
        <p:spPr>
          <a:xfrm flipV="1">
            <a:off x="2494835" y="3103807"/>
            <a:ext cx="0" cy="1525946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398498F5-6FE2-6A4D-A5B3-E16AC7649004}"/>
              </a:ext>
            </a:extLst>
          </p:cNvPr>
          <p:cNvCxnSpPr>
            <a:cxnSpLocks/>
            <a:endCxn id="10" idx="5"/>
          </p:cNvCxnSpPr>
          <p:nvPr/>
        </p:nvCxnSpPr>
        <p:spPr>
          <a:xfrm>
            <a:off x="2494835" y="4629753"/>
            <a:ext cx="1038615" cy="981494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46ED2E30-2C6D-6F41-8152-1621735140F2}"/>
              </a:ext>
            </a:extLst>
          </p:cNvPr>
          <p:cNvSpPr/>
          <p:nvPr/>
        </p:nvSpPr>
        <p:spPr>
          <a:xfrm>
            <a:off x="2770233" y="4371059"/>
            <a:ext cx="893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130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="" xmlns:a16="http://schemas.microsoft.com/office/drawing/2014/main" id="{4ED14DA6-1718-C845-A555-D1E04DFD19C0}"/>
              </a:ext>
            </a:extLst>
          </p:cNvPr>
          <p:cNvSpPr/>
          <p:nvPr/>
        </p:nvSpPr>
        <p:spPr>
          <a:xfrm>
            <a:off x="8228340" y="3239314"/>
            <a:ext cx="2937649" cy="2937649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D5EDA071-DADA-8C48-8E10-C3B7E1584C2E}"/>
              </a:ext>
            </a:extLst>
          </p:cNvPr>
          <p:cNvCxnSpPr>
            <a:cxnSpLocks/>
            <a:endCxn id="20" idx="0"/>
          </p:cNvCxnSpPr>
          <p:nvPr/>
        </p:nvCxnSpPr>
        <p:spPr>
          <a:xfrm flipV="1">
            <a:off x="9697165" y="3239314"/>
            <a:ext cx="0" cy="1525946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="" xmlns:a16="http://schemas.microsoft.com/office/drawing/2014/main" id="{738F561A-C002-1944-B7BB-14F3490F2173}"/>
              </a:ext>
            </a:extLst>
          </p:cNvPr>
          <p:cNvCxnSpPr>
            <a:cxnSpLocks/>
          </p:cNvCxnSpPr>
          <p:nvPr/>
        </p:nvCxnSpPr>
        <p:spPr>
          <a:xfrm>
            <a:off x="9697165" y="4765260"/>
            <a:ext cx="1137328" cy="845987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410F0C32-08D3-2D4F-BE56-37CFF6281F1A}"/>
              </a:ext>
            </a:extLst>
          </p:cNvPr>
          <p:cNvSpPr/>
          <p:nvPr/>
        </p:nvSpPr>
        <p:spPr>
          <a:xfrm>
            <a:off x="8676997" y="4530832"/>
            <a:ext cx="9044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247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DE1D9D23-AF0A-014D-BE9B-821BC44022D3}"/>
              </a:ext>
            </a:extLst>
          </p:cNvPr>
          <p:cNvSpPr/>
          <p:nvPr/>
        </p:nvSpPr>
        <p:spPr>
          <a:xfrm>
            <a:off x="1232119" y="4398676"/>
            <a:ext cx="9012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230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93CA6463-7D38-F748-B869-FCA2F7E6C5FC}"/>
              </a:ext>
            </a:extLst>
          </p:cNvPr>
          <p:cNvSpPr/>
          <p:nvPr/>
        </p:nvSpPr>
        <p:spPr>
          <a:xfrm>
            <a:off x="6145644" y="4783067"/>
            <a:ext cx="9044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285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EC47D693-D701-8148-BB37-015E6F5E550F}"/>
              </a:ext>
            </a:extLst>
          </p:cNvPr>
          <p:cNvSpPr/>
          <p:nvPr/>
        </p:nvSpPr>
        <p:spPr>
          <a:xfrm>
            <a:off x="9951881" y="4478877"/>
            <a:ext cx="8739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113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2714023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CA52D7BC-FA7E-0745-86CE-9E32E85F961C}"/>
              </a:ext>
            </a:extLst>
          </p:cNvPr>
          <p:cNvSpPr/>
          <p:nvPr/>
        </p:nvSpPr>
        <p:spPr>
          <a:xfrm>
            <a:off x="5489718" y="4470463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9FA03EE8-A31B-3C4D-98A8-488196C6C4F3}"/>
              </a:ext>
            </a:extLst>
          </p:cNvPr>
          <p:cNvSpPr/>
          <p:nvPr/>
        </p:nvSpPr>
        <p:spPr>
          <a:xfrm>
            <a:off x="6785284" y="4446197"/>
            <a:ext cx="9076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200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1BC0970B-30FB-CF40-9AE4-ED3DFE462D57}"/>
              </a:ext>
            </a:extLst>
          </p:cNvPr>
          <p:cNvCxnSpPr/>
          <p:nvPr/>
        </p:nvCxnSpPr>
        <p:spPr>
          <a:xfrm>
            <a:off x="6452012" y="4633014"/>
            <a:ext cx="0" cy="144032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767483BD-2720-994A-AEFB-0935922D1C23}"/>
              </a:ext>
            </a:extLst>
          </p:cNvPr>
          <p:cNvCxnSpPr/>
          <p:nvPr/>
        </p:nvCxnSpPr>
        <p:spPr>
          <a:xfrm flipH="1" flipV="1">
            <a:off x="5731932" y="3193014"/>
            <a:ext cx="72008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29378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CA52D7BC-FA7E-0745-86CE-9E32E85F961C}"/>
              </a:ext>
            </a:extLst>
          </p:cNvPr>
          <p:cNvSpPr/>
          <p:nvPr/>
        </p:nvSpPr>
        <p:spPr>
          <a:xfrm>
            <a:off x="5422483" y="4470463"/>
            <a:ext cx="8996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160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9FA03EE8-A31B-3C4D-98A8-488196C6C4F3}"/>
              </a:ext>
            </a:extLst>
          </p:cNvPr>
          <p:cNvSpPr/>
          <p:nvPr/>
        </p:nvSpPr>
        <p:spPr>
          <a:xfrm>
            <a:off x="6785284" y="4446197"/>
            <a:ext cx="9076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200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1BC0970B-30FB-CF40-9AE4-ED3DFE462D57}"/>
              </a:ext>
            </a:extLst>
          </p:cNvPr>
          <p:cNvCxnSpPr/>
          <p:nvPr/>
        </p:nvCxnSpPr>
        <p:spPr>
          <a:xfrm>
            <a:off x="6452012" y="4633014"/>
            <a:ext cx="0" cy="144032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767483BD-2720-994A-AEFB-0935922D1C23}"/>
              </a:ext>
            </a:extLst>
          </p:cNvPr>
          <p:cNvCxnSpPr/>
          <p:nvPr/>
        </p:nvCxnSpPr>
        <p:spPr>
          <a:xfrm flipH="1" flipV="1">
            <a:off x="5731932" y="3193014"/>
            <a:ext cx="72008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5957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9FA03EE8-A31B-3C4D-98A8-488196C6C4F3}"/>
              </a:ext>
            </a:extLst>
          </p:cNvPr>
          <p:cNvSpPr/>
          <p:nvPr/>
        </p:nvSpPr>
        <p:spPr>
          <a:xfrm>
            <a:off x="6785284" y="4446197"/>
            <a:ext cx="888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170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377C22B1-D7F4-794C-ADDA-5FAB4A96E965}"/>
              </a:ext>
            </a:extLst>
          </p:cNvPr>
          <p:cNvCxnSpPr/>
          <p:nvPr/>
        </p:nvCxnSpPr>
        <p:spPr>
          <a:xfrm>
            <a:off x="6433084" y="4640240"/>
            <a:ext cx="1440160" cy="1224296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471D6354-D30B-3E44-A1F9-611575A2A876}"/>
              </a:ext>
            </a:extLst>
          </p:cNvPr>
          <p:cNvCxnSpPr/>
          <p:nvPr/>
        </p:nvCxnSpPr>
        <p:spPr>
          <a:xfrm flipH="1" flipV="1">
            <a:off x="5713004" y="3200240"/>
            <a:ext cx="72008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26EA9C2F-E123-694B-BCA6-58CCCB083A5A}"/>
              </a:ext>
            </a:extLst>
          </p:cNvPr>
          <p:cNvSpPr/>
          <p:nvPr/>
        </p:nvSpPr>
        <p:spPr>
          <a:xfrm>
            <a:off x="5489718" y="4470463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4537275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9FA03EE8-A31B-3C4D-98A8-488196C6C4F3}"/>
              </a:ext>
            </a:extLst>
          </p:cNvPr>
          <p:cNvSpPr/>
          <p:nvPr/>
        </p:nvSpPr>
        <p:spPr>
          <a:xfrm>
            <a:off x="6785284" y="4446197"/>
            <a:ext cx="888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170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377C22B1-D7F4-794C-ADDA-5FAB4A96E965}"/>
              </a:ext>
            </a:extLst>
          </p:cNvPr>
          <p:cNvCxnSpPr/>
          <p:nvPr/>
        </p:nvCxnSpPr>
        <p:spPr>
          <a:xfrm>
            <a:off x="6433084" y="4640240"/>
            <a:ext cx="1440160" cy="1224296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471D6354-D30B-3E44-A1F9-611575A2A876}"/>
              </a:ext>
            </a:extLst>
          </p:cNvPr>
          <p:cNvCxnSpPr/>
          <p:nvPr/>
        </p:nvCxnSpPr>
        <p:spPr>
          <a:xfrm flipH="1" flipV="1">
            <a:off x="5713004" y="3200240"/>
            <a:ext cx="72008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1E1FB567-FAC6-8441-BB37-E26A3946D435}"/>
              </a:ext>
            </a:extLst>
          </p:cNvPr>
          <p:cNvSpPr/>
          <p:nvPr/>
        </p:nvSpPr>
        <p:spPr>
          <a:xfrm>
            <a:off x="5422483" y="4470463"/>
            <a:ext cx="8996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190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9163295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9FA03EE8-A31B-3C4D-98A8-488196C6C4F3}"/>
              </a:ext>
            </a:extLst>
          </p:cNvPr>
          <p:cNvSpPr/>
          <p:nvPr/>
        </p:nvSpPr>
        <p:spPr>
          <a:xfrm>
            <a:off x="6708971" y="3920080"/>
            <a:ext cx="7184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90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26EA9C2F-E123-694B-BCA6-58CCCB083A5A}"/>
              </a:ext>
            </a:extLst>
          </p:cNvPr>
          <p:cNvSpPr/>
          <p:nvPr/>
        </p:nvSpPr>
        <p:spPr>
          <a:xfrm>
            <a:off x="5722689" y="4503613"/>
            <a:ext cx="4844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858DB44D-78A7-8040-BF17-AA2590D8555E}"/>
              </a:ext>
            </a:extLst>
          </p:cNvPr>
          <p:cNvCxnSpPr/>
          <p:nvPr/>
        </p:nvCxnSpPr>
        <p:spPr>
          <a:xfrm>
            <a:off x="6433084" y="4640080"/>
            <a:ext cx="1440160" cy="16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F2D99F72-A28D-004A-8791-EC0C419E3F6B}"/>
              </a:ext>
            </a:extLst>
          </p:cNvPr>
          <p:cNvCxnSpPr/>
          <p:nvPr/>
        </p:nvCxnSpPr>
        <p:spPr>
          <a:xfrm flipV="1">
            <a:off x="6433084" y="3200080"/>
            <a:ext cx="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63504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9FA03EE8-A31B-3C4D-98A8-488196C6C4F3}"/>
              </a:ext>
            </a:extLst>
          </p:cNvPr>
          <p:cNvSpPr/>
          <p:nvPr/>
        </p:nvSpPr>
        <p:spPr>
          <a:xfrm>
            <a:off x="6708971" y="3920080"/>
            <a:ext cx="7184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90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26EA9C2F-E123-694B-BCA6-58CCCB083A5A}"/>
              </a:ext>
            </a:extLst>
          </p:cNvPr>
          <p:cNvSpPr/>
          <p:nvPr/>
        </p:nvSpPr>
        <p:spPr>
          <a:xfrm>
            <a:off x="5310717" y="4503613"/>
            <a:ext cx="8963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270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858DB44D-78A7-8040-BF17-AA2590D8555E}"/>
              </a:ext>
            </a:extLst>
          </p:cNvPr>
          <p:cNvCxnSpPr/>
          <p:nvPr/>
        </p:nvCxnSpPr>
        <p:spPr>
          <a:xfrm>
            <a:off x="6433084" y="4640080"/>
            <a:ext cx="1440160" cy="16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F2D99F72-A28D-004A-8791-EC0C419E3F6B}"/>
              </a:ext>
            </a:extLst>
          </p:cNvPr>
          <p:cNvCxnSpPr/>
          <p:nvPr/>
        </p:nvCxnSpPr>
        <p:spPr>
          <a:xfrm flipV="1">
            <a:off x="6433084" y="3200080"/>
            <a:ext cx="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81881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9FA03EE8-A31B-3C4D-98A8-488196C6C4F3}"/>
              </a:ext>
            </a:extLst>
          </p:cNvPr>
          <p:cNvSpPr/>
          <p:nvPr/>
        </p:nvSpPr>
        <p:spPr>
          <a:xfrm>
            <a:off x="6708971" y="3920080"/>
            <a:ext cx="8803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125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26EA9C2F-E123-694B-BCA6-58CCCB083A5A}"/>
              </a:ext>
            </a:extLst>
          </p:cNvPr>
          <p:cNvSpPr/>
          <p:nvPr/>
        </p:nvSpPr>
        <p:spPr>
          <a:xfrm>
            <a:off x="5722689" y="4503613"/>
            <a:ext cx="4844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548D0FC-1E04-D243-9F3B-4AD3B2DD5959}"/>
              </a:ext>
            </a:extLst>
          </p:cNvPr>
          <p:cNvCxnSpPr/>
          <p:nvPr/>
        </p:nvCxnSpPr>
        <p:spPr>
          <a:xfrm>
            <a:off x="6433083" y="4640080"/>
            <a:ext cx="1440160" cy="936264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5E6D80F1-84FB-874D-827E-BE8BA921F322}"/>
              </a:ext>
            </a:extLst>
          </p:cNvPr>
          <p:cNvCxnSpPr/>
          <p:nvPr/>
        </p:nvCxnSpPr>
        <p:spPr>
          <a:xfrm flipV="1">
            <a:off x="6433083" y="3200080"/>
            <a:ext cx="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1158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0948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my knowledge that the measurement around a point (or full turn) is 360 degrees to help me calculate missing angles around a point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explain my reasoning when using my knowledge that the measurement around a point (or full turn) is 360 degrees to help me calculate missing angles around a point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8" y="6298060"/>
            <a:ext cx="11473071" cy="365125"/>
          </a:xfrm>
        </p:spPr>
        <p:txBody>
          <a:bodyPr/>
          <a:lstStyle/>
          <a:p>
            <a:r>
              <a:rPr lang="en-GB" sz="1400" dirty="0" smtClean="0"/>
              <a:t>Stage </a:t>
            </a:r>
            <a:r>
              <a:rPr lang="en-GB" sz="1400" dirty="0"/>
              <a:t>5 - Summer Block 2 - Properties of Shape - Lesson 6 - To be able to calculate angles around a point</a:t>
            </a:r>
          </a:p>
        </p:txBody>
      </p:sp>
    </p:spTree>
    <p:extLst>
      <p:ext uri="{BB962C8B-B14F-4D97-AF65-F5344CB8AC3E}">
        <p14:creationId xmlns:p14="http://schemas.microsoft.com/office/powerpoint/2010/main" val="434688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9FA03EE8-A31B-3C4D-98A8-488196C6C4F3}"/>
              </a:ext>
            </a:extLst>
          </p:cNvPr>
          <p:cNvSpPr/>
          <p:nvPr/>
        </p:nvSpPr>
        <p:spPr>
          <a:xfrm>
            <a:off x="6708971" y="3920080"/>
            <a:ext cx="8803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125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26EA9C2F-E123-694B-BCA6-58CCCB083A5A}"/>
              </a:ext>
            </a:extLst>
          </p:cNvPr>
          <p:cNvSpPr/>
          <p:nvPr/>
        </p:nvSpPr>
        <p:spPr>
          <a:xfrm>
            <a:off x="5313923" y="4503613"/>
            <a:ext cx="893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235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548D0FC-1E04-D243-9F3B-4AD3B2DD5959}"/>
              </a:ext>
            </a:extLst>
          </p:cNvPr>
          <p:cNvCxnSpPr/>
          <p:nvPr/>
        </p:nvCxnSpPr>
        <p:spPr>
          <a:xfrm>
            <a:off x="6433083" y="4640080"/>
            <a:ext cx="1440160" cy="936264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5E6D80F1-84FB-874D-827E-BE8BA921F322}"/>
              </a:ext>
            </a:extLst>
          </p:cNvPr>
          <p:cNvCxnSpPr/>
          <p:nvPr/>
        </p:nvCxnSpPr>
        <p:spPr>
          <a:xfrm flipV="1">
            <a:off x="6433083" y="3200080"/>
            <a:ext cx="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67228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values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CA52D7BC-FA7E-0745-86CE-9E32E85F961C}"/>
              </a:ext>
            </a:extLst>
          </p:cNvPr>
          <p:cNvSpPr/>
          <p:nvPr/>
        </p:nvSpPr>
        <p:spPr>
          <a:xfrm>
            <a:off x="1466358" y="4245380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9FA03EE8-A31B-3C4D-98A8-488196C6C4F3}"/>
              </a:ext>
            </a:extLst>
          </p:cNvPr>
          <p:cNvSpPr/>
          <p:nvPr/>
        </p:nvSpPr>
        <p:spPr>
          <a:xfrm>
            <a:off x="2761924" y="4221114"/>
            <a:ext cx="888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210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1BC0970B-30FB-CF40-9AE4-ED3DFE462D57}"/>
              </a:ext>
            </a:extLst>
          </p:cNvPr>
          <p:cNvCxnSpPr/>
          <p:nvPr/>
        </p:nvCxnSpPr>
        <p:spPr>
          <a:xfrm>
            <a:off x="2428652" y="4407931"/>
            <a:ext cx="0" cy="144032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767483BD-2720-994A-AEFB-0935922D1C23}"/>
              </a:ext>
            </a:extLst>
          </p:cNvPr>
          <p:cNvCxnSpPr/>
          <p:nvPr/>
        </p:nvCxnSpPr>
        <p:spPr>
          <a:xfrm flipH="1" flipV="1">
            <a:off x="1708572" y="2967931"/>
            <a:ext cx="72008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D3D5F931-A594-2A40-9049-253816644017}"/>
              </a:ext>
            </a:extLst>
          </p:cNvPr>
          <p:cNvSpPr/>
          <p:nvPr/>
        </p:nvSpPr>
        <p:spPr>
          <a:xfrm>
            <a:off x="6125016" y="3962619"/>
            <a:ext cx="7072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70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CE4DD412-A7D3-C34A-B276-A5D021DEE248}"/>
              </a:ext>
            </a:extLst>
          </p:cNvPr>
          <p:cNvSpPr/>
          <p:nvPr/>
        </p:nvSpPr>
        <p:spPr>
          <a:xfrm>
            <a:off x="5138734" y="4546152"/>
            <a:ext cx="4844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F9E85581-B0AE-BB49-ADF0-9696E71369FF}"/>
              </a:ext>
            </a:extLst>
          </p:cNvPr>
          <p:cNvCxnSpPr>
            <a:cxnSpLocks/>
          </p:cNvCxnSpPr>
          <p:nvPr/>
        </p:nvCxnSpPr>
        <p:spPr>
          <a:xfrm flipV="1">
            <a:off x="5849129" y="4337050"/>
            <a:ext cx="1299701" cy="345569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AF433299-AF92-754F-930F-B14965F01D7C}"/>
              </a:ext>
            </a:extLst>
          </p:cNvPr>
          <p:cNvCxnSpPr>
            <a:cxnSpLocks/>
          </p:cNvCxnSpPr>
          <p:nvPr/>
        </p:nvCxnSpPr>
        <p:spPr>
          <a:xfrm flipV="1">
            <a:off x="5849129" y="3282950"/>
            <a:ext cx="220201" cy="1399669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5C64C3FA-6FAC-5C4E-8BDC-FB01E60288F9}"/>
              </a:ext>
            </a:extLst>
          </p:cNvPr>
          <p:cNvSpPr/>
          <p:nvPr/>
        </p:nvSpPr>
        <p:spPr>
          <a:xfrm>
            <a:off x="10213661" y="3687931"/>
            <a:ext cx="9012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134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59CDBA77-3E92-E04E-854F-C6794DDFDFC6}"/>
              </a:ext>
            </a:extLst>
          </p:cNvPr>
          <p:cNvSpPr/>
          <p:nvPr/>
        </p:nvSpPr>
        <p:spPr>
          <a:xfrm>
            <a:off x="9227379" y="4271464"/>
            <a:ext cx="4844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="" xmlns:a16="http://schemas.microsoft.com/office/drawing/2014/main" id="{C303A4BE-9FAC-824D-A046-012B02FE46FD}"/>
              </a:ext>
            </a:extLst>
          </p:cNvPr>
          <p:cNvCxnSpPr/>
          <p:nvPr/>
        </p:nvCxnSpPr>
        <p:spPr>
          <a:xfrm>
            <a:off x="9937773" y="4407931"/>
            <a:ext cx="1440160" cy="936264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="" xmlns:a16="http://schemas.microsoft.com/office/drawing/2014/main" id="{940323FD-8395-6545-8829-193DBD145BC7}"/>
              </a:ext>
            </a:extLst>
          </p:cNvPr>
          <p:cNvCxnSpPr/>
          <p:nvPr/>
        </p:nvCxnSpPr>
        <p:spPr>
          <a:xfrm flipV="1">
            <a:off x="9937773" y="2967931"/>
            <a:ext cx="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07178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values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9FA03EE8-A31B-3C4D-98A8-488196C6C4F3}"/>
              </a:ext>
            </a:extLst>
          </p:cNvPr>
          <p:cNvSpPr/>
          <p:nvPr/>
        </p:nvSpPr>
        <p:spPr>
          <a:xfrm>
            <a:off x="2761924" y="4221114"/>
            <a:ext cx="888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210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1BC0970B-30FB-CF40-9AE4-ED3DFE462D57}"/>
              </a:ext>
            </a:extLst>
          </p:cNvPr>
          <p:cNvCxnSpPr/>
          <p:nvPr/>
        </p:nvCxnSpPr>
        <p:spPr>
          <a:xfrm>
            <a:off x="2428652" y="4407931"/>
            <a:ext cx="0" cy="144032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767483BD-2720-994A-AEFB-0935922D1C23}"/>
              </a:ext>
            </a:extLst>
          </p:cNvPr>
          <p:cNvCxnSpPr/>
          <p:nvPr/>
        </p:nvCxnSpPr>
        <p:spPr>
          <a:xfrm flipH="1" flipV="1">
            <a:off x="1708572" y="2967931"/>
            <a:ext cx="72008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D3D5F931-A594-2A40-9049-253816644017}"/>
              </a:ext>
            </a:extLst>
          </p:cNvPr>
          <p:cNvSpPr/>
          <p:nvPr/>
        </p:nvSpPr>
        <p:spPr>
          <a:xfrm>
            <a:off x="6125016" y="3962619"/>
            <a:ext cx="7072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70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F9E85581-B0AE-BB49-ADF0-9696E71369FF}"/>
              </a:ext>
            </a:extLst>
          </p:cNvPr>
          <p:cNvCxnSpPr>
            <a:cxnSpLocks/>
          </p:cNvCxnSpPr>
          <p:nvPr/>
        </p:nvCxnSpPr>
        <p:spPr>
          <a:xfrm flipV="1">
            <a:off x="5849129" y="4337050"/>
            <a:ext cx="1299701" cy="345569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AF433299-AF92-754F-930F-B14965F01D7C}"/>
              </a:ext>
            </a:extLst>
          </p:cNvPr>
          <p:cNvCxnSpPr>
            <a:cxnSpLocks/>
          </p:cNvCxnSpPr>
          <p:nvPr/>
        </p:nvCxnSpPr>
        <p:spPr>
          <a:xfrm flipV="1">
            <a:off x="5849129" y="3282950"/>
            <a:ext cx="220201" cy="1399669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5C64C3FA-6FAC-5C4E-8BDC-FB01E60288F9}"/>
              </a:ext>
            </a:extLst>
          </p:cNvPr>
          <p:cNvSpPr/>
          <p:nvPr/>
        </p:nvSpPr>
        <p:spPr>
          <a:xfrm>
            <a:off x="10213661" y="3687931"/>
            <a:ext cx="9012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134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="" xmlns:a16="http://schemas.microsoft.com/office/drawing/2014/main" id="{C303A4BE-9FAC-824D-A046-012B02FE46FD}"/>
              </a:ext>
            </a:extLst>
          </p:cNvPr>
          <p:cNvCxnSpPr/>
          <p:nvPr/>
        </p:nvCxnSpPr>
        <p:spPr>
          <a:xfrm>
            <a:off x="9937773" y="4407931"/>
            <a:ext cx="1440160" cy="936264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="" xmlns:a16="http://schemas.microsoft.com/office/drawing/2014/main" id="{940323FD-8395-6545-8829-193DBD145BC7}"/>
              </a:ext>
            </a:extLst>
          </p:cNvPr>
          <p:cNvCxnSpPr/>
          <p:nvPr/>
        </p:nvCxnSpPr>
        <p:spPr>
          <a:xfrm flipV="1">
            <a:off x="9937773" y="2967931"/>
            <a:ext cx="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DD44FE89-9DAB-1342-9B0B-969A03D94E3D}"/>
              </a:ext>
            </a:extLst>
          </p:cNvPr>
          <p:cNvSpPr/>
          <p:nvPr/>
        </p:nvSpPr>
        <p:spPr>
          <a:xfrm>
            <a:off x="4780406" y="4566024"/>
            <a:ext cx="9076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290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EB86366B-3ECA-E340-95CA-A5DEFEE22AE7}"/>
              </a:ext>
            </a:extLst>
          </p:cNvPr>
          <p:cNvSpPr/>
          <p:nvPr/>
        </p:nvSpPr>
        <p:spPr>
          <a:xfrm>
            <a:off x="1150984" y="4245380"/>
            <a:ext cx="8915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150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058FB91F-F748-EF42-BB84-6D634BB77499}"/>
              </a:ext>
            </a:extLst>
          </p:cNvPr>
          <p:cNvSpPr/>
          <p:nvPr/>
        </p:nvSpPr>
        <p:spPr>
          <a:xfrm>
            <a:off x="8820215" y="4290275"/>
            <a:ext cx="8963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226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7347530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9FA03EE8-A31B-3C4D-98A8-488196C6C4F3}"/>
              </a:ext>
            </a:extLst>
          </p:cNvPr>
          <p:cNvSpPr/>
          <p:nvPr/>
        </p:nvSpPr>
        <p:spPr>
          <a:xfrm>
            <a:off x="6708971" y="3920080"/>
            <a:ext cx="8803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110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548D0FC-1E04-D243-9F3B-4AD3B2DD5959}"/>
              </a:ext>
            </a:extLst>
          </p:cNvPr>
          <p:cNvCxnSpPr/>
          <p:nvPr/>
        </p:nvCxnSpPr>
        <p:spPr>
          <a:xfrm>
            <a:off x="6433083" y="4640080"/>
            <a:ext cx="1440160" cy="936264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5E6D80F1-84FB-874D-827E-BE8BA921F322}"/>
              </a:ext>
            </a:extLst>
          </p:cNvPr>
          <p:cNvCxnSpPr/>
          <p:nvPr/>
        </p:nvCxnSpPr>
        <p:spPr>
          <a:xfrm flipV="1">
            <a:off x="6433083" y="3200080"/>
            <a:ext cx="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5C38E187-EE84-4B46-958A-BE8950865E11}"/>
              </a:ext>
            </a:extLst>
          </p:cNvPr>
          <p:cNvCxnSpPr>
            <a:cxnSpLocks/>
          </p:cNvCxnSpPr>
          <p:nvPr/>
        </p:nvCxnSpPr>
        <p:spPr>
          <a:xfrm flipH="1">
            <a:off x="4859867" y="4640080"/>
            <a:ext cx="1573216" cy="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34CFFB09-09EA-A54A-8A53-5B4B6BAA2A29}"/>
              </a:ext>
            </a:extLst>
          </p:cNvPr>
          <p:cNvSpPr/>
          <p:nvPr/>
        </p:nvSpPr>
        <p:spPr>
          <a:xfrm>
            <a:off x="5948655" y="5210461"/>
            <a:ext cx="4844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69CC9C6D-36B7-7647-8D30-8BBE84E99914}"/>
              </a:ext>
            </a:extLst>
          </p:cNvPr>
          <p:cNvSpPr/>
          <p:nvPr/>
        </p:nvSpPr>
        <p:spPr>
          <a:xfrm>
            <a:off x="6194561" y="4401559"/>
            <a:ext cx="238521" cy="238521"/>
          </a:xfrm>
          <a:prstGeom prst="rect">
            <a:avLst/>
          </a:prstGeom>
          <a:noFill/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2557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9FA03EE8-A31B-3C4D-98A8-488196C6C4F3}"/>
              </a:ext>
            </a:extLst>
          </p:cNvPr>
          <p:cNvSpPr/>
          <p:nvPr/>
        </p:nvSpPr>
        <p:spPr>
          <a:xfrm>
            <a:off x="6708971" y="3920080"/>
            <a:ext cx="8803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110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548D0FC-1E04-D243-9F3B-4AD3B2DD5959}"/>
              </a:ext>
            </a:extLst>
          </p:cNvPr>
          <p:cNvCxnSpPr/>
          <p:nvPr/>
        </p:nvCxnSpPr>
        <p:spPr>
          <a:xfrm>
            <a:off x="6433083" y="4640080"/>
            <a:ext cx="1440160" cy="936264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5E6D80F1-84FB-874D-827E-BE8BA921F322}"/>
              </a:ext>
            </a:extLst>
          </p:cNvPr>
          <p:cNvCxnSpPr/>
          <p:nvPr/>
        </p:nvCxnSpPr>
        <p:spPr>
          <a:xfrm flipV="1">
            <a:off x="6433083" y="3200080"/>
            <a:ext cx="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5C38E187-EE84-4B46-958A-BE8950865E11}"/>
              </a:ext>
            </a:extLst>
          </p:cNvPr>
          <p:cNvCxnSpPr>
            <a:cxnSpLocks/>
          </p:cNvCxnSpPr>
          <p:nvPr/>
        </p:nvCxnSpPr>
        <p:spPr>
          <a:xfrm flipH="1">
            <a:off x="4859867" y="4640080"/>
            <a:ext cx="1573216" cy="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69CC9C6D-36B7-7647-8D30-8BBE84E99914}"/>
              </a:ext>
            </a:extLst>
          </p:cNvPr>
          <p:cNvSpPr/>
          <p:nvPr/>
        </p:nvSpPr>
        <p:spPr>
          <a:xfrm>
            <a:off x="6194561" y="4401559"/>
            <a:ext cx="238521" cy="238521"/>
          </a:xfrm>
          <a:prstGeom prst="rect">
            <a:avLst/>
          </a:prstGeom>
          <a:noFill/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6DE611B8-192E-E64F-B0DB-79ED31AA54A0}"/>
              </a:ext>
            </a:extLst>
          </p:cNvPr>
          <p:cNvSpPr/>
          <p:nvPr/>
        </p:nvSpPr>
        <p:spPr>
          <a:xfrm>
            <a:off x="5758918" y="5210461"/>
            <a:ext cx="8996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160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938071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9FA03EE8-A31B-3C4D-98A8-488196C6C4F3}"/>
              </a:ext>
            </a:extLst>
          </p:cNvPr>
          <p:cNvSpPr/>
          <p:nvPr/>
        </p:nvSpPr>
        <p:spPr>
          <a:xfrm>
            <a:off x="6708971" y="3920080"/>
            <a:ext cx="8803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125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26EA9C2F-E123-694B-BCA6-58CCCB083A5A}"/>
              </a:ext>
            </a:extLst>
          </p:cNvPr>
          <p:cNvSpPr/>
          <p:nvPr/>
        </p:nvSpPr>
        <p:spPr>
          <a:xfrm>
            <a:off x="5853786" y="3539629"/>
            <a:ext cx="4844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548D0FC-1E04-D243-9F3B-4AD3B2DD5959}"/>
              </a:ext>
            </a:extLst>
          </p:cNvPr>
          <p:cNvCxnSpPr/>
          <p:nvPr/>
        </p:nvCxnSpPr>
        <p:spPr>
          <a:xfrm>
            <a:off x="6433083" y="4640080"/>
            <a:ext cx="1440160" cy="936264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5E6D80F1-84FB-874D-827E-BE8BA921F322}"/>
              </a:ext>
            </a:extLst>
          </p:cNvPr>
          <p:cNvCxnSpPr/>
          <p:nvPr/>
        </p:nvCxnSpPr>
        <p:spPr>
          <a:xfrm flipV="1">
            <a:off x="6433083" y="3200080"/>
            <a:ext cx="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5C38E187-EE84-4B46-958A-BE8950865E11}"/>
              </a:ext>
            </a:extLst>
          </p:cNvPr>
          <p:cNvCxnSpPr>
            <a:cxnSpLocks/>
          </p:cNvCxnSpPr>
          <p:nvPr/>
        </p:nvCxnSpPr>
        <p:spPr>
          <a:xfrm flipH="1" flipV="1">
            <a:off x="5046921" y="3308280"/>
            <a:ext cx="1386161" cy="13318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E9A8D578-D84C-BE4C-A2AA-48313356E450}"/>
              </a:ext>
            </a:extLst>
          </p:cNvPr>
          <p:cNvSpPr/>
          <p:nvPr/>
        </p:nvSpPr>
        <p:spPr>
          <a:xfrm>
            <a:off x="5457844" y="4835076"/>
            <a:ext cx="9076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200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7716371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9FA03EE8-A31B-3C4D-98A8-488196C6C4F3}"/>
              </a:ext>
            </a:extLst>
          </p:cNvPr>
          <p:cNvSpPr/>
          <p:nvPr/>
        </p:nvSpPr>
        <p:spPr>
          <a:xfrm>
            <a:off x="6708971" y="3920080"/>
            <a:ext cx="8803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125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548D0FC-1E04-D243-9F3B-4AD3B2DD5959}"/>
              </a:ext>
            </a:extLst>
          </p:cNvPr>
          <p:cNvCxnSpPr/>
          <p:nvPr/>
        </p:nvCxnSpPr>
        <p:spPr>
          <a:xfrm>
            <a:off x="6433083" y="4640080"/>
            <a:ext cx="1440160" cy="936264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5E6D80F1-84FB-874D-827E-BE8BA921F322}"/>
              </a:ext>
            </a:extLst>
          </p:cNvPr>
          <p:cNvCxnSpPr/>
          <p:nvPr/>
        </p:nvCxnSpPr>
        <p:spPr>
          <a:xfrm flipV="1">
            <a:off x="6433083" y="3200080"/>
            <a:ext cx="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5C38E187-EE84-4B46-958A-BE8950865E11}"/>
              </a:ext>
            </a:extLst>
          </p:cNvPr>
          <p:cNvCxnSpPr>
            <a:cxnSpLocks/>
          </p:cNvCxnSpPr>
          <p:nvPr/>
        </p:nvCxnSpPr>
        <p:spPr>
          <a:xfrm flipH="1" flipV="1">
            <a:off x="5046921" y="3308280"/>
            <a:ext cx="1386161" cy="13318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E9A8D578-D84C-BE4C-A2AA-48313356E450}"/>
              </a:ext>
            </a:extLst>
          </p:cNvPr>
          <p:cNvSpPr/>
          <p:nvPr/>
        </p:nvSpPr>
        <p:spPr>
          <a:xfrm>
            <a:off x="5457844" y="4835076"/>
            <a:ext cx="9076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200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B443790E-0FFB-1E4A-9990-1895D2CBFC8F}"/>
              </a:ext>
            </a:extLst>
          </p:cNvPr>
          <p:cNvSpPr/>
          <p:nvPr/>
        </p:nvSpPr>
        <p:spPr>
          <a:xfrm>
            <a:off x="5661426" y="3376952"/>
            <a:ext cx="7040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35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0905465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9FA03EE8-A31B-3C4D-98A8-488196C6C4F3}"/>
              </a:ext>
            </a:extLst>
          </p:cNvPr>
          <p:cNvSpPr/>
          <p:nvPr/>
        </p:nvSpPr>
        <p:spPr>
          <a:xfrm>
            <a:off x="6708971" y="3920080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26EA9C2F-E123-694B-BCA6-58CCCB083A5A}"/>
              </a:ext>
            </a:extLst>
          </p:cNvPr>
          <p:cNvSpPr/>
          <p:nvPr/>
        </p:nvSpPr>
        <p:spPr>
          <a:xfrm>
            <a:off x="5522127" y="3238706"/>
            <a:ext cx="7056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33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548D0FC-1E04-D243-9F3B-4AD3B2DD5959}"/>
              </a:ext>
            </a:extLst>
          </p:cNvPr>
          <p:cNvCxnSpPr>
            <a:cxnSpLocks/>
          </p:cNvCxnSpPr>
          <p:nvPr/>
        </p:nvCxnSpPr>
        <p:spPr>
          <a:xfrm>
            <a:off x="6433083" y="4640080"/>
            <a:ext cx="1756760" cy="54152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5E6D80F1-84FB-874D-827E-BE8BA921F322}"/>
              </a:ext>
            </a:extLst>
          </p:cNvPr>
          <p:cNvCxnSpPr/>
          <p:nvPr/>
        </p:nvCxnSpPr>
        <p:spPr>
          <a:xfrm flipV="1">
            <a:off x="6433083" y="3200080"/>
            <a:ext cx="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5C38E187-EE84-4B46-958A-BE8950865E11}"/>
              </a:ext>
            </a:extLst>
          </p:cNvPr>
          <p:cNvCxnSpPr>
            <a:cxnSpLocks/>
          </p:cNvCxnSpPr>
          <p:nvPr/>
        </p:nvCxnSpPr>
        <p:spPr>
          <a:xfrm flipH="1" flipV="1">
            <a:off x="5046921" y="3308280"/>
            <a:ext cx="1386161" cy="13318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E9A8D578-D84C-BE4C-A2AA-48313356E450}"/>
              </a:ext>
            </a:extLst>
          </p:cNvPr>
          <p:cNvSpPr/>
          <p:nvPr/>
        </p:nvSpPr>
        <p:spPr>
          <a:xfrm>
            <a:off x="5457844" y="4835076"/>
            <a:ext cx="8963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220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6416359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9FA03EE8-A31B-3C4D-98A8-488196C6C4F3}"/>
              </a:ext>
            </a:extLst>
          </p:cNvPr>
          <p:cNvSpPr/>
          <p:nvPr/>
        </p:nvSpPr>
        <p:spPr>
          <a:xfrm>
            <a:off x="6708971" y="3920080"/>
            <a:ext cx="888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107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26EA9C2F-E123-694B-BCA6-58CCCB083A5A}"/>
              </a:ext>
            </a:extLst>
          </p:cNvPr>
          <p:cNvSpPr/>
          <p:nvPr/>
        </p:nvSpPr>
        <p:spPr>
          <a:xfrm>
            <a:off x="5522127" y="3238706"/>
            <a:ext cx="7056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33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548D0FC-1E04-D243-9F3B-4AD3B2DD5959}"/>
              </a:ext>
            </a:extLst>
          </p:cNvPr>
          <p:cNvCxnSpPr>
            <a:cxnSpLocks/>
          </p:cNvCxnSpPr>
          <p:nvPr/>
        </p:nvCxnSpPr>
        <p:spPr>
          <a:xfrm>
            <a:off x="6433083" y="4640080"/>
            <a:ext cx="1756760" cy="54152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5E6D80F1-84FB-874D-827E-BE8BA921F322}"/>
              </a:ext>
            </a:extLst>
          </p:cNvPr>
          <p:cNvCxnSpPr/>
          <p:nvPr/>
        </p:nvCxnSpPr>
        <p:spPr>
          <a:xfrm flipV="1">
            <a:off x="6433083" y="3200080"/>
            <a:ext cx="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5C38E187-EE84-4B46-958A-BE8950865E11}"/>
              </a:ext>
            </a:extLst>
          </p:cNvPr>
          <p:cNvCxnSpPr>
            <a:cxnSpLocks/>
          </p:cNvCxnSpPr>
          <p:nvPr/>
        </p:nvCxnSpPr>
        <p:spPr>
          <a:xfrm flipH="1" flipV="1">
            <a:off x="5046921" y="3308280"/>
            <a:ext cx="1386161" cy="13318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E9A8D578-D84C-BE4C-A2AA-48313356E450}"/>
              </a:ext>
            </a:extLst>
          </p:cNvPr>
          <p:cNvSpPr/>
          <p:nvPr/>
        </p:nvSpPr>
        <p:spPr>
          <a:xfrm>
            <a:off x="5457844" y="4835076"/>
            <a:ext cx="8963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220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4632003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values of the missing angles.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9FA03EE8-A31B-3C4D-98A8-488196C6C4F3}"/>
              </a:ext>
            </a:extLst>
          </p:cNvPr>
          <p:cNvSpPr/>
          <p:nvPr/>
        </p:nvSpPr>
        <p:spPr>
          <a:xfrm>
            <a:off x="2706818" y="3853819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26EA9C2F-E123-694B-BCA6-58CCCB083A5A}"/>
              </a:ext>
            </a:extLst>
          </p:cNvPr>
          <p:cNvSpPr/>
          <p:nvPr/>
        </p:nvSpPr>
        <p:spPr>
          <a:xfrm>
            <a:off x="1521575" y="3172445"/>
            <a:ext cx="7040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35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548D0FC-1E04-D243-9F3B-4AD3B2DD5959}"/>
              </a:ext>
            </a:extLst>
          </p:cNvPr>
          <p:cNvCxnSpPr>
            <a:cxnSpLocks/>
          </p:cNvCxnSpPr>
          <p:nvPr/>
        </p:nvCxnSpPr>
        <p:spPr>
          <a:xfrm>
            <a:off x="2430930" y="4573819"/>
            <a:ext cx="1717004" cy="780059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5E6D80F1-84FB-874D-827E-BE8BA921F322}"/>
              </a:ext>
            </a:extLst>
          </p:cNvPr>
          <p:cNvCxnSpPr/>
          <p:nvPr/>
        </p:nvCxnSpPr>
        <p:spPr>
          <a:xfrm flipV="1">
            <a:off x="2430930" y="3133819"/>
            <a:ext cx="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5C38E187-EE84-4B46-958A-BE8950865E11}"/>
              </a:ext>
            </a:extLst>
          </p:cNvPr>
          <p:cNvCxnSpPr>
            <a:cxnSpLocks/>
          </p:cNvCxnSpPr>
          <p:nvPr/>
        </p:nvCxnSpPr>
        <p:spPr>
          <a:xfrm flipH="1" flipV="1">
            <a:off x="1044768" y="3242019"/>
            <a:ext cx="1386161" cy="13318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E9A8D578-D84C-BE4C-A2AA-48313356E450}"/>
              </a:ext>
            </a:extLst>
          </p:cNvPr>
          <p:cNvSpPr/>
          <p:nvPr/>
        </p:nvSpPr>
        <p:spPr>
          <a:xfrm>
            <a:off x="1455691" y="4768815"/>
            <a:ext cx="888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210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256398AF-85E4-814A-9A6B-6897774EB8AF}"/>
              </a:ext>
            </a:extLst>
          </p:cNvPr>
          <p:cNvSpPr/>
          <p:nvPr/>
        </p:nvSpPr>
        <p:spPr>
          <a:xfrm>
            <a:off x="6589703" y="3920080"/>
            <a:ext cx="8691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117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0F18476E-ECE0-E841-801E-47DE1C76859E}"/>
              </a:ext>
            </a:extLst>
          </p:cNvPr>
          <p:cNvCxnSpPr/>
          <p:nvPr/>
        </p:nvCxnSpPr>
        <p:spPr>
          <a:xfrm>
            <a:off x="6313815" y="4640080"/>
            <a:ext cx="1440160" cy="936264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26330636-CB70-C446-B0B5-7A460DC3965E}"/>
              </a:ext>
            </a:extLst>
          </p:cNvPr>
          <p:cNvCxnSpPr/>
          <p:nvPr/>
        </p:nvCxnSpPr>
        <p:spPr>
          <a:xfrm flipV="1">
            <a:off x="6313815" y="3200080"/>
            <a:ext cx="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="" xmlns:a16="http://schemas.microsoft.com/office/drawing/2014/main" id="{766744AD-BBAF-574E-B2E0-7F02EBBEB370}"/>
              </a:ext>
            </a:extLst>
          </p:cNvPr>
          <p:cNvCxnSpPr>
            <a:cxnSpLocks/>
          </p:cNvCxnSpPr>
          <p:nvPr/>
        </p:nvCxnSpPr>
        <p:spPr>
          <a:xfrm flipH="1">
            <a:off x="4740599" y="4640080"/>
            <a:ext cx="1573216" cy="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436C2C6E-E0C8-234C-839F-57F9F05E4674}"/>
              </a:ext>
            </a:extLst>
          </p:cNvPr>
          <p:cNvSpPr/>
          <p:nvPr/>
        </p:nvSpPr>
        <p:spPr>
          <a:xfrm>
            <a:off x="5829387" y="5210461"/>
            <a:ext cx="4844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C38C9055-9046-0944-B948-67882688C8BA}"/>
              </a:ext>
            </a:extLst>
          </p:cNvPr>
          <p:cNvSpPr/>
          <p:nvPr/>
        </p:nvSpPr>
        <p:spPr>
          <a:xfrm>
            <a:off x="6075293" y="4401559"/>
            <a:ext cx="238521" cy="238521"/>
          </a:xfrm>
          <a:prstGeom prst="rect">
            <a:avLst/>
          </a:prstGeom>
          <a:noFill/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796BD528-0837-6546-884D-4F0E428B874B}"/>
              </a:ext>
            </a:extLst>
          </p:cNvPr>
          <p:cNvSpPr/>
          <p:nvPr/>
        </p:nvSpPr>
        <p:spPr>
          <a:xfrm>
            <a:off x="10472586" y="4048815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EB4F5B1A-38F7-BD48-A60F-5ED8C058BC97}"/>
              </a:ext>
            </a:extLst>
          </p:cNvPr>
          <p:cNvSpPr/>
          <p:nvPr/>
        </p:nvSpPr>
        <p:spPr>
          <a:xfrm>
            <a:off x="9276123" y="3367441"/>
            <a:ext cx="715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47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="" xmlns:a16="http://schemas.microsoft.com/office/drawing/2014/main" id="{9F78ADF4-A15B-434B-B797-81A5A7F38ED8}"/>
              </a:ext>
            </a:extLst>
          </p:cNvPr>
          <p:cNvCxnSpPr>
            <a:cxnSpLocks/>
          </p:cNvCxnSpPr>
          <p:nvPr/>
        </p:nvCxnSpPr>
        <p:spPr>
          <a:xfrm>
            <a:off x="10196698" y="4768815"/>
            <a:ext cx="920578" cy="1722192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="" xmlns:a16="http://schemas.microsoft.com/office/drawing/2014/main" id="{4402A244-3A30-334E-9B79-FC8467174741}"/>
              </a:ext>
            </a:extLst>
          </p:cNvPr>
          <p:cNvCxnSpPr/>
          <p:nvPr/>
        </p:nvCxnSpPr>
        <p:spPr>
          <a:xfrm flipV="1">
            <a:off x="10196698" y="3328815"/>
            <a:ext cx="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="" xmlns:a16="http://schemas.microsoft.com/office/drawing/2014/main" id="{41F0382E-7F2B-924A-8259-D64A596E2F08}"/>
              </a:ext>
            </a:extLst>
          </p:cNvPr>
          <p:cNvCxnSpPr>
            <a:cxnSpLocks/>
          </p:cNvCxnSpPr>
          <p:nvPr/>
        </p:nvCxnSpPr>
        <p:spPr>
          <a:xfrm flipH="1" flipV="1">
            <a:off x="8756537" y="3598273"/>
            <a:ext cx="1440161" cy="1170542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4F6B467D-1657-F74F-BFBF-014421B4782A}"/>
              </a:ext>
            </a:extLst>
          </p:cNvPr>
          <p:cNvSpPr/>
          <p:nvPr/>
        </p:nvSpPr>
        <p:spPr>
          <a:xfrm>
            <a:off x="9221459" y="4963811"/>
            <a:ext cx="888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162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117744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Which one doesn’t belong?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Explain your answer.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287FF94F-9AE7-B74C-A6CF-6A73452FEA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0592" y="2751364"/>
            <a:ext cx="9249591" cy="222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295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values of the missing angles.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26EA9C2F-E123-694B-BCA6-58CCCB083A5A}"/>
              </a:ext>
            </a:extLst>
          </p:cNvPr>
          <p:cNvSpPr/>
          <p:nvPr/>
        </p:nvSpPr>
        <p:spPr>
          <a:xfrm>
            <a:off x="1521575" y="3172445"/>
            <a:ext cx="7040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35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548D0FC-1E04-D243-9F3B-4AD3B2DD5959}"/>
              </a:ext>
            </a:extLst>
          </p:cNvPr>
          <p:cNvCxnSpPr>
            <a:cxnSpLocks/>
          </p:cNvCxnSpPr>
          <p:nvPr/>
        </p:nvCxnSpPr>
        <p:spPr>
          <a:xfrm>
            <a:off x="2430930" y="4573819"/>
            <a:ext cx="1717004" cy="780059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5E6D80F1-84FB-874D-827E-BE8BA921F322}"/>
              </a:ext>
            </a:extLst>
          </p:cNvPr>
          <p:cNvCxnSpPr/>
          <p:nvPr/>
        </p:nvCxnSpPr>
        <p:spPr>
          <a:xfrm flipV="1">
            <a:off x="2430930" y="3133819"/>
            <a:ext cx="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5C38E187-EE84-4B46-958A-BE8950865E11}"/>
              </a:ext>
            </a:extLst>
          </p:cNvPr>
          <p:cNvCxnSpPr>
            <a:cxnSpLocks/>
          </p:cNvCxnSpPr>
          <p:nvPr/>
        </p:nvCxnSpPr>
        <p:spPr>
          <a:xfrm flipH="1" flipV="1">
            <a:off x="1044768" y="3242019"/>
            <a:ext cx="1386161" cy="13318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E9A8D578-D84C-BE4C-A2AA-48313356E450}"/>
              </a:ext>
            </a:extLst>
          </p:cNvPr>
          <p:cNvSpPr/>
          <p:nvPr/>
        </p:nvSpPr>
        <p:spPr>
          <a:xfrm>
            <a:off x="1455691" y="4768815"/>
            <a:ext cx="888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210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256398AF-85E4-814A-9A6B-6897774EB8AF}"/>
              </a:ext>
            </a:extLst>
          </p:cNvPr>
          <p:cNvSpPr/>
          <p:nvPr/>
        </p:nvSpPr>
        <p:spPr>
          <a:xfrm>
            <a:off x="6589703" y="3920080"/>
            <a:ext cx="8691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117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0F18476E-ECE0-E841-801E-47DE1C76859E}"/>
              </a:ext>
            </a:extLst>
          </p:cNvPr>
          <p:cNvCxnSpPr/>
          <p:nvPr/>
        </p:nvCxnSpPr>
        <p:spPr>
          <a:xfrm>
            <a:off x="6313815" y="4640080"/>
            <a:ext cx="1440160" cy="936264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26330636-CB70-C446-B0B5-7A460DC3965E}"/>
              </a:ext>
            </a:extLst>
          </p:cNvPr>
          <p:cNvCxnSpPr/>
          <p:nvPr/>
        </p:nvCxnSpPr>
        <p:spPr>
          <a:xfrm flipV="1">
            <a:off x="6313815" y="3200080"/>
            <a:ext cx="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="" xmlns:a16="http://schemas.microsoft.com/office/drawing/2014/main" id="{766744AD-BBAF-574E-B2E0-7F02EBBEB370}"/>
              </a:ext>
            </a:extLst>
          </p:cNvPr>
          <p:cNvCxnSpPr>
            <a:cxnSpLocks/>
          </p:cNvCxnSpPr>
          <p:nvPr/>
        </p:nvCxnSpPr>
        <p:spPr>
          <a:xfrm flipH="1">
            <a:off x="4740599" y="4640080"/>
            <a:ext cx="1573216" cy="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C38C9055-9046-0944-B948-67882688C8BA}"/>
              </a:ext>
            </a:extLst>
          </p:cNvPr>
          <p:cNvSpPr/>
          <p:nvPr/>
        </p:nvSpPr>
        <p:spPr>
          <a:xfrm>
            <a:off x="6075293" y="4401559"/>
            <a:ext cx="238521" cy="238521"/>
          </a:xfrm>
          <a:prstGeom prst="rect">
            <a:avLst/>
          </a:prstGeom>
          <a:noFill/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EB4F5B1A-38F7-BD48-A60F-5ED8C058BC97}"/>
              </a:ext>
            </a:extLst>
          </p:cNvPr>
          <p:cNvSpPr/>
          <p:nvPr/>
        </p:nvSpPr>
        <p:spPr>
          <a:xfrm>
            <a:off x="9276123" y="3367441"/>
            <a:ext cx="715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47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="" xmlns:a16="http://schemas.microsoft.com/office/drawing/2014/main" id="{9F78ADF4-A15B-434B-B797-81A5A7F38ED8}"/>
              </a:ext>
            </a:extLst>
          </p:cNvPr>
          <p:cNvCxnSpPr>
            <a:cxnSpLocks/>
          </p:cNvCxnSpPr>
          <p:nvPr/>
        </p:nvCxnSpPr>
        <p:spPr>
          <a:xfrm>
            <a:off x="10196698" y="4768815"/>
            <a:ext cx="920578" cy="1722192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="" xmlns:a16="http://schemas.microsoft.com/office/drawing/2014/main" id="{4402A244-3A30-334E-9B79-FC8467174741}"/>
              </a:ext>
            </a:extLst>
          </p:cNvPr>
          <p:cNvCxnSpPr/>
          <p:nvPr/>
        </p:nvCxnSpPr>
        <p:spPr>
          <a:xfrm flipV="1">
            <a:off x="10196698" y="3328815"/>
            <a:ext cx="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="" xmlns:a16="http://schemas.microsoft.com/office/drawing/2014/main" id="{41F0382E-7F2B-924A-8259-D64A596E2F08}"/>
              </a:ext>
            </a:extLst>
          </p:cNvPr>
          <p:cNvCxnSpPr>
            <a:cxnSpLocks/>
          </p:cNvCxnSpPr>
          <p:nvPr/>
        </p:nvCxnSpPr>
        <p:spPr>
          <a:xfrm flipH="1" flipV="1">
            <a:off x="8756537" y="3598273"/>
            <a:ext cx="1440161" cy="1170542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4F6B467D-1657-F74F-BFBF-014421B4782A}"/>
              </a:ext>
            </a:extLst>
          </p:cNvPr>
          <p:cNvSpPr/>
          <p:nvPr/>
        </p:nvSpPr>
        <p:spPr>
          <a:xfrm>
            <a:off x="9221459" y="4963811"/>
            <a:ext cx="888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162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09A6DE29-C349-5A43-9AC7-D36F0B418E76}"/>
              </a:ext>
            </a:extLst>
          </p:cNvPr>
          <p:cNvSpPr/>
          <p:nvPr/>
        </p:nvSpPr>
        <p:spPr>
          <a:xfrm>
            <a:off x="5651807" y="5205332"/>
            <a:ext cx="8851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153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0A774BA4-98DA-C946-B283-6D77DFB3F8F2}"/>
              </a:ext>
            </a:extLst>
          </p:cNvPr>
          <p:cNvSpPr/>
          <p:nvPr/>
        </p:nvSpPr>
        <p:spPr>
          <a:xfrm>
            <a:off x="2652869" y="3853819"/>
            <a:ext cx="8723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115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38BA54A9-DC49-0741-BEDA-C06E6BADDC19}"/>
              </a:ext>
            </a:extLst>
          </p:cNvPr>
          <p:cNvSpPr/>
          <p:nvPr/>
        </p:nvSpPr>
        <p:spPr>
          <a:xfrm>
            <a:off x="10469379" y="4048814"/>
            <a:ext cx="8723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151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6427443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values of the missing angles.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26EA9C2F-E123-694B-BCA6-58CCCB083A5A}"/>
              </a:ext>
            </a:extLst>
          </p:cNvPr>
          <p:cNvSpPr/>
          <p:nvPr/>
        </p:nvSpPr>
        <p:spPr>
          <a:xfrm>
            <a:off x="1513561" y="3172445"/>
            <a:ext cx="7120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30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548D0FC-1E04-D243-9F3B-4AD3B2DD5959}"/>
              </a:ext>
            </a:extLst>
          </p:cNvPr>
          <p:cNvCxnSpPr>
            <a:cxnSpLocks/>
          </p:cNvCxnSpPr>
          <p:nvPr/>
        </p:nvCxnSpPr>
        <p:spPr>
          <a:xfrm>
            <a:off x="2430930" y="4573819"/>
            <a:ext cx="1717004" cy="780059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5E6D80F1-84FB-874D-827E-BE8BA921F322}"/>
              </a:ext>
            </a:extLst>
          </p:cNvPr>
          <p:cNvCxnSpPr/>
          <p:nvPr/>
        </p:nvCxnSpPr>
        <p:spPr>
          <a:xfrm flipV="1">
            <a:off x="2430930" y="3133819"/>
            <a:ext cx="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5C38E187-EE84-4B46-958A-BE8950865E11}"/>
              </a:ext>
            </a:extLst>
          </p:cNvPr>
          <p:cNvCxnSpPr>
            <a:cxnSpLocks/>
          </p:cNvCxnSpPr>
          <p:nvPr/>
        </p:nvCxnSpPr>
        <p:spPr>
          <a:xfrm flipH="1" flipV="1">
            <a:off x="1044768" y="3242019"/>
            <a:ext cx="1386161" cy="13318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E9A8D578-D84C-BE4C-A2AA-48313356E450}"/>
              </a:ext>
            </a:extLst>
          </p:cNvPr>
          <p:cNvSpPr/>
          <p:nvPr/>
        </p:nvSpPr>
        <p:spPr>
          <a:xfrm>
            <a:off x="1066160" y="4476107"/>
            <a:ext cx="888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170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256398AF-85E4-814A-9A6B-6897774EB8AF}"/>
              </a:ext>
            </a:extLst>
          </p:cNvPr>
          <p:cNvSpPr/>
          <p:nvPr/>
        </p:nvSpPr>
        <p:spPr>
          <a:xfrm>
            <a:off x="6589703" y="3920080"/>
            <a:ext cx="8691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117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0F18476E-ECE0-E841-801E-47DE1C76859E}"/>
              </a:ext>
            </a:extLst>
          </p:cNvPr>
          <p:cNvCxnSpPr/>
          <p:nvPr/>
        </p:nvCxnSpPr>
        <p:spPr>
          <a:xfrm>
            <a:off x="6313815" y="4640080"/>
            <a:ext cx="1440160" cy="936264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26330636-CB70-C446-B0B5-7A460DC3965E}"/>
              </a:ext>
            </a:extLst>
          </p:cNvPr>
          <p:cNvCxnSpPr/>
          <p:nvPr/>
        </p:nvCxnSpPr>
        <p:spPr>
          <a:xfrm flipV="1">
            <a:off x="6313815" y="3200080"/>
            <a:ext cx="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="" xmlns:a16="http://schemas.microsoft.com/office/drawing/2014/main" id="{766744AD-BBAF-574E-B2E0-7F02EBBEB370}"/>
              </a:ext>
            </a:extLst>
          </p:cNvPr>
          <p:cNvCxnSpPr>
            <a:cxnSpLocks/>
          </p:cNvCxnSpPr>
          <p:nvPr/>
        </p:nvCxnSpPr>
        <p:spPr>
          <a:xfrm flipH="1">
            <a:off x="4740599" y="4640080"/>
            <a:ext cx="1573216" cy="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C38C9055-9046-0944-B948-67882688C8BA}"/>
              </a:ext>
            </a:extLst>
          </p:cNvPr>
          <p:cNvSpPr/>
          <p:nvPr/>
        </p:nvSpPr>
        <p:spPr>
          <a:xfrm>
            <a:off x="6075293" y="4401559"/>
            <a:ext cx="238521" cy="238521"/>
          </a:xfrm>
          <a:prstGeom prst="rect">
            <a:avLst/>
          </a:prstGeom>
          <a:noFill/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EB4F5B1A-38F7-BD48-A60F-5ED8C058BC97}"/>
              </a:ext>
            </a:extLst>
          </p:cNvPr>
          <p:cNvSpPr/>
          <p:nvPr/>
        </p:nvSpPr>
        <p:spPr>
          <a:xfrm>
            <a:off x="9264902" y="3367441"/>
            <a:ext cx="7264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49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="" xmlns:a16="http://schemas.microsoft.com/office/drawing/2014/main" id="{9F78ADF4-A15B-434B-B797-81A5A7F38ED8}"/>
              </a:ext>
            </a:extLst>
          </p:cNvPr>
          <p:cNvCxnSpPr>
            <a:cxnSpLocks/>
          </p:cNvCxnSpPr>
          <p:nvPr/>
        </p:nvCxnSpPr>
        <p:spPr>
          <a:xfrm>
            <a:off x="10196698" y="4768815"/>
            <a:ext cx="920578" cy="1722192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="" xmlns:a16="http://schemas.microsoft.com/office/drawing/2014/main" id="{4402A244-3A30-334E-9B79-FC8467174741}"/>
              </a:ext>
            </a:extLst>
          </p:cNvPr>
          <p:cNvCxnSpPr/>
          <p:nvPr/>
        </p:nvCxnSpPr>
        <p:spPr>
          <a:xfrm flipV="1">
            <a:off x="10196698" y="3328815"/>
            <a:ext cx="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="" xmlns:a16="http://schemas.microsoft.com/office/drawing/2014/main" id="{41F0382E-7F2B-924A-8259-D64A596E2F08}"/>
              </a:ext>
            </a:extLst>
          </p:cNvPr>
          <p:cNvCxnSpPr>
            <a:cxnSpLocks/>
          </p:cNvCxnSpPr>
          <p:nvPr/>
        </p:nvCxnSpPr>
        <p:spPr>
          <a:xfrm flipH="1" flipV="1">
            <a:off x="8756537" y="3598273"/>
            <a:ext cx="1440161" cy="1170542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4F6B467D-1657-F74F-BFBF-014421B4782A}"/>
              </a:ext>
            </a:extLst>
          </p:cNvPr>
          <p:cNvSpPr/>
          <p:nvPr/>
        </p:nvSpPr>
        <p:spPr>
          <a:xfrm>
            <a:off x="9221459" y="4963811"/>
            <a:ext cx="8851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153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="" xmlns:a16="http://schemas.microsoft.com/office/drawing/2014/main" id="{D6DBE089-96BD-C64E-B679-94A4E7C27D55}"/>
              </a:ext>
            </a:extLst>
          </p:cNvPr>
          <p:cNvCxnSpPr>
            <a:cxnSpLocks/>
          </p:cNvCxnSpPr>
          <p:nvPr/>
        </p:nvCxnSpPr>
        <p:spPr>
          <a:xfrm>
            <a:off x="6313814" y="4640079"/>
            <a:ext cx="350452" cy="1292861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0BB7C267-7A5E-8344-A54D-39AAF309D04C}"/>
              </a:ext>
            </a:extLst>
          </p:cNvPr>
          <p:cNvSpPr/>
          <p:nvPr/>
        </p:nvSpPr>
        <p:spPr>
          <a:xfrm>
            <a:off x="5209375" y="4969842"/>
            <a:ext cx="888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102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="" xmlns:a16="http://schemas.microsoft.com/office/drawing/2014/main" id="{127FDE20-4938-744D-92BE-14D99A495F3A}"/>
              </a:ext>
            </a:extLst>
          </p:cNvPr>
          <p:cNvCxnSpPr>
            <a:cxnSpLocks/>
          </p:cNvCxnSpPr>
          <p:nvPr/>
        </p:nvCxnSpPr>
        <p:spPr>
          <a:xfrm>
            <a:off x="2430929" y="4573819"/>
            <a:ext cx="546451" cy="1359121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C08A0B7F-330D-6949-B35B-46728D6FB9DD}"/>
              </a:ext>
            </a:extLst>
          </p:cNvPr>
          <p:cNvSpPr/>
          <p:nvPr/>
        </p:nvSpPr>
        <p:spPr>
          <a:xfrm>
            <a:off x="2863911" y="5072923"/>
            <a:ext cx="699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25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="" xmlns:a16="http://schemas.microsoft.com/office/drawing/2014/main" id="{E2C5B774-00BC-BD4C-A6CF-187AE400D45F}"/>
              </a:ext>
            </a:extLst>
          </p:cNvPr>
          <p:cNvCxnSpPr>
            <a:cxnSpLocks/>
          </p:cNvCxnSpPr>
          <p:nvPr/>
        </p:nvCxnSpPr>
        <p:spPr>
          <a:xfrm flipV="1">
            <a:off x="10217730" y="3848909"/>
            <a:ext cx="1226130" cy="919921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016156E2-6907-1844-AF04-B867AC3F04BD}"/>
              </a:ext>
            </a:extLst>
          </p:cNvPr>
          <p:cNvSpPr/>
          <p:nvPr/>
        </p:nvSpPr>
        <p:spPr>
          <a:xfrm>
            <a:off x="10513651" y="4706939"/>
            <a:ext cx="7072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97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="" xmlns:a16="http://schemas.microsoft.com/office/drawing/2014/main" id="{09BFF680-4D38-134F-832A-6ECDA00287E9}"/>
              </a:ext>
            </a:extLst>
          </p:cNvPr>
          <p:cNvSpPr/>
          <p:nvPr/>
        </p:nvSpPr>
        <p:spPr>
          <a:xfrm>
            <a:off x="2706818" y="3853819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="" xmlns:a16="http://schemas.microsoft.com/office/drawing/2014/main" id="{2C8AC2D3-35A6-AA40-AEF6-4B8EBD730A95}"/>
              </a:ext>
            </a:extLst>
          </p:cNvPr>
          <p:cNvSpPr/>
          <p:nvPr/>
        </p:nvSpPr>
        <p:spPr>
          <a:xfrm>
            <a:off x="6696763" y="5212071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0C816ED8-841E-634E-93E8-1BB4C461D2B5}"/>
              </a:ext>
            </a:extLst>
          </p:cNvPr>
          <p:cNvSpPr/>
          <p:nvPr/>
        </p:nvSpPr>
        <p:spPr>
          <a:xfrm>
            <a:off x="10412357" y="3698579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0663865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values of the missing angles.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9FA03EE8-A31B-3C4D-98A8-488196C6C4F3}"/>
              </a:ext>
            </a:extLst>
          </p:cNvPr>
          <p:cNvSpPr/>
          <p:nvPr/>
        </p:nvSpPr>
        <p:spPr>
          <a:xfrm>
            <a:off x="2706818" y="3853819"/>
            <a:ext cx="8851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135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26EA9C2F-E123-694B-BCA6-58CCCB083A5A}"/>
              </a:ext>
            </a:extLst>
          </p:cNvPr>
          <p:cNvSpPr/>
          <p:nvPr/>
        </p:nvSpPr>
        <p:spPr>
          <a:xfrm>
            <a:off x="1513561" y="3172445"/>
            <a:ext cx="7120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30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548D0FC-1E04-D243-9F3B-4AD3B2DD5959}"/>
              </a:ext>
            </a:extLst>
          </p:cNvPr>
          <p:cNvCxnSpPr>
            <a:cxnSpLocks/>
          </p:cNvCxnSpPr>
          <p:nvPr/>
        </p:nvCxnSpPr>
        <p:spPr>
          <a:xfrm>
            <a:off x="2430930" y="4573819"/>
            <a:ext cx="1717004" cy="780059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5E6D80F1-84FB-874D-827E-BE8BA921F322}"/>
              </a:ext>
            </a:extLst>
          </p:cNvPr>
          <p:cNvCxnSpPr/>
          <p:nvPr/>
        </p:nvCxnSpPr>
        <p:spPr>
          <a:xfrm flipV="1">
            <a:off x="2430930" y="3133819"/>
            <a:ext cx="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5C38E187-EE84-4B46-958A-BE8950865E11}"/>
              </a:ext>
            </a:extLst>
          </p:cNvPr>
          <p:cNvCxnSpPr>
            <a:cxnSpLocks/>
          </p:cNvCxnSpPr>
          <p:nvPr/>
        </p:nvCxnSpPr>
        <p:spPr>
          <a:xfrm flipH="1" flipV="1">
            <a:off x="1044768" y="3242019"/>
            <a:ext cx="1386161" cy="13318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E9A8D578-D84C-BE4C-A2AA-48313356E450}"/>
              </a:ext>
            </a:extLst>
          </p:cNvPr>
          <p:cNvSpPr/>
          <p:nvPr/>
        </p:nvSpPr>
        <p:spPr>
          <a:xfrm>
            <a:off x="1066160" y="4476107"/>
            <a:ext cx="888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170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256398AF-85E4-814A-9A6B-6897774EB8AF}"/>
              </a:ext>
            </a:extLst>
          </p:cNvPr>
          <p:cNvSpPr/>
          <p:nvPr/>
        </p:nvSpPr>
        <p:spPr>
          <a:xfrm>
            <a:off x="6589703" y="3920080"/>
            <a:ext cx="8691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117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0F18476E-ECE0-E841-801E-47DE1C76859E}"/>
              </a:ext>
            </a:extLst>
          </p:cNvPr>
          <p:cNvCxnSpPr/>
          <p:nvPr/>
        </p:nvCxnSpPr>
        <p:spPr>
          <a:xfrm>
            <a:off x="6313815" y="4640080"/>
            <a:ext cx="1440160" cy="936264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26330636-CB70-C446-B0B5-7A460DC3965E}"/>
              </a:ext>
            </a:extLst>
          </p:cNvPr>
          <p:cNvCxnSpPr/>
          <p:nvPr/>
        </p:nvCxnSpPr>
        <p:spPr>
          <a:xfrm flipV="1">
            <a:off x="6313815" y="3200080"/>
            <a:ext cx="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="" xmlns:a16="http://schemas.microsoft.com/office/drawing/2014/main" id="{766744AD-BBAF-574E-B2E0-7F02EBBEB370}"/>
              </a:ext>
            </a:extLst>
          </p:cNvPr>
          <p:cNvCxnSpPr>
            <a:cxnSpLocks/>
          </p:cNvCxnSpPr>
          <p:nvPr/>
        </p:nvCxnSpPr>
        <p:spPr>
          <a:xfrm flipH="1">
            <a:off x="4740599" y="4640080"/>
            <a:ext cx="1573216" cy="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436C2C6E-E0C8-234C-839F-57F9F05E4674}"/>
              </a:ext>
            </a:extLst>
          </p:cNvPr>
          <p:cNvSpPr/>
          <p:nvPr/>
        </p:nvSpPr>
        <p:spPr>
          <a:xfrm>
            <a:off x="6598109" y="5212072"/>
            <a:ext cx="6912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51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C38C9055-9046-0944-B948-67882688C8BA}"/>
              </a:ext>
            </a:extLst>
          </p:cNvPr>
          <p:cNvSpPr/>
          <p:nvPr/>
        </p:nvSpPr>
        <p:spPr>
          <a:xfrm>
            <a:off x="6075293" y="4401559"/>
            <a:ext cx="238521" cy="238521"/>
          </a:xfrm>
          <a:prstGeom prst="rect">
            <a:avLst/>
          </a:prstGeom>
          <a:noFill/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796BD528-0837-6546-884D-4F0E428B874B}"/>
              </a:ext>
            </a:extLst>
          </p:cNvPr>
          <p:cNvSpPr/>
          <p:nvPr/>
        </p:nvSpPr>
        <p:spPr>
          <a:xfrm>
            <a:off x="10304956" y="3698580"/>
            <a:ext cx="699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61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EB4F5B1A-38F7-BD48-A60F-5ED8C058BC97}"/>
              </a:ext>
            </a:extLst>
          </p:cNvPr>
          <p:cNvSpPr/>
          <p:nvPr/>
        </p:nvSpPr>
        <p:spPr>
          <a:xfrm>
            <a:off x="9264902" y="3367441"/>
            <a:ext cx="7264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49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="" xmlns:a16="http://schemas.microsoft.com/office/drawing/2014/main" id="{9F78ADF4-A15B-434B-B797-81A5A7F38ED8}"/>
              </a:ext>
            </a:extLst>
          </p:cNvPr>
          <p:cNvCxnSpPr>
            <a:cxnSpLocks/>
          </p:cNvCxnSpPr>
          <p:nvPr/>
        </p:nvCxnSpPr>
        <p:spPr>
          <a:xfrm>
            <a:off x="10196698" y="4768815"/>
            <a:ext cx="920578" cy="1722192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="" xmlns:a16="http://schemas.microsoft.com/office/drawing/2014/main" id="{4402A244-3A30-334E-9B79-FC8467174741}"/>
              </a:ext>
            </a:extLst>
          </p:cNvPr>
          <p:cNvCxnSpPr/>
          <p:nvPr/>
        </p:nvCxnSpPr>
        <p:spPr>
          <a:xfrm flipV="1">
            <a:off x="10196698" y="3328815"/>
            <a:ext cx="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="" xmlns:a16="http://schemas.microsoft.com/office/drawing/2014/main" id="{41F0382E-7F2B-924A-8259-D64A596E2F08}"/>
              </a:ext>
            </a:extLst>
          </p:cNvPr>
          <p:cNvCxnSpPr>
            <a:cxnSpLocks/>
          </p:cNvCxnSpPr>
          <p:nvPr/>
        </p:nvCxnSpPr>
        <p:spPr>
          <a:xfrm flipH="1" flipV="1">
            <a:off x="8756537" y="3598273"/>
            <a:ext cx="1440161" cy="1170542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4F6B467D-1657-F74F-BFBF-014421B4782A}"/>
              </a:ext>
            </a:extLst>
          </p:cNvPr>
          <p:cNvSpPr/>
          <p:nvPr/>
        </p:nvSpPr>
        <p:spPr>
          <a:xfrm>
            <a:off x="9221459" y="4963811"/>
            <a:ext cx="8851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153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="" xmlns:a16="http://schemas.microsoft.com/office/drawing/2014/main" id="{D6DBE089-96BD-C64E-B679-94A4E7C27D55}"/>
              </a:ext>
            </a:extLst>
          </p:cNvPr>
          <p:cNvCxnSpPr>
            <a:cxnSpLocks/>
          </p:cNvCxnSpPr>
          <p:nvPr/>
        </p:nvCxnSpPr>
        <p:spPr>
          <a:xfrm>
            <a:off x="6313814" y="4640079"/>
            <a:ext cx="350452" cy="1292861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0BB7C267-7A5E-8344-A54D-39AAF309D04C}"/>
              </a:ext>
            </a:extLst>
          </p:cNvPr>
          <p:cNvSpPr/>
          <p:nvPr/>
        </p:nvSpPr>
        <p:spPr>
          <a:xfrm>
            <a:off x="5209375" y="4969842"/>
            <a:ext cx="888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102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="" xmlns:a16="http://schemas.microsoft.com/office/drawing/2014/main" id="{127FDE20-4938-744D-92BE-14D99A495F3A}"/>
              </a:ext>
            </a:extLst>
          </p:cNvPr>
          <p:cNvCxnSpPr>
            <a:cxnSpLocks/>
          </p:cNvCxnSpPr>
          <p:nvPr/>
        </p:nvCxnSpPr>
        <p:spPr>
          <a:xfrm>
            <a:off x="2430929" y="4573819"/>
            <a:ext cx="546451" cy="1359121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C08A0B7F-330D-6949-B35B-46728D6FB9DD}"/>
              </a:ext>
            </a:extLst>
          </p:cNvPr>
          <p:cNvSpPr/>
          <p:nvPr/>
        </p:nvSpPr>
        <p:spPr>
          <a:xfrm>
            <a:off x="2863911" y="5072923"/>
            <a:ext cx="699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25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="" xmlns:a16="http://schemas.microsoft.com/office/drawing/2014/main" id="{E2C5B774-00BC-BD4C-A6CF-187AE400D45F}"/>
              </a:ext>
            </a:extLst>
          </p:cNvPr>
          <p:cNvCxnSpPr>
            <a:cxnSpLocks/>
          </p:cNvCxnSpPr>
          <p:nvPr/>
        </p:nvCxnSpPr>
        <p:spPr>
          <a:xfrm flipV="1">
            <a:off x="10217730" y="3848909"/>
            <a:ext cx="1226130" cy="919921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016156E2-6907-1844-AF04-B867AC3F04BD}"/>
              </a:ext>
            </a:extLst>
          </p:cNvPr>
          <p:cNvSpPr/>
          <p:nvPr/>
        </p:nvSpPr>
        <p:spPr>
          <a:xfrm>
            <a:off x="10513651" y="4706939"/>
            <a:ext cx="7072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97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0834439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is the value of a?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5E6D80F1-84FB-874D-827E-BE8BA921F322}"/>
              </a:ext>
            </a:extLst>
          </p:cNvPr>
          <p:cNvCxnSpPr/>
          <p:nvPr/>
        </p:nvCxnSpPr>
        <p:spPr>
          <a:xfrm flipV="1">
            <a:off x="6433083" y="3200080"/>
            <a:ext cx="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89787DBB-685B-994E-9975-05F061426A79}"/>
              </a:ext>
            </a:extLst>
          </p:cNvPr>
          <p:cNvCxnSpPr>
            <a:cxnSpLocks/>
          </p:cNvCxnSpPr>
          <p:nvPr/>
        </p:nvCxnSpPr>
        <p:spPr>
          <a:xfrm>
            <a:off x="6433082" y="4640080"/>
            <a:ext cx="0" cy="1680976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D4F29078-7E17-984B-B6E6-EE056C8A9ADD}"/>
              </a:ext>
            </a:extLst>
          </p:cNvPr>
          <p:cNvSpPr/>
          <p:nvPr/>
        </p:nvSpPr>
        <p:spPr>
          <a:xfrm>
            <a:off x="5790090" y="4409247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a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57D2BEC2-8AFE-1849-A31F-F2A4D91F0E7D}"/>
              </a:ext>
            </a:extLst>
          </p:cNvPr>
          <p:cNvSpPr/>
          <p:nvPr/>
        </p:nvSpPr>
        <p:spPr>
          <a:xfrm>
            <a:off x="6740727" y="4409247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a</a:t>
            </a:r>
            <a:endParaRPr lang="en-US" sz="24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415275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is the value of a?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x = 360 ÷ 2 = 180 degrees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5E6D80F1-84FB-874D-827E-BE8BA921F322}"/>
              </a:ext>
            </a:extLst>
          </p:cNvPr>
          <p:cNvCxnSpPr/>
          <p:nvPr/>
        </p:nvCxnSpPr>
        <p:spPr>
          <a:xfrm flipV="1">
            <a:off x="6433083" y="3200080"/>
            <a:ext cx="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89787DBB-685B-994E-9975-05F061426A79}"/>
              </a:ext>
            </a:extLst>
          </p:cNvPr>
          <p:cNvCxnSpPr>
            <a:cxnSpLocks/>
          </p:cNvCxnSpPr>
          <p:nvPr/>
        </p:nvCxnSpPr>
        <p:spPr>
          <a:xfrm>
            <a:off x="6433082" y="4640080"/>
            <a:ext cx="0" cy="1680976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D4F29078-7E17-984B-B6E6-EE056C8A9ADD}"/>
              </a:ext>
            </a:extLst>
          </p:cNvPr>
          <p:cNvSpPr/>
          <p:nvPr/>
        </p:nvSpPr>
        <p:spPr>
          <a:xfrm>
            <a:off x="5790090" y="4409247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a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57D2BEC2-8AFE-1849-A31F-F2A4D91F0E7D}"/>
              </a:ext>
            </a:extLst>
          </p:cNvPr>
          <p:cNvSpPr/>
          <p:nvPr/>
        </p:nvSpPr>
        <p:spPr>
          <a:xfrm>
            <a:off x="6740727" y="4409247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a</a:t>
            </a:r>
            <a:endParaRPr lang="en-US" sz="24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2809640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is the value of x?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548D0FC-1E04-D243-9F3B-4AD3B2DD5959}"/>
              </a:ext>
            </a:extLst>
          </p:cNvPr>
          <p:cNvCxnSpPr>
            <a:cxnSpLocks/>
          </p:cNvCxnSpPr>
          <p:nvPr/>
        </p:nvCxnSpPr>
        <p:spPr>
          <a:xfrm>
            <a:off x="6433083" y="4640080"/>
            <a:ext cx="1700824" cy="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5E6D80F1-84FB-874D-827E-BE8BA921F322}"/>
              </a:ext>
            </a:extLst>
          </p:cNvPr>
          <p:cNvCxnSpPr/>
          <p:nvPr/>
        </p:nvCxnSpPr>
        <p:spPr>
          <a:xfrm flipV="1">
            <a:off x="6433083" y="3200080"/>
            <a:ext cx="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5C38E187-EE84-4B46-958A-BE8950865E11}"/>
              </a:ext>
            </a:extLst>
          </p:cNvPr>
          <p:cNvCxnSpPr>
            <a:cxnSpLocks/>
          </p:cNvCxnSpPr>
          <p:nvPr/>
        </p:nvCxnSpPr>
        <p:spPr>
          <a:xfrm flipH="1">
            <a:off x="4774019" y="4640079"/>
            <a:ext cx="1659063" cy="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89787DBB-685B-994E-9975-05F061426A79}"/>
              </a:ext>
            </a:extLst>
          </p:cNvPr>
          <p:cNvCxnSpPr>
            <a:cxnSpLocks/>
          </p:cNvCxnSpPr>
          <p:nvPr/>
        </p:nvCxnSpPr>
        <p:spPr>
          <a:xfrm>
            <a:off x="6433082" y="4640080"/>
            <a:ext cx="0" cy="1680976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D4F29078-7E17-984B-B6E6-EE056C8A9ADD}"/>
              </a:ext>
            </a:extLst>
          </p:cNvPr>
          <p:cNvSpPr/>
          <p:nvPr/>
        </p:nvSpPr>
        <p:spPr>
          <a:xfrm>
            <a:off x="5751618" y="4001294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x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57D2BEC2-8AFE-1849-A31F-F2A4D91F0E7D}"/>
              </a:ext>
            </a:extLst>
          </p:cNvPr>
          <p:cNvSpPr/>
          <p:nvPr/>
        </p:nvSpPr>
        <p:spPr>
          <a:xfrm>
            <a:off x="6665057" y="4024412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x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46B5DA08-9F59-7C42-B98B-076C9EB34FE0}"/>
              </a:ext>
            </a:extLst>
          </p:cNvPr>
          <p:cNvSpPr/>
          <p:nvPr/>
        </p:nvSpPr>
        <p:spPr>
          <a:xfrm>
            <a:off x="5751618" y="4817200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x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E622D738-5061-DA4E-8B0C-E6160837E698}"/>
              </a:ext>
            </a:extLst>
          </p:cNvPr>
          <p:cNvSpPr/>
          <p:nvPr/>
        </p:nvSpPr>
        <p:spPr>
          <a:xfrm>
            <a:off x="6665057" y="4838776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x</a:t>
            </a:r>
            <a:endParaRPr lang="en-US" sz="24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262143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is the value of x?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x = 360 ÷ 4 = 90 degrees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548D0FC-1E04-D243-9F3B-4AD3B2DD5959}"/>
              </a:ext>
            </a:extLst>
          </p:cNvPr>
          <p:cNvCxnSpPr>
            <a:cxnSpLocks/>
          </p:cNvCxnSpPr>
          <p:nvPr/>
        </p:nvCxnSpPr>
        <p:spPr>
          <a:xfrm>
            <a:off x="6433083" y="4640080"/>
            <a:ext cx="1700824" cy="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5E6D80F1-84FB-874D-827E-BE8BA921F322}"/>
              </a:ext>
            </a:extLst>
          </p:cNvPr>
          <p:cNvCxnSpPr/>
          <p:nvPr/>
        </p:nvCxnSpPr>
        <p:spPr>
          <a:xfrm flipV="1">
            <a:off x="6433083" y="3200080"/>
            <a:ext cx="0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5C38E187-EE84-4B46-958A-BE8950865E11}"/>
              </a:ext>
            </a:extLst>
          </p:cNvPr>
          <p:cNvCxnSpPr>
            <a:cxnSpLocks/>
          </p:cNvCxnSpPr>
          <p:nvPr/>
        </p:nvCxnSpPr>
        <p:spPr>
          <a:xfrm flipH="1">
            <a:off x="4774019" y="4640079"/>
            <a:ext cx="1659063" cy="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89787DBB-685B-994E-9975-05F061426A79}"/>
              </a:ext>
            </a:extLst>
          </p:cNvPr>
          <p:cNvCxnSpPr>
            <a:cxnSpLocks/>
          </p:cNvCxnSpPr>
          <p:nvPr/>
        </p:nvCxnSpPr>
        <p:spPr>
          <a:xfrm>
            <a:off x="6433082" y="4640080"/>
            <a:ext cx="0" cy="1680976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D4F29078-7E17-984B-B6E6-EE056C8A9ADD}"/>
              </a:ext>
            </a:extLst>
          </p:cNvPr>
          <p:cNvSpPr/>
          <p:nvPr/>
        </p:nvSpPr>
        <p:spPr>
          <a:xfrm>
            <a:off x="5751618" y="4001294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x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57D2BEC2-8AFE-1849-A31F-F2A4D91F0E7D}"/>
              </a:ext>
            </a:extLst>
          </p:cNvPr>
          <p:cNvSpPr/>
          <p:nvPr/>
        </p:nvSpPr>
        <p:spPr>
          <a:xfrm>
            <a:off x="6665057" y="4024412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x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46B5DA08-9F59-7C42-B98B-076C9EB34FE0}"/>
              </a:ext>
            </a:extLst>
          </p:cNvPr>
          <p:cNvSpPr/>
          <p:nvPr/>
        </p:nvSpPr>
        <p:spPr>
          <a:xfrm>
            <a:off x="5751618" y="4817200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x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E622D738-5061-DA4E-8B0C-E6160837E698}"/>
              </a:ext>
            </a:extLst>
          </p:cNvPr>
          <p:cNvSpPr/>
          <p:nvPr/>
        </p:nvSpPr>
        <p:spPr>
          <a:xfrm>
            <a:off x="6665057" y="4838776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x</a:t>
            </a:r>
            <a:endParaRPr lang="en-US" sz="24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5303218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5: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letter in each diagram.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548D0FC-1E04-D243-9F3B-4AD3B2DD5959}"/>
              </a:ext>
            </a:extLst>
          </p:cNvPr>
          <p:cNvCxnSpPr>
            <a:cxnSpLocks/>
          </p:cNvCxnSpPr>
          <p:nvPr/>
        </p:nvCxnSpPr>
        <p:spPr>
          <a:xfrm>
            <a:off x="1865516" y="4919711"/>
            <a:ext cx="1700824" cy="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5E6D80F1-84FB-874D-827E-BE8BA921F322}"/>
              </a:ext>
            </a:extLst>
          </p:cNvPr>
          <p:cNvCxnSpPr>
            <a:cxnSpLocks/>
          </p:cNvCxnSpPr>
          <p:nvPr/>
        </p:nvCxnSpPr>
        <p:spPr>
          <a:xfrm flipH="1" flipV="1">
            <a:off x="1077731" y="3559241"/>
            <a:ext cx="787785" cy="136047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5C38E187-EE84-4B46-958A-BE8950865E11}"/>
              </a:ext>
            </a:extLst>
          </p:cNvPr>
          <p:cNvCxnSpPr>
            <a:cxnSpLocks/>
          </p:cNvCxnSpPr>
          <p:nvPr/>
        </p:nvCxnSpPr>
        <p:spPr>
          <a:xfrm flipH="1">
            <a:off x="1077731" y="4919710"/>
            <a:ext cx="787785" cy="139219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859CFBBE-FAB5-8848-B130-16DFE44E8D4D}"/>
              </a:ext>
            </a:extLst>
          </p:cNvPr>
          <p:cNvSpPr/>
          <p:nvPr/>
        </p:nvSpPr>
        <p:spPr>
          <a:xfrm>
            <a:off x="1139623" y="4665758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x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1959742C-F93F-764F-8574-1A93F14B7791}"/>
              </a:ext>
            </a:extLst>
          </p:cNvPr>
          <p:cNvSpPr/>
          <p:nvPr/>
        </p:nvSpPr>
        <p:spPr>
          <a:xfrm>
            <a:off x="1998198" y="4390577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x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3697A776-A1E5-8343-B767-01BEF278448E}"/>
              </a:ext>
            </a:extLst>
          </p:cNvPr>
          <p:cNvSpPr/>
          <p:nvPr/>
        </p:nvSpPr>
        <p:spPr>
          <a:xfrm>
            <a:off x="1919819" y="5106118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x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="" xmlns:a16="http://schemas.microsoft.com/office/drawing/2014/main" id="{197C4F15-8E70-964B-AD9B-325D04384033}"/>
              </a:ext>
            </a:extLst>
          </p:cNvPr>
          <p:cNvCxnSpPr>
            <a:cxnSpLocks/>
          </p:cNvCxnSpPr>
          <p:nvPr/>
        </p:nvCxnSpPr>
        <p:spPr>
          <a:xfrm flipV="1">
            <a:off x="10104953" y="4896590"/>
            <a:ext cx="1376871" cy="1655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="" xmlns:a16="http://schemas.microsoft.com/office/drawing/2014/main" id="{71DA3FC4-998E-154E-B0E8-AD153D13B61A}"/>
              </a:ext>
            </a:extLst>
          </p:cNvPr>
          <p:cNvCxnSpPr>
            <a:cxnSpLocks/>
          </p:cNvCxnSpPr>
          <p:nvPr/>
        </p:nvCxnSpPr>
        <p:spPr>
          <a:xfrm flipV="1">
            <a:off x="10104954" y="3559241"/>
            <a:ext cx="419540" cy="1339004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C46785AD-1297-4048-A34C-1644CD84F809}"/>
              </a:ext>
            </a:extLst>
          </p:cNvPr>
          <p:cNvCxnSpPr>
            <a:cxnSpLocks/>
          </p:cNvCxnSpPr>
          <p:nvPr/>
        </p:nvCxnSpPr>
        <p:spPr>
          <a:xfrm flipH="1" flipV="1">
            <a:off x="8983322" y="4078310"/>
            <a:ext cx="1121632" cy="819935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426F0282-5DB0-D842-8C3A-84F0036CA36F}"/>
              </a:ext>
            </a:extLst>
          </p:cNvPr>
          <p:cNvCxnSpPr>
            <a:cxnSpLocks/>
          </p:cNvCxnSpPr>
          <p:nvPr/>
        </p:nvCxnSpPr>
        <p:spPr>
          <a:xfrm flipH="1">
            <a:off x="8944686" y="4896591"/>
            <a:ext cx="1162379" cy="821589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="" xmlns:a16="http://schemas.microsoft.com/office/drawing/2014/main" id="{D158D0D8-4371-1845-8DB1-98BDCFFABEA9}"/>
              </a:ext>
            </a:extLst>
          </p:cNvPr>
          <p:cNvCxnSpPr>
            <a:cxnSpLocks/>
          </p:cNvCxnSpPr>
          <p:nvPr/>
        </p:nvCxnSpPr>
        <p:spPr>
          <a:xfrm>
            <a:off x="10102843" y="4896590"/>
            <a:ext cx="398516" cy="1279546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32BB37A4-B7BE-2248-BA5B-834BFDCDB90A}"/>
              </a:ext>
            </a:extLst>
          </p:cNvPr>
          <p:cNvSpPr/>
          <p:nvPr/>
        </p:nvSpPr>
        <p:spPr>
          <a:xfrm>
            <a:off x="9491564" y="4646419"/>
            <a:ext cx="369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z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278DFBDA-101E-7846-A896-BBD652F30F10}"/>
              </a:ext>
            </a:extLst>
          </p:cNvPr>
          <p:cNvSpPr/>
          <p:nvPr/>
        </p:nvSpPr>
        <p:spPr>
          <a:xfrm>
            <a:off x="10350139" y="4371238"/>
            <a:ext cx="369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z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95773C47-2A0F-8C42-AFFA-9ACB33FB847B}"/>
              </a:ext>
            </a:extLst>
          </p:cNvPr>
          <p:cNvSpPr/>
          <p:nvPr/>
        </p:nvSpPr>
        <p:spPr>
          <a:xfrm>
            <a:off x="10392065" y="4973536"/>
            <a:ext cx="369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z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EBAED783-ACC3-9543-808F-BEBE52B22B42}"/>
              </a:ext>
            </a:extLst>
          </p:cNvPr>
          <p:cNvSpPr/>
          <p:nvPr/>
        </p:nvSpPr>
        <p:spPr>
          <a:xfrm>
            <a:off x="9799341" y="5199935"/>
            <a:ext cx="369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z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85653069-6926-7347-93E1-C7B00A79E7F6}"/>
              </a:ext>
            </a:extLst>
          </p:cNvPr>
          <p:cNvSpPr/>
          <p:nvPr/>
        </p:nvSpPr>
        <p:spPr>
          <a:xfrm>
            <a:off x="9799339" y="4165303"/>
            <a:ext cx="369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z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="" xmlns:a16="http://schemas.microsoft.com/office/drawing/2014/main" id="{436FDFD4-3CB0-E240-8635-F45C510953E8}"/>
              </a:ext>
            </a:extLst>
          </p:cNvPr>
          <p:cNvSpPr/>
          <p:nvPr/>
        </p:nvSpPr>
        <p:spPr>
          <a:xfrm>
            <a:off x="4627175" y="3450885"/>
            <a:ext cx="2937649" cy="2937649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="" xmlns:a16="http://schemas.microsoft.com/office/drawing/2014/main" id="{D4395B68-5135-DE42-B768-BCA336AE6E4A}"/>
              </a:ext>
            </a:extLst>
          </p:cNvPr>
          <p:cNvCxnSpPr>
            <a:cxnSpLocks/>
            <a:endCxn id="35" idx="0"/>
          </p:cNvCxnSpPr>
          <p:nvPr/>
        </p:nvCxnSpPr>
        <p:spPr>
          <a:xfrm flipV="1">
            <a:off x="6096000" y="3450885"/>
            <a:ext cx="0" cy="1468825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="" xmlns:a16="http://schemas.microsoft.com/office/drawing/2014/main" id="{2FB47BA1-6B5C-5244-92FF-D4C3E7B75AB9}"/>
              </a:ext>
            </a:extLst>
          </p:cNvPr>
          <p:cNvCxnSpPr>
            <a:cxnSpLocks/>
            <a:endCxn id="35" idx="1"/>
          </p:cNvCxnSpPr>
          <p:nvPr/>
        </p:nvCxnSpPr>
        <p:spPr>
          <a:xfrm flipH="1" flipV="1">
            <a:off x="5057384" y="3881094"/>
            <a:ext cx="1038616" cy="1038616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="" xmlns:a16="http://schemas.microsoft.com/office/drawing/2014/main" id="{98DCA9A2-831A-474D-BF20-1D94920A5179}"/>
              </a:ext>
            </a:extLst>
          </p:cNvPr>
          <p:cNvCxnSpPr>
            <a:cxnSpLocks/>
            <a:endCxn id="35" idx="2"/>
          </p:cNvCxnSpPr>
          <p:nvPr/>
        </p:nvCxnSpPr>
        <p:spPr>
          <a:xfrm flipH="1">
            <a:off x="4627175" y="4919710"/>
            <a:ext cx="1477184" cy="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="" xmlns:a16="http://schemas.microsoft.com/office/drawing/2014/main" id="{0021BC75-9DC3-C546-88CC-C887ADBE394D}"/>
              </a:ext>
            </a:extLst>
          </p:cNvPr>
          <p:cNvCxnSpPr>
            <a:cxnSpLocks/>
            <a:endCxn id="35" idx="3"/>
          </p:cNvCxnSpPr>
          <p:nvPr/>
        </p:nvCxnSpPr>
        <p:spPr>
          <a:xfrm flipH="1">
            <a:off x="5057384" y="4919710"/>
            <a:ext cx="1038616" cy="1038615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="" xmlns:a16="http://schemas.microsoft.com/office/drawing/2014/main" id="{8DFA7A5C-E997-254C-91FE-4D03B3EC73A9}"/>
              </a:ext>
            </a:extLst>
          </p:cNvPr>
          <p:cNvCxnSpPr>
            <a:cxnSpLocks/>
            <a:endCxn id="35" idx="4"/>
          </p:cNvCxnSpPr>
          <p:nvPr/>
        </p:nvCxnSpPr>
        <p:spPr>
          <a:xfrm flipH="1">
            <a:off x="6096000" y="4919709"/>
            <a:ext cx="8360" cy="1468825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="" xmlns:a16="http://schemas.microsoft.com/office/drawing/2014/main" id="{A3754F04-20DB-3A4D-A455-4509E02FB3F6}"/>
              </a:ext>
            </a:extLst>
          </p:cNvPr>
          <p:cNvCxnSpPr>
            <a:cxnSpLocks/>
            <a:endCxn id="35" idx="5"/>
          </p:cNvCxnSpPr>
          <p:nvPr/>
        </p:nvCxnSpPr>
        <p:spPr>
          <a:xfrm>
            <a:off x="6121086" y="4919709"/>
            <a:ext cx="1013529" cy="1038616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="" xmlns:a16="http://schemas.microsoft.com/office/drawing/2014/main" id="{8E9E84A8-E4CE-FD44-9276-1A20CBC04B23}"/>
              </a:ext>
            </a:extLst>
          </p:cNvPr>
          <p:cNvCxnSpPr>
            <a:cxnSpLocks/>
            <a:endCxn id="35" idx="6"/>
          </p:cNvCxnSpPr>
          <p:nvPr/>
        </p:nvCxnSpPr>
        <p:spPr>
          <a:xfrm>
            <a:off x="6121085" y="4919710"/>
            <a:ext cx="1443739" cy="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="" xmlns:a16="http://schemas.microsoft.com/office/drawing/2014/main" id="{F3873AAF-B9EE-E54C-BC20-9289BD8C28AB}"/>
              </a:ext>
            </a:extLst>
          </p:cNvPr>
          <p:cNvCxnSpPr>
            <a:cxnSpLocks/>
            <a:endCxn id="35" idx="7"/>
          </p:cNvCxnSpPr>
          <p:nvPr/>
        </p:nvCxnSpPr>
        <p:spPr>
          <a:xfrm flipV="1">
            <a:off x="6121085" y="3881094"/>
            <a:ext cx="1013530" cy="1038616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="" xmlns:a16="http://schemas.microsoft.com/office/drawing/2014/main" id="{4E264F40-A08F-2149-A340-00D93375993E}"/>
              </a:ext>
            </a:extLst>
          </p:cNvPr>
          <p:cNvSpPr/>
          <p:nvPr/>
        </p:nvSpPr>
        <p:spPr>
          <a:xfrm>
            <a:off x="5367029" y="4488277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y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="" xmlns:a16="http://schemas.microsoft.com/office/drawing/2014/main" id="{2C139DEC-34F3-1A41-B0DA-07297790E045}"/>
              </a:ext>
            </a:extLst>
          </p:cNvPr>
          <p:cNvSpPr/>
          <p:nvPr/>
        </p:nvSpPr>
        <p:spPr>
          <a:xfrm>
            <a:off x="6081539" y="4204093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y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="" xmlns:a16="http://schemas.microsoft.com/office/drawing/2014/main" id="{A31BE325-50E9-2240-A725-64240C636337}"/>
              </a:ext>
            </a:extLst>
          </p:cNvPr>
          <p:cNvSpPr/>
          <p:nvPr/>
        </p:nvSpPr>
        <p:spPr>
          <a:xfrm>
            <a:off x="6070618" y="5154140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y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="" xmlns:a16="http://schemas.microsoft.com/office/drawing/2014/main" id="{2E6FDE12-9D47-AD4E-860C-1C138FF0C667}"/>
              </a:ext>
            </a:extLst>
          </p:cNvPr>
          <p:cNvSpPr/>
          <p:nvPr/>
        </p:nvSpPr>
        <p:spPr>
          <a:xfrm>
            <a:off x="5687887" y="4210256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y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="" xmlns:a16="http://schemas.microsoft.com/office/drawing/2014/main" id="{AAF858F5-B8BB-D944-A383-E9922BBBA281}"/>
              </a:ext>
            </a:extLst>
          </p:cNvPr>
          <p:cNvSpPr/>
          <p:nvPr/>
        </p:nvSpPr>
        <p:spPr>
          <a:xfrm>
            <a:off x="6427864" y="4488276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y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="" xmlns:a16="http://schemas.microsoft.com/office/drawing/2014/main" id="{FBD2DF48-71A3-5546-8166-44C59D01DA4E}"/>
              </a:ext>
            </a:extLst>
          </p:cNvPr>
          <p:cNvSpPr/>
          <p:nvPr/>
        </p:nvSpPr>
        <p:spPr>
          <a:xfrm>
            <a:off x="6432442" y="4919708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y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="" xmlns:a16="http://schemas.microsoft.com/office/drawing/2014/main" id="{F7280A75-D48D-064C-9ED8-E1BE1771A249}"/>
              </a:ext>
            </a:extLst>
          </p:cNvPr>
          <p:cNvSpPr/>
          <p:nvPr/>
        </p:nvSpPr>
        <p:spPr>
          <a:xfrm>
            <a:off x="5691601" y="5160303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y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="" xmlns:a16="http://schemas.microsoft.com/office/drawing/2014/main" id="{55D8D022-303E-6645-BB5D-41F3712098ED}"/>
              </a:ext>
            </a:extLst>
          </p:cNvPr>
          <p:cNvSpPr/>
          <p:nvPr/>
        </p:nvSpPr>
        <p:spPr>
          <a:xfrm>
            <a:off x="5370653" y="4877853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y</a:t>
            </a:r>
            <a:endParaRPr lang="en-US" sz="24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6624722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5: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letter in each diagram.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x = 360 ÷ 3 = 120 degrees; y = 360 ÷ 8 = 45 degrees; z = 360 ÷ 5 = 72 degrees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548D0FC-1E04-D243-9F3B-4AD3B2DD5959}"/>
              </a:ext>
            </a:extLst>
          </p:cNvPr>
          <p:cNvCxnSpPr>
            <a:cxnSpLocks/>
          </p:cNvCxnSpPr>
          <p:nvPr/>
        </p:nvCxnSpPr>
        <p:spPr>
          <a:xfrm>
            <a:off x="1865516" y="4919711"/>
            <a:ext cx="1700824" cy="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5E6D80F1-84FB-874D-827E-BE8BA921F322}"/>
              </a:ext>
            </a:extLst>
          </p:cNvPr>
          <p:cNvCxnSpPr>
            <a:cxnSpLocks/>
          </p:cNvCxnSpPr>
          <p:nvPr/>
        </p:nvCxnSpPr>
        <p:spPr>
          <a:xfrm flipH="1" flipV="1">
            <a:off x="1077731" y="3559241"/>
            <a:ext cx="787785" cy="136047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5C38E187-EE84-4B46-958A-BE8950865E11}"/>
              </a:ext>
            </a:extLst>
          </p:cNvPr>
          <p:cNvCxnSpPr>
            <a:cxnSpLocks/>
          </p:cNvCxnSpPr>
          <p:nvPr/>
        </p:nvCxnSpPr>
        <p:spPr>
          <a:xfrm flipH="1">
            <a:off x="1077731" y="4919710"/>
            <a:ext cx="787785" cy="139219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859CFBBE-FAB5-8848-B130-16DFE44E8D4D}"/>
              </a:ext>
            </a:extLst>
          </p:cNvPr>
          <p:cNvSpPr/>
          <p:nvPr/>
        </p:nvSpPr>
        <p:spPr>
          <a:xfrm>
            <a:off x="1139623" y="4665758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x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1959742C-F93F-764F-8574-1A93F14B7791}"/>
              </a:ext>
            </a:extLst>
          </p:cNvPr>
          <p:cNvSpPr/>
          <p:nvPr/>
        </p:nvSpPr>
        <p:spPr>
          <a:xfrm>
            <a:off x="1998198" y="4390577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x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3697A776-A1E5-8343-B767-01BEF278448E}"/>
              </a:ext>
            </a:extLst>
          </p:cNvPr>
          <p:cNvSpPr/>
          <p:nvPr/>
        </p:nvSpPr>
        <p:spPr>
          <a:xfrm>
            <a:off x="1919819" y="5106118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x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="" xmlns:a16="http://schemas.microsoft.com/office/drawing/2014/main" id="{197C4F15-8E70-964B-AD9B-325D04384033}"/>
              </a:ext>
            </a:extLst>
          </p:cNvPr>
          <p:cNvCxnSpPr>
            <a:cxnSpLocks/>
          </p:cNvCxnSpPr>
          <p:nvPr/>
        </p:nvCxnSpPr>
        <p:spPr>
          <a:xfrm flipV="1">
            <a:off x="10104953" y="4896590"/>
            <a:ext cx="1376871" cy="1655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="" xmlns:a16="http://schemas.microsoft.com/office/drawing/2014/main" id="{71DA3FC4-998E-154E-B0E8-AD153D13B61A}"/>
              </a:ext>
            </a:extLst>
          </p:cNvPr>
          <p:cNvCxnSpPr>
            <a:cxnSpLocks/>
          </p:cNvCxnSpPr>
          <p:nvPr/>
        </p:nvCxnSpPr>
        <p:spPr>
          <a:xfrm flipV="1">
            <a:off x="10104954" y="3559241"/>
            <a:ext cx="419540" cy="1339004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C46785AD-1297-4048-A34C-1644CD84F809}"/>
              </a:ext>
            </a:extLst>
          </p:cNvPr>
          <p:cNvCxnSpPr>
            <a:cxnSpLocks/>
          </p:cNvCxnSpPr>
          <p:nvPr/>
        </p:nvCxnSpPr>
        <p:spPr>
          <a:xfrm flipH="1" flipV="1">
            <a:off x="8983322" y="4078310"/>
            <a:ext cx="1121632" cy="819935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426F0282-5DB0-D842-8C3A-84F0036CA36F}"/>
              </a:ext>
            </a:extLst>
          </p:cNvPr>
          <p:cNvCxnSpPr>
            <a:cxnSpLocks/>
          </p:cNvCxnSpPr>
          <p:nvPr/>
        </p:nvCxnSpPr>
        <p:spPr>
          <a:xfrm flipH="1">
            <a:off x="8944686" y="4896591"/>
            <a:ext cx="1162379" cy="821589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="" xmlns:a16="http://schemas.microsoft.com/office/drawing/2014/main" id="{D158D0D8-4371-1845-8DB1-98BDCFFABEA9}"/>
              </a:ext>
            </a:extLst>
          </p:cNvPr>
          <p:cNvCxnSpPr>
            <a:cxnSpLocks/>
          </p:cNvCxnSpPr>
          <p:nvPr/>
        </p:nvCxnSpPr>
        <p:spPr>
          <a:xfrm>
            <a:off x="10102843" y="4896590"/>
            <a:ext cx="398516" cy="1279546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32BB37A4-B7BE-2248-BA5B-834BFDCDB90A}"/>
              </a:ext>
            </a:extLst>
          </p:cNvPr>
          <p:cNvSpPr/>
          <p:nvPr/>
        </p:nvSpPr>
        <p:spPr>
          <a:xfrm>
            <a:off x="9491564" y="4646419"/>
            <a:ext cx="369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z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278DFBDA-101E-7846-A896-BBD652F30F10}"/>
              </a:ext>
            </a:extLst>
          </p:cNvPr>
          <p:cNvSpPr/>
          <p:nvPr/>
        </p:nvSpPr>
        <p:spPr>
          <a:xfrm>
            <a:off x="10350139" y="4371238"/>
            <a:ext cx="369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z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95773C47-2A0F-8C42-AFFA-9ACB33FB847B}"/>
              </a:ext>
            </a:extLst>
          </p:cNvPr>
          <p:cNvSpPr/>
          <p:nvPr/>
        </p:nvSpPr>
        <p:spPr>
          <a:xfrm>
            <a:off x="10392065" y="4973536"/>
            <a:ext cx="369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z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EBAED783-ACC3-9543-808F-BEBE52B22B42}"/>
              </a:ext>
            </a:extLst>
          </p:cNvPr>
          <p:cNvSpPr/>
          <p:nvPr/>
        </p:nvSpPr>
        <p:spPr>
          <a:xfrm>
            <a:off x="9799341" y="5199935"/>
            <a:ext cx="369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z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85653069-6926-7347-93E1-C7B00A79E7F6}"/>
              </a:ext>
            </a:extLst>
          </p:cNvPr>
          <p:cNvSpPr/>
          <p:nvPr/>
        </p:nvSpPr>
        <p:spPr>
          <a:xfrm>
            <a:off x="9799339" y="4165303"/>
            <a:ext cx="369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z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="" xmlns:a16="http://schemas.microsoft.com/office/drawing/2014/main" id="{436FDFD4-3CB0-E240-8635-F45C510953E8}"/>
              </a:ext>
            </a:extLst>
          </p:cNvPr>
          <p:cNvSpPr/>
          <p:nvPr/>
        </p:nvSpPr>
        <p:spPr>
          <a:xfrm>
            <a:off x="4627175" y="3450885"/>
            <a:ext cx="2937649" cy="2937649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="" xmlns:a16="http://schemas.microsoft.com/office/drawing/2014/main" id="{D4395B68-5135-DE42-B768-BCA336AE6E4A}"/>
              </a:ext>
            </a:extLst>
          </p:cNvPr>
          <p:cNvCxnSpPr>
            <a:cxnSpLocks/>
            <a:endCxn id="35" idx="0"/>
          </p:cNvCxnSpPr>
          <p:nvPr/>
        </p:nvCxnSpPr>
        <p:spPr>
          <a:xfrm flipV="1">
            <a:off x="6096000" y="3450885"/>
            <a:ext cx="0" cy="1468825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="" xmlns:a16="http://schemas.microsoft.com/office/drawing/2014/main" id="{2FB47BA1-6B5C-5244-92FF-D4C3E7B75AB9}"/>
              </a:ext>
            </a:extLst>
          </p:cNvPr>
          <p:cNvCxnSpPr>
            <a:cxnSpLocks/>
            <a:endCxn id="35" idx="1"/>
          </p:cNvCxnSpPr>
          <p:nvPr/>
        </p:nvCxnSpPr>
        <p:spPr>
          <a:xfrm flipH="1" flipV="1">
            <a:off x="5057384" y="3881094"/>
            <a:ext cx="1038616" cy="1038616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="" xmlns:a16="http://schemas.microsoft.com/office/drawing/2014/main" id="{98DCA9A2-831A-474D-BF20-1D94920A5179}"/>
              </a:ext>
            </a:extLst>
          </p:cNvPr>
          <p:cNvCxnSpPr>
            <a:cxnSpLocks/>
            <a:endCxn id="35" idx="2"/>
          </p:cNvCxnSpPr>
          <p:nvPr/>
        </p:nvCxnSpPr>
        <p:spPr>
          <a:xfrm flipH="1">
            <a:off x="4627175" y="4919710"/>
            <a:ext cx="1477184" cy="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="" xmlns:a16="http://schemas.microsoft.com/office/drawing/2014/main" id="{0021BC75-9DC3-C546-88CC-C887ADBE394D}"/>
              </a:ext>
            </a:extLst>
          </p:cNvPr>
          <p:cNvCxnSpPr>
            <a:cxnSpLocks/>
            <a:endCxn id="35" idx="3"/>
          </p:cNvCxnSpPr>
          <p:nvPr/>
        </p:nvCxnSpPr>
        <p:spPr>
          <a:xfrm flipH="1">
            <a:off x="5057384" y="4919710"/>
            <a:ext cx="1038616" cy="1038615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="" xmlns:a16="http://schemas.microsoft.com/office/drawing/2014/main" id="{8DFA7A5C-E997-254C-91FE-4D03B3EC73A9}"/>
              </a:ext>
            </a:extLst>
          </p:cNvPr>
          <p:cNvCxnSpPr>
            <a:cxnSpLocks/>
            <a:endCxn id="35" idx="4"/>
          </p:cNvCxnSpPr>
          <p:nvPr/>
        </p:nvCxnSpPr>
        <p:spPr>
          <a:xfrm flipH="1">
            <a:off x="6096000" y="4919709"/>
            <a:ext cx="8360" cy="1468825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="" xmlns:a16="http://schemas.microsoft.com/office/drawing/2014/main" id="{A3754F04-20DB-3A4D-A455-4509E02FB3F6}"/>
              </a:ext>
            </a:extLst>
          </p:cNvPr>
          <p:cNvCxnSpPr>
            <a:cxnSpLocks/>
            <a:endCxn id="35" idx="5"/>
          </p:cNvCxnSpPr>
          <p:nvPr/>
        </p:nvCxnSpPr>
        <p:spPr>
          <a:xfrm>
            <a:off x="6121086" y="4919709"/>
            <a:ext cx="1013529" cy="1038616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="" xmlns:a16="http://schemas.microsoft.com/office/drawing/2014/main" id="{8E9E84A8-E4CE-FD44-9276-1A20CBC04B23}"/>
              </a:ext>
            </a:extLst>
          </p:cNvPr>
          <p:cNvCxnSpPr>
            <a:cxnSpLocks/>
            <a:endCxn id="35" idx="6"/>
          </p:cNvCxnSpPr>
          <p:nvPr/>
        </p:nvCxnSpPr>
        <p:spPr>
          <a:xfrm>
            <a:off x="6121085" y="4919710"/>
            <a:ext cx="1443739" cy="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="" xmlns:a16="http://schemas.microsoft.com/office/drawing/2014/main" id="{F3873AAF-B9EE-E54C-BC20-9289BD8C28AB}"/>
              </a:ext>
            </a:extLst>
          </p:cNvPr>
          <p:cNvCxnSpPr>
            <a:cxnSpLocks/>
            <a:endCxn id="35" idx="7"/>
          </p:cNvCxnSpPr>
          <p:nvPr/>
        </p:nvCxnSpPr>
        <p:spPr>
          <a:xfrm flipV="1">
            <a:off x="6121085" y="3881094"/>
            <a:ext cx="1013530" cy="1038616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="" xmlns:a16="http://schemas.microsoft.com/office/drawing/2014/main" id="{4E264F40-A08F-2149-A340-00D93375993E}"/>
              </a:ext>
            </a:extLst>
          </p:cNvPr>
          <p:cNvSpPr/>
          <p:nvPr/>
        </p:nvSpPr>
        <p:spPr>
          <a:xfrm>
            <a:off x="5367029" y="4488277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y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="" xmlns:a16="http://schemas.microsoft.com/office/drawing/2014/main" id="{2C139DEC-34F3-1A41-B0DA-07297790E045}"/>
              </a:ext>
            </a:extLst>
          </p:cNvPr>
          <p:cNvSpPr/>
          <p:nvPr/>
        </p:nvSpPr>
        <p:spPr>
          <a:xfrm>
            <a:off x="6081539" y="4204093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y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="" xmlns:a16="http://schemas.microsoft.com/office/drawing/2014/main" id="{A31BE325-50E9-2240-A725-64240C636337}"/>
              </a:ext>
            </a:extLst>
          </p:cNvPr>
          <p:cNvSpPr/>
          <p:nvPr/>
        </p:nvSpPr>
        <p:spPr>
          <a:xfrm>
            <a:off x="6070618" y="5154140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y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="" xmlns:a16="http://schemas.microsoft.com/office/drawing/2014/main" id="{2E6FDE12-9D47-AD4E-860C-1C138FF0C667}"/>
              </a:ext>
            </a:extLst>
          </p:cNvPr>
          <p:cNvSpPr/>
          <p:nvPr/>
        </p:nvSpPr>
        <p:spPr>
          <a:xfrm>
            <a:off x="5687887" y="4210256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y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="" xmlns:a16="http://schemas.microsoft.com/office/drawing/2014/main" id="{AAF858F5-B8BB-D944-A383-E9922BBBA281}"/>
              </a:ext>
            </a:extLst>
          </p:cNvPr>
          <p:cNvSpPr/>
          <p:nvPr/>
        </p:nvSpPr>
        <p:spPr>
          <a:xfrm>
            <a:off x="6427864" y="4488276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y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="" xmlns:a16="http://schemas.microsoft.com/office/drawing/2014/main" id="{FBD2DF48-71A3-5546-8166-44C59D01DA4E}"/>
              </a:ext>
            </a:extLst>
          </p:cNvPr>
          <p:cNvSpPr/>
          <p:nvPr/>
        </p:nvSpPr>
        <p:spPr>
          <a:xfrm>
            <a:off x="6432442" y="4919708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y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="" xmlns:a16="http://schemas.microsoft.com/office/drawing/2014/main" id="{F7280A75-D48D-064C-9ED8-E1BE1771A249}"/>
              </a:ext>
            </a:extLst>
          </p:cNvPr>
          <p:cNvSpPr/>
          <p:nvPr/>
        </p:nvSpPr>
        <p:spPr>
          <a:xfrm>
            <a:off x="5691601" y="5160303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y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="" xmlns:a16="http://schemas.microsoft.com/office/drawing/2014/main" id="{55D8D022-303E-6645-BB5D-41F3712098ED}"/>
              </a:ext>
            </a:extLst>
          </p:cNvPr>
          <p:cNvSpPr/>
          <p:nvPr/>
        </p:nvSpPr>
        <p:spPr>
          <a:xfrm>
            <a:off x="5370653" y="4877853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y</a:t>
            </a:r>
            <a:endParaRPr lang="en-US" sz="24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01720695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6: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letter in each diagram.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="" xmlns:a16="http://schemas.microsoft.com/office/drawing/2014/main" id="{197C4F15-8E70-964B-AD9B-325D04384033}"/>
              </a:ext>
            </a:extLst>
          </p:cNvPr>
          <p:cNvCxnSpPr>
            <a:cxnSpLocks/>
          </p:cNvCxnSpPr>
          <p:nvPr/>
        </p:nvCxnSpPr>
        <p:spPr>
          <a:xfrm flipV="1">
            <a:off x="2773987" y="5187043"/>
            <a:ext cx="1376871" cy="1655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="" xmlns:a16="http://schemas.microsoft.com/office/drawing/2014/main" id="{71DA3FC4-998E-154E-B0E8-AD153D13B61A}"/>
              </a:ext>
            </a:extLst>
          </p:cNvPr>
          <p:cNvCxnSpPr>
            <a:cxnSpLocks/>
          </p:cNvCxnSpPr>
          <p:nvPr/>
        </p:nvCxnSpPr>
        <p:spPr>
          <a:xfrm flipV="1">
            <a:off x="2773988" y="3849694"/>
            <a:ext cx="419540" cy="1339004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426F0282-5DB0-D842-8C3A-84F0036CA36F}"/>
              </a:ext>
            </a:extLst>
          </p:cNvPr>
          <p:cNvCxnSpPr>
            <a:cxnSpLocks/>
          </p:cNvCxnSpPr>
          <p:nvPr/>
        </p:nvCxnSpPr>
        <p:spPr>
          <a:xfrm flipH="1">
            <a:off x="1613720" y="5187044"/>
            <a:ext cx="1162379" cy="821589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="" xmlns:a16="http://schemas.microsoft.com/office/drawing/2014/main" id="{D158D0D8-4371-1845-8DB1-98BDCFFABEA9}"/>
              </a:ext>
            </a:extLst>
          </p:cNvPr>
          <p:cNvCxnSpPr>
            <a:cxnSpLocks/>
          </p:cNvCxnSpPr>
          <p:nvPr/>
        </p:nvCxnSpPr>
        <p:spPr>
          <a:xfrm>
            <a:off x="2771877" y="5187043"/>
            <a:ext cx="398516" cy="1279546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278DFBDA-101E-7846-A896-BBD652F30F10}"/>
              </a:ext>
            </a:extLst>
          </p:cNvPr>
          <p:cNvSpPr/>
          <p:nvPr/>
        </p:nvSpPr>
        <p:spPr>
          <a:xfrm>
            <a:off x="3014363" y="4661691"/>
            <a:ext cx="3738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a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95773C47-2A0F-8C42-AFFA-9ACB33FB847B}"/>
              </a:ext>
            </a:extLst>
          </p:cNvPr>
          <p:cNvSpPr/>
          <p:nvPr/>
        </p:nvSpPr>
        <p:spPr>
          <a:xfrm>
            <a:off x="3056289" y="5263989"/>
            <a:ext cx="3738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a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EBAED783-ACC3-9543-808F-BEBE52B22B42}"/>
              </a:ext>
            </a:extLst>
          </p:cNvPr>
          <p:cNvSpPr/>
          <p:nvPr/>
        </p:nvSpPr>
        <p:spPr>
          <a:xfrm>
            <a:off x="2463565" y="5490388"/>
            <a:ext cx="3738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a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="" xmlns:a16="http://schemas.microsoft.com/office/drawing/2014/main" id="{935EDE6B-304F-5F48-8031-0BFEC309046E}"/>
              </a:ext>
            </a:extLst>
          </p:cNvPr>
          <p:cNvSpPr/>
          <p:nvPr/>
        </p:nvSpPr>
        <p:spPr>
          <a:xfrm>
            <a:off x="7144474" y="3696520"/>
            <a:ext cx="2937649" cy="2937649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="" xmlns:a16="http://schemas.microsoft.com/office/drawing/2014/main" id="{DCF942C2-39DD-A84F-BE0A-42F3793BEC61}"/>
              </a:ext>
            </a:extLst>
          </p:cNvPr>
          <p:cNvCxnSpPr>
            <a:cxnSpLocks/>
            <a:endCxn id="38" idx="0"/>
          </p:cNvCxnSpPr>
          <p:nvPr/>
        </p:nvCxnSpPr>
        <p:spPr>
          <a:xfrm flipV="1">
            <a:off x="8613299" y="3696520"/>
            <a:ext cx="0" cy="1468825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="" xmlns:a16="http://schemas.microsoft.com/office/drawing/2014/main" id="{C11F39C9-E4DD-C044-A2F0-B615C09D6155}"/>
              </a:ext>
            </a:extLst>
          </p:cNvPr>
          <p:cNvCxnSpPr>
            <a:cxnSpLocks/>
            <a:endCxn id="38" idx="1"/>
          </p:cNvCxnSpPr>
          <p:nvPr/>
        </p:nvCxnSpPr>
        <p:spPr>
          <a:xfrm flipH="1" flipV="1">
            <a:off x="7574683" y="4126729"/>
            <a:ext cx="1038616" cy="1038616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="" xmlns:a16="http://schemas.microsoft.com/office/drawing/2014/main" id="{7593292D-CF9C-2E41-93BE-5752B0AA8B77}"/>
              </a:ext>
            </a:extLst>
          </p:cNvPr>
          <p:cNvCxnSpPr>
            <a:cxnSpLocks/>
            <a:endCxn id="38" idx="2"/>
          </p:cNvCxnSpPr>
          <p:nvPr/>
        </p:nvCxnSpPr>
        <p:spPr>
          <a:xfrm flipH="1">
            <a:off x="7144474" y="5165345"/>
            <a:ext cx="1477184" cy="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="" xmlns:a16="http://schemas.microsoft.com/office/drawing/2014/main" id="{AA737C0E-8CD7-CB49-A47E-B352B9A0A158}"/>
              </a:ext>
            </a:extLst>
          </p:cNvPr>
          <p:cNvCxnSpPr>
            <a:cxnSpLocks/>
            <a:endCxn id="38" idx="3"/>
          </p:cNvCxnSpPr>
          <p:nvPr/>
        </p:nvCxnSpPr>
        <p:spPr>
          <a:xfrm flipH="1">
            <a:off x="7574683" y="5165345"/>
            <a:ext cx="1038616" cy="1038615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="" xmlns:a16="http://schemas.microsoft.com/office/drawing/2014/main" id="{4236038D-B7CA-5A48-A62B-BDF2D0999ED9}"/>
              </a:ext>
            </a:extLst>
          </p:cNvPr>
          <p:cNvCxnSpPr>
            <a:cxnSpLocks/>
            <a:endCxn id="38" idx="4"/>
          </p:cNvCxnSpPr>
          <p:nvPr/>
        </p:nvCxnSpPr>
        <p:spPr>
          <a:xfrm flipH="1">
            <a:off x="8613299" y="5165344"/>
            <a:ext cx="8360" cy="1468825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="" xmlns:a16="http://schemas.microsoft.com/office/drawing/2014/main" id="{33FCA16D-B69C-C647-AE31-1B4C60EB3C8C}"/>
              </a:ext>
            </a:extLst>
          </p:cNvPr>
          <p:cNvCxnSpPr>
            <a:cxnSpLocks/>
            <a:endCxn id="38" idx="5"/>
          </p:cNvCxnSpPr>
          <p:nvPr/>
        </p:nvCxnSpPr>
        <p:spPr>
          <a:xfrm>
            <a:off x="8638385" y="5165344"/>
            <a:ext cx="1013529" cy="1038616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="" xmlns:a16="http://schemas.microsoft.com/office/drawing/2014/main" id="{0EC7BF24-3DAA-044C-97DC-207333211475}"/>
              </a:ext>
            </a:extLst>
          </p:cNvPr>
          <p:cNvCxnSpPr>
            <a:cxnSpLocks/>
            <a:endCxn id="38" idx="6"/>
          </p:cNvCxnSpPr>
          <p:nvPr/>
        </p:nvCxnSpPr>
        <p:spPr>
          <a:xfrm>
            <a:off x="8638384" y="5165345"/>
            <a:ext cx="1443739" cy="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="" xmlns:a16="http://schemas.microsoft.com/office/drawing/2014/main" id="{F9D96B67-6A03-C44B-B4AA-C834145316C0}"/>
              </a:ext>
            </a:extLst>
          </p:cNvPr>
          <p:cNvCxnSpPr>
            <a:cxnSpLocks/>
            <a:endCxn id="38" idx="7"/>
          </p:cNvCxnSpPr>
          <p:nvPr/>
        </p:nvCxnSpPr>
        <p:spPr>
          <a:xfrm flipV="1">
            <a:off x="8638384" y="4126729"/>
            <a:ext cx="1013530" cy="1038616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B66F1BF2-B17E-A14C-A67A-1856DD3A0D8D}"/>
              </a:ext>
            </a:extLst>
          </p:cNvPr>
          <p:cNvSpPr/>
          <p:nvPr/>
        </p:nvSpPr>
        <p:spPr>
          <a:xfrm>
            <a:off x="1719718" y="4766542"/>
            <a:ext cx="8980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138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3" name="Pie 2">
            <a:extLst>
              <a:ext uri="{FF2B5EF4-FFF2-40B4-BE49-F238E27FC236}">
                <a16:creationId xmlns="" xmlns:a16="http://schemas.microsoft.com/office/drawing/2014/main" id="{01A804BA-0E9F-0F45-9330-F36C7147C176}"/>
              </a:ext>
            </a:extLst>
          </p:cNvPr>
          <p:cNvSpPr/>
          <p:nvPr/>
        </p:nvSpPr>
        <p:spPr>
          <a:xfrm>
            <a:off x="8164458" y="4708146"/>
            <a:ext cx="914400" cy="914400"/>
          </a:xfrm>
          <a:prstGeom prst="pie">
            <a:avLst>
              <a:gd name="adj1" fmla="val 18990443"/>
              <a:gd name="adj2" fmla="val 16200000"/>
            </a:avLst>
          </a:prstGeom>
          <a:solidFill>
            <a:srgbClr val="FFDD57"/>
          </a:solidFill>
          <a:ln w="285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DD57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="" xmlns:a16="http://schemas.microsoft.com/office/drawing/2014/main" id="{D0752973-CF1A-5A4B-9CDA-DB83DB538AB5}"/>
              </a:ext>
            </a:extLst>
          </p:cNvPr>
          <p:cNvSpPr/>
          <p:nvPr/>
        </p:nvSpPr>
        <p:spPr>
          <a:xfrm>
            <a:off x="8404773" y="5158649"/>
            <a:ext cx="3818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b</a:t>
            </a:r>
            <a:endParaRPr lang="en-US" sz="24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611350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Which one doesn’t belong?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The purple angle doesn’t belong as it is a reflex angle (greater than 180</a:t>
            </a:r>
            <a:r>
              <a:rPr lang="en-GB" sz="2200" baseline="30000" dirty="0">
                <a:solidFill>
                  <a:srgbClr val="FF3860"/>
                </a:solidFill>
              </a:rPr>
              <a:t>o</a:t>
            </a:r>
            <a:r>
              <a:rPr lang="en-GB" sz="2200" dirty="0">
                <a:solidFill>
                  <a:srgbClr val="FF3860"/>
                </a:solidFill>
              </a:rPr>
              <a:t>), whereas the orange, yellow and pink angles are all acute angles (less than 90</a:t>
            </a:r>
            <a:r>
              <a:rPr lang="en-GB" sz="2200" baseline="30000" dirty="0">
                <a:solidFill>
                  <a:srgbClr val="FF3860"/>
                </a:solidFill>
              </a:rPr>
              <a:t>o</a:t>
            </a:r>
            <a:r>
              <a:rPr lang="en-GB" sz="2200" dirty="0">
                <a:solidFill>
                  <a:srgbClr val="FF3860"/>
                </a:solidFill>
              </a:rPr>
              <a:t>).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287FF94F-9AE7-B74C-A6CF-6A73452FEA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0592" y="2751364"/>
            <a:ext cx="9249591" cy="222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3009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5: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letter in each diagram.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a = (360 – 138) ÷ 3 = 222 ÷ 3 = 74 degrees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b = (360 ÷ 8) = 7 × 45 = 315 degrees (or 360 – 45 = 315 degrees)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="" xmlns:a16="http://schemas.microsoft.com/office/drawing/2014/main" id="{197C4F15-8E70-964B-AD9B-325D04384033}"/>
              </a:ext>
            </a:extLst>
          </p:cNvPr>
          <p:cNvCxnSpPr>
            <a:cxnSpLocks/>
          </p:cNvCxnSpPr>
          <p:nvPr/>
        </p:nvCxnSpPr>
        <p:spPr>
          <a:xfrm flipV="1">
            <a:off x="2773987" y="5187043"/>
            <a:ext cx="1376871" cy="1655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="" xmlns:a16="http://schemas.microsoft.com/office/drawing/2014/main" id="{71DA3FC4-998E-154E-B0E8-AD153D13B61A}"/>
              </a:ext>
            </a:extLst>
          </p:cNvPr>
          <p:cNvCxnSpPr>
            <a:cxnSpLocks/>
          </p:cNvCxnSpPr>
          <p:nvPr/>
        </p:nvCxnSpPr>
        <p:spPr>
          <a:xfrm flipV="1">
            <a:off x="2773988" y="3849694"/>
            <a:ext cx="419540" cy="1339004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426F0282-5DB0-D842-8C3A-84F0036CA36F}"/>
              </a:ext>
            </a:extLst>
          </p:cNvPr>
          <p:cNvCxnSpPr>
            <a:cxnSpLocks/>
          </p:cNvCxnSpPr>
          <p:nvPr/>
        </p:nvCxnSpPr>
        <p:spPr>
          <a:xfrm flipH="1">
            <a:off x="1613720" y="5187044"/>
            <a:ext cx="1162379" cy="821589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="" xmlns:a16="http://schemas.microsoft.com/office/drawing/2014/main" id="{D158D0D8-4371-1845-8DB1-98BDCFFABEA9}"/>
              </a:ext>
            </a:extLst>
          </p:cNvPr>
          <p:cNvCxnSpPr>
            <a:cxnSpLocks/>
          </p:cNvCxnSpPr>
          <p:nvPr/>
        </p:nvCxnSpPr>
        <p:spPr>
          <a:xfrm>
            <a:off x="2771877" y="5187043"/>
            <a:ext cx="398516" cy="1279546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278DFBDA-101E-7846-A896-BBD652F30F10}"/>
              </a:ext>
            </a:extLst>
          </p:cNvPr>
          <p:cNvSpPr/>
          <p:nvPr/>
        </p:nvSpPr>
        <p:spPr>
          <a:xfrm>
            <a:off x="3014363" y="4661691"/>
            <a:ext cx="3738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a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95773C47-2A0F-8C42-AFFA-9ACB33FB847B}"/>
              </a:ext>
            </a:extLst>
          </p:cNvPr>
          <p:cNvSpPr/>
          <p:nvPr/>
        </p:nvSpPr>
        <p:spPr>
          <a:xfrm>
            <a:off x="3056289" y="5263989"/>
            <a:ext cx="3738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a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EBAED783-ACC3-9543-808F-BEBE52B22B42}"/>
              </a:ext>
            </a:extLst>
          </p:cNvPr>
          <p:cNvSpPr/>
          <p:nvPr/>
        </p:nvSpPr>
        <p:spPr>
          <a:xfrm>
            <a:off x="2463565" y="5490388"/>
            <a:ext cx="3738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a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="" xmlns:a16="http://schemas.microsoft.com/office/drawing/2014/main" id="{935EDE6B-304F-5F48-8031-0BFEC309046E}"/>
              </a:ext>
            </a:extLst>
          </p:cNvPr>
          <p:cNvSpPr/>
          <p:nvPr/>
        </p:nvSpPr>
        <p:spPr>
          <a:xfrm>
            <a:off x="7144474" y="3696520"/>
            <a:ext cx="2937649" cy="2937649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="" xmlns:a16="http://schemas.microsoft.com/office/drawing/2014/main" id="{DCF942C2-39DD-A84F-BE0A-42F3793BEC61}"/>
              </a:ext>
            </a:extLst>
          </p:cNvPr>
          <p:cNvCxnSpPr>
            <a:cxnSpLocks/>
            <a:endCxn id="38" idx="0"/>
          </p:cNvCxnSpPr>
          <p:nvPr/>
        </p:nvCxnSpPr>
        <p:spPr>
          <a:xfrm flipV="1">
            <a:off x="8613299" y="3696520"/>
            <a:ext cx="0" cy="1468825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="" xmlns:a16="http://schemas.microsoft.com/office/drawing/2014/main" id="{C11F39C9-E4DD-C044-A2F0-B615C09D6155}"/>
              </a:ext>
            </a:extLst>
          </p:cNvPr>
          <p:cNvCxnSpPr>
            <a:cxnSpLocks/>
            <a:endCxn id="38" idx="1"/>
          </p:cNvCxnSpPr>
          <p:nvPr/>
        </p:nvCxnSpPr>
        <p:spPr>
          <a:xfrm flipH="1" flipV="1">
            <a:off x="7574683" y="4126729"/>
            <a:ext cx="1038616" cy="1038616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="" xmlns:a16="http://schemas.microsoft.com/office/drawing/2014/main" id="{7593292D-CF9C-2E41-93BE-5752B0AA8B77}"/>
              </a:ext>
            </a:extLst>
          </p:cNvPr>
          <p:cNvCxnSpPr>
            <a:cxnSpLocks/>
            <a:endCxn id="38" idx="2"/>
          </p:cNvCxnSpPr>
          <p:nvPr/>
        </p:nvCxnSpPr>
        <p:spPr>
          <a:xfrm flipH="1">
            <a:off x="7144474" y="5165345"/>
            <a:ext cx="1477184" cy="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="" xmlns:a16="http://schemas.microsoft.com/office/drawing/2014/main" id="{AA737C0E-8CD7-CB49-A47E-B352B9A0A158}"/>
              </a:ext>
            </a:extLst>
          </p:cNvPr>
          <p:cNvCxnSpPr>
            <a:cxnSpLocks/>
            <a:endCxn id="38" idx="3"/>
          </p:cNvCxnSpPr>
          <p:nvPr/>
        </p:nvCxnSpPr>
        <p:spPr>
          <a:xfrm flipH="1">
            <a:off x="7574683" y="5165345"/>
            <a:ext cx="1038616" cy="1038615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="" xmlns:a16="http://schemas.microsoft.com/office/drawing/2014/main" id="{4236038D-B7CA-5A48-A62B-BDF2D0999ED9}"/>
              </a:ext>
            </a:extLst>
          </p:cNvPr>
          <p:cNvCxnSpPr>
            <a:cxnSpLocks/>
            <a:endCxn id="38" idx="4"/>
          </p:cNvCxnSpPr>
          <p:nvPr/>
        </p:nvCxnSpPr>
        <p:spPr>
          <a:xfrm flipH="1">
            <a:off x="8613299" y="5165344"/>
            <a:ext cx="8360" cy="1468825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="" xmlns:a16="http://schemas.microsoft.com/office/drawing/2014/main" id="{33FCA16D-B69C-C647-AE31-1B4C60EB3C8C}"/>
              </a:ext>
            </a:extLst>
          </p:cNvPr>
          <p:cNvCxnSpPr>
            <a:cxnSpLocks/>
            <a:endCxn id="38" idx="5"/>
          </p:cNvCxnSpPr>
          <p:nvPr/>
        </p:nvCxnSpPr>
        <p:spPr>
          <a:xfrm>
            <a:off x="8638385" y="5165344"/>
            <a:ext cx="1013529" cy="1038616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="" xmlns:a16="http://schemas.microsoft.com/office/drawing/2014/main" id="{0EC7BF24-3DAA-044C-97DC-207333211475}"/>
              </a:ext>
            </a:extLst>
          </p:cNvPr>
          <p:cNvCxnSpPr>
            <a:cxnSpLocks/>
            <a:endCxn id="38" idx="6"/>
          </p:cNvCxnSpPr>
          <p:nvPr/>
        </p:nvCxnSpPr>
        <p:spPr>
          <a:xfrm>
            <a:off x="8638384" y="5165345"/>
            <a:ext cx="1443739" cy="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="" xmlns:a16="http://schemas.microsoft.com/office/drawing/2014/main" id="{F9D96B67-6A03-C44B-B4AA-C834145316C0}"/>
              </a:ext>
            </a:extLst>
          </p:cNvPr>
          <p:cNvCxnSpPr>
            <a:cxnSpLocks/>
            <a:endCxn id="38" idx="7"/>
          </p:cNvCxnSpPr>
          <p:nvPr/>
        </p:nvCxnSpPr>
        <p:spPr>
          <a:xfrm flipV="1">
            <a:off x="8638384" y="4126729"/>
            <a:ext cx="1013530" cy="1038616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B66F1BF2-B17E-A14C-A67A-1856DD3A0D8D}"/>
              </a:ext>
            </a:extLst>
          </p:cNvPr>
          <p:cNvSpPr/>
          <p:nvPr/>
        </p:nvSpPr>
        <p:spPr>
          <a:xfrm>
            <a:off x="1719718" y="4766542"/>
            <a:ext cx="8980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138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3" name="Pie 2">
            <a:extLst>
              <a:ext uri="{FF2B5EF4-FFF2-40B4-BE49-F238E27FC236}">
                <a16:creationId xmlns="" xmlns:a16="http://schemas.microsoft.com/office/drawing/2014/main" id="{01A804BA-0E9F-0F45-9330-F36C7147C176}"/>
              </a:ext>
            </a:extLst>
          </p:cNvPr>
          <p:cNvSpPr/>
          <p:nvPr/>
        </p:nvSpPr>
        <p:spPr>
          <a:xfrm>
            <a:off x="8164458" y="4708146"/>
            <a:ext cx="914400" cy="914400"/>
          </a:xfrm>
          <a:prstGeom prst="pie">
            <a:avLst>
              <a:gd name="adj1" fmla="val 18990443"/>
              <a:gd name="adj2" fmla="val 16200000"/>
            </a:avLst>
          </a:prstGeom>
          <a:solidFill>
            <a:srgbClr val="FFDD57"/>
          </a:solidFill>
          <a:ln w="285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DD57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="" xmlns:a16="http://schemas.microsoft.com/office/drawing/2014/main" id="{D0752973-CF1A-5A4B-9CDA-DB83DB538AB5}"/>
              </a:ext>
            </a:extLst>
          </p:cNvPr>
          <p:cNvSpPr/>
          <p:nvPr/>
        </p:nvSpPr>
        <p:spPr>
          <a:xfrm>
            <a:off x="8404773" y="5158649"/>
            <a:ext cx="3818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latin typeface="OpenDyslexicAlta" pitchFamily="2" charset="77"/>
              </a:rPr>
              <a:t>b</a:t>
            </a:r>
            <a:endParaRPr lang="en-US" sz="24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66890040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273DC"/>
                </a:solidFill>
              </a:rPr>
              <a:t>Do you agree?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273DC"/>
                </a:solidFill>
              </a:rPr>
              <a:t>Provide example angles to help explain your answer. 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="" xmlns:a16="http://schemas.microsoft.com/office/drawing/2014/main" id="{47AF9CA8-2B63-A647-9102-E3DE4825A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859" y="3875882"/>
            <a:ext cx="1689100" cy="12446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="" xmlns:a16="http://schemas.microsoft.com/office/drawing/2014/main" id="{65108521-6BAD-A844-9D52-F6BAD7C52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409" y="1690688"/>
            <a:ext cx="4354694" cy="3295052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F2EF1B55-7CDC-1F47-B4E4-D113F7193461}"/>
              </a:ext>
            </a:extLst>
          </p:cNvPr>
          <p:cNvSpPr/>
          <p:nvPr/>
        </p:nvSpPr>
        <p:spPr>
          <a:xfrm>
            <a:off x="2491409" y="2287735"/>
            <a:ext cx="3379304" cy="193899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000" dirty="0">
                <a:solidFill>
                  <a:srgbClr val="3273DC"/>
                </a:solidFill>
                <a:latin typeface="OpenDyslexicAlta" pitchFamily="2" charset="77"/>
              </a:rPr>
              <a:t>If you have a </a:t>
            </a:r>
            <a:br>
              <a:rPr lang="en-GB" sz="2000" dirty="0">
                <a:solidFill>
                  <a:srgbClr val="3273DC"/>
                </a:solidFill>
                <a:latin typeface="OpenDyslexicAlta" pitchFamily="2" charset="77"/>
              </a:rPr>
            </a:br>
            <a:r>
              <a:rPr lang="en-GB" sz="2000" dirty="0">
                <a:solidFill>
                  <a:srgbClr val="3273DC"/>
                </a:solidFill>
                <a:latin typeface="OpenDyslexicAlta" pitchFamily="2" charset="77"/>
              </a:rPr>
              <a:t>0 - 180 degree protractor, you can only measure acute, right and obtuse angles. </a:t>
            </a:r>
          </a:p>
        </p:txBody>
      </p:sp>
    </p:spTree>
    <p:extLst>
      <p:ext uri="{BB962C8B-B14F-4D97-AF65-F5344CB8AC3E}">
        <p14:creationId xmlns:p14="http://schemas.microsoft.com/office/powerpoint/2010/main" val="38355094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No, I do not agree. It is easier to measure acute, right and obtuse angles. However, by measuring up to 180 degrees and then flipping the protractor, reflex angles can be measured too!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="" xmlns:a16="http://schemas.microsoft.com/office/drawing/2014/main" id="{47AF9CA8-2B63-A647-9102-E3DE4825A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859" y="3875882"/>
            <a:ext cx="1689100" cy="12446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="" xmlns:a16="http://schemas.microsoft.com/office/drawing/2014/main" id="{65108521-6BAD-A844-9D52-F6BAD7C52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409" y="1690688"/>
            <a:ext cx="4354694" cy="3295052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F2EF1B55-7CDC-1F47-B4E4-D113F7193461}"/>
              </a:ext>
            </a:extLst>
          </p:cNvPr>
          <p:cNvSpPr/>
          <p:nvPr/>
        </p:nvSpPr>
        <p:spPr>
          <a:xfrm>
            <a:off x="2491409" y="2287735"/>
            <a:ext cx="3379304" cy="193899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000" dirty="0">
                <a:solidFill>
                  <a:srgbClr val="3273DC"/>
                </a:solidFill>
                <a:latin typeface="OpenDyslexicAlta" pitchFamily="2" charset="77"/>
              </a:rPr>
              <a:t>If you have a </a:t>
            </a:r>
            <a:br>
              <a:rPr lang="en-GB" sz="2000" dirty="0">
                <a:solidFill>
                  <a:srgbClr val="3273DC"/>
                </a:solidFill>
                <a:latin typeface="OpenDyslexicAlta" pitchFamily="2" charset="77"/>
              </a:rPr>
            </a:br>
            <a:r>
              <a:rPr lang="en-GB" sz="2000" dirty="0">
                <a:solidFill>
                  <a:srgbClr val="3273DC"/>
                </a:solidFill>
                <a:latin typeface="OpenDyslexicAlta" pitchFamily="2" charset="77"/>
              </a:rPr>
              <a:t>0 - 180 degree protractor, you can only measure acute, right and obtuse angles. </a:t>
            </a:r>
          </a:p>
        </p:txBody>
      </p:sp>
    </p:spTree>
    <p:extLst>
      <p:ext uri="{BB962C8B-B14F-4D97-AF65-F5344CB8AC3E}">
        <p14:creationId xmlns:p14="http://schemas.microsoft.com/office/powerpoint/2010/main" val="2035166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0948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my knowledge that the measurement around a point (or full turn) is 360 degrees to help me calculate missing angles around a point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explain my reasoning when using my knowledge that the measurement around a point (or full turn) is 360 degrees to help me calculate missing angles around a point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8" y="6298060"/>
            <a:ext cx="11473071" cy="365125"/>
          </a:xfrm>
        </p:spPr>
        <p:txBody>
          <a:bodyPr/>
          <a:lstStyle/>
          <a:p>
            <a:r>
              <a:rPr lang="en-GB" sz="1400" dirty="0" smtClean="0"/>
              <a:t>Stage </a:t>
            </a:r>
            <a:r>
              <a:rPr lang="en-GB" sz="1400" dirty="0"/>
              <a:t>5 - Summer Block 2 - Properties of Shape - Lesson 6 - To be able to calculate angles around a point</a:t>
            </a:r>
          </a:p>
        </p:txBody>
      </p:sp>
    </p:spTree>
    <p:extLst>
      <p:ext uri="{BB962C8B-B14F-4D97-AF65-F5344CB8AC3E}">
        <p14:creationId xmlns:p14="http://schemas.microsoft.com/office/powerpoint/2010/main" val="1664666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D2BD4D00-1CCB-EC46-84D5-80DF6DD61697}"/>
              </a:ext>
            </a:extLst>
          </p:cNvPr>
          <p:cNvSpPr/>
          <p:nvPr/>
        </p:nvSpPr>
        <p:spPr>
          <a:xfrm>
            <a:off x="4627175" y="3103807"/>
            <a:ext cx="2937649" cy="2937649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6CBCFA72-05F0-DB43-8733-A55103A83C76}"/>
              </a:ext>
            </a:extLst>
          </p:cNvPr>
          <p:cNvCxnSpPr>
            <a:cxnSpLocks/>
            <a:endCxn id="12" idx="0"/>
          </p:cNvCxnSpPr>
          <p:nvPr/>
        </p:nvCxnSpPr>
        <p:spPr>
          <a:xfrm flipV="1">
            <a:off x="6096000" y="3103807"/>
            <a:ext cx="0" cy="1525946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49CFE781-0E44-1F4A-8BAF-A1C0153A1946}"/>
              </a:ext>
            </a:extLst>
          </p:cNvPr>
          <p:cNvCxnSpPr>
            <a:cxnSpLocks/>
          </p:cNvCxnSpPr>
          <p:nvPr/>
        </p:nvCxnSpPr>
        <p:spPr>
          <a:xfrm flipH="1">
            <a:off x="4627175" y="4629753"/>
            <a:ext cx="1468825" cy="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8B7C7D99-6312-7642-89AE-50BACF8BDE72}"/>
              </a:ext>
            </a:extLst>
          </p:cNvPr>
          <p:cNvSpPr/>
          <p:nvPr/>
        </p:nvSpPr>
        <p:spPr>
          <a:xfrm>
            <a:off x="5119374" y="4110966"/>
            <a:ext cx="7184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90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2F0F71C3-7AF5-BE45-9ADD-FD0C7998BD76}"/>
              </a:ext>
            </a:extLst>
          </p:cNvPr>
          <p:cNvSpPr/>
          <p:nvPr/>
        </p:nvSpPr>
        <p:spPr>
          <a:xfrm>
            <a:off x="6294396" y="4774134"/>
            <a:ext cx="606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902856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D2BD4D00-1CCB-EC46-84D5-80DF6DD61697}"/>
              </a:ext>
            </a:extLst>
          </p:cNvPr>
          <p:cNvSpPr/>
          <p:nvPr/>
        </p:nvSpPr>
        <p:spPr>
          <a:xfrm>
            <a:off x="4627175" y="3103807"/>
            <a:ext cx="2937649" cy="2937649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6CBCFA72-05F0-DB43-8733-A55103A83C76}"/>
              </a:ext>
            </a:extLst>
          </p:cNvPr>
          <p:cNvCxnSpPr>
            <a:cxnSpLocks/>
            <a:endCxn id="12" idx="0"/>
          </p:cNvCxnSpPr>
          <p:nvPr/>
        </p:nvCxnSpPr>
        <p:spPr>
          <a:xfrm flipV="1">
            <a:off x="6096000" y="3103807"/>
            <a:ext cx="0" cy="1525946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49CFE781-0E44-1F4A-8BAF-A1C0153A1946}"/>
              </a:ext>
            </a:extLst>
          </p:cNvPr>
          <p:cNvCxnSpPr>
            <a:cxnSpLocks/>
          </p:cNvCxnSpPr>
          <p:nvPr/>
        </p:nvCxnSpPr>
        <p:spPr>
          <a:xfrm flipH="1">
            <a:off x="4627175" y="4629753"/>
            <a:ext cx="1468825" cy="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8B7C7D99-6312-7642-89AE-50BACF8BDE72}"/>
              </a:ext>
            </a:extLst>
          </p:cNvPr>
          <p:cNvSpPr/>
          <p:nvPr/>
        </p:nvSpPr>
        <p:spPr>
          <a:xfrm>
            <a:off x="5119374" y="4110966"/>
            <a:ext cx="7184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90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60D74AFE-B4AA-2148-9E57-7241E93C5655}"/>
              </a:ext>
            </a:extLst>
          </p:cNvPr>
          <p:cNvSpPr/>
          <p:nvPr/>
        </p:nvSpPr>
        <p:spPr>
          <a:xfrm>
            <a:off x="6140034" y="4841887"/>
            <a:ext cx="8963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270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048935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D2BD4D00-1CCB-EC46-84D5-80DF6DD61697}"/>
              </a:ext>
            </a:extLst>
          </p:cNvPr>
          <p:cNvSpPr/>
          <p:nvPr/>
        </p:nvSpPr>
        <p:spPr>
          <a:xfrm>
            <a:off x="4627175" y="3103807"/>
            <a:ext cx="2937649" cy="2937649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6CBCFA72-05F0-DB43-8733-A55103A83C76}"/>
              </a:ext>
            </a:extLst>
          </p:cNvPr>
          <p:cNvCxnSpPr>
            <a:cxnSpLocks/>
            <a:endCxn id="12" idx="0"/>
          </p:cNvCxnSpPr>
          <p:nvPr/>
        </p:nvCxnSpPr>
        <p:spPr>
          <a:xfrm flipV="1">
            <a:off x="6096000" y="3103807"/>
            <a:ext cx="0" cy="1525946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49CFE781-0E44-1F4A-8BAF-A1C0153A1946}"/>
              </a:ext>
            </a:extLst>
          </p:cNvPr>
          <p:cNvCxnSpPr>
            <a:cxnSpLocks/>
            <a:endCxn id="12" idx="5"/>
          </p:cNvCxnSpPr>
          <p:nvPr/>
        </p:nvCxnSpPr>
        <p:spPr>
          <a:xfrm>
            <a:off x="6096000" y="4629753"/>
            <a:ext cx="1038615" cy="981494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8B7C7D99-6312-7642-89AE-50BACF8BDE72}"/>
              </a:ext>
            </a:extLst>
          </p:cNvPr>
          <p:cNvSpPr/>
          <p:nvPr/>
        </p:nvSpPr>
        <p:spPr>
          <a:xfrm>
            <a:off x="5075832" y="4395325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2F0F71C3-7AF5-BE45-9ADD-FD0C7998BD76}"/>
              </a:ext>
            </a:extLst>
          </p:cNvPr>
          <p:cNvSpPr/>
          <p:nvPr/>
        </p:nvSpPr>
        <p:spPr>
          <a:xfrm>
            <a:off x="6371398" y="4371059"/>
            <a:ext cx="888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120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938728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D2BD4D00-1CCB-EC46-84D5-80DF6DD61697}"/>
              </a:ext>
            </a:extLst>
          </p:cNvPr>
          <p:cNvSpPr/>
          <p:nvPr/>
        </p:nvSpPr>
        <p:spPr>
          <a:xfrm>
            <a:off x="4627175" y="3103807"/>
            <a:ext cx="2937649" cy="2937649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6CBCFA72-05F0-DB43-8733-A55103A83C76}"/>
              </a:ext>
            </a:extLst>
          </p:cNvPr>
          <p:cNvCxnSpPr>
            <a:cxnSpLocks/>
            <a:endCxn id="12" idx="0"/>
          </p:cNvCxnSpPr>
          <p:nvPr/>
        </p:nvCxnSpPr>
        <p:spPr>
          <a:xfrm flipV="1">
            <a:off x="6096000" y="3103807"/>
            <a:ext cx="0" cy="1525946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49CFE781-0E44-1F4A-8BAF-A1C0153A1946}"/>
              </a:ext>
            </a:extLst>
          </p:cNvPr>
          <p:cNvCxnSpPr>
            <a:cxnSpLocks/>
            <a:endCxn id="12" idx="5"/>
          </p:cNvCxnSpPr>
          <p:nvPr/>
        </p:nvCxnSpPr>
        <p:spPr>
          <a:xfrm>
            <a:off x="6096000" y="4629753"/>
            <a:ext cx="1038615" cy="981494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2F0F71C3-7AF5-BE45-9ADD-FD0C7998BD76}"/>
              </a:ext>
            </a:extLst>
          </p:cNvPr>
          <p:cNvSpPr/>
          <p:nvPr/>
        </p:nvSpPr>
        <p:spPr>
          <a:xfrm>
            <a:off x="6371398" y="4371059"/>
            <a:ext cx="888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120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CCF0EDFA-1958-6546-A806-8039D96F03D1}"/>
              </a:ext>
            </a:extLst>
          </p:cNvPr>
          <p:cNvSpPr/>
          <p:nvPr/>
        </p:nvSpPr>
        <p:spPr>
          <a:xfrm>
            <a:off x="4928525" y="4395324"/>
            <a:ext cx="9156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240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582056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around a point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D2BD4D00-1CCB-EC46-84D5-80DF6DD61697}"/>
              </a:ext>
            </a:extLst>
          </p:cNvPr>
          <p:cNvSpPr/>
          <p:nvPr/>
        </p:nvSpPr>
        <p:spPr>
          <a:xfrm>
            <a:off x="4627175" y="3103807"/>
            <a:ext cx="2937649" cy="2937649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6CBCFA72-05F0-DB43-8733-A55103A83C76}"/>
              </a:ext>
            </a:extLst>
          </p:cNvPr>
          <p:cNvCxnSpPr>
            <a:cxnSpLocks/>
            <a:endCxn id="12" idx="1"/>
          </p:cNvCxnSpPr>
          <p:nvPr/>
        </p:nvCxnSpPr>
        <p:spPr>
          <a:xfrm flipH="1" flipV="1">
            <a:off x="5057384" y="3534016"/>
            <a:ext cx="1038616" cy="1095738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49CFE781-0E44-1F4A-8BAF-A1C0153A1946}"/>
              </a:ext>
            </a:extLst>
          </p:cNvPr>
          <p:cNvCxnSpPr>
            <a:cxnSpLocks/>
          </p:cNvCxnSpPr>
          <p:nvPr/>
        </p:nvCxnSpPr>
        <p:spPr>
          <a:xfrm flipH="1">
            <a:off x="4627175" y="4629753"/>
            <a:ext cx="1468825" cy="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8B7C7D99-6312-7642-89AE-50BACF8BDE72}"/>
              </a:ext>
            </a:extLst>
          </p:cNvPr>
          <p:cNvSpPr/>
          <p:nvPr/>
        </p:nvSpPr>
        <p:spPr>
          <a:xfrm>
            <a:off x="4869373" y="4100619"/>
            <a:ext cx="7024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55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2F0F71C3-7AF5-BE45-9ADD-FD0C7998BD76}"/>
              </a:ext>
            </a:extLst>
          </p:cNvPr>
          <p:cNvSpPr/>
          <p:nvPr/>
        </p:nvSpPr>
        <p:spPr>
          <a:xfrm>
            <a:off x="6294396" y="4774134"/>
            <a:ext cx="606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88603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aths Shed" id="{5DF74AD8-8BDD-4844-8C46-FFB9DBA0E41D}" vid="{0802D904-F1CF-8847-94FE-D7F26B26A3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E0FFBD23-49EF-F148-9BF8-7DB3477A79E2}">
  <we:reference id="wa104380121" version="2.0.0.0" store="en-GB" storeType="OMEX"/>
  <we:alternateReferences>
    <we:reference id="wa104380121" version="2.0.0.0" store="wa10438012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15081</TotalTime>
  <Words>1582</Words>
  <Application>Microsoft Office PowerPoint</Application>
  <PresentationFormat>Custom</PresentationFormat>
  <Paragraphs>464</Paragraphs>
  <Slides>43</Slides>
  <Notes>40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1" baseType="lpstr">
      <vt:lpstr>Arial</vt:lpstr>
      <vt:lpstr>OpenDyslexicAlta</vt:lpstr>
      <vt:lpstr>Wingdings</vt:lpstr>
      <vt:lpstr>Calibri</vt:lpstr>
      <vt:lpstr>Muli</vt:lpstr>
      <vt:lpstr>Lato Light</vt:lpstr>
      <vt:lpstr>Lato</vt:lpstr>
      <vt:lpstr>Office Theme</vt:lpstr>
      <vt:lpstr>PowerPoint Presentation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  <vt:lpstr>To be able to calculate angles around a 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Spelling Shed 🐝</dc:title>
  <dc:creator>Rob Smith</dc:creator>
  <cp:lastModifiedBy>Susan</cp:lastModifiedBy>
  <cp:revision>796</cp:revision>
  <cp:lastPrinted>2019-06-17T16:19:05Z</cp:lastPrinted>
  <dcterms:created xsi:type="dcterms:W3CDTF">2018-08-06T08:16:18Z</dcterms:created>
  <dcterms:modified xsi:type="dcterms:W3CDTF">2021-01-11T12:52:16Z</dcterms:modified>
</cp:coreProperties>
</file>