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320" r:id="rId2"/>
    <p:sldId id="321" r:id="rId3"/>
    <p:sldId id="376" r:id="rId4"/>
    <p:sldId id="402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90" r:id="rId15"/>
    <p:sldId id="389" r:id="rId16"/>
    <p:sldId id="388" r:id="rId17"/>
    <p:sldId id="387" r:id="rId18"/>
    <p:sldId id="391" r:id="rId19"/>
    <p:sldId id="395" r:id="rId20"/>
    <p:sldId id="394" r:id="rId21"/>
    <p:sldId id="393" r:id="rId22"/>
    <p:sldId id="392" r:id="rId23"/>
    <p:sldId id="396" r:id="rId24"/>
    <p:sldId id="398" r:id="rId25"/>
    <p:sldId id="397" r:id="rId26"/>
    <p:sldId id="399" r:id="rId27"/>
    <p:sldId id="401" r:id="rId28"/>
    <p:sldId id="400" r:id="rId29"/>
    <p:sldId id="403" r:id="rId30"/>
    <p:sldId id="405" r:id="rId31"/>
    <p:sldId id="404" r:id="rId32"/>
    <p:sldId id="406" r:id="rId33"/>
    <p:sldId id="408" r:id="rId34"/>
    <p:sldId id="407" r:id="rId35"/>
    <p:sldId id="409" r:id="rId36"/>
    <p:sldId id="433" r:id="rId37"/>
    <p:sldId id="434" r:id="rId38"/>
    <p:sldId id="435" r:id="rId39"/>
    <p:sldId id="436" r:id="rId40"/>
    <p:sldId id="437" r:id="rId41"/>
    <p:sldId id="440" r:id="rId42"/>
    <p:sldId id="441" r:id="rId43"/>
    <p:sldId id="438" r:id="rId44"/>
    <p:sldId id="439" r:id="rId45"/>
    <p:sldId id="443" r:id="rId46"/>
    <p:sldId id="444" r:id="rId47"/>
    <p:sldId id="370" r:id="rId48"/>
    <p:sldId id="442" r:id="rId49"/>
    <p:sldId id="377" r:id="rId50"/>
  </p:sldIdLst>
  <p:sldSz cx="12192000" cy="6858000"/>
  <p:notesSz cx="6858000" cy="9144000"/>
  <p:embeddedFontLst>
    <p:embeddedFont>
      <p:font typeface="Muli" panose="020B0604020202020204" charset="0"/>
      <p:regular r:id="rId53"/>
      <p:bold r:id="rId54"/>
      <p:italic r:id="rId55"/>
      <p:boldItalic r:id="rId56"/>
    </p:embeddedFont>
    <p:embeddedFont>
      <p:font typeface="Lato" panose="020F0502020204030203" pitchFamily="34" charset="0"/>
      <p:regular r:id="rId57"/>
      <p:bold r:id="rId58"/>
    </p:embeddedFont>
    <p:embeddedFont>
      <p:font typeface="OpenDyslexicAlta" panose="00000500000000000000" pitchFamily="2" charset="0"/>
      <p:regular r:id="rId59"/>
      <p:bold r:id="rId60"/>
      <p:italic r:id="rId61"/>
      <p:boldItalic r:id="rId62"/>
    </p:embeddedFont>
    <p:embeddedFont>
      <p:font typeface="Lato Light" panose="020F0302020204030203" pitchFamily="34" charset="0"/>
      <p:regular r:id="rId63"/>
    </p:embeddedFont>
    <p:embeddedFont>
      <p:font typeface="OpenDyslexic" panose="00000500000000000000" pitchFamily="2" charset="0"/>
      <p:regular r:id="rId64"/>
      <p:bold r:id="rId65"/>
      <p:italic r:id="rId66"/>
      <p:boldItalic r:id="rId67"/>
    </p:embeddedFont>
    <p:embeddedFont>
      <p:font typeface="Calibri" panose="020F0502020204030204" pitchFamily="34" charset="0"/>
      <p:regular r:id="rId68"/>
      <p:bold r:id="rId69"/>
      <p:italic r:id="rId70"/>
      <p:boldItalic r:id="rId7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7957D5"/>
    <a:srgbClr val="A671FF"/>
    <a:srgbClr val="F336C8"/>
    <a:srgbClr val="FFDD57"/>
    <a:srgbClr val="23D160"/>
    <a:srgbClr val="F337C7"/>
    <a:srgbClr val="3273DC"/>
    <a:srgbClr val="209CEE"/>
    <a:srgbClr val="EB9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834" autoAdjust="0"/>
    <p:restoredTop sz="87926" autoAdjust="0"/>
  </p:normalViewPr>
  <p:slideViewPr>
    <p:cSldViewPr snapToGrid="0" snapToObjects="1">
      <p:cViewPr varScale="1">
        <p:scale>
          <a:sx n="60" d="100"/>
          <a:sy n="60" d="100"/>
        </p:scale>
        <p:origin x="-522" y="-180"/>
      </p:cViewPr>
      <p:guideLst>
        <p:guide orient="horz" pos="2137"/>
        <p:guide pos="3863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1.fntdata"/><Relationship Id="rId68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66" Type="http://schemas.openxmlformats.org/officeDocument/2006/relationships/font" Target="fonts/font14.fntdata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9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64" Type="http://schemas.openxmlformats.org/officeDocument/2006/relationships/font" Target="fonts/font12.fntdata"/><Relationship Id="rId69" Type="http://schemas.openxmlformats.org/officeDocument/2006/relationships/font" Target="fonts/font17.fntdata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7.fntdata"/><Relationship Id="rId67" Type="http://schemas.openxmlformats.org/officeDocument/2006/relationships/font" Target="fonts/font1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font" Target="fonts/font10.fntdata"/><Relationship Id="rId70" Type="http://schemas.openxmlformats.org/officeDocument/2006/relationships/font" Target="fonts/font18.fntdata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60" Type="http://schemas.openxmlformats.org/officeDocument/2006/relationships/font" Target="fonts/font8.fntdata"/><Relationship Id="rId65" Type="http://schemas.openxmlformats.org/officeDocument/2006/relationships/font" Target="fonts/font13.fntdata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font" Target="fonts/font1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21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182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326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829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328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29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400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78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07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977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142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9035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9899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04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101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6556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0287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6124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352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4997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6556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080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2371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93710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0555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82540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4228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2550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42793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97669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969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9231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978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271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4732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80455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83071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80026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57317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589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59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4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41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738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97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="" xmlns:a16="http://schemas.microsoft.com/office/drawing/2014/main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10/01/2021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emf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3.e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13.emf"/><Relationship Id="rId4" Type="http://schemas.openxmlformats.org/officeDocument/2006/relationships/image" Target="../media/image30.tif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13.emf"/><Relationship Id="rId4" Type="http://schemas.openxmlformats.org/officeDocument/2006/relationships/image" Target="../media/image30.tif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Stage </a:t>
            </a:r>
            <a:r>
              <a:rPr lang="en-GB" dirty="0"/>
              <a:t>5 </a:t>
            </a:r>
            <a:br>
              <a:rPr lang="en-GB" dirty="0"/>
            </a:br>
            <a:r>
              <a:rPr lang="en-GB" dirty="0"/>
              <a:t>Summer Block 1: Decimals</a:t>
            </a:r>
          </a:p>
          <a:p>
            <a:r>
              <a:rPr lang="en-GB" dirty="0"/>
              <a:t>Lesson 4: To be able to add decimals crossing the whole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Decimals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74800" y="331200"/>
            <a:ext cx="1964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1"/>
                </a:solidFill>
              </a:rPr>
              <a:t>Quiz</a:t>
            </a:r>
            <a:r>
              <a:rPr lang="en-GB" sz="2000" smtClean="0">
                <a:solidFill>
                  <a:schemeClr val="bg1"/>
                </a:solidFill>
              </a:rPr>
              <a:t>: </a:t>
            </a:r>
            <a:r>
              <a:rPr lang="en-GB" sz="2000" b="1" smtClean="0">
                <a:solidFill>
                  <a:schemeClr val="bg1"/>
                </a:solidFill>
              </a:rPr>
              <a:t>QQUXWVK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907223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3986764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4440312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4E623251-AF66-FB45-AA4F-C0B6856BAE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4912612"/>
            <a:ext cx="438373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7D24C038-18EF-BC41-93B3-B7E8CF6733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5351021"/>
            <a:ext cx="438373" cy="45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C1DD82AE-C047-6146-9259-49E9E17D64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4912277"/>
            <a:ext cx="438373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163671EE-D3D8-CB41-A96D-2A214784DE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5359075"/>
            <a:ext cx="438373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EEA24CC6-E2DC-B243-B3B1-FA16E0F96F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682" y="4903888"/>
            <a:ext cx="438373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DCC43B39-24D0-714E-A445-D3FD57C1B5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4912277"/>
            <a:ext cx="432954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4B68D332-4C33-A348-B66C-F305C64721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5365825"/>
            <a:ext cx="432954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1EBBA422-89A3-6B4C-A59F-1DE54177EF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434" y="4920969"/>
            <a:ext cx="432954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657DC80-1716-3A47-9C6E-DD8CE86EF1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434" y="5374517"/>
            <a:ext cx="432954" cy="45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EAB19992-471B-0E4C-8378-B6BBAE8C5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302" y="4920969"/>
            <a:ext cx="432954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BE40E4AC-5C68-F744-B0F4-CF694286D7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302" y="5374517"/>
            <a:ext cx="432954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A3DBFB8B-9C0D-4C41-ADE3-B674B7536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170" y="4920969"/>
            <a:ext cx="432954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9E8504AC-877C-C049-A68E-1C61172930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2772" y="5374517"/>
            <a:ext cx="432954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93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7 L 0.1776 0.13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80" y="67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07407E-6 L 0.1763 0.1324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5" y="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907223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052" y="4910978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052" y="5364526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4E623251-AF66-FB45-AA4F-C0B6856BAE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4912612"/>
            <a:ext cx="438373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7D24C038-18EF-BC41-93B3-B7E8CF6733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5351021"/>
            <a:ext cx="438373" cy="45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C1DD82AE-C047-6146-9259-49E9E17D64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4912277"/>
            <a:ext cx="438373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163671EE-D3D8-CB41-A96D-2A214784DE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5359075"/>
            <a:ext cx="438373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EEA24CC6-E2DC-B243-B3B1-FA16E0F96F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682" y="4903888"/>
            <a:ext cx="438373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DCC43B39-24D0-714E-A445-D3FD57C1B5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4912277"/>
            <a:ext cx="432954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4B68D332-4C33-A348-B66C-F305C64721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5365825"/>
            <a:ext cx="432954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1EBBA422-89A3-6B4C-A59F-1DE54177EF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434" y="4920969"/>
            <a:ext cx="432954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657DC80-1716-3A47-9C6E-DD8CE86EF1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434" y="5374517"/>
            <a:ext cx="432954" cy="45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EAB19992-471B-0E4C-8378-B6BBAE8C5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302" y="4920969"/>
            <a:ext cx="432954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BE40E4AC-5C68-F744-B0F4-CF694286D7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302" y="5374517"/>
            <a:ext cx="432954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A3DBFB8B-9C0D-4C41-ADE3-B674B7536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170" y="4920969"/>
            <a:ext cx="432954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9E8504AC-877C-C049-A68E-1C61172930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2772" y="5374517"/>
            <a:ext cx="432954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4CC50783-3CCB-544D-B54F-4EE737DCD57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841" y="4917243"/>
            <a:ext cx="432954" cy="44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75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22222E-6 L -0.04154 0.1319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</a:t>
            </a:r>
            <a:r>
              <a:rPr lang="en-GB" sz="2200" b="1" u="sng" dirty="0">
                <a:solidFill>
                  <a:srgbClr val="FF3860"/>
                </a:solidFill>
              </a:rPr>
              <a:t>1.115</a:t>
            </a:r>
            <a:r>
              <a:rPr lang="en-GB" sz="2200" dirty="0"/>
              <a:t>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907223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964" y="4909075"/>
            <a:ext cx="432954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4E623251-AF66-FB45-AA4F-C0B6856BAE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4912612"/>
            <a:ext cx="438373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7D24C038-18EF-BC41-93B3-B7E8CF6733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5351021"/>
            <a:ext cx="438373" cy="45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C1DD82AE-C047-6146-9259-49E9E17D64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4912277"/>
            <a:ext cx="438373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163671EE-D3D8-CB41-A96D-2A214784DE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5359075"/>
            <a:ext cx="438373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EEA24CC6-E2DC-B243-B3B1-FA16E0F96F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682" y="4903888"/>
            <a:ext cx="438373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DCC43B39-24D0-714E-A445-D3FD57C1B5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4912277"/>
            <a:ext cx="432954" cy="45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6B6FA463-627A-664E-8A18-4032482520C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841" y="4917243"/>
            <a:ext cx="432954" cy="44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26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0.654 + 0.489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1.143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0.578 + 0.546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1.124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0.679 + 0.438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1.117</a:t>
            </a:r>
            <a:endParaRPr lang="en-US" sz="28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0.358 + 0.893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1.251</a:t>
            </a:r>
          </a:p>
        </p:txBody>
      </p:sp>
    </p:spTree>
    <p:extLst>
      <p:ext uri="{BB962C8B-B14F-4D97-AF65-F5344CB8AC3E}">
        <p14:creationId xmlns:p14="http://schemas.microsoft.com/office/powerpoint/2010/main" val="1653063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0.654 + 0.489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0.578 + 0.546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1.124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0.679 + 0.438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1.117</a:t>
            </a:r>
            <a:endParaRPr lang="en-US" sz="28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0.358 + 0.893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1.251</a:t>
            </a:r>
          </a:p>
        </p:txBody>
      </p:sp>
    </p:spTree>
    <p:extLst>
      <p:ext uri="{BB962C8B-B14F-4D97-AF65-F5344CB8AC3E}">
        <p14:creationId xmlns:p14="http://schemas.microsoft.com/office/powerpoint/2010/main" val="2021611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0.654 + 0.489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0.578 + 0.546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1.124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0.679 + 0.438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1.117</a:t>
            </a:r>
            <a:endParaRPr lang="en-US" sz="28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0.358 + 0.893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1.251</a:t>
            </a:r>
          </a:p>
        </p:txBody>
      </p:sp>
    </p:spTree>
    <p:extLst>
      <p:ext uri="{BB962C8B-B14F-4D97-AF65-F5344CB8AC3E}">
        <p14:creationId xmlns:p14="http://schemas.microsoft.com/office/powerpoint/2010/main" val="2138502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0.654 + 0.489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0.578 + 0.546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1.124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0.679 + 0.438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1.117</a:t>
            </a:r>
            <a:endParaRPr lang="en-US" sz="28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0.358 + 0.893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1.251</a:t>
            </a:r>
          </a:p>
        </p:txBody>
      </p:sp>
    </p:spTree>
    <p:extLst>
      <p:ext uri="{BB962C8B-B14F-4D97-AF65-F5344CB8AC3E}">
        <p14:creationId xmlns:p14="http://schemas.microsoft.com/office/powerpoint/2010/main" val="2768803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0.654 + 0.489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0.578 + 0.546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1.124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0.679 + 0.438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1.117</a:t>
            </a:r>
            <a:endParaRPr lang="en-US" sz="28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0.358 + 0.893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1.251</a:t>
            </a:r>
          </a:p>
        </p:txBody>
      </p:sp>
    </p:spTree>
    <p:extLst>
      <p:ext uri="{BB962C8B-B14F-4D97-AF65-F5344CB8AC3E}">
        <p14:creationId xmlns:p14="http://schemas.microsoft.com/office/powerpoint/2010/main" val="4073229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0.763 + 0.378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1.141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0.685 + 0.537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1.222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0.789 + 0.549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1.338</a:t>
            </a:r>
            <a:endParaRPr lang="en-US" sz="28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0.487 + 0.839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1.326</a:t>
            </a:r>
          </a:p>
        </p:txBody>
      </p:sp>
    </p:spTree>
    <p:extLst>
      <p:ext uri="{BB962C8B-B14F-4D97-AF65-F5344CB8AC3E}">
        <p14:creationId xmlns:p14="http://schemas.microsoft.com/office/powerpoint/2010/main" val="3557127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0.763 + 0.378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0.685 + 0.537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1.222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0.789 + 0.549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1.338</a:t>
            </a:r>
            <a:endParaRPr lang="en-US" sz="28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0.487 + 0.839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1.326</a:t>
            </a:r>
          </a:p>
        </p:txBody>
      </p:sp>
    </p:spTree>
    <p:extLst>
      <p:ext uri="{BB962C8B-B14F-4D97-AF65-F5344CB8AC3E}">
        <p14:creationId xmlns:p14="http://schemas.microsoft.com/office/powerpoint/2010/main" val="356401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of finding decimal complements to 1 to add decimals crossing the whole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my knowledge of finding decimal complements to 1 to add decimals crossing the whole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5 - Summer Block 1 - Decimals - Lesson 4 - To be able to add decimals crossing the whole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0.763 + 0.378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0.685 + 0.537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1.222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0.789 + 0.549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1.338</a:t>
            </a:r>
            <a:endParaRPr lang="en-US" sz="28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0.487 + 0.839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1.326</a:t>
            </a:r>
          </a:p>
        </p:txBody>
      </p:sp>
    </p:spTree>
    <p:extLst>
      <p:ext uri="{BB962C8B-B14F-4D97-AF65-F5344CB8AC3E}">
        <p14:creationId xmlns:p14="http://schemas.microsoft.com/office/powerpoint/2010/main" val="1879078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0.763 + 0.378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0.685 + 0.537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1.222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0.789 + 0.549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1.338</a:t>
            </a:r>
            <a:endParaRPr lang="en-US" sz="28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0.487 + 0.839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1.326</a:t>
            </a:r>
          </a:p>
        </p:txBody>
      </p:sp>
    </p:spTree>
    <p:extLst>
      <p:ext uri="{BB962C8B-B14F-4D97-AF65-F5344CB8AC3E}">
        <p14:creationId xmlns:p14="http://schemas.microsoft.com/office/powerpoint/2010/main" val="1158572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the following.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91B8BE4-A418-D345-A8A6-A6055E90BD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072" y="3016251"/>
            <a:ext cx="5664614" cy="1628740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2F3FF761-8089-754D-AD18-B739C853E999}"/>
              </a:ext>
            </a:extLst>
          </p:cNvPr>
          <p:cNvSpPr/>
          <p:nvPr/>
        </p:nvSpPr>
        <p:spPr>
          <a:xfrm>
            <a:off x="1209771" y="2964240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0.763 + 0.378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1.141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4534AE57-A192-7F47-B841-5D709E6CF9FF}"/>
              </a:ext>
            </a:extLst>
          </p:cNvPr>
          <p:cNvSpPr/>
          <p:nvPr/>
        </p:nvSpPr>
        <p:spPr>
          <a:xfrm>
            <a:off x="1209771" y="3794851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0.685 + 0.537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1.222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2338981-1221-1E4C-8CD3-522944C49B7B}"/>
              </a:ext>
            </a:extLst>
          </p:cNvPr>
          <p:cNvSpPr/>
          <p:nvPr/>
        </p:nvSpPr>
        <p:spPr>
          <a:xfrm>
            <a:off x="1209771" y="4625462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0.789 + 0.549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1.338</a:t>
            </a:r>
            <a:endParaRPr lang="en-US" sz="28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2E4B1234-4FEF-8E45-A852-EB379A9D37C7}"/>
              </a:ext>
            </a:extLst>
          </p:cNvPr>
          <p:cNvSpPr/>
          <p:nvPr/>
        </p:nvSpPr>
        <p:spPr>
          <a:xfrm>
            <a:off x="1209771" y="5456073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0.487 + 0.839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1.326</a:t>
            </a:r>
          </a:p>
        </p:txBody>
      </p:sp>
    </p:spTree>
    <p:extLst>
      <p:ext uri="{BB962C8B-B14F-4D97-AF65-F5344CB8AC3E}">
        <p14:creationId xmlns:p14="http://schemas.microsoft.com/office/powerpoint/2010/main" val="2979193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+ 0.49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1.22</a:t>
            </a:r>
          </a:p>
        </p:txBody>
      </p:sp>
    </p:spTree>
    <p:extLst>
      <p:ext uri="{BB962C8B-B14F-4D97-AF65-F5344CB8AC3E}">
        <p14:creationId xmlns:p14="http://schemas.microsoft.com/office/powerpoint/2010/main" val="3781714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+ 0.49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4875882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0.27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6322942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0.22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5805237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6487190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5D761F9-2649-48C3-A269-AB938FFE6401}"/>
              </a:ext>
            </a:extLst>
          </p:cNvPr>
          <p:cNvSpPr/>
          <p:nvPr/>
        </p:nvSpPr>
        <p:spPr>
          <a:xfrm rot="19332689">
            <a:off x="4444367" y="2963534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57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0.73 + 0.49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4875882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0.27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6322942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0.22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5805237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6487190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571701D-5C1D-4B7B-B145-A0989F7282C8}"/>
              </a:ext>
            </a:extLst>
          </p:cNvPr>
          <p:cNvSpPr/>
          <p:nvPr/>
        </p:nvSpPr>
        <p:spPr>
          <a:xfrm rot="19332689">
            <a:off x="4323963" y="2821606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8111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 + 0.87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1.22</a:t>
            </a:r>
          </a:p>
        </p:txBody>
      </p:sp>
    </p:spTree>
    <p:extLst>
      <p:ext uri="{BB962C8B-B14F-4D97-AF65-F5344CB8AC3E}">
        <p14:creationId xmlns:p14="http://schemas.microsoft.com/office/powerpoint/2010/main" val="38243581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 + 0.87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3430539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0.22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4877599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0.13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4359894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5041847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7243D4D5-6C5B-4C4B-B5BF-BB6EFE76749D}"/>
              </a:ext>
            </a:extLst>
          </p:cNvPr>
          <p:cNvSpPr/>
          <p:nvPr/>
        </p:nvSpPr>
        <p:spPr>
          <a:xfrm rot="3708345">
            <a:off x="5007115" y="2905376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456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0.35 + 0.87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3430539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0.22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4877599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0.13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4359894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5041847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BDE4CD82-D733-BD4F-8B26-AFDFE765EEAB}"/>
              </a:ext>
            </a:extLst>
          </p:cNvPr>
          <p:cNvSpPr/>
          <p:nvPr/>
        </p:nvSpPr>
        <p:spPr>
          <a:xfrm rot="3708345">
            <a:off x="5007115" y="2905376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668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0.89 + 0.47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1.36</a:t>
            </a:r>
          </a:p>
        </p:txBody>
      </p:sp>
    </p:spTree>
    <p:extLst>
      <p:ext uri="{BB962C8B-B14F-4D97-AF65-F5344CB8AC3E}">
        <p14:creationId xmlns:p14="http://schemas.microsoft.com/office/powerpoint/2010/main" val="278575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for the representations below. 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7DB5A456-EAE9-AB4E-9C2C-008AE66D6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138434" y="2638429"/>
            <a:ext cx="3021496" cy="2809461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266D6210-0783-464B-88FE-77D3FC254EA0}"/>
              </a:ext>
            </a:extLst>
          </p:cNvPr>
          <p:cNvSpPr/>
          <p:nvPr/>
        </p:nvSpPr>
        <p:spPr>
          <a:xfrm>
            <a:off x="2810810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0.3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23828BBE-89A0-3B40-8D03-AC5BF7C76320}"/>
              </a:ext>
            </a:extLst>
          </p:cNvPr>
          <p:cNvSpPr/>
          <p:nvPr/>
        </p:nvSpPr>
        <p:spPr>
          <a:xfrm>
            <a:off x="1934845" y="264052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475C0E1-1497-9A4F-BF40-090C1B31F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032072" y="2638429"/>
            <a:ext cx="3021496" cy="2809461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385E886F-624B-2D44-A13F-07B9A4540F0C}"/>
              </a:ext>
            </a:extLst>
          </p:cNvPr>
          <p:cNvSpPr/>
          <p:nvPr/>
        </p:nvSpPr>
        <p:spPr>
          <a:xfrm>
            <a:off x="9704448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0.9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1DD990D9-3817-2D43-B2B6-418B2EE9321A}"/>
              </a:ext>
            </a:extLst>
          </p:cNvPr>
          <p:cNvSpPr/>
          <p:nvPr/>
        </p:nvSpPr>
        <p:spPr>
          <a:xfrm>
            <a:off x="8828483" y="264052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110516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0.89 + 0.47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1.36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4875882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0.11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6322942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0.36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5805237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6487190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96442D18-E919-8B4D-9DA7-2F6284B7B285}"/>
              </a:ext>
            </a:extLst>
          </p:cNvPr>
          <p:cNvSpPr/>
          <p:nvPr/>
        </p:nvSpPr>
        <p:spPr>
          <a:xfrm rot="18632985">
            <a:off x="4427471" y="2781581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20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0.89 + 0.47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1.36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4875882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0.11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6322942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0.36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5805237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6487190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09757E6E-C4A1-B549-A124-BA9E20390F53}"/>
              </a:ext>
            </a:extLst>
          </p:cNvPr>
          <p:cNvSpPr/>
          <p:nvPr/>
        </p:nvSpPr>
        <p:spPr>
          <a:xfrm rot="18632985">
            <a:off x="4427471" y="2781581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639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 + 0.73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1.21</a:t>
            </a:r>
          </a:p>
        </p:txBody>
      </p:sp>
    </p:spTree>
    <p:extLst>
      <p:ext uri="{BB962C8B-B14F-4D97-AF65-F5344CB8AC3E}">
        <p14:creationId xmlns:p14="http://schemas.microsoft.com/office/powerpoint/2010/main" val="25221007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 + 0.73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chemeClr val="bg1"/>
                </a:solidFill>
                <a:latin typeface="OpenDyslexicAlta" pitchFamily="2" charset="77"/>
              </a:rPr>
              <a:t>1.21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3430539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4877599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0.27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4359894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5041847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95344828-6E9E-D348-A45B-F0B7F0EA17AB}"/>
              </a:ext>
            </a:extLst>
          </p:cNvPr>
          <p:cNvSpPr/>
          <p:nvPr/>
        </p:nvSpPr>
        <p:spPr>
          <a:xfrm rot="3708345">
            <a:off x="5007115" y="2905376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541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complements to 1 to help you calculate:.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6AA17F8E-2022-ED42-9ADB-A61AD19FCD41}"/>
              </a:ext>
            </a:extLst>
          </p:cNvPr>
          <p:cNvSpPr/>
          <p:nvPr/>
        </p:nvSpPr>
        <p:spPr>
          <a:xfrm>
            <a:off x="3676421" y="3128294"/>
            <a:ext cx="4839158" cy="601411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0.48 + 0.73</a:t>
            </a:r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= </a:t>
            </a:r>
            <a:r>
              <a:rPr lang="en-US" sz="2800" b="1" u="sng" dirty="0">
                <a:solidFill>
                  <a:srgbClr val="FF3860"/>
                </a:solidFill>
                <a:latin typeface="OpenDyslexicAlta" pitchFamily="2" charset="77"/>
              </a:rPr>
              <a:t>1.21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980CF11D-3C8A-CB44-9AC7-72FED85E8C48}"/>
              </a:ext>
            </a:extLst>
          </p:cNvPr>
          <p:cNvSpPr/>
          <p:nvPr/>
        </p:nvSpPr>
        <p:spPr>
          <a:xfrm>
            <a:off x="3430539" y="4284454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0.21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A0F5D1D5-AE6E-A240-AC56-2DCF5E540974}"/>
              </a:ext>
            </a:extLst>
          </p:cNvPr>
          <p:cNvSpPr/>
          <p:nvPr/>
        </p:nvSpPr>
        <p:spPr>
          <a:xfrm>
            <a:off x="4877599" y="4284453"/>
            <a:ext cx="1256631" cy="601411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0.27</a:t>
            </a:r>
          </a:p>
        </p:txBody>
      </p:sp>
      <p:sp>
        <p:nvSpPr>
          <p:cNvPr id="5" name="Down Arrow 4">
            <a:extLst>
              <a:ext uri="{FF2B5EF4-FFF2-40B4-BE49-F238E27FC236}">
                <a16:creationId xmlns="" xmlns:a16="http://schemas.microsoft.com/office/drawing/2014/main" id="{F4A5FD91-4256-FF41-8642-A6DA55A70FE7}"/>
              </a:ext>
            </a:extLst>
          </p:cNvPr>
          <p:cNvSpPr/>
          <p:nvPr/>
        </p:nvSpPr>
        <p:spPr>
          <a:xfrm rot="1237769">
            <a:off x="4359894" y="3759782"/>
            <a:ext cx="153328" cy="62456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="" xmlns:a16="http://schemas.microsoft.com/office/drawing/2014/main" id="{67D42D22-F4D4-EE44-AD7C-0DE3A9611C62}"/>
              </a:ext>
            </a:extLst>
          </p:cNvPr>
          <p:cNvSpPr/>
          <p:nvPr/>
        </p:nvSpPr>
        <p:spPr>
          <a:xfrm rot="20462283">
            <a:off x="5041847" y="3765639"/>
            <a:ext cx="153328" cy="612843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FA00925E-66CF-CF4D-B2EE-7DB66D321273}"/>
              </a:ext>
            </a:extLst>
          </p:cNvPr>
          <p:cNvSpPr/>
          <p:nvPr/>
        </p:nvSpPr>
        <p:spPr>
          <a:xfrm rot="3708345">
            <a:off x="5007115" y="2905376"/>
            <a:ext cx="1568478" cy="2217052"/>
          </a:xfrm>
          <a:prstGeom prst="ellipse">
            <a:avLst/>
          </a:prstGeom>
          <a:noFill/>
          <a:ln w="28575">
            <a:solidFill>
              <a:srgbClr val="795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8490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5236987" y="3016251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419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419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419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419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419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482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482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482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482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482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546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546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546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546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546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609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609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609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609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609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673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673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673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673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673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736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736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736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736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736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4826416" y="555625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4826416" y="4912141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5386884" y="347456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5390742" y="470012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5386884" y="410956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5386884" y="535153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174493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5236987" y="3016251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419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419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419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419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419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482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482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482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482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482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546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546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546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546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546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609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609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609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609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609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673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673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673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673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673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736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736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736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736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736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4826416" y="555625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4826416" y="4912141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5386884" y="347456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5390742" y="470012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5386884" y="410956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5386884" y="535153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320238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5236987" y="3016251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419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419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419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419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419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482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482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482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482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482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546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546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546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546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546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609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609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609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609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609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673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673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673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673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673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736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736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736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736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736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4826416" y="555625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4826416" y="4912141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5386884" y="347456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5390742" y="470012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5386884" y="410956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5386884" y="535153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509463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5236987" y="3016251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419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419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419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419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419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482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482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482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482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482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546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546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546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546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546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609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609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609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609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609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673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673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673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673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673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736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736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736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736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736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4826416" y="555625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4826416" y="4912141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5386884" y="347456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5390742" y="470012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5386884" y="410956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5386884" y="535153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859119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5236987" y="3016251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419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419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419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419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419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482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482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482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482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482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546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546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546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546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546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609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609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609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609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609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673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673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673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673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673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736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736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736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736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736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4826416" y="555625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4826416" y="4912141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5386884" y="347456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5390742" y="470012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5386884" y="410956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5386884" y="535153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21259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for the representations below. 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Both sums are 1. Although the addends are different, they’re all odd tenths digits.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7DB5A456-EAE9-AB4E-9C2C-008AE66D6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138434" y="2638429"/>
            <a:ext cx="3021496" cy="2809461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266D6210-0783-464B-88FE-77D3FC254EA0}"/>
              </a:ext>
            </a:extLst>
          </p:cNvPr>
          <p:cNvSpPr/>
          <p:nvPr/>
        </p:nvSpPr>
        <p:spPr>
          <a:xfrm>
            <a:off x="2810810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0.3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23828BBE-89A0-3B40-8D03-AC5BF7C76320}"/>
              </a:ext>
            </a:extLst>
          </p:cNvPr>
          <p:cNvSpPr/>
          <p:nvPr/>
        </p:nvSpPr>
        <p:spPr>
          <a:xfrm>
            <a:off x="1934845" y="264052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C475C0E1-1497-9A4F-BF40-090C1B31F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8032072" y="2638429"/>
            <a:ext cx="3021496" cy="2809461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385E886F-624B-2D44-A13F-07B9A4540F0C}"/>
              </a:ext>
            </a:extLst>
          </p:cNvPr>
          <p:cNvSpPr/>
          <p:nvPr/>
        </p:nvSpPr>
        <p:spPr>
          <a:xfrm>
            <a:off x="9704448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0.9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1DD990D9-3817-2D43-B2B6-418B2EE9321A}"/>
              </a:ext>
            </a:extLst>
          </p:cNvPr>
          <p:cNvSpPr/>
          <p:nvPr/>
        </p:nvSpPr>
        <p:spPr>
          <a:xfrm>
            <a:off x="8828483" y="264052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344B2D35-FFE8-8C44-B079-A67D06D7539C}"/>
              </a:ext>
            </a:extLst>
          </p:cNvPr>
          <p:cNvSpPr/>
          <p:nvPr/>
        </p:nvSpPr>
        <p:spPr>
          <a:xfrm>
            <a:off x="7952519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0.1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="" xmlns:a16="http://schemas.microsoft.com/office/drawing/2014/main" id="{C35A9320-EC0A-8C43-8575-B5E970FE471A}"/>
              </a:ext>
            </a:extLst>
          </p:cNvPr>
          <p:cNvSpPr/>
          <p:nvPr/>
        </p:nvSpPr>
        <p:spPr>
          <a:xfrm>
            <a:off x="1058881" y="419139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0.7</a:t>
            </a:r>
          </a:p>
        </p:txBody>
      </p:sp>
    </p:spTree>
    <p:extLst>
      <p:ext uri="{BB962C8B-B14F-4D97-AF65-F5344CB8AC3E}">
        <p14:creationId xmlns:p14="http://schemas.microsoft.com/office/powerpoint/2010/main" val="38853850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5236987" y="3016251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419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419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419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419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419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482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482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482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482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482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546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546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546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546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546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609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609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609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609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609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6731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6731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6731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6731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6731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7366416" y="301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7366416" y="365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7366416" y="4286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7366416" y="49212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7366416" y="556895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4826416" y="555625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4826416" y="4912141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5386884" y="347456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5390742" y="470012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5386884" y="410956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5386884" y="535153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380872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1335547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28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28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28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28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28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92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92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92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92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92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155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155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155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155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155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219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219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219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219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219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282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282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282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282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282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346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346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346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346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346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924976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924976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1485444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1489302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1485444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1485444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E7D7716E-B63C-5E49-BB3C-36B3F8B8A811}"/>
              </a:ext>
            </a:extLst>
          </p:cNvPr>
          <p:cNvSpPr/>
          <p:nvPr/>
        </p:nvSpPr>
        <p:spPr>
          <a:xfrm>
            <a:off x="9224371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38FC37D7-4C68-8640-9126-528DBC8D1EF1}"/>
              </a:ext>
            </a:extLst>
          </p:cNvPr>
          <p:cNvSpPr/>
          <p:nvPr/>
        </p:nvSpPr>
        <p:spPr>
          <a:xfrm>
            <a:off x="817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7193A5DC-D6FA-774F-AB92-620F1C814760}"/>
              </a:ext>
            </a:extLst>
          </p:cNvPr>
          <p:cNvSpPr/>
          <p:nvPr/>
        </p:nvSpPr>
        <p:spPr>
          <a:xfrm>
            <a:off x="817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3F61135F-9A56-C94F-BB7F-7E19694422EB}"/>
              </a:ext>
            </a:extLst>
          </p:cNvPr>
          <p:cNvSpPr/>
          <p:nvPr/>
        </p:nvSpPr>
        <p:spPr>
          <a:xfrm>
            <a:off x="817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9CD9CFDC-F011-1546-AF1B-602EF8CCD9F8}"/>
              </a:ext>
            </a:extLst>
          </p:cNvPr>
          <p:cNvSpPr/>
          <p:nvPr/>
        </p:nvSpPr>
        <p:spPr>
          <a:xfrm>
            <a:off x="817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FA453F7F-5DAF-984F-9A42-349F9809F5AB}"/>
              </a:ext>
            </a:extLst>
          </p:cNvPr>
          <p:cNvSpPr/>
          <p:nvPr/>
        </p:nvSpPr>
        <p:spPr>
          <a:xfrm>
            <a:off x="817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9E2A8760-8977-0741-AA1D-C3C95CD5AD92}"/>
              </a:ext>
            </a:extLst>
          </p:cNvPr>
          <p:cNvSpPr/>
          <p:nvPr/>
        </p:nvSpPr>
        <p:spPr>
          <a:xfrm>
            <a:off x="881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5794D93B-41B0-CE48-97E4-27A72A194B1C}"/>
              </a:ext>
            </a:extLst>
          </p:cNvPr>
          <p:cNvSpPr/>
          <p:nvPr/>
        </p:nvSpPr>
        <p:spPr>
          <a:xfrm>
            <a:off x="881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07C6BED-6795-0140-A774-046E1344D261}"/>
              </a:ext>
            </a:extLst>
          </p:cNvPr>
          <p:cNvSpPr/>
          <p:nvPr/>
        </p:nvSpPr>
        <p:spPr>
          <a:xfrm>
            <a:off x="881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10B17259-9AD2-F849-89AE-88EC266A6979}"/>
              </a:ext>
            </a:extLst>
          </p:cNvPr>
          <p:cNvSpPr/>
          <p:nvPr/>
        </p:nvSpPr>
        <p:spPr>
          <a:xfrm>
            <a:off x="881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E006D48C-7981-A245-B0EE-4870532912FE}"/>
              </a:ext>
            </a:extLst>
          </p:cNvPr>
          <p:cNvSpPr/>
          <p:nvPr/>
        </p:nvSpPr>
        <p:spPr>
          <a:xfrm>
            <a:off x="881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D80667E-C53C-D94F-B546-3F58DC8C706C}"/>
              </a:ext>
            </a:extLst>
          </p:cNvPr>
          <p:cNvSpPr/>
          <p:nvPr/>
        </p:nvSpPr>
        <p:spPr>
          <a:xfrm>
            <a:off x="944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BC5B2FB3-A580-4440-9B68-7DC74D374BD6}"/>
              </a:ext>
            </a:extLst>
          </p:cNvPr>
          <p:cNvSpPr/>
          <p:nvPr/>
        </p:nvSpPr>
        <p:spPr>
          <a:xfrm>
            <a:off x="944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F5D9BB0B-6AF0-DB44-8E42-027793F08D61}"/>
              </a:ext>
            </a:extLst>
          </p:cNvPr>
          <p:cNvSpPr/>
          <p:nvPr/>
        </p:nvSpPr>
        <p:spPr>
          <a:xfrm>
            <a:off x="944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1CFEF55E-37D8-3446-8B30-71A9B8949645}"/>
              </a:ext>
            </a:extLst>
          </p:cNvPr>
          <p:cNvSpPr/>
          <p:nvPr/>
        </p:nvSpPr>
        <p:spPr>
          <a:xfrm>
            <a:off x="944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C1724118-D7EE-0242-8BD0-A4A4CF05A140}"/>
              </a:ext>
            </a:extLst>
          </p:cNvPr>
          <p:cNvSpPr/>
          <p:nvPr/>
        </p:nvSpPr>
        <p:spPr>
          <a:xfrm>
            <a:off x="944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1854F29E-3AB2-9E4E-BC4C-6A158EFCEB86}"/>
              </a:ext>
            </a:extLst>
          </p:cNvPr>
          <p:cNvSpPr/>
          <p:nvPr/>
        </p:nvSpPr>
        <p:spPr>
          <a:xfrm>
            <a:off x="1008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C15F832A-3D1E-E44A-9E64-062CCE207818}"/>
              </a:ext>
            </a:extLst>
          </p:cNvPr>
          <p:cNvSpPr/>
          <p:nvPr/>
        </p:nvSpPr>
        <p:spPr>
          <a:xfrm>
            <a:off x="1008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FB4FA335-9523-5448-8EA4-BDD3980CA8D5}"/>
              </a:ext>
            </a:extLst>
          </p:cNvPr>
          <p:cNvSpPr/>
          <p:nvPr/>
        </p:nvSpPr>
        <p:spPr>
          <a:xfrm>
            <a:off x="1008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88390A84-D676-664D-95A0-7E189287BC2F}"/>
              </a:ext>
            </a:extLst>
          </p:cNvPr>
          <p:cNvSpPr/>
          <p:nvPr/>
        </p:nvSpPr>
        <p:spPr>
          <a:xfrm>
            <a:off x="1008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9EBE1EAB-9CE1-094E-935F-FD53AE0A9F80}"/>
              </a:ext>
            </a:extLst>
          </p:cNvPr>
          <p:cNvSpPr/>
          <p:nvPr/>
        </p:nvSpPr>
        <p:spPr>
          <a:xfrm>
            <a:off x="1008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E0AA01D1-0CEF-F046-A01F-6B48736F4715}"/>
              </a:ext>
            </a:extLst>
          </p:cNvPr>
          <p:cNvSpPr/>
          <p:nvPr/>
        </p:nvSpPr>
        <p:spPr>
          <a:xfrm>
            <a:off x="1071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1074E23B-13A3-734B-A7F8-AD7B0B9FE832}"/>
              </a:ext>
            </a:extLst>
          </p:cNvPr>
          <p:cNvSpPr/>
          <p:nvPr/>
        </p:nvSpPr>
        <p:spPr>
          <a:xfrm>
            <a:off x="1071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4F872E59-B058-A74A-8849-ABCCC2A48791}"/>
              </a:ext>
            </a:extLst>
          </p:cNvPr>
          <p:cNvSpPr/>
          <p:nvPr/>
        </p:nvSpPr>
        <p:spPr>
          <a:xfrm>
            <a:off x="1071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56E81EB8-9644-DB49-86E7-A5C43A4C9A68}"/>
              </a:ext>
            </a:extLst>
          </p:cNvPr>
          <p:cNvSpPr/>
          <p:nvPr/>
        </p:nvSpPr>
        <p:spPr>
          <a:xfrm>
            <a:off x="1071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C72A5A2D-DADF-AE49-A708-F11312FF797C}"/>
              </a:ext>
            </a:extLst>
          </p:cNvPr>
          <p:cNvSpPr/>
          <p:nvPr/>
        </p:nvSpPr>
        <p:spPr>
          <a:xfrm>
            <a:off x="1071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9E5EF3D7-6AE9-4341-8A6E-29B36868935D}"/>
              </a:ext>
            </a:extLst>
          </p:cNvPr>
          <p:cNvSpPr/>
          <p:nvPr/>
        </p:nvSpPr>
        <p:spPr>
          <a:xfrm>
            <a:off x="1135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6EA09EAD-0789-5A4A-955B-341979308A3D}"/>
              </a:ext>
            </a:extLst>
          </p:cNvPr>
          <p:cNvSpPr/>
          <p:nvPr/>
        </p:nvSpPr>
        <p:spPr>
          <a:xfrm>
            <a:off x="1135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FACE2005-4330-1141-A118-0F9B628973D5}"/>
              </a:ext>
            </a:extLst>
          </p:cNvPr>
          <p:cNvSpPr/>
          <p:nvPr/>
        </p:nvSpPr>
        <p:spPr>
          <a:xfrm>
            <a:off x="1135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BF78CDEC-BC03-EE46-B8BF-A45514B0FBB4}"/>
              </a:ext>
            </a:extLst>
          </p:cNvPr>
          <p:cNvSpPr/>
          <p:nvPr/>
        </p:nvSpPr>
        <p:spPr>
          <a:xfrm>
            <a:off x="1135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D992255B-2674-574C-9D48-BEE34B50A563}"/>
              </a:ext>
            </a:extLst>
          </p:cNvPr>
          <p:cNvSpPr/>
          <p:nvPr/>
        </p:nvSpPr>
        <p:spPr>
          <a:xfrm>
            <a:off x="1135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8A1C334D-16FA-D147-9CE7-AEE6D5423DC2}"/>
              </a:ext>
            </a:extLst>
          </p:cNvPr>
          <p:cNvCxnSpPr>
            <a:cxnSpLocks/>
          </p:cNvCxnSpPr>
          <p:nvPr/>
        </p:nvCxnSpPr>
        <p:spPr>
          <a:xfrm>
            <a:off x="8813800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6F6D4165-06BF-0F44-B971-05141538AB46}"/>
              </a:ext>
            </a:extLst>
          </p:cNvPr>
          <p:cNvCxnSpPr>
            <a:cxnSpLocks/>
          </p:cNvCxnSpPr>
          <p:nvPr/>
        </p:nvCxnSpPr>
        <p:spPr>
          <a:xfrm flipV="1">
            <a:off x="8813800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44E2EB30-8943-9544-8B9A-2A5DC8D68BE9}"/>
              </a:ext>
            </a:extLst>
          </p:cNvPr>
          <p:cNvSpPr/>
          <p:nvPr/>
        </p:nvSpPr>
        <p:spPr>
          <a:xfrm>
            <a:off x="9374268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="" xmlns:a16="http://schemas.microsoft.com/office/drawing/2014/main" id="{3456F4D4-F657-A04E-B6D0-7092CDFCE71A}"/>
              </a:ext>
            </a:extLst>
          </p:cNvPr>
          <p:cNvSpPr/>
          <p:nvPr/>
        </p:nvSpPr>
        <p:spPr>
          <a:xfrm>
            <a:off x="9378126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690F1A8D-7BFD-9949-9034-9CA990B55BAA}"/>
              </a:ext>
            </a:extLst>
          </p:cNvPr>
          <p:cNvSpPr/>
          <p:nvPr/>
        </p:nvSpPr>
        <p:spPr>
          <a:xfrm>
            <a:off x="9374268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B4B27C1D-0898-2443-910E-554B2111FF9F}"/>
              </a:ext>
            </a:extLst>
          </p:cNvPr>
          <p:cNvSpPr/>
          <p:nvPr/>
        </p:nvSpPr>
        <p:spPr>
          <a:xfrm>
            <a:off x="9374268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="" xmlns:a16="http://schemas.microsoft.com/office/drawing/2014/main" id="{08D1CEA4-DA2F-D945-A805-E97628BCBE1F}"/>
              </a:ext>
            </a:extLst>
          </p:cNvPr>
          <p:cNvSpPr/>
          <p:nvPr/>
        </p:nvSpPr>
        <p:spPr>
          <a:xfrm>
            <a:off x="5291646" y="28416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45C9E70C-91A3-D44E-A321-C4B454A3498C}"/>
              </a:ext>
            </a:extLst>
          </p:cNvPr>
          <p:cNvSpPr/>
          <p:nvPr/>
        </p:nvSpPr>
        <p:spPr>
          <a:xfrm>
            <a:off x="424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8449655D-124C-9E4B-81D9-38B1D6D82F85}"/>
              </a:ext>
            </a:extLst>
          </p:cNvPr>
          <p:cNvSpPr/>
          <p:nvPr/>
        </p:nvSpPr>
        <p:spPr>
          <a:xfrm>
            <a:off x="424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7CDA4BE4-34A2-7041-A32F-03BB8B2C9515}"/>
              </a:ext>
            </a:extLst>
          </p:cNvPr>
          <p:cNvSpPr/>
          <p:nvPr/>
        </p:nvSpPr>
        <p:spPr>
          <a:xfrm>
            <a:off x="424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D5191DB6-F629-F24C-90E4-028ED48D2C63}"/>
              </a:ext>
            </a:extLst>
          </p:cNvPr>
          <p:cNvSpPr/>
          <p:nvPr/>
        </p:nvSpPr>
        <p:spPr>
          <a:xfrm>
            <a:off x="424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4B9BB407-EBA4-2B4D-ABE6-6DFE193647A7}"/>
              </a:ext>
            </a:extLst>
          </p:cNvPr>
          <p:cNvSpPr/>
          <p:nvPr/>
        </p:nvSpPr>
        <p:spPr>
          <a:xfrm>
            <a:off x="424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A14A0D9C-1014-3340-87A4-C003CAEC0678}"/>
              </a:ext>
            </a:extLst>
          </p:cNvPr>
          <p:cNvSpPr/>
          <p:nvPr/>
        </p:nvSpPr>
        <p:spPr>
          <a:xfrm>
            <a:off x="488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4FB8908A-3982-8E42-92F6-4CCAA6469A6F}"/>
              </a:ext>
            </a:extLst>
          </p:cNvPr>
          <p:cNvSpPr/>
          <p:nvPr/>
        </p:nvSpPr>
        <p:spPr>
          <a:xfrm>
            <a:off x="488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24BA9CC9-4AFD-A746-A985-A66132515A4B}"/>
              </a:ext>
            </a:extLst>
          </p:cNvPr>
          <p:cNvSpPr/>
          <p:nvPr/>
        </p:nvSpPr>
        <p:spPr>
          <a:xfrm>
            <a:off x="488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8AEF8EC3-4ED7-CC4E-B4C6-73402A2EC941}"/>
              </a:ext>
            </a:extLst>
          </p:cNvPr>
          <p:cNvSpPr/>
          <p:nvPr/>
        </p:nvSpPr>
        <p:spPr>
          <a:xfrm>
            <a:off x="488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7DF2DF07-30F3-694E-AA28-8324A2939F14}"/>
              </a:ext>
            </a:extLst>
          </p:cNvPr>
          <p:cNvSpPr/>
          <p:nvPr/>
        </p:nvSpPr>
        <p:spPr>
          <a:xfrm>
            <a:off x="488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1681DB92-08A4-CF49-BCF2-0D007A774DB4}"/>
              </a:ext>
            </a:extLst>
          </p:cNvPr>
          <p:cNvSpPr/>
          <p:nvPr/>
        </p:nvSpPr>
        <p:spPr>
          <a:xfrm>
            <a:off x="551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304077FF-0616-6A41-840D-CA5A14BC0C20}"/>
              </a:ext>
            </a:extLst>
          </p:cNvPr>
          <p:cNvSpPr/>
          <p:nvPr/>
        </p:nvSpPr>
        <p:spPr>
          <a:xfrm>
            <a:off x="551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D16C5178-2331-7346-910F-485D6144463C}"/>
              </a:ext>
            </a:extLst>
          </p:cNvPr>
          <p:cNvSpPr/>
          <p:nvPr/>
        </p:nvSpPr>
        <p:spPr>
          <a:xfrm>
            <a:off x="551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F973B958-2A78-6448-859F-72EE07F952F3}"/>
              </a:ext>
            </a:extLst>
          </p:cNvPr>
          <p:cNvSpPr/>
          <p:nvPr/>
        </p:nvSpPr>
        <p:spPr>
          <a:xfrm>
            <a:off x="551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="" xmlns:a16="http://schemas.microsoft.com/office/drawing/2014/main" id="{0BCB1506-CABD-6B4D-ABA2-2B85DD95B2A2}"/>
              </a:ext>
            </a:extLst>
          </p:cNvPr>
          <p:cNvSpPr/>
          <p:nvPr/>
        </p:nvSpPr>
        <p:spPr>
          <a:xfrm>
            <a:off x="551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9211A58C-1A86-E043-B16F-374077898BB1}"/>
              </a:ext>
            </a:extLst>
          </p:cNvPr>
          <p:cNvSpPr/>
          <p:nvPr/>
        </p:nvSpPr>
        <p:spPr>
          <a:xfrm>
            <a:off x="615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="" xmlns:a16="http://schemas.microsoft.com/office/drawing/2014/main" id="{842F6991-4B73-4149-8261-F0265846463C}"/>
              </a:ext>
            </a:extLst>
          </p:cNvPr>
          <p:cNvSpPr/>
          <p:nvPr/>
        </p:nvSpPr>
        <p:spPr>
          <a:xfrm>
            <a:off x="615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="" xmlns:a16="http://schemas.microsoft.com/office/drawing/2014/main" id="{116122F4-B272-554A-BCD9-4467946E9E48}"/>
              </a:ext>
            </a:extLst>
          </p:cNvPr>
          <p:cNvSpPr/>
          <p:nvPr/>
        </p:nvSpPr>
        <p:spPr>
          <a:xfrm>
            <a:off x="615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7D9BC126-794A-C644-BE21-FB6A48AB8FB1}"/>
              </a:ext>
            </a:extLst>
          </p:cNvPr>
          <p:cNvSpPr/>
          <p:nvPr/>
        </p:nvSpPr>
        <p:spPr>
          <a:xfrm>
            <a:off x="615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="" xmlns:a16="http://schemas.microsoft.com/office/drawing/2014/main" id="{6EBE28CC-AF3B-694A-82AC-C8D7344E0B6E}"/>
              </a:ext>
            </a:extLst>
          </p:cNvPr>
          <p:cNvSpPr/>
          <p:nvPr/>
        </p:nvSpPr>
        <p:spPr>
          <a:xfrm>
            <a:off x="615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="" xmlns:a16="http://schemas.microsoft.com/office/drawing/2014/main" id="{B7E65B74-AE5C-4C4C-9EE9-36F56D33D40E}"/>
              </a:ext>
            </a:extLst>
          </p:cNvPr>
          <p:cNvSpPr/>
          <p:nvPr/>
        </p:nvSpPr>
        <p:spPr>
          <a:xfrm>
            <a:off x="678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="" xmlns:a16="http://schemas.microsoft.com/office/drawing/2014/main" id="{5ADD1C77-24C9-8744-9D77-ECE8C4AC3EE4}"/>
              </a:ext>
            </a:extLst>
          </p:cNvPr>
          <p:cNvSpPr/>
          <p:nvPr/>
        </p:nvSpPr>
        <p:spPr>
          <a:xfrm>
            <a:off x="678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CC28BF54-FEB0-3D4A-B150-25408EDF4059}"/>
              </a:ext>
            </a:extLst>
          </p:cNvPr>
          <p:cNvSpPr/>
          <p:nvPr/>
        </p:nvSpPr>
        <p:spPr>
          <a:xfrm>
            <a:off x="678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AE05AFA4-4110-0C43-8CC3-E16FE49ACE9C}"/>
              </a:ext>
            </a:extLst>
          </p:cNvPr>
          <p:cNvSpPr/>
          <p:nvPr/>
        </p:nvSpPr>
        <p:spPr>
          <a:xfrm>
            <a:off x="678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5BADF2F0-B4C6-6F4D-B5A3-49CAAEE91805}"/>
              </a:ext>
            </a:extLst>
          </p:cNvPr>
          <p:cNvSpPr/>
          <p:nvPr/>
        </p:nvSpPr>
        <p:spPr>
          <a:xfrm>
            <a:off x="678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="" xmlns:a16="http://schemas.microsoft.com/office/drawing/2014/main" id="{2F47CAE0-9E24-4547-8194-1D0958D94BA3}"/>
              </a:ext>
            </a:extLst>
          </p:cNvPr>
          <p:cNvSpPr/>
          <p:nvPr/>
        </p:nvSpPr>
        <p:spPr>
          <a:xfrm>
            <a:off x="742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="" xmlns:a16="http://schemas.microsoft.com/office/drawing/2014/main" id="{E0E4B16D-E177-DE4B-B4FB-19B9D123CA47}"/>
              </a:ext>
            </a:extLst>
          </p:cNvPr>
          <p:cNvSpPr/>
          <p:nvPr/>
        </p:nvSpPr>
        <p:spPr>
          <a:xfrm>
            <a:off x="742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5E00AD59-1C5A-3A44-8932-6A4F21AC8537}"/>
              </a:ext>
            </a:extLst>
          </p:cNvPr>
          <p:cNvSpPr/>
          <p:nvPr/>
        </p:nvSpPr>
        <p:spPr>
          <a:xfrm>
            <a:off x="742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="" xmlns:a16="http://schemas.microsoft.com/office/drawing/2014/main" id="{6B97460D-0FA9-C442-B0AC-B5243037382B}"/>
              </a:ext>
            </a:extLst>
          </p:cNvPr>
          <p:cNvSpPr/>
          <p:nvPr/>
        </p:nvSpPr>
        <p:spPr>
          <a:xfrm>
            <a:off x="742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37D8F401-91B0-F84D-BBE8-4B9A0BAC89FC}"/>
              </a:ext>
            </a:extLst>
          </p:cNvPr>
          <p:cNvSpPr/>
          <p:nvPr/>
        </p:nvSpPr>
        <p:spPr>
          <a:xfrm>
            <a:off x="742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="" xmlns:a16="http://schemas.microsoft.com/office/drawing/2014/main" id="{6F48DA63-23C9-D647-98CE-420CDCE9BD82}"/>
              </a:ext>
            </a:extLst>
          </p:cNvPr>
          <p:cNvCxnSpPr>
            <a:cxnSpLocks/>
          </p:cNvCxnSpPr>
          <p:nvPr/>
        </p:nvCxnSpPr>
        <p:spPr>
          <a:xfrm>
            <a:off x="4881075" y="53816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="" xmlns:a16="http://schemas.microsoft.com/office/drawing/2014/main" id="{0458A07F-80BA-A447-A087-89BFC7784D19}"/>
              </a:ext>
            </a:extLst>
          </p:cNvPr>
          <p:cNvCxnSpPr>
            <a:cxnSpLocks/>
          </p:cNvCxnSpPr>
          <p:nvPr/>
        </p:nvCxnSpPr>
        <p:spPr>
          <a:xfrm flipV="1">
            <a:off x="4881075" y="47375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="" xmlns:a16="http://schemas.microsoft.com/office/drawing/2014/main" id="{8430A70D-FA35-2C4F-A496-E00B30CDDB5A}"/>
              </a:ext>
            </a:extLst>
          </p:cNvPr>
          <p:cNvSpPr/>
          <p:nvPr/>
        </p:nvSpPr>
        <p:spPr>
          <a:xfrm>
            <a:off x="5441543" y="32999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C08B28D3-2733-234A-985D-102318B8A364}"/>
              </a:ext>
            </a:extLst>
          </p:cNvPr>
          <p:cNvSpPr/>
          <p:nvPr/>
        </p:nvSpPr>
        <p:spPr>
          <a:xfrm>
            <a:off x="5445401" y="45254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347EB4D-AE06-E84D-815E-DC6EA5CFA485}"/>
              </a:ext>
            </a:extLst>
          </p:cNvPr>
          <p:cNvSpPr/>
          <p:nvPr/>
        </p:nvSpPr>
        <p:spPr>
          <a:xfrm>
            <a:off x="5441543" y="39349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9A11ED00-EAC8-1549-87BE-6913BECA4A49}"/>
              </a:ext>
            </a:extLst>
          </p:cNvPr>
          <p:cNvSpPr/>
          <p:nvPr/>
        </p:nvSpPr>
        <p:spPr>
          <a:xfrm>
            <a:off x="5441543" y="51769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604634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1335547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28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28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28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28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28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92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92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92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92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92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155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155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155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155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155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219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219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219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219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219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282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282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282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282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282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346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346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346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346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346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924976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924976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1485444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1489302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1485444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1485444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E7D7716E-B63C-5E49-BB3C-36B3F8B8A811}"/>
              </a:ext>
            </a:extLst>
          </p:cNvPr>
          <p:cNvSpPr/>
          <p:nvPr/>
        </p:nvSpPr>
        <p:spPr>
          <a:xfrm>
            <a:off x="9224371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38FC37D7-4C68-8640-9126-528DBC8D1EF1}"/>
              </a:ext>
            </a:extLst>
          </p:cNvPr>
          <p:cNvSpPr/>
          <p:nvPr/>
        </p:nvSpPr>
        <p:spPr>
          <a:xfrm>
            <a:off x="817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7193A5DC-D6FA-774F-AB92-620F1C814760}"/>
              </a:ext>
            </a:extLst>
          </p:cNvPr>
          <p:cNvSpPr/>
          <p:nvPr/>
        </p:nvSpPr>
        <p:spPr>
          <a:xfrm>
            <a:off x="817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3F61135F-9A56-C94F-BB7F-7E19694422EB}"/>
              </a:ext>
            </a:extLst>
          </p:cNvPr>
          <p:cNvSpPr/>
          <p:nvPr/>
        </p:nvSpPr>
        <p:spPr>
          <a:xfrm>
            <a:off x="817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9CD9CFDC-F011-1546-AF1B-602EF8CCD9F8}"/>
              </a:ext>
            </a:extLst>
          </p:cNvPr>
          <p:cNvSpPr/>
          <p:nvPr/>
        </p:nvSpPr>
        <p:spPr>
          <a:xfrm>
            <a:off x="817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FA453F7F-5DAF-984F-9A42-349F9809F5AB}"/>
              </a:ext>
            </a:extLst>
          </p:cNvPr>
          <p:cNvSpPr/>
          <p:nvPr/>
        </p:nvSpPr>
        <p:spPr>
          <a:xfrm>
            <a:off x="817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9E2A8760-8977-0741-AA1D-C3C95CD5AD92}"/>
              </a:ext>
            </a:extLst>
          </p:cNvPr>
          <p:cNvSpPr/>
          <p:nvPr/>
        </p:nvSpPr>
        <p:spPr>
          <a:xfrm>
            <a:off x="881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5794D93B-41B0-CE48-97E4-27A72A194B1C}"/>
              </a:ext>
            </a:extLst>
          </p:cNvPr>
          <p:cNvSpPr/>
          <p:nvPr/>
        </p:nvSpPr>
        <p:spPr>
          <a:xfrm>
            <a:off x="881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07C6BED-6795-0140-A774-046E1344D261}"/>
              </a:ext>
            </a:extLst>
          </p:cNvPr>
          <p:cNvSpPr/>
          <p:nvPr/>
        </p:nvSpPr>
        <p:spPr>
          <a:xfrm>
            <a:off x="881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10B17259-9AD2-F849-89AE-88EC266A6979}"/>
              </a:ext>
            </a:extLst>
          </p:cNvPr>
          <p:cNvSpPr/>
          <p:nvPr/>
        </p:nvSpPr>
        <p:spPr>
          <a:xfrm>
            <a:off x="881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E006D48C-7981-A245-B0EE-4870532912FE}"/>
              </a:ext>
            </a:extLst>
          </p:cNvPr>
          <p:cNvSpPr/>
          <p:nvPr/>
        </p:nvSpPr>
        <p:spPr>
          <a:xfrm>
            <a:off x="881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D80667E-C53C-D94F-B546-3F58DC8C706C}"/>
              </a:ext>
            </a:extLst>
          </p:cNvPr>
          <p:cNvSpPr/>
          <p:nvPr/>
        </p:nvSpPr>
        <p:spPr>
          <a:xfrm>
            <a:off x="944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BC5B2FB3-A580-4440-9B68-7DC74D374BD6}"/>
              </a:ext>
            </a:extLst>
          </p:cNvPr>
          <p:cNvSpPr/>
          <p:nvPr/>
        </p:nvSpPr>
        <p:spPr>
          <a:xfrm>
            <a:off x="944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F5D9BB0B-6AF0-DB44-8E42-027793F08D61}"/>
              </a:ext>
            </a:extLst>
          </p:cNvPr>
          <p:cNvSpPr/>
          <p:nvPr/>
        </p:nvSpPr>
        <p:spPr>
          <a:xfrm>
            <a:off x="944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1CFEF55E-37D8-3446-8B30-71A9B8949645}"/>
              </a:ext>
            </a:extLst>
          </p:cNvPr>
          <p:cNvSpPr/>
          <p:nvPr/>
        </p:nvSpPr>
        <p:spPr>
          <a:xfrm>
            <a:off x="944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C1724118-D7EE-0242-8BD0-A4A4CF05A140}"/>
              </a:ext>
            </a:extLst>
          </p:cNvPr>
          <p:cNvSpPr/>
          <p:nvPr/>
        </p:nvSpPr>
        <p:spPr>
          <a:xfrm>
            <a:off x="944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1854F29E-3AB2-9E4E-BC4C-6A158EFCEB86}"/>
              </a:ext>
            </a:extLst>
          </p:cNvPr>
          <p:cNvSpPr/>
          <p:nvPr/>
        </p:nvSpPr>
        <p:spPr>
          <a:xfrm>
            <a:off x="1008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C15F832A-3D1E-E44A-9E64-062CCE207818}"/>
              </a:ext>
            </a:extLst>
          </p:cNvPr>
          <p:cNvSpPr/>
          <p:nvPr/>
        </p:nvSpPr>
        <p:spPr>
          <a:xfrm>
            <a:off x="1008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FB4FA335-9523-5448-8EA4-BDD3980CA8D5}"/>
              </a:ext>
            </a:extLst>
          </p:cNvPr>
          <p:cNvSpPr/>
          <p:nvPr/>
        </p:nvSpPr>
        <p:spPr>
          <a:xfrm>
            <a:off x="1008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88390A84-D676-664D-95A0-7E189287BC2F}"/>
              </a:ext>
            </a:extLst>
          </p:cNvPr>
          <p:cNvSpPr/>
          <p:nvPr/>
        </p:nvSpPr>
        <p:spPr>
          <a:xfrm>
            <a:off x="1008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9EBE1EAB-9CE1-094E-935F-FD53AE0A9F80}"/>
              </a:ext>
            </a:extLst>
          </p:cNvPr>
          <p:cNvSpPr/>
          <p:nvPr/>
        </p:nvSpPr>
        <p:spPr>
          <a:xfrm>
            <a:off x="1008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E0AA01D1-0CEF-F046-A01F-6B48736F4715}"/>
              </a:ext>
            </a:extLst>
          </p:cNvPr>
          <p:cNvSpPr/>
          <p:nvPr/>
        </p:nvSpPr>
        <p:spPr>
          <a:xfrm>
            <a:off x="1071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1074E23B-13A3-734B-A7F8-AD7B0B9FE832}"/>
              </a:ext>
            </a:extLst>
          </p:cNvPr>
          <p:cNvSpPr/>
          <p:nvPr/>
        </p:nvSpPr>
        <p:spPr>
          <a:xfrm>
            <a:off x="1071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4F872E59-B058-A74A-8849-ABCCC2A48791}"/>
              </a:ext>
            </a:extLst>
          </p:cNvPr>
          <p:cNvSpPr/>
          <p:nvPr/>
        </p:nvSpPr>
        <p:spPr>
          <a:xfrm>
            <a:off x="1071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56E81EB8-9644-DB49-86E7-A5C43A4C9A68}"/>
              </a:ext>
            </a:extLst>
          </p:cNvPr>
          <p:cNvSpPr/>
          <p:nvPr/>
        </p:nvSpPr>
        <p:spPr>
          <a:xfrm>
            <a:off x="1071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C72A5A2D-DADF-AE49-A708-F11312FF797C}"/>
              </a:ext>
            </a:extLst>
          </p:cNvPr>
          <p:cNvSpPr/>
          <p:nvPr/>
        </p:nvSpPr>
        <p:spPr>
          <a:xfrm>
            <a:off x="1071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9E5EF3D7-6AE9-4341-8A6E-29B36868935D}"/>
              </a:ext>
            </a:extLst>
          </p:cNvPr>
          <p:cNvSpPr/>
          <p:nvPr/>
        </p:nvSpPr>
        <p:spPr>
          <a:xfrm>
            <a:off x="1135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6EA09EAD-0789-5A4A-955B-341979308A3D}"/>
              </a:ext>
            </a:extLst>
          </p:cNvPr>
          <p:cNvSpPr/>
          <p:nvPr/>
        </p:nvSpPr>
        <p:spPr>
          <a:xfrm>
            <a:off x="1135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FACE2005-4330-1141-A118-0F9B628973D5}"/>
              </a:ext>
            </a:extLst>
          </p:cNvPr>
          <p:cNvSpPr/>
          <p:nvPr/>
        </p:nvSpPr>
        <p:spPr>
          <a:xfrm>
            <a:off x="1135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BF78CDEC-BC03-EE46-B8BF-A45514B0FBB4}"/>
              </a:ext>
            </a:extLst>
          </p:cNvPr>
          <p:cNvSpPr/>
          <p:nvPr/>
        </p:nvSpPr>
        <p:spPr>
          <a:xfrm>
            <a:off x="1135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D992255B-2674-574C-9D48-BEE34B50A563}"/>
              </a:ext>
            </a:extLst>
          </p:cNvPr>
          <p:cNvSpPr/>
          <p:nvPr/>
        </p:nvSpPr>
        <p:spPr>
          <a:xfrm>
            <a:off x="1135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8A1C334D-16FA-D147-9CE7-AEE6D5423DC2}"/>
              </a:ext>
            </a:extLst>
          </p:cNvPr>
          <p:cNvCxnSpPr>
            <a:cxnSpLocks/>
          </p:cNvCxnSpPr>
          <p:nvPr/>
        </p:nvCxnSpPr>
        <p:spPr>
          <a:xfrm>
            <a:off x="8813800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6F6D4165-06BF-0F44-B971-05141538AB46}"/>
              </a:ext>
            </a:extLst>
          </p:cNvPr>
          <p:cNvCxnSpPr>
            <a:cxnSpLocks/>
          </p:cNvCxnSpPr>
          <p:nvPr/>
        </p:nvCxnSpPr>
        <p:spPr>
          <a:xfrm flipV="1">
            <a:off x="8813800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44E2EB30-8943-9544-8B9A-2A5DC8D68BE9}"/>
              </a:ext>
            </a:extLst>
          </p:cNvPr>
          <p:cNvSpPr/>
          <p:nvPr/>
        </p:nvSpPr>
        <p:spPr>
          <a:xfrm>
            <a:off x="9374268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="" xmlns:a16="http://schemas.microsoft.com/office/drawing/2014/main" id="{3456F4D4-F657-A04E-B6D0-7092CDFCE71A}"/>
              </a:ext>
            </a:extLst>
          </p:cNvPr>
          <p:cNvSpPr/>
          <p:nvPr/>
        </p:nvSpPr>
        <p:spPr>
          <a:xfrm>
            <a:off x="9378126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690F1A8D-7BFD-9949-9034-9CA990B55BAA}"/>
              </a:ext>
            </a:extLst>
          </p:cNvPr>
          <p:cNvSpPr/>
          <p:nvPr/>
        </p:nvSpPr>
        <p:spPr>
          <a:xfrm>
            <a:off x="9374268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B4B27C1D-0898-2443-910E-554B2111FF9F}"/>
              </a:ext>
            </a:extLst>
          </p:cNvPr>
          <p:cNvSpPr/>
          <p:nvPr/>
        </p:nvSpPr>
        <p:spPr>
          <a:xfrm>
            <a:off x="9374268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="" xmlns:a16="http://schemas.microsoft.com/office/drawing/2014/main" id="{08D1CEA4-DA2F-D945-A805-E97628BCBE1F}"/>
              </a:ext>
            </a:extLst>
          </p:cNvPr>
          <p:cNvSpPr/>
          <p:nvPr/>
        </p:nvSpPr>
        <p:spPr>
          <a:xfrm>
            <a:off x="5291646" y="28416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45C9E70C-91A3-D44E-A321-C4B454A3498C}"/>
              </a:ext>
            </a:extLst>
          </p:cNvPr>
          <p:cNvSpPr/>
          <p:nvPr/>
        </p:nvSpPr>
        <p:spPr>
          <a:xfrm>
            <a:off x="424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8449655D-124C-9E4B-81D9-38B1D6D82F85}"/>
              </a:ext>
            </a:extLst>
          </p:cNvPr>
          <p:cNvSpPr/>
          <p:nvPr/>
        </p:nvSpPr>
        <p:spPr>
          <a:xfrm>
            <a:off x="424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7CDA4BE4-34A2-7041-A32F-03BB8B2C9515}"/>
              </a:ext>
            </a:extLst>
          </p:cNvPr>
          <p:cNvSpPr/>
          <p:nvPr/>
        </p:nvSpPr>
        <p:spPr>
          <a:xfrm>
            <a:off x="424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D5191DB6-F629-F24C-90E4-028ED48D2C63}"/>
              </a:ext>
            </a:extLst>
          </p:cNvPr>
          <p:cNvSpPr/>
          <p:nvPr/>
        </p:nvSpPr>
        <p:spPr>
          <a:xfrm>
            <a:off x="424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4B9BB407-EBA4-2B4D-ABE6-6DFE193647A7}"/>
              </a:ext>
            </a:extLst>
          </p:cNvPr>
          <p:cNvSpPr/>
          <p:nvPr/>
        </p:nvSpPr>
        <p:spPr>
          <a:xfrm>
            <a:off x="424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A14A0D9C-1014-3340-87A4-C003CAEC0678}"/>
              </a:ext>
            </a:extLst>
          </p:cNvPr>
          <p:cNvSpPr/>
          <p:nvPr/>
        </p:nvSpPr>
        <p:spPr>
          <a:xfrm>
            <a:off x="488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4FB8908A-3982-8E42-92F6-4CCAA6469A6F}"/>
              </a:ext>
            </a:extLst>
          </p:cNvPr>
          <p:cNvSpPr/>
          <p:nvPr/>
        </p:nvSpPr>
        <p:spPr>
          <a:xfrm>
            <a:off x="488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24BA9CC9-4AFD-A746-A985-A66132515A4B}"/>
              </a:ext>
            </a:extLst>
          </p:cNvPr>
          <p:cNvSpPr/>
          <p:nvPr/>
        </p:nvSpPr>
        <p:spPr>
          <a:xfrm>
            <a:off x="488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8AEF8EC3-4ED7-CC4E-B4C6-73402A2EC941}"/>
              </a:ext>
            </a:extLst>
          </p:cNvPr>
          <p:cNvSpPr/>
          <p:nvPr/>
        </p:nvSpPr>
        <p:spPr>
          <a:xfrm>
            <a:off x="488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7DF2DF07-30F3-694E-AA28-8324A2939F14}"/>
              </a:ext>
            </a:extLst>
          </p:cNvPr>
          <p:cNvSpPr/>
          <p:nvPr/>
        </p:nvSpPr>
        <p:spPr>
          <a:xfrm>
            <a:off x="488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1681DB92-08A4-CF49-BCF2-0D007A774DB4}"/>
              </a:ext>
            </a:extLst>
          </p:cNvPr>
          <p:cNvSpPr/>
          <p:nvPr/>
        </p:nvSpPr>
        <p:spPr>
          <a:xfrm>
            <a:off x="551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304077FF-0616-6A41-840D-CA5A14BC0C20}"/>
              </a:ext>
            </a:extLst>
          </p:cNvPr>
          <p:cNvSpPr/>
          <p:nvPr/>
        </p:nvSpPr>
        <p:spPr>
          <a:xfrm>
            <a:off x="551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D16C5178-2331-7346-910F-485D6144463C}"/>
              </a:ext>
            </a:extLst>
          </p:cNvPr>
          <p:cNvSpPr/>
          <p:nvPr/>
        </p:nvSpPr>
        <p:spPr>
          <a:xfrm>
            <a:off x="551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F973B958-2A78-6448-859F-72EE07F952F3}"/>
              </a:ext>
            </a:extLst>
          </p:cNvPr>
          <p:cNvSpPr/>
          <p:nvPr/>
        </p:nvSpPr>
        <p:spPr>
          <a:xfrm>
            <a:off x="551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="" xmlns:a16="http://schemas.microsoft.com/office/drawing/2014/main" id="{0BCB1506-CABD-6B4D-ABA2-2B85DD95B2A2}"/>
              </a:ext>
            </a:extLst>
          </p:cNvPr>
          <p:cNvSpPr/>
          <p:nvPr/>
        </p:nvSpPr>
        <p:spPr>
          <a:xfrm>
            <a:off x="551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9211A58C-1A86-E043-B16F-374077898BB1}"/>
              </a:ext>
            </a:extLst>
          </p:cNvPr>
          <p:cNvSpPr/>
          <p:nvPr/>
        </p:nvSpPr>
        <p:spPr>
          <a:xfrm>
            <a:off x="615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="" xmlns:a16="http://schemas.microsoft.com/office/drawing/2014/main" id="{842F6991-4B73-4149-8261-F0265846463C}"/>
              </a:ext>
            </a:extLst>
          </p:cNvPr>
          <p:cNvSpPr/>
          <p:nvPr/>
        </p:nvSpPr>
        <p:spPr>
          <a:xfrm>
            <a:off x="615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="" xmlns:a16="http://schemas.microsoft.com/office/drawing/2014/main" id="{116122F4-B272-554A-BCD9-4467946E9E48}"/>
              </a:ext>
            </a:extLst>
          </p:cNvPr>
          <p:cNvSpPr/>
          <p:nvPr/>
        </p:nvSpPr>
        <p:spPr>
          <a:xfrm>
            <a:off x="615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7D9BC126-794A-C644-BE21-FB6A48AB8FB1}"/>
              </a:ext>
            </a:extLst>
          </p:cNvPr>
          <p:cNvSpPr/>
          <p:nvPr/>
        </p:nvSpPr>
        <p:spPr>
          <a:xfrm>
            <a:off x="615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="" xmlns:a16="http://schemas.microsoft.com/office/drawing/2014/main" id="{6EBE28CC-AF3B-694A-82AC-C8D7344E0B6E}"/>
              </a:ext>
            </a:extLst>
          </p:cNvPr>
          <p:cNvSpPr/>
          <p:nvPr/>
        </p:nvSpPr>
        <p:spPr>
          <a:xfrm>
            <a:off x="615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="" xmlns:a16="http://schemas.microsoft.com/office/drawing/2014/main" id="{B7E65B74-AE5C-4C4C-9EE9-36F56D33D40E}"/>
              </a:ext>
            </a:extLst>
          </p:cNvPr>
          <p:cNvSpPr/>
          <p:nvPr/>
        </p:nvSpPr>
        <p:spPr>
          <a:xfrm>
            <a:off x="678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="" xmlns:a16="http://schemas.microsoft.com/office/drawing/2014/main" id="{5ADD1C77-24C9-8744-9D77-ECE8C4AC3EE4}"/>
              </a:ext>
            </a:extLst>
          </p:cNvPr>
          <p:cNvSpPr/>
          <p:nvPr/>
        </p:nvSpPr>
        <p:spPr>
          <a:xfrm>
            <a:off x="678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CC28BF54-FEB0-3D4A-B150-25408EDF4059}"/>
              </a:ext>
            </a:extLst>
          </p:cNvPr>
          <p:cNvSpPr/>
          <p:nvPr/>
        </p:nvSpPr>
        <p:spPr>
          <a:xfrm>
            <a:off x="678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AE05AFA4-4110-0C43-8CC3-E16FE49ACE9C}"/>
              </a:ext>
            </a:extLst>
          </p:cNvPr>
          <p:cNvSpPr/>
          <p:nvPr/>
        </p:nvSpPr>
        <p:spPr>
          <a:xfrm>
            <a:off x="678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5BADF2F0-B4C6-6F4D-B5A3-49CAAEE91805}"/>
              </a:ext>
            </a:extLst>
          </p:cNvPr>
          <p:cNvSpPr/>
          <p:nvPr/>
        </p:nvSpPr>
        <p:spPr>
          <a:xfrm>
            <a:off x="678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="" xmlns:a16="http://schemas.microsoft.com/office/drawing/2014/main" id="{2F47CAE0-9E24-4547-8194-1D0958D94BA3}"/>
              </a:ext>
            </a:extLst>
          </p:cNvPr>
          <p:cNvSpPr/>
          <p:nvPr/>
        </p:nvSpPr>
        <p:spPr>
          <a:xfrm>
            <a:off x="742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="" xmlns:a16="http://schemas.microsoft.com/office/drawing/2014/main" id="{E0E4B16D-E177-DE4B-B4FB-19B9D123CA47}"/>
              </a:ext>
            </a:extLst>
          </p:cNvPr>
          <p:cNvSpPr/>
          <p:nvPr/>
        </p:nvSpPr>
        <p:spPr>
          <a:xfrm>
            <a:off x="742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5E00AD59-1C5A-3A44-8932-6A4F21AC8537}"/>
              </a:ext>
            </a:extLst>
          </p:cNvPr>
          <p:cNvSpPr/>
          <p:nvPr/>
        </p:nvSpPr>
        <p:spPr>
          <a:xfrm>
            <a:off x="742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="" xmlns:a16="http://schemas.microsoft.com/office/drawing/2014/main" id="{6B97460D-0FA9-C442-B0AC-B5243037382B}"/>
              </a:ext>
            </a:extLst>
          </p:cNvPr>
          <p:cNvSpPr/>
          <p:nvPr/>
        </p:nvSpPr>
        <p:spPr>
          <a:xfrm>
            <a:off x="742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37D8F401-91B0-F84D-BBE8-4B9A0BAC89FC}"/>
              </a:ext>
            </a:extLst>
          </p:cNvPr>
          <p:cNvSpPr/>
          <p:nvPr/>
        </p:nvSpPr>
        <p:spPr>
          <a:xfrm>
            <a:off x="742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="" xmlns:a16="http://schemas.microsoft.com/office/drawing/2014/main" id="{6F48DA63-23C9-D647-98CE-420CDCE9BD82}"/>
              </a:ext>
            </a:extLst>
          </p:cNvPr>
          <p:cNvCxnSpPr>
            <a:cxnSpLocks/>
          </p:cNvCxnSpPr>
          <p:nvPr/>
        </p:nvCxnSpPr>
        <p:spPr>
          <a:xfrm>
            <a:off x="4881075" y="53816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="" xmlns:a16="http://schemas.microsoft.com/office/drawing/2014/main" id="{0458A07F-80BA-A447-A087-89BFC7784D19}"/>
              </a:ext>
            </a:extLst>
          </p:cNvPr>
          <p:cNvCxnSpPr>
            <a:cxnSpLocks/>
          </p:cNvCxnSpPr>
          <p:nvPr/>
        </p:nvCxnSpPr>
        <p:spPr>
          <a:xfrm flipV="1">
            <a:off x="4881075" y="47375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="" xmlns:a16="http://schemas.microsoft.com/office/drawing/2014/main" id="{8430A70D-FA35-2C4F-A496-E00B30CDDB5A}"/>
              </a:ext>
            </a:extLst>
          </p:cNvPr>
          <p:cNvSpPr/>
          <p:nvPr/>
        </p:nvSpPr>
        <p:spPr>
          <a:xfrm>
            <a:off x="5441543" y="32999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C08B28D3-2733-234A-985D-102318B8A364}"/>
              </a:ext>
            </a:extLst>
          </p:cNvPr>
          <p:cNvSpPr/>
          <p:nvPr/>
        </p:nvSpPr>
        <p:spPr>
          <a:xfrm>
            <a:off x="5445401" y="45254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347EB4D-AE06-E84D-815E-DC6EA5CFA485}"/>
              </a:ext>
            </a:extLst>
          </p:cNvPr>
          <p:cNvSpPr/>
          <p:nvPr/>
        </p:nvSpPr>
        <p:spPr>
          <a:xfrm>
            <a:off x="5441543" y="39349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9A11ED00-EAC8-1549-87BE-6913BECA4A49}"/>
              </a:ext>
            </a:extLst>
          </p:cNvPr>
          <p:cNvSpPr/>
          <p:nvPr/>
        </p:nvSpPr>
        <p:spPr>
          <a:xfrm>
            <a:off x="5441543" y="51769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453831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1335547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28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28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28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28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28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92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92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92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92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92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155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155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155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155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155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219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219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219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219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219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282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282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282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282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282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346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346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346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346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346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924976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924976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1485444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1489302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1485444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1485444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E7D7716E-B63C-5E49-BB3C-36B3F8B8A811}"/>
              </a:ext>
            </a:extLst>
          </p:cNvPr>
          <p:cNvSpPr/>
          <p:nvPr/>
        </p:nvSpPr>
        <p:spPr>
          <a:xfrm>
            <a:off x="9224371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38FC37D7-4C68-8640-9126-528DBC8D1EF1}"/>
              </a:ext>
            </a:extLst>
          </p:cNvPr>
          <p:cNvSpPr/>
          <p:nvPr/>
        </p:nvSpPr>
        <p:spPr>
          <a:xfrm>
            <a:off x="817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7193A5DC-D6FA-774F-AB92-620F1C814760}"/>
              </a:ext>
            </a:extLst>
          </p:cNvPr>
          <p:cNvSpPr/>
          <p:nvPr/>
        </p:nvSpPr>
        <p:spPr>
          <a:xfrm>
            <a:off x="817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3F61135F-9A56-C94F-BB7F-7E19694422EB}"/>
              </a:ext>
            </a:extLst>
          </p:cNvPr>
          <p:cNvSpPr/>
          <p:nvPr/>
        </p:nvSpPr>
        <p:spPr>
          <a:xfrm>
            <a:off x="817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9CD9CFDC-F011-1546-AF1B-602EF8CCD9F8}"/>
              </a:ext>
            </a:extLst>
          </p:cNvPr>
          <p:cNvSpPr/>
          <p:nvPr/>
        </p:nvSpPr>
        <p:spPr>
          <a:xfrm>
            <a:off x="817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FA453F7F-5DAF-984F-9A42-349F9809F5AB}"/>
              </a:ext>
            </a:extLst>
          </p:cNvPr>
          <p:cNvSpPr/>
          <p:nvPr/>
        </p:nvSpPr>
        <p:spPr>
          <a:xfrm>
            <a:off x="817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9E2A8760-8977-0741-AA1D-C3C95CD5AD92}"/>
              </a:ext>
            </a:extLst>
          </p:cNvPr>
          <p:cNvSpPr/>
          <p:nvPr/>
        </p:nvSpPr>
        <p:spPr>
          <a:xfrm>
            <a:off x="881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5794D93B-41B0-CE48-97E4-27A72A194B1C}"/>
              </a:ext>
            </a:extLst>
          </p:cNvPr>
          <p:cNvSpPr/>
          <p:nvPr/>
        </p:nvSpPr>
        <p:spPr>
          <a:xfrm>
            <a:off x="881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07C6BED-6795-0140-A774-046E1344D261}"/>
              </a:ext>
            </a:extLst>
          </p:cNvPr>
          <p:cNvSpPr/>
          <p:nvPr/>
        </p:nvSpPr>
        <p:spPr>
          <a:xfrm>
            <a:off x="881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10B17259-9AD2-F849-89AE-88EC266A6979}"/>
              </a:ext>
            </a:extLst>
          </p:cNvPr>
          <p:cNvSpPr/>
          <p:nvPr/>
        </p:nvSpPr>
        <p:spPr>
          <a:xfrm>
            <a:off x="881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E006D48C-7981-A245-B0EE-4870532912FE}"/>
              </a:ext>
            </a:extLst>
          </p:cNvPr>
          <p:cNvSpPr/>
          <p:nvPr/>
        </p:nvSpPr>
        <p:spPr>
          <a:xfrm>
            <a:off x="881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D80667E-C53C-D94F-B546-3F58DC8C706C}"/>
              </a:ext>
            </a:extLst>
          </p:cNvPr>
          <p:cNvSpPr/>
          <p:nvPr/>
        </p:nvSpPr>
        <p:spPr>
          <a:xfrm>
            <a:off x="944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BC5B2FB3-A580-4440-9B68-7DC74D374BD6}"/>
              </a:ext>
            </a:extLst>
          </p:cNvPr>
          <p:cNvSpPr/>
          <p:nvPr/>
        </p:nvSpPr>
        <p:spPr>
          <a:xfrm>
            <a:off x="944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F5D9BB0B-6AF0-DB44-8E42-027793F08D61}"/>
              </a:ext>
            </a:extLst>
          </p:cNvPr>
          <p:cNvSpPr/>
          <p:nvPr/>
        </p:nvSpPr>
        <p:spPr>
          <a:xfrm>
            <a:off x="944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1CFEF55E-37D8-3446-8B30-71A9B8949645}"/>
              </a:ext>
            </a:extLst>
          </p:cNvPr>
          <p:cNvSpPr/>
          <p:nvPr/>
        </p:nvSpPr>
        <p:spPr>
          <a:xfrm>
            <a:off x="944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C1724118-D7EE-0242-8BD0-A4A4CF05A140}"/>
              </a:ext>
            </a:extLst>
          </p:cNvPr>
          <p:cNvSpPr/>
          <p:nvPr/>
        </p:nvSpPr>
        <p:spPr>
          <a:xfrm>
            <a:off x="944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1854F29E-3AB2-9E4E-BC4C-6A158EFCEB86}"/>
              </a:ext>
            </a:extLst>
          </p:cNvPr>
          <p:cNvSpPr/>
          <p:nvPr/>
        </p:nvSpPr>
        <p:spPr>
          <a:xfrm>
            <a:off x="1008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C15F832A-3D1E-E44A-9E64-062CCE207818}"/>
              </a:ext>
            </a:extLst>
          </p:cNvPr>
          <p:cNvSpPr/>
          <p:nvPr/>
        </p:nvSpPr>
        <p:spPr>
          <a:xfrm>
            <a:off x="1008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FB4FA335-9523-5448-8EA4-BDD3980CA8D5}"/>
              </a:ext>
            </a:extLst>
          </p:cNvPr>
          <p:cNvSpPr/>
          <p:nvPr/>
        </p:nvSpPr>
        <p:spPr>
          <a:xfrm>
            <a:off x="1008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88390A84-D676-664D-95A0-7E189287BC2F}"/>
              </a:ext>
            </a:extLst>
          </p:cNvPr>
          <p:cNvSpPr/>
          <p:nvPr/>
        </p:nvSpPr>
        <p:spPr>
          <a:xfrm>
            <a:off x="1008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9EBE1EAB-9CE1-094E-935F-FD53AE0A9F80}"/>
              </a:ext>
            </a:extLst>
          </p:cNvPr>
          <p:cNvSpPr/>
          <p:nvPr/>
        </p:nvSpPr>
        <p:spPr>
          <a:xfrm>
            <a:off x="1008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E0AA01D1-0CEF-F046-A01F-6B48736F4715}"/>
              </a:ext>
            </a:extLst>
          </p:cNvPr>
          <p:cNvSpPr/>
          <p:nvPr/>
        </p:nvSpPr>
        <p:spPr>
          <a:xfrm>
            <a:off x="1071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1074E23B-13A3-734B-A7F8-AD7B0B9FE832}"/>
              </a:ext>
            </a:extLst>
          </p:cNvPr>
          <p:cNvSpPr/>
          <p:nvPr/>
        </p:nvSpPr>
        <p:spPr>
          <a:xfrm>
            <a:off x="1071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4F872E59-B058-A74A-8849-ABCCC2A48791}"/>
              </a:ext>
            </a:extLst>
          </p:cNvPr>
          <p:cNvSpPr/>
          <p:nvPr/>
        </p:nvSpPr>
        <p:spPr>
          <a:xfrm>
            <a:off x="1071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56E81EB8-9644-DB49-86E7-A5C43A4C9A68}"/>
              </a:ext>
            </a:extLst>
          </p:cNvPr>
          <p:cNvSpPr/>
          <p:nvPr/>
        </p:nvSpPr>
        <p:spPr>
          <a:xfrm>
            <a:off x="1071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C72A5A2D-DADF-AE49-A708-F11312FF797C}"/>
              </a:ext>
            </a:extLst>
          </p:cNvPr>
          <p:cNvSpPr/>
          <p:nvPr/>
        </p:nvSpPr>
        <p:spPr>
          <a:xfrm>
            <a:off x="1071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9E5EF3D7-6AE9-4341-8A6E-29B36868935D}"/>
              </a:ext>
            </a:extLst>
          </p:cNvPr>
          <p:cNvSpPr/>
          <p:nvPr/>
        </p:nvSpPr>
        <p:spPr>
          <a:xfrm>
            <a:off x="1135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6EA09EAD-0789-5A4A-955B-341979308A3D}"/>
              </a:ext>
            </a:extLst>
          </p:cNvPr>
          <p:cNvSpPr/>
          <p:nvPr/>
        </p:nvSpPr>
        <p:spPr>
          <a:xfrm>
            <a:off x="1135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FACE2005-4330-1141-A118-0F9B628973D5}"/>
              </a:ext>
            </a:extLst>
          </p:cNvPr>
          <p:cNvSpPr/>
          <p:nvPr/>
        </p:nvSpPr>
        <p:spPr>
          <a:xfrm>
            <a:off x="1135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BF78CDEC-BC03-EE46-B8BF-A45514B0FBB4}"/>
              </a:ext>
            </a:extLst>
          </p:cNvPr>
          <p:cNvSpPr/>
          <p:nvPr/>
        </p:nvSpPr>
        <p:spPr>
          <a:xfrm>
            <a:off x="1135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D992255B-2674-574C-9D48-BEE34B50A563}"/>
              </a:ext>
            </a:extLst>
          </p:cNvPr>
          <p:cNvSpPr/>
          <p:nvPr/>
        </p:nvSpPr>
        <p:spPr>
          <a:xfrm>
            <a:off x="1135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8A1C334D-16FA-D147-9CE7-AEE6D5423DC2}"/>
              </a:ext>
            </a:extLst>
          </p:cNvPr>
          <p:cNvCxnSpPr>
            <a:cxnSpLocks/>
          </p:cNvCxnSpPr>
          <p:nvPr/>
        </p:nvCxnSpPr>
        <p:spPr>
          <a:xfrm>
            <a:off x="8813800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6F6D4165-06BF-0F44-B971-05141538AB46}"/>
              </a:ext>
            </a:extLst>
          </p:cNvPr>
          <p:cNvCxnSpPr>
            <a:cxnSpLocks/>
          </p:cNvCxnSpPr>
          <p:nvPr/>
        </p:nvCxnSpPr>
        <p:spPr>
          <a:xfrm flipV="1">
            <a:off x="8813800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44E2EB30-8943-9544-8B9A-2A5DC8D68BE9}"/>
              </a:ext>
            </a:extLst>
          </p:cNvPr>
          <p:cNvSpPr/>
          <p:nvPr/>
        </p:nvSpPr>
        <p:spPr>
          <a:xfrm>
            <a:off x="9374268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="" xmlns:a16="http://schemas.microsoft.com/office/drawing/2014/main" id="{3456F4D4-F657-A04E-B6D0-7092CDFCE71A}"/>
              </a:ext>
            </a:extLst>
          </p:cNvPr>
          <p:cNvSpPr/>
          <p:nvPr/>
        </p:nvSpPr>
        <p:spPr>
          <a:xfrm>
            <a:off x="9378126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690F1A8D-7BFD-9949-9034-9CA990B55BAA}"/>
              </a:ext>
            </a:extLst>
          </p:cNvPr>
          <p:cNvSpPr/>
          <p:nvPr/>
        </p:nvSpPr>
        <p:spPr>
          <a:xfrm>
            <a:off x="9374268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B4B27C1D-0898-2443-910E-554B2111FF9F}"/>
              </a:ext>
            </a:extLst>
          </p:cNvPr>
          <p:cNvSpPr/>
          <p:nvPr/>
        </p:nvSpPr>
        <p:spPr>
          <a:xfrm>
            <a:off x="9374268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="" xmlns:a16="http://schemas.microsoft.com/office/drawing/2014/main" id="{08D1CEA4-DA2F-D945-A805-E97628BCBE1F}"/>
              </a:ext>
            </a:extLst>
          </p:cNvPr>
          <p:cNvSpPr/>
          <p:nvPr/>
        </p:nvSpPr>
        <p:spPr>
          <a:xfrm>
            <a:off x="5291646" y="28416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45C9E70C-91A3-D44E-A321-C4B454A3498C}"/>
              </a:ext>
            </a:extLst>
          </p:cNvPr>
          <p:cNvSpPr/>
          <p:nvPr/>
        </p:nvSpPr>
        <p:spPr>
          <a:xfrm>
            <a:off x="424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8449655D-124C-9E4B-81D9-38B1D6D82F85}"/>
              </a:ext>
            </a:extLst>
          </p:cNvPr>
          <p:cNvSpPr/>
          <p:nvPr/>
        </p:nvSpPr>
        <p:spPr>
          <a:xfrm>
            <a:off x="424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7CDA4BE4-34A2-7041-A32F-03BB8B2C9515}"/>
              </a:ext>
            </a:extLst>
          </p:cNvPr>
          <p:cNvSpPr/>
          <p:nvPr/>
        </p:nvSpPr>
        <p:spPr>
          <a:xfrm>
            <a:off x="424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D5191DB6-F629-F24C-90E4-028ED48D2C63}"/>
              </a:ext>
            </a:extLst>
          </p:cNvPr>
          <p:cNvSpPr/>
          <p:nvPr/>
        </p:nvSpPr>
        <p:spPr>
          <a:xfrm>
            <a:off x="424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4B9BB407-EBA4-2B4D-ABE6-6DFE193647A7}"/>
              </a:ext>
            </a:extLst>
          </p:cNvPr>
          <p:cNvSpPr/>
          <p:nvPr/>
        </p:nvSpPr>
        <p:spPr>
          <a:xfrm>
            <a:off x="424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A14A0D9C-1014-3340-87A4-C003CAEC0678}"/>
              </a:ext>
            </a:extLst>
          </p:cNvPr>
          <p:cNvSpPr/>
          <p:nvPr/>
        </p:nvSpPr>
        <p:spPr>
          <a:xfrm>
            <a:off x="488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4FB8908A-3982-8E42-92F6-4CCAA6469A6F}"/>
              </a:ext>
            </a:extLst>
          </p:cNvPr>
          <p:cNvSpPr/>
          <p:nvPr/>
        </p:nvSpPr>
        <p:spPr>
          <a:xfrm>
            <a:off x="488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24BA9CC9-4AFD-A746-A985-A66132515A4B}"/>
              </a:ext>
            </a:extLst>
          </p:cNvPr>
          <p:cNvSpPr/>
          <p:nvPr/>
        </p:nvSpPr>
        <p:spPr>
          <a:xfrm>
            <a:off x="488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8AEF8EC3-4ED7-CC4E-B4C6-73402A2EC941}"/>
              </a:ext>
            </a:extLst>
          </p:cNvPr>
          <p:cNvSpPr/>
          <p:nvPr/>
        </p:nvSpPr>
        <p:spPr>
          <a:xfrm>
            <a:off x="488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7DF2DF07-30F3-694E-AA28-8324A2939F14}"/>
              </a:ext>
            </a:extLst>
          </p:cNvPr>
          <p:cNvSpPr/>
          <p:nvPr/>
        </p:nvSpPr>
        <p:spPr>
          <a:xfrm>
            <a:off x="488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1681DB92-08A4-CF49-BCF2-0D007A774DB4}"/>
              </a:ext>
            </a:extLst>
          </p:cNvPr>
          <p:cNvSpPr/>
          <p:nvPr/>
        </p:nvSpPr>
        <p:spPr>
          <a:xfrm>
            <a:off x="551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304077FF-0616-6A41-840D-CA5A14BC0C20}"/>
              </a:ext>
            </a:extLst>
          </p:cNvPr>
          <p:cNvSpPr/>
          <p:nvPr/>
        </p:nvSpPr>
        <p:spPr>
          <a:xfrm>
            <a:off x="551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D16C5178-2331-7346-910F-485D6144463C}"/>
              </a:ext>
            </a:extLst>
          </p:cNvPr>
          <p:cNvSpPr/>
          <p:nvPr/>
        </p:nvSpPr>
        <p:spPr>
          <a:xfrm>
            <a:off x="551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F973B958-2A78-6448-859F-72EE07F952F3}"/>
              </a:ext>
            </a:extLst>
          </p:cNvPr>
          <p:cNvSpPr/>
          <p:nvPr/>
        </p:nvSpPr>
        <p:spPr>
          <a:xfrm>
            <a:off x="551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="" xmlns:a16="http://schemas.microsoft.com/office/drawing/2014/main" id="{0BCB1506-CABD-6B4D-ABA2-2B85DD95B2A2}"/>
              </a:ext>
            </a:extLst>
          </p:cNvPr>
          <p:cNvSpPr/>
          <p:nvPr/>
        </p:nvSpPr>
        <p:spPr>
          <a:xfrm>
            <a:off x="551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9211A58C-1A86-E043-B16F-374077898BB1}"/>
              </a:ext>
            </a:extLst>
          </p:cNvPr>
          <p:cNvSpPr/>
          <p:nvPr/>
        </p:nvSpPr>
        <p:spPr>
          <a:xfrm>
            <a:off x="615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="" xmlns:a16="http://schemas.microsoft.com/office/drawing/2014/main" id="{842F6991-4B73-4149-8261-F0265846463C}"/>
              </a:ext>
            </a:extLst>
          </p:cNvPr>
          <p:cNvSpPr/>
          <p:nvPr/>
        </p:nvSpPr>
        <p:spPr>
          <a:xfrm>
            <a:off x="615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="" xmlns:a16="http://schemas.microsoft.com/office/drawing/2014/main" id="{116122F4-B272-554A-BCD9-4467946E9E48}"/>
              </a:ext>
            </a:extLst>
          </p:cNvPr>
          <p:cNvSpPr/>
          <p:nvPr/>
        </p:nvSpPr>
        <p:spPr>
          <a:xfrm>
            <a:off x="615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7D9BC126-794A-C644-BE21-FB6A48AB8FB1}"/>
              </a:ext>
            </a:extLst>
          </p:cNvPr>
          <p:cNvSpPr/>
          <p:nvPr/>
        </p:nvSpPr>
        <p:spPr>
          <a:xfrm>
            <a:off x="615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="" xmlns:a16="http://schemas.microsoft.com/office/drawing/2014/main" id="{6EBE28CC-AF3B-694A-82AC-C8D7344E0B6E}"/>
              </a:ext>
            </a:extLst>
          </p:cNvPr>
          <p:cNvSpPr/>
          <p:nvPr/>
        </p:nvSpPr>
        <p:spPr>
          <a:xfrm>
            <a:off x="615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="" xmlns:a16="http://schemas.microsoft.com/office/drawing/2014/main" id="{B7E65B74-AE5C-4C4C-9EE9-36F56D33D40E}"/>
              </a:ext>
            </a:extLst>
          </p:cNvPr>
          <p:cNvSpPr/>
          <p:nvPr/>
        </p:nvSpPr>
        <p:spPr>
          <a:xfrm>
            <a:off x="678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="" xmlns:a16="http://schemas.microsoft.com/office/drawing/2014/main" id="{5ADD1C77-24C9-8744-9D77-ECE8C4AC3EE4}"/>
              </a:ext>
            </a:extLst>
          </p:cNvPr>
          <p:cNvSpPr/>
          <p:nvPr/>
        </p:nvSpPr>
        <p:spPr>
          <a:xfrm>
            <a:off x="678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CC28BF54-FEB0-3D4A-B150-25408EDF4059}"/>
              </a:ext>
            </a:extLst>
          </p:cNvPr>
          <p:cNvSpPr/>
          <p:nvPr/>
        </p:nvSpPr>
        <p:spPr>
          <a:xfrm>
            <a:off x="678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AE05AFA4-4110-0C43-8CC3-E16FE49ACE9C}"/>
              </a:ext>
            </a:extLst>
          </p:cNvPr>
          <p:cNvSpPr/>
          <p:nvPr/>
        </p:nvSpPr>
        <p:spPr>
          <a:xfrm>
            <a:off x="678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5BADF2F0-B4C6-6F4D-B5A3-49CAAEE91805}"/>
              </a:ext>
            </a:extLst>
          </p:cNvPr>
          <p:cNvSpPr/>
          <p:nvPr/>
        </p:nvSpPr>
        <p:spPr>
          <a:xfrm>
            <a:off x="678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="" xmlns:a16="http://schemas.microsoft.com/office/drawing/2014/main" id="{2F47CAE0-9E24-4547-8194-1D0958D94BA3}"/>
              </a:ext>
            </a:extLst>
          </p:cNvPr>
          <p:cNvSpPr/>
          <p:nvPr/>
        </p:nvSpPr>
        <p:spPr>
          <a:xfrm>
            <a:off x="742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="" xmlns:a16="http://schemas.microsoft.com/office/drawing/2014/main" id="{E0E4B16D-E177-DE4B-B4FB-19B9D123CA47}"/>
              </a:ext>
            </a:extLst>
          </p:cNvPr>
          <p:cNvSpPr/>
          <p:nvPr/>
        </p:nvSpPr>
        <p:spPr>
          <a:xfrm>
            <a:off x="742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5E00AD59-1C5A-3A44-8932-6A4F21AC8537}"/>
              </a:ext>
            </a:extLst>
          </p:cNvPr>
          <p:cNvSpPr/>
          <p:nvPr/>
        </p:nvSpPr>
        <p:spPr>
          <a:xfrm>
            <a:off x="742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="" xmlns:a16="http://schemas.microsoft.com/office/drawing/2014/main" id="{6B97460D-0FA9-C442-B0AC-B5243037382B}"/>
              </a:ext>
            </a:extLst>
          </p:cNvPr>
          <p:cNvSpPr/>
          <p:nvPr/>
        </p:nvSpPr>
        <p:spPr>
          <a:xfrm>
            <a:off x="742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37D8F401-91B0-F84D-BBE8-4B9A0BAC89FC}"/>
              </a:ext>
            </a:extLst>
          </p:cNvPr>
          <p:cNvSpPr/>
          <p:nvPr/>
        </p:nvSpPr>
        <p:spPr>
          <a:xfrm>
            <a:off x="742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="" xmlns:a16="http://schemas.microsoft.com/office/drawing/2014/main" id="{6F48DA63-23C9-D647-98CE-420CDCE9BD82}"/>
              </a:ext>
            </a:extLst>
          </p:cNvPr>
          <p:cNvCxnSpPr>
            <a:cxnSpLocks/>
          </p:cNvCxnSpPr>
          <p:nvPr/>
        </p:nvCxnSpPr>
        <p:spPr>
          <a:xfrm>
            <a:off x="4881075" y="53816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="" xmlns:a16="http://schemas.microsoft.com/office/drawing/2014/main" id="{0458A07F-80BA-A447-A087-89BFC7784D19}"/>
              </a:ext>
            </a:extLst>
          </p:cNvPr>
          <p:cNvCxnSpPr>
            <a:cxnSpLocks/>
          </p:cNvCxnSpPr>
          <p:nvPr/>
        </p:nvCxnSpPr>
        <p:spPr>
          <a:xfrm flipV="1">
            <a:off x="4881075" y="47375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="" xmlns:a16="http://schemas.microsoft.com/office/drawing/2014/main" id="{8430A70D-FA35-2C4F-A496-E00B30CDDB5A}"/>
              </a:ext>
            </a:extLst>
          </p:cNvPr>
          <p:cNvSpPr/>
          <p:nvPr/>
        </p:nvSpPr>
        <p:spPr>
          <a:xfrm>
            <a:off x="5441543" y="32999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C08B28D3-2733-234A-985D-102318B8A364}"/>
              </a:ext>
            </a:extLst>
          </p:cNvPr>
          <p:cNvSpPr/>
          <p:nvPr/>
        </p:nvSpPr>
        <p:spPr>
          <a:xfrm>
            <a:off x="5445401" y="45254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347EB4D-AE06-E84D-815E-DC6EA5CFA485}"/>
              </a:ext>
            </a:extLst>
          </p:cNvPr>
          <p:cNvSpPr/>
          <p:nvPr/>
        </p:nvSpPr>
        <p:spPr>
          <a:xfrm>
            <a:off x="5441543" y="39349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9A11ED00-EAC8-1549-87BE-6913BECA4A49}"/>
              </a:ext>
            </a:extLst>
          </p:cNvPr>
          <p:cNvSpPr/>
          <p:nvPr/>
        </p:nvSpPr>
        <p:spPr>
          <a:xfrm>
            <a:off x="5441543" y="51769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603843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column method to find the sum of two decimal numbers.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E060869D-5B41-1649-B485-6D3B5BAF6A4A}"/>
              </a:ext>
            </a:extLst>
          </p:cNvPr>
          <p:cNvSpPr/>
          <p:nvPr/>
        </p:nvSpPr>
        <p:spPr>
          <a:xfrm>
            <a:off x="1335547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1C591B97-3195-344F-ABB0-BA82A4082C04}"/>
              </a:ext>
            </a:extLst>
          </p:cNvPr>
          <p:cNvSpPr/>
          <p:nvPr/>
        </p:nvSpPr>
        <p:spPr>
          <a:xfrm>
            <a:off x="28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39D9F29-FAE2-DF4A-8CE7-94EA2EF9D71D}"/>
              </a:ext>
            </a:extLst>
          </p:cNvPr>
          <p:cNvSpPr/>
          <p:nvPr/>
        </p:nvSpPr>
        <p:spPr>
          <a:xfrm>
            <a:off x="28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8E568078-2982-7741-A32E-676ABDB0084F}"/>
              </a:ext>
            </a:extLst>
          </p:cNvPr>
          <p:cNvSpPr/>
          <p:nvPr/>
        </p:nvSpPr>
        <p:spPr>
          <a:xfrm>
            <a:off x="28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FF5F6D8-A755-624C-A37B-ECAAEA41740A}"/>
              </a:ext>
            </a:extLst>
          </p:cNvPr>
          <p:cNvSpPr/>
          <p:nvPr/>
        </p:nvSpPr>
        <p:spPr>
          <a:xfrm>
            <a:off x="28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387701B7-D47D-934A-ADE9-B9F8B14965CD}"/>
              </a:ext>
            </a:extLst>
          </p:cNvPr>
          <p:cNvSpPr/>
          <p:nvPr/>
        </p:nvSpPr>
        <p:spPr>
          <a:xfrm>
            <a:off x="28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728CE55-CC3F-F440-934C-E82F23651375}"/>
              </a:ext>
            </a:extLst>
          </p:cNvPr>
          <p:cNvSpPr/>
          <p:nvPr/>
        </p:nvSpPr>
        <p:spPr>
          <a:xfrm>
            <a:off x="92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AC1D0A6C-2AE7-A247-BBD2-170789CCD53B}"/>
              </a:ext>
            </a:extLst>
          </p:cNvPr>
          <p:cNvSpPr/>
          <p:nvPr/>
        </p:nvSpPr>
        <p:spPr>
          <a:xfrm>
            <a:off x="92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6C4E713-DE1C-F443-B9CB-14FA3495FB19}"/>
              </a:ext>
            </a:extLst>
          </p:cNvPr>
          <p:cNvSpPr/>
          <p:nvPr/>
        </p:nvSpPr>
        <p:spPr>
          <a:xfrm>
            <a:off x="92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80C7B2F3-A846-DC4F-A80F-302A61879EF1}"/>
              </a:ext>
            </a:extLst>
          </p:cNvPr>
          <p:cNvSpPr/>
          <p:nvPr/>
        </p:nvSpPr>
        <p:spPr>
          <a:xfrm>
            <a:off x="92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3A49BA3D-A624-4049-8D38-B58DA18BA3D0}"/>
              </a:ext>
            </a:extLst>
          </p:cNvPr>
          <p:cNvSpPr/>
          <p:nvPr/>
        </p:nvSpPr>
        <p:spPr>
          <a:xfrm>
            <a:off x="92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B2097F4-FC90-D045-82D8-E304A3D9B8F0}"/>
              </a:ext>
            </a:extLst>
          </p:cNvPr>
          <p:cNvSpPr/>
          <p:nvPr/>
        </p:nvSpPr>
        <p:spPr>
          <a:xfrm>
            <a:off x="155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85258918-1007-C843-B003-F4D6441651AC}"/>
              </a:ext>
            </a:extLst>
          </p:cNvPr>
          <p:cNvSpPr/>
          <p:nvPr/>
        </p:nvSpPr>
        <p:spPr>
          <a:xfrm>
            <a:off x="155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D23190F4-4768-1F42-BEBA-76E8639CE91B}"/>
              </a:ext>
            </a:extLst>
          </p:cNvPr>
          <p:cNvSpPr/>
          <p:nvPr/>
        </p:nvSpPr>
        <p:spPr>
          <a:xfrm>
            <a:off x="155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65E3551-681D-0448-A8D6-C40C2BFD10F4}"/>
              </a:ext>
            </a:extLst>
          </p:cNvPr>
          <p:cNvSpPr/>
          <p:nvPr/>
        </p:nvSpPr>
        <p:spPr>
          <a:xfrm>
            <a:off x="155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51903081-CC54-594B-A7A6-53BC4F237A3D}"/>
              </a:ext>
            </a:extLst>
          </p:cNvPr>
          <p:cNvSpPr/>
          <p:nvPr/>
        </p:nvSpPr>
        <p:spPr>
          <a:xfrm>
            <a:off x="155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D975EF12-1C50-1447-8552-387C355297FE}"/>
              </a:ext>
            </a:extLst>
          </p:cNvPr>
          <p:cNvSpPr/>
          <p:nvPr/>
        </p:nvSpPr>
        <p:spPr>
          <a:xfrm>
            <a:off x="219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19C7EE1B-5A0E-714E-A6C0-177814D54425}"/>
              </a:ext>
            </a:extLst>
          </p:cNvPr>
          <p:cNvSpPr/>
          <p:nvPr/>
        </p:nvSpPr>
        <p:spPr>
          <a:xfrm>
            <a:off x="219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C869FC74-7F8F-7E43-AAA0-CD7FA0861168}"/>
              </a:ext>
            </a:extLst>
          </p:cNvPr>
          <p:cNvSpPr/>
          <p:nvPr/>
        </p:nvSpPr>
        <p:spPr>
          <a:xfrm>
            <a:off x="219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A3683699-F3E5-EE4D-BE1C-053199875162}"/>
              </a:ext>
            </a:extLst>
          </p:cNvPr>
          <p:cNvSpPr/>
          <p:nvPr/>
        </p:nvSpPr>
        <p:spPr>
          <a:xfrm>
            <a:off x="219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2A3D2C28-5C7C-3944-8479-3C0800C69446}"/>
              </a:ext>
            </a:extLst>
          </p:cNvPr>
          <p:cNvSpPr/>
          <p:nvPr/>
        </p:nvSpPr>
        <p:spPr>
          <a:xfrm>
            <a:off x="219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553C277-9312-F947-8F11-BC6E5E40C757}"/>
              </a:ext>
            </a:extLst>
          </p:cNvPr>
          <p:cNvSpPr/>
          <p:nvPr/>
        </p:nvSpPr>
        <p:spPr>
          <a:xfrm>
            <a:off x="2829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223CA47F-EC55-8B49-9939-86CE0B149BC8}"/>
              </a:ext>
            </a:extLst>
          </p:cNvPr>
          <p:cNvSpPr/>
          <p:nvPr/>
        </p:nvSpPr>
        <p:spPr>
          <a:xfrm>
            <a:off x="2829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5146856-BE7C-6C47-9D40-DB0AC26EEDD9}"/>
              </a:ext>
            </a:extLst>
          </p:cNvPr>
          <p:cNvSpPr/>
          <p:nvPr/>
        </p:nvSpPr>
        <p:spPr>
          <a:xfrm>
            <a:off x="2829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6967A7A-6EEE-AF4D-AF38-268055687BCD}"/>
              </a:ext>
            </a:extLst>
          </p:cNvPr>
          <p:cNvSpPr/>
          <p:nvPr/>
        </p:nvSpPr>
        <p:spPr>
          <a:xfrm>
            <a:off x="2829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5BFCDA82-138B-D04D-818C-B681612B0413}"/>
              </a:ext>
            </a:extLst>
          </p:cNvPr>
          <p:cNvSpPr/>
          <p:nvPr/>
        </p:nvSpPr>
        <p:spPr>
          <a:xfrm>
            <a:off x="2829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3B72B9E-D51D-3F46-8D6E-1C17395FB804}"/>
              </a:ext>
            </a:extLst>
          </p:cNvPr>
          <p:cNvSpPr/>
          <p:nvPr/>
        </p:nvSpPr>
        <p:spPr>
          <a:xfrm>
            <a:off x="3464976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B1DA7560-A3FC-0247-83AF-17D7D45D8486}"/>
              </a:ext>
            </a:extLst>
          </p:cNvPr>
          <p:cNvSpPr/>
          <p:nvPr/>
        </p:nvSpPr>
        <p:spPr>
          <a:xfrm>
            <a:off x="3464976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C0BAC197-04E1-E747-B70E-4F623CB174F3}"/>
              </a:ext>
            </a:extLst>
          </p:cNvPr>
          <p:cNvSpPr/>
          <p:nvPr/>
        </p:nvSpPr>
        <p:spPr>
          <a:xfrm>
            <a:off x="3464976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5E23F4EA-F8A8-8A40-A6E6-16F6144080EB}"/>
              </a:ext>
            </a:extLst>
          </p:cNvPr>
          <p:cNvSpPr/>
          <p:nvPr/>
        </p:nvSpPr>
        <p:spPr>
          <a:xfrm>
            <a:off x="3464976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64EA48EF-C51B-C447-BC56-66DBAC2E5955}"/>
              </a:ext>
            </a:extLst>
          </p:cNvPr>
          <p:cNvSpPr/>
          <p:nvPr/>
        </p:nvSpPr>
        <p:spPr>
          <a:xfrm>
            <a:off x="3464976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54044506-3C88-F845-AE96-ADBBBAB90ECB}"/>
              </a:ext>
            </a:extLst>
          </p:cNvPr>
          <p:cNvCxnSpPr>
            <a:cxnSpLocks/>
          </p:cNvCxnSpPr>
          <p:nvPr/>
        </p:nvCxnSpPr>
        <p:spPr>
          <a:xfrm>
            <a:off x="924976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616E388B-6685-B740-9EE0-B2C624E4118D}"/>
              </a:ext>
            </a:extLst>
          </p:cNvPr>
          <p:cNvCxnSpPr>
            <a:cxnSpLocks/>
          </p:cNvCxnSpPr>
          <p:nvPr/>
        </p:nvCxnSpPr>
        <p:spPr>
          <a:xfrm flipV="1">
            <a:off x="924976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637CA6C-8075-A549-A39E-BDBF0C64529C}"/>
              </a:ext>
            </a:extLst>
          </p:cNvPr>
          <p:cNvSpPr/>
          <p:nvPr/>
        </p:nvSpPr>
        <p:spPr>
          <a:xfrm>
            <a:off x="1485444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3F5A32E9-1A03-1D42-B7C1-416403CC4B9E}"/>
              </a:ext>
            </a:extLst>
          </p:cNvPr>
          <p:cNvSpPr/>
          <p:nvPr/>
        </p:nvSpPr>
        <p:spPr>
          <a:xfrm>
            <a:off x="1489302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="" xmlns:a16="http://schemas.microsoft.com/office/drawing/2014/main" id="{5C9105E3-1C7C-A04C-A000-B3B6512E4107}"/>
              </a:ext>
            </a:extLst>
          </p:cNvPr>
          <p:cNvSpPr/>
          <p:nvPr/>
        </p:nvSpPr>
        <p:spPr>
          <a:xfrm>
            <a:off x="1485444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="" xmlns:a16="http://schemas.microsoft.com/office/drawing/2014/main" id="{CE2B79A8-5708-344D-A851-CC0B713E8BD9}"/>
              </a:ext>
            </a:extLst>
          </p:cNvPr>
          <p:cNvSpPr/>
          <p:nvPr/>
        </p:nvSpPr>
        <p:spPr>
          <a:xfrm>
            <a:off x="1485444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E7D7716E-B63C-5E49-BB3C-36B3F8B8A811}"/>
              </a:ext>
            </a:extLst>
          </p:cNvPr>
          <p:cNvSpPr/>
          <p:nvPr/>
        </p:nvSpPr>
        <p:spPr>
          <a:xfrm>
            <a:off x="9224371" y="28543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38FC37D7-4C68-8640-9126-528DBC8D1EF1}"/>
              </a:ext>
            </a:extLst>
          </p:cNvPr>
          <p:cNvSpPr/>
          <p:nvPr/>
        </p:nvSpPr>
        <p:spPr>
          <a:xfrm>
            <a:off x="817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7193A5DC-D6FA-774F-AB92-620F1C814760}"/>
              </a:ext>
            </a:extLst>
          </p:cNvPr>
          <p:cNvSpPr/>
          <p:nvPr/>
        </p:nvSpPr>
        <p:spPr>
          <a:xfrm>
            <a:off x="817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3F61135F-9A56-C94F-BB7F-7E19694422EB}"/>
              </a:ext>
            </a:extLst>
          </p:cNvPr>
          <p:cNvSpPr/>
          <p:nvPr/>
        </p:nvSpPr>
        <p:spPr>
          <a:xfrm>
            <a:off x="817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9CD9CFDC-F011-1546-AF1B-602EF8CCD9F8}"/>
              </a:ext>
            </a:extLst>
          </p:cNvPr>
          <p:cNvSpPr/>
          <p:nvPr/>
        </p:nvSpPr>
        <p:spPr>
          <a:xfrm>
            <a:off x="817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FA453F7F-5DAF-984F-9A42-349F9809F5AB}"/>
              </a:ext>
            </a:extLst>
          </p:cNvPr>
          <p:cNvSpPr/>
          <p:nvPr/>
        </p:nvSpPr>
        <p:spPr>
          <a:xfrm>
            <a:off x="817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9E2A8760-8977-0741-AA1D-C3C95CD5AD92}"/>
              </a:ext>
            </a:extLst>
          </p:cNvPr>
          <p:cNvSpPr/>
          <p:nvPr/>
        </p:nvSpPr>
        <p:spPr>
          <a:xfrm>
            <a:off x="881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5794D93B-41B0-CE48-97E4-27A72A194B1C}"/>
              </a:ext>
            </a:extLst>
          </p:cNvPr>
          <p:cNvSpPr/>
          <p:nvPr/>
        </p:nvSpPr>
        <p:spPr>
          <a:xfrm>
            <a:off x="881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007C6BED-6795-0140-A774-046E1344D261}"/>
              </a:ext>
            </a:extLst>
          </p:cNvPr>
          <p:cNvSpPr/>
          <p:nvPr/>
        </p:nvSpPr>
        <p:spPr>
          <a:xfrm>
            <a:off x="881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10B17259-9AD2-F849-89AE-88EC266A6979}"/>
              </a:ext>
            </a:extLst>
          </p:cNvPr>
          <p:cNvSpPr/>
          <p:nvPr/>
        </p:nvSpPr>
        <p:spPr>
          <a:xfrm>
            <a:off x="881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E006D48C-7981-A245-B0EE-4870532912FE}"/>
              </a:ext>
            </a:extLst>
          </p:cNvPr>
          <p:cNvSpPr/>
          <p:nvPr/>
        </p:nvSpPr>
        <p:spPr>
          <a:xfrm>
            <a:off x="881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D80667E-C53C-D94F-B546-3F58DC8C706C}"/>
              </a:ext>
            </a:extLst>
          </p:cNvPr>
          <p:cNvSpPr/>
          <p:nvPr/>
        </p:nvSpPr>
        <p:spPr>
          <a:xfrm>
            <a:off x="944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BC5B2FB3-A580-4440-9B68-7DC74D374BD6}"/>
              </a:ext>
            </a:extLst>
          </p:cNvPr>
          <p:cNvSpPr/>
          <p:nvPr/>
        </p:nvSpPr>
        <p:spPr>
          <a:xfrm>
            <a:off x="944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F5D9BB0B-6AF0-DB44-8E42-027793F08D61}"/>
              </a:ext>
            </a:extLst>
          </p:cNvPr>
          <p:cNvSpPr/>
          <p:nvPr/>
        </p:nvSpPr>
        <p:spPr>
          <a:xfrm>
            <a:off x="944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1CFEF55E-37D8-3446-8B30-71A9B8949645}"/>
              </a:ext>
            </a:extLst>
          </p:cNvPr>
          <p:cNvSpPr/>
          <p:nvPr/>
        </p:nvSpPr>
        <p:spPr>
          <a:xfrm>
            <a:off x="944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C1724118-D7EE-0242-8BD0-A4A4CF05A140}"/>
              </a:ext>
            </a:extLst>
          </p:cNvPr>
          <p:cNvSpPr/>
          <p:nvPr/>
        </p:nvSpPr>
        <p:spPr>
          <a:xfrm>
            <a:off x="944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1854F29E-3AB2-9E4E-BC4C-6A158EFCEB86}"/>
              </a:ext>
            </a:extLst>
          </p:cNvPr>
          <p:cNvSpPr/>
          <p:nvPr/>
        </p:nvSpPr>
        <p:spPr>
          <a:xfrm>
            <a:off x="1008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C15F832A-3D1E-E44A-9E64-062CCE207818}"/>
              </a:ext>
            </a:extLst>
          </p:cNvPr>
          <p:cNvSpPr/>
          <p:nvPr/>
        </p:nvSpPr>
        <p:spPr>
          <a:xfrm>
            <a:off x="1008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FB4FA335-9523-5448-8EA4-BDD3980CA8D5}"/>
              </a:ext>
            </a:extLst>
          </p:cNvPr>
          <p:cNvSpPr/>
          <p:nvPr/>
        </p:nvSpPr>
        <p:spPr>
          <a:xfrm>
            <a:off x="1008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88390A84-D676-664D-95A0-7E189287BC2F}"/>
              </a:ext>
            </a:extLst>
          </p:cNvPr>
          <p:cNvSpPr/>
          <p:nvPr/>
        </p:nvSpPr>
        <p:spPr>
          <a:xfrm>
            <a:off x="1008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9EBE1EAB-9CE1-094E-935F-FD53AE0A9F80}"/>
              </a:ext>
            </a:extLst>
          </p:cNvPr>
          <p:cNvSpPr/>
          <p:nvPr/>
        </p:nvSpPr>
        <p:spPr>
          <a:xfrm>
            <a:off x="1008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E0AA01D1-0CEF-F046-A01F-6B48736F4715}"/>
              </a:ext>
            </a:extLst>
          </p:cNvPr>
          <p:cNvSpPr/>
          <p:nvPr/>
        </p:nvSpPr>
        <p:spPr>
          <a:xfrm>
            <a:off x="10718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1074E23B-13A3-734B-A7F8-AD7B0B9FE832}"/>
              </a:ext>
            </a:extLst>
          </p:cNvPr>
          <p:cNvSpPr/>
          <p:nvPr/>
        </p:nvSpPr>
        <p:spPr>
          <a:xfrm>
            <a:off x="10718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4F872E59-B058-A74A-8849-ABCCC2A48791}"/>
              </a:ext>
            </a:extLst>
          </p:cNvPr>
          <p:cNvSpPr/>
          <p:nvPr/>
        </p:nvSpPr>
        <p:spPr>
          <a:xfrm>
            <a:off x="10718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56E81EB8-9644-DB49-86E7-A5C43A4C9A68}"/>
              </a:ext>
            </a:extLst>
          </p:cNvPr>
          <p:cNvSpPr/>
          <p:nvPr/>
        </p:nvSpPr>
        <p:spPr>
          <a:xfrm>
            <a:off x="10718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C72A5A2D-DADF-AE49-A708-F11312FF797C}"/>
              </a:ext>
            </a:extLst>
          </p:cNvPr>
          <p:cNvSpPr/>
          <p:nvPr/>
        </p:nvSpPr>
        <p:spPr>
          <a:xfrm>
            <a:off x="10718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9E5EF3D7-6AE9-4341-8A6E-29B36868935D}"/>
              </a:ext>
            </a:extLst>
          </p:cNvPr>
          <p:cNvSpPr/>
          <p:nvPr/>
        </p:nvSpPr>
        <p:spPr>
          <a:xfrm>
            <a:off x="11353800" y="285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6EA09EAD-0789-5A4A-955B-341979308A3D}"/>
              </a:ext>
            </a:extLst>
          </p:cNvPr>
          <p:cNvSpPr/>
          <p:nvPr/>
        </p:nvSpPr>
        <p:spPr>
          <a:xfrm>
            <a:off x="11353800" y="348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FACE2005-4330-1141-A118-0F9B628973D5}"/>
              </a:ext>
            </a:extLst>
          </p:cNvPr>
          <p:cNvSpPr/>
          <p:nvPr/>
        </p:nvSpPr>
        <p:spPr>
          <a:xfrm>
            <a:off x="11353800" y="412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BF78CDEC-BC03-EE46-B8BF-A45514B0FBB4}"/>
              </a:ext>
            </a:extLst>
          </p:cNvPr>
          <p:cNvSpPr/>
          <p:nvPr/>
        </p:nvSpPr>
        <p:spPr>
          <a:xfrm>
            <a:off x="11353800" y="4759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D992255B-2674-574C-9D48-BEE34B50A563}"/>
              </a:ext>
            </a:extLst>
          </p:cNvPr>
          <p:cNvSpPr/>
          <p:nvPr/>
        </p:nvSpPr>
        <p:spPr>
          <a:xfrm>
            <a:off x="11353800" y="54070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8A1C334D-16FA-D147-9CE7-AEE6D5423DC2}"/>
              </a:ext>
            </a:extLst>
          </p:cNvPr>
          <p:cNvCxnSpPr>
            <a:cxnSpLocks/>
          </p:cNvCxnSpPr>
          <p:nvPr/>
        </p:nvCxnSpPr>
        <p:spPr>
          <a:xfrm>
            <a:off x="8813800" y="53943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6F6D4165-06BF-0F44-B971-05141538AB46}"/>
              </a:ext>
            </a:extLst>
          </p:cNvPr>
          <p:cNvCxnSpPr>
            <a:cxnSpLocks/>
          </p:cNvCxnSpPr>
          <p:nvPr/>
        </p:nvCxnSpPr>
        <p:spPr>
          <a:xfrm flipV="1">
            <a:off x="8813800" y="47502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>
            <a:extLst>
              <a:ext uri="{FF2B5EF4-FFF2-40B4-BE49-F238E27FC236}">
                <a16:creationId xmlns="" xmlns:a16="http://schemas.microsoft.com/office/drawing/2014/main" id="{44E2EB30-8943-9544-8B9A-2A5DC8D68BE9}"/>
              </a:ext>
            </a:extLst>
          </p:cNvPr>
          <p:cNvSpPr/>
          <p:nvPr/>
        </p:nvSpPr>
        <p:spPr>
          <a:xfrm>
            <a:off x="9374268" y="33126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="" xmlns:a16="http://schemas.microsoft.com/office/drawing/2014/main" id="{3456F4D4-F657-A04E-B6D0-7092CDFCE71A}"/>
              </a:ext>
            </a:extLst>
          </p:cNvPr>
          <p:cNvSpPr/>
          <p:nvPr/>
        </p:nvSpPr>
        <p:spPr>
          <a:xfrm>
            <a:off x="9378126" y="45381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690F1A8D-7BFD-9949-9034-9CA990B55BAA}"/>
              </a:ext>
            </a:extLst>
          </p:cNvPr>
          <p:cNvSpPr/>
          <p:nvPr/>
        </p:nvSpPr>
        <p:spPr>
          <a:xfrm>
            <a:off x="9374268" y="39476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B4B27C1D-0898-2443-910E-554B2111FF9F}"/>
              </a:ext>
            </a:extLst>
          </p:cNvPr>
          <p:cNvSpPr/>
          <p:nvPr/>
        </p:nvSpPr>
        <p:spPr>
          <a:xfrm>
            <a:off x="9374268" y="51896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="" xmlns:a16="http://schemas.microsoft.com/office/drawing/2014/main" id="{08D1CEA4-DA2F-D945-A805-E97628BCBE1F}"/>
              </a:ext>
            </a:extLst>
          </p:cNvPr>
          <p:cNvSpPr/>
          <p:nvPr/>
        </p:nvSpPr>
        <p:spPr>
          <a:xfrm>
            <a:off x="5291646" y="284162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45C9E70C-91A3-D44E-A321-C4B454A3498C}"/>
              </a:ext>
            </a:extLst>
          </p:cNvPr>
          <p:cNvSpPr/>
          <p:nvPr/>
        </p:nvSpPr>
        <p:spPr>
          <a:xfrm>
            <a:off x="424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8449655D-124C-9E4B-81D9-38B1D6D82F85}"/>
              </a:ext>
            </a:extLst>
          </p:cNvPr>
          <p:cNvSpPr/>
          <p:nvPr/>
        </p:nvSpPr>
        <p:spPr>
          <a:xfrm>
            <a:off x="424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7CDA4BE4-34A2-7041-A32F-03BB8B2C9515}"/>
              </a:ext>
            </a:extLst>
          </p:cNvPr>
          <p:cNvSpPr/>
          <p:nvPr/>
        </p:nvSpPr>
        <p:spPr>
          <a:xfrm>
            <a:off x="424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D5191DB6-F629-F24C-90E4-028ED48D2C63}"/>
              </a:ext>
            </a:extLst>
          </p:cNvPr>
          <p:cNvSpPr/>
          <p:nvPr/>
        </p:nvSpPr>
        <p:spPr>
          <a:xfrm>
            <a:off x="424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4B9BB407-EBA4-2B4D-ABE6-6DFE193647A7}"/>
              </a:ext>
            </a:extLst>
          </p:cNvPr>
          <p:cNvSpPr/>
          <p:nvPr/>
        </p:nvSpPr>
        <p:spPr>
          <a:xfrm>
            <a:off x="424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A14A0D9C-1014-3340-87A4-C003CAEC0678}"/>
              </a:ext>
            </a:extLst>
          </p:cNvPr>
          <p:cNvSpPr/>
          <p:nvPr/>
        </p:nvSpPr>
        <p:spPr>
          <a:xfrm>
            <a:off x="488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4FB8908A-3982-8E42-92F6-4CCAA6469A6F}"/>
              </a:ext>
            </a:extLst>
          </p:cNvPr>
          <p:cNvSpPr/>
          <p:nvPr/>
        </p:nvSpPr>
        <p:spPr>
          <a:xfrm>
            <a:off x="488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24BA9CC9-4AFD-A746-A985-A66132515A4B}"/>
              </a:ext>
            </a:extLst>
          </p:cNvPr>
          <p:cNvSpPr/>
          <p:nvPr/>
        </p:nvSpPr>
        <p:spPr>
          <a:xfrm>
            <a:off x="488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="" xmlns:a16="http://schemas.microsoft.com/office/drawing/2014/main" id="{8AEF8EC3-4ED7-CC4E-B4C6-73402A2EC941}"/>
              </a:ext>
            </a:extLst>
          </p:cNvPr>
          <p:cNvSpPr/>
          <p:nvPr/>
        </p:nvSpPr>
        <p:spPr>
          <a:xfrm>
            <a:off x="488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7DF2DF07-30F3-694E-AA28-8324A2939F14}"/>
              </a:ext>
            </a:extLst>
          </p:cNvPr>
          <p:cNvSpPr/>
          <p:nvPr/>
        </p:nvSpPr>
        <p:spPr>
          <a:xfrm>
            <a:off x="488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1681DB92-08A4-CF49-BCF2-0D007A774DB4}"/>
              </a:ext>
            </a:extLst>
          </p:cNvPr>
          <p:cNvSpPr/>
          <p:nvPr/>
        </p:nvSpPr>
        <p:spPr>
          <a:xfrm>
            <a:off x="551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304077FF-0616-6A41-840D-CA5A14BC0C20}"/>
              </a:ext>
            </a:extLst>
          </p:cNvPr>
          <p:cNvSpPr/>
          <p:nvPr/>
        </p:nvSpPr>
        <p:spPr>
          <a:xfrm>
            <a:off x="551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D16C5178-2331-7346-910F-485D6144463C}"/>
              </a:ext>
            </a:extLst>
          </p:cNvPr>
          <p:cNvSpPr/>
          <p:nvPr/>
        </p:nvSpPr>
        <p:spPr>
          <a:xfrm>
            <a:off x="551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F973B958-2A78-6448-859F-72EE07F952F3}"/>
              </a:ext>
            </a:extLst>
          </p:cNvPr>
          <p:cNvSpPr/>
          <p:nvPr/>
        </p:nvSpPr>
        <p:spPr>
          <a:xfrm>
            <a:off x="551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="" xmlns:a16="http://schemas.microsoft.com/office/drawing/2014/main" id="{0BCB1506-CABD-6B4D-ABA2-2B85DD95B2A2}"/>
              </a:ext>
            </a:extLst>
          </p:cNvPr>
          <p:cNvSpPr/>
          <p:nvPr/>
        </p:nvSpPr>
        <p:spPr>
          <a:xfrm>
            <a:off x="551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9211A58C-1A86-E043-B16F-374077898BB1}"/>
              </a:ext>
            </a:extLst>
          </p:cNvPr>
          <p:cNvSpPr/>
          <p:nvPr/>
        </p:nvSpPr>
        <p:spPr>
          <a:xfrm>
            <a:off x="615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="" xmlns:a16="http://schemas.microsoft.com/office/drawing/2014/main" id="{842F6991-4B73-4149-8261-F0265846463C}"/>
              </a:ext>
            </a:extLst>
          </p:cNvPr>
          <p:cNvSpPr/>
          <p:nvPr/>
        </p:nvSpPr>
        <p:spPr>
          <a:xfrm>
            <a:off x="615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="" xmlns:a16="http://schemas.microsoft.com/office/drawing/2014/main" id="{116122F4-B272-554A-BCD9-4467946E9E48}"/>
              </a:ext>
            </a:extLst>
          </p:cNvPr>
          <p:cNvSpPr/>
          <p:nvPr/>
        </p:nvSpPr>
        <p:spPr>
          <a:xfrm>
            <a:off x="615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7D9BC126-794A-C644-BE21-FB6A48AB8FB1}"/>
              </a:ext>
            </a:extLst>
          </p:cNvPr>
          <p:cNvSpPr/>
          <p:nvPr/>
        </p:nvSpPr>
        <p:spPr>
          <a:xfrm>
            <a:off x="615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="" xmlns:a16="http://schemas.microsoft.com/office/drawing/2014/main" id="{6EBE28CC-AF3B-694A-82AC-C8D7344E0B6E}"/>
              </a:ext>
            </a:extLst>
          </p:cNvPr>
          <p:cNvSpPr/>
          <p:nvPr/>
        </p:nvSpPr>
        <p:spPr>
          <a:xfrm>
            <a:off x="615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="" xmlns:a16="http://schemas.microsoft.com/office/drawing/2014/main" id="{B7E65B74-AE5C-4C4C-9EE9-36F56D33D40E}"/>
              </a:ext>
            </a:extLst>
          </p:cNvPr>
          <p:cNvSpPr/>
          <p:nvPr/>
        </p:nvSpPr>
        <p:spPr>
          <a:xfrm>
            <a:off x="6786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chemeClr val="tx1"/>
                </a:solidFill>
                <a:latin typeface="OpenDyslexicAlta" pitchFamily="2" charset="77"/>
              </a:rPr>
              <a:t>th</a:t>
            </a:r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="" xmlns:a16="http://schemas.microsoft.com/office/drawing/2014/main" id="{5ADD1C77-24C9-8744-9D77-ECE8C4AC3EE4}"/>
              </a:ext>
            </a:extLst>
          </p:cNvPr>
          <p:cNvSpPr/>
          <p:nvPr/>
        </p:nvSpPr>
        <p:spPr>
          <a:xfrm>
            <a:off x="6786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CC28BF54-FEB0-3D4A-B150-25408EDF4059}"/>
              </a:ext>
            </a:extLst>
          </p:cNvPr>
          <p:cNvSpPr/>
          <p:nvPr/>
        </p:nvSpPr>
        <p:spPr>
          <a:xfrm>
            <a:off x="6786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AE05AFA4-4110-0C43-8CC3-E16FE49ACE9C}"/>
              </a:ext>
            </a:extLst>
          </p:cNvPr>
          <p:cNvSpPr/>
          <p:nvPr/>
        </p:nvSpPr>
        <p:spPr>
          <a:xfrm>
            <a:off x="6786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5BADF2F0-B4C6-6F4D-B5A3-49CAAEE91805}"/>
              </a:ext>
            </a:extLst>
          </p:cNvPr>
          <p:cNvSpPr/>
          <p:nvPr/>
        </p:nvSpPr>
        <p:spPr>
          <a:xfrm>
            <a:off x="6786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="" xmlns:a16="http://schemas.microsoft.com/office/drawing/2014/main" id="{2F47CAE0-9E24-4547-8194-1D0958D94BA3}"/>
              </a:ext>
            </a:extLst>
          </p:cNvPr>
          <p:cNvSpPr/>
          <p:nvPr/>
        </p:nvSpPr>
        <p:spPr>
          <a:xfrm>
            <a:off x="7421075" y="284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="" xmlns:a16="http://schemas.microsoft.com/office/drawing/2014/main" id="{E0E4B16D-E177-DE4B-B4FB-19B9D123CA47}"/>
              </a:ext>
            </a:extLst>
          </p:cNvPr>
          <p:cNvSpPr/>
          <p:nvPr/>
        </p:nvSpPr>
        <p:spPr>
          <a:xfrm>
            <a:off x="7421075" y="347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5E00AD59-1C5A-3A44-8932-6A4F21AC8537}"/>
              </a:ext>
            </a:extLst>
          </p:cNvPr>
          <p:cNvSpPr/>
          <p:nvPr/>
        </p:nvSpPr>
        <p:spPr>
          <a:xfrm>
            <a:off x="7421075" y="4111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="" xmlns:a16="http://schemas.microsoft.com/office/drawing/2014/main" id="{6B97460D-0FA9-C442-B0AC-B5243037382B}"/>
              </a:ext>
            </a:extLst>
          </p:cNvPr>
          <p:cNvSpPr/>
          <p:nvPr/>
        </p:nvSpPr>
        <p:spPr>
          <a:xfrm>
            <a:off x="7421075" y="47466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37D8F401-91B0-F84D-BBE8-4B9A0BAC89FC}"/>
              </a:ext>
            </a:extLst>
          </p:cNvPr>
          <p:cNvSpPr/>
          <p:nvPr/>
        </p:nvSpPr>
        <p:spPr>
          <a:xfrm>
            <a:off x="7421075" y="539432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="" xmlns:a16="http://schemas.microsoft.com/office/drawing/2014/main" id="{6F48DA63-23C9-D647-98CE-420CDCE9BD82}"/>
              </a:ext>
            </a:extLst>
          </p:cNvPr>
          <p:cNvCxnSpPr>
            <a:cxnSpLocks/>
          </p:cNvCxnSpPr>
          <p:nvPr/>
        </p:nvCxnSpPr>
        <p:spPr>
          <a:xfrm>
            <a:off x="4881075" y="538162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="" xmlns:a16="http://schemas.microsoft.com/office/drawing/2014/main" id="{0458A07F-80BA-A447-A087-89BFC7784D19}"/>
              </a:ext>
            </a:extLst>
          </p:cNvPr>
          <p:cNvCxnSpPr>
            <a:cxnSpLocks/>
          </p:cNvCxnSpPr>
          <p:nvPr/>
        </p:nvCxnSpPr>
        <p:spPr>
          <a:xfrm flipV="1">
            <a:off x="4881075" y="4737516"/>
            <a:ext cx="2540000" cy="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>
            <a:extLst>
              <a:ext uri="{FF2B5EF4-FFF2-40B4-BE49-F238E27FC236}">
                <a16:creationId xmlns="" xmlns:a16="http://schemas.microsoft.com/office/drawing/2014/main" id="{8430A70D-FA35-2C4F-A496-E00B30CDDB5A}"/>
              </a:ext>
            </a:extLst>
          </p:cNvPr>
          <p:cNvSpPr/>
          <p:nvPr/>
        </p:nvSpPr>
        <p:spPr>
          <a:xfrm>
            <a:off x="5441543" y="329994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C08B28D3-2733-234A-985D-102318B8A364}"/>
              </a:ext>
            </a:extLst>
          </p:cNvPr>
          <p:cNvSpPr/>
          <p:nvPr/>
        </p:nvSpPr>
        <p:spPr>
          <a:xfrm>
            <a:off x="5445401" y="4525497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347EB4D-AE06-E84D-815E-DC6EA5CFA485}"/>
              </a:ext>
            </a:extLst>
          </p:cNvPr>
          <p:cNvSpPr/>
          <p:nvPr/>
        </p:nvSpPr>
        <p:spPr>
          <a:xfrm>
            <a:off x="5441543" y="393494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9A11ED00-EAC8-1549-87BE-6913BECA4A49}"/>
              </a:ext>
            </a:extLst>
          </p:cNvPr>
          <p:cNvSpPr/>
          <p:nvPr/>
        </p:nvSpPr>
        <p:spPr>
          <a:xfrm>
            <a:off x="5441543" y="517691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577354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9668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Working with a partner and the digit cards 1 – 6, take turns selecting a digit card from the pack. One partner picks the tenth digits, the other picks the hundredths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was the largest sum you made? </a:t>
            </a:r>
            <a:br>
              <a:rPr lang="en-GB" sz="2200" dirty="0"/>
            </a:br>
            <a:r>
              <a:rPr lang="en-GB" sz="2200" dirty="0"/>
              <a:t>What was the smallest sum you made?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pic>
        <p:nvPicPr>
          <p:cNvPr id="308" name="Picture 307">
            <a:extLst>
              <a:ext uri="{FF2B5EF4-FFF2-40B4-BE49-F238E27FC236}">
                <a16:creationId xmlns="" xmlns:a16="http://schemas.microsoft.com/office/drawing/2014/main" id="{BDB6FD80-82A3-F847-8885-C0F2CFADB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434" y="1690688"/>
            <a:ext cx="3530600" cy="3835400"/>
          </a:xfrm>
          <a:prstGeom prst="rect">
            <a:avLst/>
          </a:prstGeom>
        </p:spPr>
      </p:pic>
      <p:pic>
        <p:nvPicPr>
          <p:cNvPr id="309" name="Picture 308">
            <a:extLst>
              <a:ext uri="{FF2B5EF4-FFF2-40B4-BE49-F238E27FC236}">
                <a16:creationId xmlns="" xmlns:a16="http://schemas.microsoft.com/office/drawing/2014/main" id="{D6E5329B-B8BD-2B47-95B2-F7F68AD803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610" y="5665439"/>
            <a:ext cx="934147" cy="962993"/>
          </a:xfrm>
          <a:prstGeom prst="rect">
            <a:avLst/>
          </a:prstGeom>
        </p:spPr>
      </p:pic>
      <p:pic>
        <p:nvPicPr>
          <p:cNvPr id="310" name="Picture 309">
            <a:extLst>
              <a:ext uri="{FF2B5EF4-FFF2-40B4-BE49-F238E27FC236}">
                <a16:creationId xmlns="" xmlns:a16="http://schemas.microsoft.com/office/drawing/2014/main" id="{CDDD56DE-C6B9-BF4C-97C3-7433861F275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4277" y="5678904"/>
            <a:ext cx="934147" cy="962993"/>
          </a:xfrm>
          <a:prstGeom prst="rect">
            <a:avLst/>
          </a:prstGeom>
        </p:spPr>
      </p:pic>
      <p:pic>
        <p:nvPicPr>
          <p:cNvPr id="311" name="Picture 310">
            <a:extLst>
              <a:ext uri="{FF2B5EF4-FFF2-40B4-BE49-F238E27FC236}">
                <a16:creationId xmlns="" xmlns:a16="http://schemas.microsoft.com/office/drawing/2014/main" id="{9B13F695-B09F-2E46-A2E6-C155D3EF6BE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9472" y="5678904"/>
            <a:ext cx="934147" cy="962993"/>
          </a:xfrm>
          <a:prstGeom prst="rect">
            <a:avLst/>
          </a:prstGeom>
        </p:spPr>
      </p:pic>
      <p:pic>
        <p:nvPicPr>
          <p:cNvPr id="312" name="Picture 311">
            <a:extLst>
              <a:ext uri="{FF2B5EF4-FFF2-40B4-BE49-F238E27FC236}">
                <a16:creationId xmlns="" xmlns:a16="http://schemas.microsoft.com/office/drawing/2014/main" id="{F39C8309-B874-F347-849D-834D54EF98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251" y="5696668"/>
            <a:ext cx="934147" cy="962993"/>
          </a:xfrm>
          <a:prstGeom prst="rect">
            <a:avLst/>
          </a:prstGeom>
        </p:spPr>
      </p:pic>
      <p:pic>
        <p:nvPicPr>
          <p:cNvPr id="313" name="Picture 312">
            <a:extLst>
              <a:ext uri="{FF2B5EF4-FFF2-40B4-BE49-F238E27FC236}">
                <a16:creationId xmlns="" xmlns:a16="http://schemas.microsoft.com/office/drawing/2014/main" id="{32CD1B2C-0A8C-2F45-B815-50FEB45EAD9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6425" y="5688939"/>
            <a:ext cx="934147" cy="962993"/>
          </a:xfrm>
          <a:prstGeom prst="rect">
            <a:avLst/>
          </a:prstGeom>
        </p:spPr>
      </p:pic>
      <p:pic>
        <p:nvPicPr>
          <p:cNvPr id="314" name="Picture 313">
            <a:extLst>
              <a:ext uri="{FF2B5EF4-FFF2-40B4-BE49-F238E27FC236}">
                <a16:creationId xmlns="" xmlns:a16="http://schemas.microsoft.com/office/drawing/2014/main" id="{F39F6BEE-8774-5E47-9E65-C272FBC097E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356" y="5678904"/>
            <a:ext cx="931928" cy="96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239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9668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Working with a partner and the digit cards 1 – 6, take turns selecting a digit card from the pack. One partner picks the tenth digits, the other picks the hundredths digit.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Example solution provided</a:t>
            </a:r>
          </a:p>
        </p:txBody>
      </p:sp>
      <p:pic>
        <p:nvPicPr>
          <p:cNvPr id="308" name="Picture 307">
            <a:extLst>
              <a:ext uri="{FF2B5EF4-FFF2-40B4-BE49-F238E27FC236}">
                <a16:creationId xmlns="" xmlns:a16="http://schemas.microsoft.com/office/drawing/2014/main" id="{BDB6FD80-82A3-F847-8885-C0F2CFADB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434" y="1690688"/>
            <a:ext cx="3530600" cy="3835400"/>
          </a:xfrm>
          <a:prstGeom prst="rect">
            <a:avLst/>
          </a:prstGeom>
        </p:spPr>
      </p:pic>
      <p:pic>
        <p:nvPicPr>
          <p:cNvPr id="312" name="Picture 311">
            <a:extLst>
              <a:ext uri="{FF2B5EF4-FFF2-40B4-BE49-F238E27FC236}">
                <a16:creationId xmlns="" xmlns:a16="http://schemas.microsoft.com/office/drawing/2014/main" id="{F39C8309-B874-F347-849D-834D54EF98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027" y="2250824"/>
            <a:ext cx="934147" cy="962993"/>
          </a:xfrm>
          <a:prstGeom prst="rect">
            <a:avLst/>
          </a:prstGeom>
        </p:spPr>
      </p:pic>
      <p:pic>
        <p:nvPicPr>
          <p:cNvPr id="313" name="Picture 312">
            <a:extLst>
              <a:ext uri="{FF2B5EF4-FFF2-40B4-BE49-F238E27FC236}">
                <a16:creationId xmlns="" xmlns:a16="http://schemas.microsoft.com/office/drawing/2014/main" id="{32CD1B2C-0A8C-2F45-B815-50FEB45EAD9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2956" y="2250823"/>
            <a:ext cx="934147" cy="962993"/>
          </a:xfrm>
          <a:prstGeom prst="rect">
            <a:avLst/>
          </a:prstGeom>
        </p:spPr>
      </p:pic>
      <p:pic>
        <p:nvPicPr>
          <p:cNvPr id="314" name="Picture 313">
            <a:extLst>
              <a:ext uri="{FF2B5EF4-FFF2-40B4-BE49-F238E27FC236}">
                <a16:creationId xmlns="" xmlns:a16="http://schemas.microsoft.com/office/drawing/2014/main" id="{F39F6BEE-8774-5E47-9E65-C272FBC097E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5025" y="2814016"/>
            <a:ext cx="931928" cy="9629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67B0A264-C99C-7A43-9A21-96E9706BC91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0735" y="2808728"/>
            <a:ext cx="934147" cy="9629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4974D52B-06A4-E14A-A9D0-7841D2D22AC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3915" y="3429000"/>
            <a:ext cx="934147" cy="9629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87AB41F3-C55D-F84C-B21E-E1E850639C8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4878" y="3428999"/>
            <a:ext cx="934147" cy="96299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08D061AF-F9BD-D64C-9681-DD8EE49CFEF7}"/>
              </a:ext>
            </a:extLst>
          </p:cNvPr>
          <p:cNvSpPr/>
          <p:nvPr/>
        </p:nvSpPr>
        <p:spPr>
          <a:xfrm>
            <a:off x="9154692" y="424512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6E8C490-74B8-B24C-957B-B46C7FAB4B02}"/>
              </a:ext>
            </a:extLst>
          </p:cNvPr>
          <p:cNvSpPr/>
          <p:nvPr/>
        </p:nvSpPr>
        <p:spPr>
          <a:xfrm>
            <a:off x="9154692" y="489282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CD20B417-765C-944A-A645-75694551DB6B}"/>
              </a:ext>
            </a:extLst>
          </p:cNvPr>
          <p:cNvSpPr/>
          <p:nvPr/>
        </p:nvSpPr>
        <p:spPr>
          <a:xfrm>
            <a:off x="9789692" y="424512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EF5E60E8-1645-E542-969D-93935207A229}"/>
              </a:ext>
            </a:extLst>
          </p:cNvPr>
          <p:cNvSpPr/>
          <p:nvPr/>
        </p:nvSpPr>
        <p:spPr>
          <a:xfrm>
            <a:off x="9789692" y="489282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B38375B6-7680-A04A-A22F-C4F9B65FE980}"/>
              </a:ext>
            </a:extLst>
          </p:cNvPr>
          <p:cNvSpPr/>
          <p:nvPr/>
        </p:nvSpPr>
        <p:spPr>
          <a:xfrm>
            <a:off x="10424692" y="424512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127404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 in full.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688341" y="2706332"/>
            <a:ext cx="3018829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 can use the place value grid to prove that 0.8 + 0.4 = 0.12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B5FD82E-F2FB-9D44-93B7-AC918B819B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089" y="2523844"/>
            <a:ext cx="5664614" cy="16287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D1950A2-8461-CD4F-9EBD-023B91F4CB5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293" y="2724010"/>
            <a:ext cx="332203" cy="3452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AC50499-0106-D349-B05F-27B6B76648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496" y="2724010"/>
            <a:ext cx="332203" cy="3452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794A4D08-0AAB-9646-82E7-139E3CD82E8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699" y="2724010"/>
            <a:ext cx="332203" cy="345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225462A-BDC2-0E44-AFC5-7C35C2E63C3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02" y="2724010"/>
            <a:ext cx="332203" cy="345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399B27E-470C-2F49-8F33-84B34570B26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293" y="2870823"/>
            <a:ext cx="332203" cy="3452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497991B-00D6-FD45-AC19-59023B00B5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496" y="2870823"/>
            <a:ext cx="332203" cy="3452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3094862-164D-D543-8196-08658E7C48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699" y="2870823"/>
            <a:ext cx="332203" cy="3452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C0B83F7-4CDC-2C4D-803F-691C907BC8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02" y="2870823"/>
            <a:ext cx="332203" cy="3452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1CD64BE2-6422-DB4D-8703-0A629CBD279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293" y="3269458"/>
            <a:ext cx="332203" cy="3452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1CF7166-CEB8-1749-8334-74A105A823B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496" y="3269458"/>
            <a:ext cx="332203" cy="3452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7091D05A-60E5-5342-919E-0C62ADC5C9C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699" y="3269458"/>
            <a:ext cx="332203" cy="3452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6CE05008-766B-E34A-AFC1-06808138E4A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02" y="3269458"/>
            <a:ext cx="332203" cy="34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If 4 tenths are added to 8 tenths, there will be an exchange, creating 1 one and 2 tenths. So, 0.8 + 0.4 = 1.2.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688341" y="2706332"/>
            <a:ext cx="3018829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 can use the place value grid to prove that 0.8 + 0.4 = 0.12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B5FD82E-F2FB-9D44-93B7-AC918B819BB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089" y="2523844"/>
            <a:ext cx="5664614" cy="16287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D1950A2-8461-CD4F-9EBD-023B91F4CB5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293" y="2724010"/>
            <a:ext cx="332203" cy="3452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AC50499-0106-D349-B05F-27B6B76648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496" y="2724010"/>
            <a:ext cx="332203" cy="3452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794A4D08-0AAB-9646-82E7-139E3CD82E8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699" y="2724010"/>
            <a:ext cx="332203" cy="345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225462A-BDC2-0E44-AFC5-7C35C2E63C3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02" y="2724010"/>
            <a:ext cx="332203" cy="345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399B27E-470C-2F49-8F33-84B34570B26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293" y="2870823"/>
            <a:ext cx="332203" cy="3452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3497991B-00D6-FD45-AC19-59023B00B5C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496" y="2870823"/>
            <a:ext cx="332203" cy="3452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3094862-164D-D543-8196-08658E7C489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699" y="2870823"/>
            <a:ext cx="332203" cy="3452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C0B83F7-4CDC-2C4D-803F-691C907BC8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02" y="2870823"/>
            <a:ext cx="332203" cy="3452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1CD64BE2-6422-DB4D-8703-0A629CBD279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8293" y="3269458"/>
            <a:ext cx="332203" cy="3452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1CF7166-CEB8-1749-8334-74A105A823B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496" y="3269458"/>
            <a:ext cx="332203" cy="3452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7091D05A-60E5-5342-919E-0C62ADC5C9C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699" y="3269458"/>
            <a:ext cx="332203" cy="3452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6CE05008-766B-E34A-AFC1-06808138E4A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902" y="3269458"/>
            <a:ext cx="332203" cy="34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58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of finding decimal complements to 1 to add decimals crossing the whole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my knowledge of finding decimal complements to 1 to add decimals crossing the whole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5 - Summer Block 1 - Decimals - Lesson 4 - To be able to add decimals crossing the whole</a:t>
            </a:r>
          </a:p>
        </p:txBody>
      </p:sp>
    </p:spTree>
    <p:extLst>
      <p:ext uri="{BB962C8B-B14F-4D97-AF65-F5344CB8AC3E}">
        <p14:creationId xmlns:p14="http://schemas.microsoft.com/office/powerpoint/2010/main" val="1824223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150243"/>
              </p:ext>
            </p:extLst>
          </p:nvPr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D7314-A911-B140-A5B7-571A471618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067112"/>
            <a:ext cx="432954" cy="45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E92BA76-646B-F542-A9D1-63B24D79D2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3075804"/>
            <a:ext cx="438373" cy="45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98F233A-BE09-1F48-9443-00347660B8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520660"/>
            <a:ext cx="432954" cy="45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3071342"/>
            <a:ext cx="432954" cy="45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CD4A5A5-C865-2447-8C76-51BDA65D71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3076497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FD25A828-8CF3-404E-8583-047A1ABBBD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075804"/>
            <a:ext cx="432954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04155366-642C-DF4A-B87F-4E64BFA5D1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529352"/>
            <a:ext cx="432954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8925290-3CC5-5143-A44B-9EAA6640A0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075804"/>
            <a:ext cx="432954" cy="4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2E5AAB1D-D5B3-1A46-A136-93459D32BF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529352"/>
            <a:ext cx="432954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71DB1EE-06EF-A24B-AB6A-926D70ABC3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151" y="3075804"/>
            <a:ext cx="432954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3986764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4440312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67609533-2691-7244-88CB-CD9FCDD613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3514213"/>
            <a:ext cx="432954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CFCABEED-B6C9-EE47-8297-C1E7A1DD8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3519368"/>
            <a:ext cx="432954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E5417E3D-25C7-6A4E-A0FD-A568E0483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069041"/>
            <a:ext cx="432954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FA40EDC-2CB8-B645-9B22-567FAEDD26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518326"/>
            <a:ext cx="432954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5F0A0DFF-FF29-964F-8203-F767BD71E5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3983331"/>
            <a:ext cx="432954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73A871EC-4516-2B4E-BBD2-25B6EBC014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3988486"/>
            <a:ext cx="432954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DB335012-27C0-9644-8670-4A990CA5FA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426202"/>
            <a:ext cx="432954" cy="45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D91A49C1-1B0D-5142-95AA-798AA71FE4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4431357"/>
            <a:ext cx="432954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631146EF-FB63-8346-8E67-601E2BFD45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981030"/>
            <a:ext cx="432954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21DB990A-A2A6-C84F-9120-6249406769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3514213"/>
            <a:ext cx="438373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2146C8A-DA15-434E-AD4C-58F9F7A8C1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3990114"/>
            <a:ext cx="438373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258767FF-60FE-E34F-AC30-217AF785BA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4428523"/>
            <a:ext cx="438373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1B962778-AFDE-AB41-ACF4-7C7CEE040D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0800" y="3995925"/>
            <a:ext cx="438373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71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D7314-A911-B140-A5B7-571A471618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067112"/>
            <a:ext cx="432954" cy="45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E92BA76-646B-F542-A9D1-63B24D79D2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3075804"/>
            <a:ext cx="438373" cy="45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98F233A-BE09-1F48-9443-00347660B8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520660"/>
            <a:ext cx="432954" cy="45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3071342"/>
            <a:ext cx="432954" cy="45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CD4A5A5-C865-2447-8C76-51BDA65D71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3076497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FD25A828-8CF3-404E-8583-047A1ABBBD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075804"/>
            <a:ext cx="432954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04155366-642C-DF4A-B87F-4E64BFA5D1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529352"/>
            <a:ext cx="432954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8925290-3CC5-5143-A44B-9EAA6640A0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075804"/>
            <a:ext cx="432954" cy="4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2E5AAB1D-D5B3-1A46-A136-93459D32BF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529352"/>
            <a:ext cx="432954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71DB1EE-06EF-A24B-AB6A-926D70ABC3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151" y="3075804"/>
            <a:ext cx="432954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3986764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4440312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67609533-2691-7244-88CB-CD9FCDD613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3514213"/>
            <a:ext cx="432954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CFCABEED-B6C9-EE47-8297-C1E7A1DD8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3519368"/>
            <a:ext cx="432954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E5417E3D-25C7-6A4E-A0FD-A568E0483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069041"/>
            <a:ext cx="432954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FA40EDC-2CB8-B645-9B22-567FAEDD26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518326"/>
            <a:ext cx="432954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5F0A0DFF-FF29-964F-8203-F767BD71E5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3983331"/>
            <a:ext cx="432954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73A871EC-4516-2B4E-BBD2-25B6EBC014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3988486"/>
            <a:ext cx="432954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DB335012-27C0-9644-8670-4A990CA5FA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426202"/>
            <a:ext cx="432954" cy="45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D91A49C1-1B0D-5142-95AA-798AA71FE4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4431357"/>
            <a:ext cx="432954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631146EF-FB63-8346-8E67-601E2BFD45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981030"/>
            <a:ext cx="432954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21DB990A-A2A6-C84F-9120-6249406769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3514213"/>
            <a:ext cx="438373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2146C8A-DA15-434E-AD4C-58F9F7A8C1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3990114"/>
            <a:ext cx="438373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258767FF-60FE-E34F-AC30-217AF785BA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3780" y="4428523"/>
            <a:ext cx="438373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1B962778-AFDE-AB41-ACF4-7C7CEE040D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0800" y="3995925"/>
            <a:ext cx="438373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8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11111E-6 L 0.00092 0.267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3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0.00131 0.27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33333E-6 L 0.04375 0.1321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659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22222E-6 L 0.04623 0.134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" y="671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7.40741E-7 L 0.04258 0.1317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2" y="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4.44444E-6 L 0.00117 0.26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331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 L 0.00026 0.265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326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0.00039 0.26644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331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1.11111E-6 L 0.00026 0.2675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338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-0.00078 0.2664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1331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0091 0.267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2.59259E-6 L 0.13242 0.133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66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L 0.13346 0.1349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673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85185E-6 L 0.13398 0.132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3" y="662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0.13594 0.1337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97" y="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D7314-A911-B140-A5B7-571A471618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067112"/>
            <a:ext cx="432954" cy="45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AE92BA76-646B-F542-A9D1-63B24D79D2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4912612"/>
            <a:ext cx="438373" cy="45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98F233A-BE09-1F48-9443-00347660B8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520660"/>
            <a:ext cx="432954" cy="45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907223"/>
            <a:ext cx="432954" cy="45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CD4A5A5-C865-2447-8C76-51BDA65D71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4912378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FD25A828-8CF3-404E-8583-047A1ABBBD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075804"/>
            <a:ext cx="432954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04155366-642C-DF4A-B87F-4E64BFA5D1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529352"/>
            <a:ext cx="432954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8925290-3CC5-5143-A44B-9EAA6640A0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075804"/>
            <a:ext cx="432954" cy="4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2E5AAB1D-D5B3-1A46-A136-93459D32BF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529352"/>
            <a:ext cx="432954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71DB1EE-06EF-A24B-AB6A-926D70ABC3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151" y="3075804"/>
            <a:ext cx="432954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3986764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4440312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67609533-2691-7244-88CB-CD9FCDD613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5350094"/>
            <a:ext cx="432954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CFCABEED-B6C9-EE47-8297-C1E7A1DD877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508" y="5355249"/>
            <a:ext cx="432954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E5417E3D-25C7-6A4E-A0FD-A568E0483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4904922"/>
            <a:ext cx="432954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EFA40EDC-2CB8-B645-9B22-567FAEDD26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5354207"/>
            <a:ext cx="432954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5F0A0DFF-FF29-964F-8203-F767BD71E5F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848" y="4912378"/>
            <a:ext cx="432954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73A871EC-4516-2B4E-BBD2-25B6EBC014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979" y="4917533"/>
            <a:ext cx="432954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DB335012-27C0-9644-8670-4A990CA5FA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848" y="5355249"/>
            <a:ext cx="432954" cy="45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D91A49C1-1B0D-5142-95AA-798AA71FE4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979" y="5360404"/>
            <a:ext cx="432954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631146EF-FB63-8346-8E67-601E2BFD45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717" y="3981030"/>
            <a:ext cx="432954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21DB990A-A2A6-C84F-9120-6249406769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5351021"/>
            <a:ext cx="438373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2146C8A-DA15-434E-AD4C-58F9F7A8C1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4912277"/>
            <a:ext cx="438373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258767FF-60FE-E34F-AC30-217AF785BA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5359075"/>
            <a:ext cx="438373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1B962778-AFDE-AB41-ACF4-7C7CEE040D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682" y="4903888"/>
            <a:ext cx="438373" cy="45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F31A8831-8B29-3C4F-B402-772D92C3AF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7010" y="4912378"/>
            <a:ext cx="432954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7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08841 0.1328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66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AD9D7314-A911-B140-A5B7-571A471618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067112"/>
            <a:ext cx="432954" cy="45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B98F233A-BE09-1F48-9443-00347660B8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547" y="3520660"/>
            <a:ext cx="432954" cy="45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907223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FD25A828-8CF3-404E-8583-047A1ABBBD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075804"/>
            <a:ext cx="432954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04155366-642C-DF4A-B87F-4E64BFA5D1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415" y="3529352"/>
            <a:ext cx="432954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8925290-3CC5-5143-A44B-9EAA6640A0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075804"/>
            <a:ext cx="432954" cy="4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2E5AAB1D-D5B3-1A46-A136-93459D32BF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283" y="3529352"/>
            <a:ext cx="432954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71DB1EE-06EF-A24B-AB6A-926D70ABC3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151" y="3075804"/>
            <a:ext cx="432954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3986764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4440312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F31A8831-8B29-3C4F-B402-772D92C3AF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7010" y="4912378"/>
            <a:ext cx="432954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4E623251-AF66-FB45-AA4F-C0B6856BAE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4912612"/>
            <a:ext cx="438373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7D24C038-18EF-BC41-93B3-B7E8CF6733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5351021"/>
            <a:ext cx="438373" cy="45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C1DD82AE-C047-6146-9259-49E9E17D64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4912277"/>
            <a:ext cx="438373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163671EE-D3D8-CB41-A96D-2A214784DE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5359075"/>
            <a:ext cx="438373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EEA24CC6-E2DC-B243-B3B1-FA16E0F96F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682" y="4903888"/>
            <a:ext cx="438373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38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81481E-6 L 0.04271 0.2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100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59259E-6 L -0.00065 0.332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1662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0 L 0.04583 0.26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132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6 L -0.00026 0.2652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32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0 L 0.04609 0.272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5" y="1361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3.7037E-6 L 4.16667E-7 0.265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6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 L 0.00013 0.331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add decimals crossing the whole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calculate 0.762 + 0.353 = 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5779461A-862B-5D47-8B24-21D4F9969A69}"/>
              </a:ext>
            </a:extLst>
          </p:cNvPr>
          <p:cNvGraphicFramePr>
            <a:graphicFrameLocks noGrp="1"/>
          </p:cNvGraphicFramePr>
          <p:nvPr/>
        </p:nvGraphicFramePr>
        <p:xfrm>
          <a:off x="838198" y="2686627"/>
          <a:ext cx="10969486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8475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1789132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454971565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23750972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56495649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8451297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19000746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619544014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88256201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18630807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4260804333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3648972017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420003529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174845663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2991165759"/>
                    </a:ext>
                  </a:extLst>
                </a:gridCol>
                <a:gridCol w="548475">
                  <a:extLst>
                    <a:ext uri="{9D8B030D-6E8A-4147-A177-3AD203B41FA5}">
                      <a16:colId xmlns="" xmlns:a16="http://schemas.microsoft.com/office/drawing/2014/main" val="3699879328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22486456"/>
                    </a:ext>
                  </a:extLst>
                </a:gridCol>
                <a:gridCol w="548474">
                  <a:extLst>
                    <a:ext uri="{9D8B030D-6E8A-4147-A177-3AD203B41FA5}">
                      <a16:colId xmlns="" xmlns:a16="http://schemas.microsoft.com/office/drawing/2014/main" val="559415929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thousandths</a:t>
                      </a:r>
                    </a:p>
                  </a:txBody>
                  <a:tcPr>
                    <a:solidFill>
                      <a:srgbClr val="F337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200767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7606842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0647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4109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A671FF">
                        <a:alpha val="2588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336C8">
                        <a:alpha val="2470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71018612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="" xmlns:a16="http://schemas.microsoft.com/office/drawing/2014/main" id="{DF95A4B1-C6F8-6C46-8C6F-14172170099C}"/>
              </a:ext>
            </a:extLst>
          </p:cNvPr>
          <p:cNvSpPr/>
          <p:nvPr/>
        </p:nvSpPr>
        <p:spPr>
          <a:xfrm>
            <a:off x="3507740" y="279748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D66DCEA0-18A2-AB4B-98AF-21F7B10EA7E6}"/>
              </a:ext>
            </a:extLst>
          </p:cNvPr>
          <p:cNvSpPr/>
          <p:nvPr/>
        </p:nvSpPr>
        <p:spPr>
          <a:xfrm>
            <a:off x="3507739" y="37713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B17D7790-9025-E042-8BCB-AB9DF5DC3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77" y="4907223"/>
            <a:ext cx="432954" cy="450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FC346EE-7742-FB48-8D7A-8751CA4D5782}"/>
              </a:ext>
            </a:extLst>
          </p:cNvPr>
          <p:cNvSpPr/>
          <p:nvPr/>
        </p:nvSpPr>
        <p:spPr>
          <a:xfrm>
            <a:off x="838194" y="3942476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D2D4788-765B-3A4F-A670-19ADE3553D66}"/>
              </a:ext>
            </a:extLst>
          </p:cNvPr>
          <p:cNvSpPr/>
          <p:nvPr/>
        </p:nvSpPr>
        <p:spPr>
          <a:xfrm>
            <a:off x="838194" y="4865259"/>
            <a:ext cx="10969486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FDB698AE-DB5D-9049-A362-6AAA6AF33D9A}"/>
              </a:ext>
            </a:extLst>
          </p:cNvPr>
          <p:cNvSpPr/>
          <p:nvPr/>
        </p:nvSpPr>
        <p:spPr>
          <a:xfrm>
            <a:off x="3507739" y="466890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13FB1463-62BF-204A-B690-6EDEB5AAAFAA}"/>
              </a:ext>
            </a:extLst>
          </p:cNvPr>
          <p:cNvSpPr/>
          <p:nvPr/>
        </p:nvSpPr>
        <p:spPr>
          <a:xfrm>
            <a:off x="3507738" y="561976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DyslexicAlta" pitchFamily="2" charset="77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3DF2B68A-D312-FA4B-8FBC-FEE4EFC554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3986764"/>
            <a:ext cx="432954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B83BA2AA-4322-ED4A-987C-2A936D15F8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085" y="4440312"/>
            <a:ext cx="432954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A745054-7B71-8948-A3EC-A40D55A848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953" y="3995456"/>
            <a:ext cx="432954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4E623251-AF66-FB45-AA4F-C0B6856BAE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4912612"/>
            <a:ext cx="438373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7D24C038-18EF-BC41-93B3-B7E8CF6733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8250" y="5351021"/>
            <a:ext cx="438373" cy="45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C1DD82AE-C047-6146-9259-49E9E17D649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4912277"/>
            <a:ext cx="438373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163671EE-D3D8-CB41-A96D-2A214784DE5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5381" y="5359075"/>
            <a:ext cx="438373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EEA24CC6-E2DC-B243-B3B1-FA16E0F96F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4682" y="4903888"/>
            <a:ext cx="438373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DCC43B39-24D0-714E-A445-D3FD57C1B5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4912277"/>
            <a:ext cx="432954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4B68D332-4C33-A348-B66C-F305C647212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566" y="5365825"/>
            <a:ext cx="432954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1EBBA422-89A3-6B4C-A59F-1DE54177EF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434" y="4920969"/>
            <a:ext cx="432954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657DC80-1716-3A47-9C6E-DD8CE86EF1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434" y="5374517"/>
            <a:ext cx="432954" cy="45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EAB19992-471B-0E4C-8378-B6BBAE8C5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302" y="4920969"/>
            <a:ext cx="432954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BE40E4AC-5C68-F744-B0F4-CF694286D7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302" y="5374517"/>
            <a:ext cx="432954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A3DBFB8B-9C0D-4C41-ADE3-B674B75367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170" y="4920969"/>
            <a:ext cx="432954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9E8504AC-877C-C049-A68E-1C61172930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2772" y="5374517"/>
            <a:ext cx="432954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34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14582</TotalTime>
  <Words>2359</Words>
  <Application>Microsoft Office PowerPoint</Application>
  <PresentationFormat>Custom</PresentationFormat>
  <Paragraphs>951</Paragraphs>
  <Slides>49</Slides>
  <Notes>46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Arial</vt:lpstr>
      <vt:lpstr>Muli</vt:lpstr>
      <vt:lpstr>Lato</vt:lpstr>
      <vt:lpstr>OpenDyslexicAlta</vt:lpstr>
      <vt:lpstr>Lato Light</vt:lpstr>
      <vt:lpstr>Wingdings</vt:lpstr>
      <vt:lpstr>OpenDyslexic</vt:lpstr>
      <vt:lpstr>Calibri</vt:lpstr>
      <vt:lpstr>Office Theme</vt:lpstr>
      <vt:lpstr>PowerPoint Presentation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  <vt:lpstr>To be able to add decimals crossing the whole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766</cp:revision>
  <cp:lastPrinted>2019-06-17T16:19:05Z</cp:lastPrinted>
  <dcterms:created xsi:type="dcterms:W3CDTF">2018-08-06T08:16:18Z</dcterms:created>
  <dcterms:modified xsi:type="dcterms:W3CDTF">2021-01-10T16:59:23Z</dcterms:modified>
</cp:coreProperties>
</file>