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changesInfos/changesInfo1.xml" ContentType="application/vnd.ms-powerpoint.changesinfo+xml"/>
  <Override PartName="/ppt/revisionInfo.xml" ContentType="application/vnd.ms-powerpoint.revisioninfo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20" r:id="rId2"/>
    <p:sldId id="321" r:id="rId3"/>
    <p:sldId id="375" r:id="rId4"/>
    <p:sldId id="376" r:id="rId5"/>
    <p:sldId id="377" r:id="rId6"/>
    <p:sldId id="379" r:id="rId7"/>
    <p:sldId id="387" r:id="rId8"/>
    <p:sldId id="388" r:id="rId9"/>
    <p:sldId id="383" r:id="rId10"/>
    <p:sldId id="384" r:id="rId11"/>
    <p:sldId id="389" r:id="rId12"/>
    <p:sldId id="390" r:id="rId13"/>
    <p:sldId id="378" r:id="rId14"/>
    <p:sldId id="439" r:id="rId15"/>
    <p:sldId id="381" r:id="rId16"/>
    <p:sldId id="382" r:id="rId17"/>
    <p:sldId id="385" r:id="rId18"/>
    <p:sldId id="386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400" r:id="rId29"/>
    <p:sldId id="401" r:id="rId30"/>
    <p:sldId id="404" r:id="rId31"/>
    <p:sldId id="405" r:id="rId32"/>
    <p:sldId id="406" r:id="rId33"/>
    <p:sldId id="407" r:id="rId34"/>
    <p:sldId id="408" r:id="rId35"/>
    <p:sldId id="409" r:id="rId36"/>
    <p:sldId id="410" r:id="rId37"/>
    <p:sldId id="411" r:id="rId38"/>
    <p:sldId id="412" r:id="rId39"/>
    <p:sldId id="413" r:id="rId40"/>
    <p:sldId id="422" r:id="rId41"/>
    <p:sldId id="423" r:id="rId42"/>
    <p:sldId id="414" r:id="rId43"/>
    <p:sldId id="415" r:id="rId44"/>
    <p:sldId id="424" r:id="rId45"/>
    <p:sldId id="425" r:id="rId46"/>
    <p:sldId id="417" r:id="rId47"/>
    <p:sldId id="418" r:id="rId48"/>
    <p:sldId id="426" r:id="rId49"/>
    <p:sldId id="427" r:id="rId50"/>
    <p:sldId id="419" r:id="rId51"/>
    <p:sldId id="420" r:id="rId52"/>
    <p:sldId id="421" r:id="rId53"/>
    <p:sldId id="428" r:id="rId54"/>
    <p:sldId id="429" r:id="rId55"/>
    <p:sldId id="430" r:id="rId56"/>
    <p:sldId id="431" r:id="rId57"/>
    <p:sldId id="432" r:id="rId58"/>
    <p:sldId id="433" r:id="rId59"/>
    <p:sldId id="434" r:id="rId60"/>
    <p:sldId id="435" r:id="rId61"/>
    <p:sldId id="436" r:id="rId62"/>
    <p:sldId id="437" r:id="rId63"/>
    <p:sldId id="438" r:id="rId64"/>
    <p:sldId id="370" r:id="rId65"/>
    <p:sldId id="402" r:id="rId66"/>
    <p:sldId id="403" r:id="rId67"/>
  </p:sldIdLst>
  <p:sldSz cx="12192000" cy="6858000"/>
  <p:notesSz cx="6858000" cy="9144000"/>
  <p:embeddedFontLst>
    <p:embeddedFont>
      <p:font typeface="Lato Light" panose="020F0302020204030203" pitchFamily="34" charset="0"/>
      <p:regular r:id="rId70"/>
    </p:embeddedFont>
    <p:embeddedFont>
      <p:font typeface="Cambria Math" panose="02040503050406030204" pitchFamily="18" charset="0"/>
      <p:regular r:id="rId71"/>
    </p:embeddedFont>
    <p:embeddedFont>
      <p:font typeface="Lato" panose="020F0502020204030203" pitchFamily="34" charset="0"/>
      <p:regular r:id="rId72"/>
      <p:bold r:id="rId73"/>
    </p:embeddedFont>
    <p:embeddedFont>
      <p:font typeface="Calibri" panose="020F0502020204030204" pitchFamily="34" charset="0"/>
      <p:regular r:id="rId74"/>
      <p:bold r:id="rId75"/>
      <p:italic r:id="rId76"/>
      <p:boldItalic r:id="rId77"/>
    </p:embeddedFont>
    <p:embeddedFont>
      <p:font typeface="Muli" panose="020B0604020202020204" charset="0"/>
      <p:regular r:id="rId78"/>
      <p:bold r:id="rId79"/>
      <p:italic r:id="rId80"/>
      <p:boldItalic r:id="rId81"/>
    </p:embeddedFont>
    <p:embeddedFont>
      <p:font typeface="OpenDyslexicAlta" panose="00000500000000000000" pitchFamily="2" charset="0"/>
      <p:regular r:id="rId82"/>
      <p:bold r:id="rId83"/>
      <p:italic r:id="rId84"/>
      <p:boldItalic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84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37C7"/>
    <a:srgbClr val="FF3860"/>
    <a:srgbClr val="FFDD57"/>
    <a:srgbClr val="7957D5"/>
    <a:srgbClr val="23D160"/>
    <a:srgbClr val="209CEE"/>
    <a:srgbClr val="3273DC"/>
    <a:srgbClr val="44A6ED"/>
    <a:srgbClr val="000000"/>
    <a:srgbClr val="12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4B010E-61ED-4A6C-BD97-065825FD63A7}" v="30" dt="2020-03-30T21:44:52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88467" autoAdjust="0"/>
  </p:normalViewPr>
  <p:slideViewPr>
    <p:cSldViewPr snapToGrid="0" snapToObjects="1">
      <p:cViewPr varScale="1">
        <p:scale>
          <a:sx n="61" d="100"/>
          <a:sy n="61" d="100"/>
        </p:scale>
        <p:origin x="-480" y="-186"/>
      </p:cViewPr>
      <p:guideLst>
        <p:guide orient="horz" pos="1684"/>
        <p:guide pos="3795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185" d="100"/>
        <a:sy n="18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84" Type="http://schemas.openxmlformats.org/officeDocument/2006/relationships/font" Target="fonts/font15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font" Target="fonts/font16.fntdata"/><Relationship Id="rId93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presProps" Target="presProps.xml"/><Relationship Id="rId9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13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D54B010E-61ED-4A6C-BD97-065825FD63A7}"/>
    <pc:docChg chg="modSld">
      <pc:chgData name="" userId="" providerId="" clId="Web-{D54B010E-61ED-4A6C-BD97-065825FD63A7}" dt="2020-03-30T21:44:52.587" v="27" actId="20577"/>
      <pc:docMkLst>
        <pc:docMk/>
      </pc:docMkLst>
      <pc:sldChg chg="modSp">
        <pc:chgData name="" userId="" providerId="" clId="Web-{D54B010E-61ED-4A6C-BD97-065825FD63A7}" dt="2020-03-30T21:35:30.177" v="4" actId="20577"/>
        <pc:sldMkLst>
          <pc:docMk/>
          <pc:sldMk cId="543570961" sldId="375"/>
        </pc:sldMkLst>
        <pc:spChg chg="mod">
          <ac:chgData name="" userId="" providerId="" clId="Web-{D54B010E-61ED-4A6C-BD97-065825FD63A7}" dt="2020-03-30T21:35:30.177" v="4" actId="20577"/>
          <ac:spMkLst>
            <pc:docMk/>
            <pc:sldMk cId="543570961" sldId="375"/>
            <ac:spMk id="3" creationId="{AF491D1F-0097-3F4A-B04E-14B5096ADCAB}"/>
          </ac:spMkLst>
        </pc:spChg>
      </pc:sldChg>
      <pc:sldChg chg="modSp">
        <pc:chgData name="" userId="" providerId="" clId="Web-{D54B010E-61ED-4A6C-BD97-065825FD63A7}" dt="2020-03-30T21:35:45.349" v="16" actId="20577"/>
        <pc:sldMkLst>
          <pc:docMk/>
          <pc:sldMk cId="3617434373" sldId="376"/>
        </pc:sldMkLst>
        <pc:spChg chg="mod">
          <ac:chgData name="" userId="" providerId="" clId="Web-{D54B010E-61ED-4A6C-BD97-065825FD63A7}" dt="2020-03-30T21:35:45.349" v="16" actId="20577"/>
          <ac:spMkLst>
            <pc:docMk/>
            <pc:sldMk cId="3617434373" sldId="376"/>
            <ac:spMk id="3" creationId="{AF491D1F-0097-3F4A-B04E-14B5096ADCAB}"/>
          </ac:spMkLst>
        </pc:spChg>
      </pc:sldChg>
      <pc:sldChg chg="modSp">
        <pc:chgData name="" userId="" providerId="" clId="Web-{D54B010E-61ED-4A6C-BD97-065825FD63A7}" dt="2020-03-30T21:36:49.287" v="19" actId="14100"/>
        <pc:sldMkLst>
          <pc:docMk/>
          <pc:sldMk cId="2482520119" sldId="379"/>
        </pc:sldMkLst>
        <pc:spChg chg="mod">
          <ac:chgData name="" userId="" providerId="" clId="Web-{D54B010E-61ED-4A6C-BD97-065825FD63A7}" dt="2020-03-30T21:36:49.287" v="19" actId="14100"/>
          <ac:spMkLst>
            <pc:docMk/>
            <pc:sldMk cId="2482520119" sldId="379"/>
            <ac:spMk id="3" creationId="{AF491D1F-0097-3F4A-B04E-14B5096ADCAB}"/>
          </ac:spMkLst>
        </pc:spChg>
      </pc:sldChg>
      <pc:sldChg chg="modSp">
        <pc:chgData name="" userId="" providerId="" clId="Web-{D54B010E-61ED-4A6C-BD97-065825FD63A7}" dt="2020-03-30T21:44:49.697" v="24" actId="20577"/>
        <pc:sldMkLst>
          <pc:docMk/>
          <pc:sldMk cId="1822800547" sldId="437"/>
        </pc:sldMkLst>
        <pc:spChg chg="mod">
          <ac:chgData name="" userId="" providerId="" clId="Web-{D54B010E-61ED-4A6C-BD97-065825FD63A7}" dt="2020-03-30T21:44:49.697" v="24" actId="20577"/>
          <ac:spMkLst>
            <pc:docMk/>
            <pc:sldMk cId="1822800547" sldId="437"/>
            <ac:spMk id="3" creationId="{AF491D1F-0097-3F4A-B04E-14B5096ADCA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064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997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211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058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871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06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837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025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409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404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0126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133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9571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362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027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8618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013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677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0357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7447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734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9079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004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7630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8878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6858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9228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498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248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5275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4540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693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7260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507226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2703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87681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615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0649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22476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7956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6524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57758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79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81070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11843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6273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2931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8568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6713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15898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3014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61857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89205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87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68661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77294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495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81096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48930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38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368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334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968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24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24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4.png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24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0.png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4.png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0.png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24.png"/><Relationship Id="rId4" Type="http://schemas.openxmlformats.org/officeDocument/2006/relationships/image" Target="../media/image7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0.png"/><Relationship Id="rId4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44.png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92.png"/><Relationship Id="rId3" Type="http://schemas.openxmlformats.org/officeDocument/2006/relationships/image" Target="../media/image88.png"/><Relationship Id="rId7" Type="http://schemas.openxmlformats.org/officeDocument/2006/relationships/image" Target="../media/image50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11" Type="http://schemas.openxmlformats.org/officeDocument/2006/relationships/image" Target="../media/image24.png"/><Relationship Id="rId5" Type="http://schemas.openxmlformats.org/officeDocument/2006/relationships/image" Target="../media/image90.png"/><Relationship Id="rId10" Type="http://schemas.openxmlformats.org/officeDocument/2006/relationships/image" Target="../media/image91.png"/><Relationship Id="rId4" Type="http://schemas.openxmlformats.org/officeDocument/2006/relationships/image" Target="../media/image89.png"/><Relationship Id="rId9" Type="http://schemas.openxmlformats.org/officeDocument/2006/relationships/image" Target="../media/image55.png"/><Relationship Id="rId14" Type="http://schemas.openxmlformats.org/officeDocument/2006/relationships/image" Target="../media/image9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0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emf"/><Relationship Id="rId5" Type="http://schemas.openxmlformats.org/officeDocument/2006/relationships/image" Target="../media/image15.emf"/><Relationship Id="rId4" Type="http://schemas.openxmlformats.org/officeDocument/2006/relationships/image" Target="../media/image56.tif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Stage </a:t>
            </a:r>
            <a:r>
              <a:rPr lang="en-GB" dirty="0"/>
              <a:t>3 </a:t>
            </a:r>
            <a:br>
              <a:rPr lang="en-GB" dirty="0"/>
            </a:br>
            <a:r>
              <a:rPr lang="en-GB" dirty="0"/>
              <a:t>Spring Block 5: Fractions</a:t>
            </a:r>
          </a:p>
          <a:p>
            <a:r>
              <a:rPr lang="en-GB" dirty="0"/>
              <a:t>Lesson 7: To be able to find a fraction of an amount (1)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Fractions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QXRITLG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838200" y="3429000"/>
            <a:ext cx="1776891" cy="148855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8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8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3504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 has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9034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851264" y="3429000"/>
            <a:ext cx="904474" cy="148855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8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8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3768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C2181B4-436E-2044-9924-0EA321D15E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917556"/>
            <a:ext cx="696775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D7FEAA3D-BD6D-0B42-83E7-870BDB9D65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91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137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C2181B4-436E-2044-9924-0EA321D15E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917556"/>
            <a:ext cx="696775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D7FEAA3D-BD6D-0B42-83E7-870BDB9D65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91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12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u="sng" dirty="0">
                    <a:solidFill>
                      <a:srgbClr val="FF000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</a:t>
                </a:r>
                <a:r>
                  <a:rPr lang="en-US" sz="2400" dirty="0">
                    <a:solidFill>
                      <a:srgbClr val="FF000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</a:t>
                </a:r>
                <a:r>
                  <a:rPr lang="en-US" sz="2400" u="sng" dirty="0">
                    <a:solidFill>
                      <a:srgbClr val="FF000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rgbClr val="FF000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3B4ACA1-B82E-440A-B8CE-428F80F1D410}"/>
              </a:ext>
            </a:extLst>
          </p:cNvPr>
          <p:cNvSpPr/>
          <p:nvPr/>
        </p:nvSpPr>
        <p:spPr>
          <a:xfrm>
            <a:off x="890452" y="3429000"/>
            <a:ext cx="1719616" cy="224372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77030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B49F6270-156E-4A4B-BFC8-75C209D330DB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B49F6270-156E-4A4B-BFC8-75C209D33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4426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2947F0BD-206D-F449-9C79-1C23AFB50A8D}"/>
                  </a:ext>
                </a:extLst>
              </p:cNvPr>
              <p:cNvSpPr/>
              <p:nvPr/>
            </p:nvSpPr>
            <p:spPr>
              <a:xfrm>
                <a:off x="6096000" y="3618410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2947F0BD-206D-F449-9C79-1C23AFB50A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0"/>
                <a:ext cx="5363103" cy="2054315"/>
              </a:xfrm>
              <a:prstGeom prst="roundRect">
                <a:avLst/>
              </a:prstGeom>
              <a:blipFill>
                <a:blip r:embed="rId3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903516" y="3429000"/>
            <a:ext cx="1641236" cy="76855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79520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1: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C2181B4-436E-2044-9924-0EA321D15E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917556"/>
            <a:ext cx="696775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D7FEAA3D-BD6D-0B42-83E7-870BDB9D65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91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537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1: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C2181B4-436E-2044-9924-0EA321D15E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917556"/>
            <a:ext cx="696775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D7FEAA3D-BD6D-0B42-83E7-870BDB9D65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91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890452" y="3429000"/>
            <a:ext cx="3441340" cy="76855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12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7594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6.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90692"/>
              </p:ext>
            </p:extLst>
          </p:nvPr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19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find a fraction of an amount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find a fraction of an amount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7 – To be able to find a fraction of an amount (1)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6.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sp>
        <p:nvSpPr>
          <p:cNvPr id="5" name="5-point Star 4">
            <a:extLst>
              <a:ext uri="{FF2B5EF4-FFF2-40B4-BE49-F238E27FC236}">
                <a16:creationId xmlns="" xmlns:a16="http://schemas.microsoft.com/office/drawing/2014/main" id="{BC17D5AA-48D1-7243-B753-74ED58AB39E2}"/>
              </a:ext>
            </a:extLst>
          </p:cNvPr>
          <p:cNvSpPr/>
          <p:nvPr/>
        </p:nvSpPr>
        <p:spPr>
          <a:xfrm>
            <a:off x="994956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extLst>
              <a:ext uri="{FF2B5EF4-FFF2-40B4-BE49-F238E27FC236}">
                <a16:creationId xmlns="" xmlns:a16="http://schemas.microsoft.com/office/drawing/2014/main" id="{BFE0B720-6522-D942-8728-C15EFC3D133A}"/>
              </a:ext>
            </a:extLst>
          </p:cNvPr>
          <p:cNvSpPr/>
          <p:nvPr/>
        </p:nvSpPr>
        <p:spPr>
          <a:xfrm>
            <a:off x="2046471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extLst>
              <a:ext uri="{FF2B5EF4-FFF2-40B4-BE49-F238E27FC236}">
                <a16:creationId xmlns="" xmlns:a16="http://schemas.microsoft.com/office/drawing/2014/main" id="{EA81BD48-34BB-9B4E-8D5F-22855BFB5FA5}"/>
              </a:ext>
            </a:extLst>
          </p:cNvPr>
          <p:cNvSpPr/>
          <p:nvPr/>
        </p:nvSpPr>
        <p:spPr>
          <a:xfrm>
            <a:off x="3097986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extLst>
              <a:ext uri="{FF2B5EF4-FFF2-40B4-BE49-F238E27FC236}">
                <a16:creationId xmlns="" xmlns:a16="http://schemas.microsoft.com/office/drawing/2014/main" id="{26FAD43C-DA29-F646-A401-98A84A1433A3}"/>
              </a:ext>
            </a:extLst>
          </p:cNvPr>
          <p:cNvSpPr/>
          <p:nvPr/>
        </p:nvSpPr>
        <p:spPr>
          <a:xfrm>
            <a:off x="4587285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extLst>
              <a:ext uri="{FF2B5EF4-FFF2-40B4-BE49-F238E27FC236}">
                <a16:creationId xmlns="" xmlns:a16="http://schemas.microsoft.com/office/drawing/2014/main" id="{082B501B-C35D-AF49-9330-C1A3A8B77365}"/>
              </a:ext>
            </a:extLst>
          </p:cNvPr>
          <p:cNvSpPr/>
          <p:nvPr/>
        </p:nvSpPr>
        <p:spPr>
          <a:xfrm>
            <a:off x="5638800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extLst>
              <a:ext uri="{FF2B5EF4-FFF2-40B4-BE49-F238E27FC236}">
                <a16:creationId xmlns="" xmlns:a16="http://schemas.microsoft.com/office/drawing/2014/main" id="{D2EB77E5-8C66-1946-88F0-F089CA120B3D}"/>
              </a:ext>
            </a:extLst>
          </p:cNvPr>
          <p:cNvSpPr/>
          <p:nvPr/>
        </p:nvSpPr>
        <p:spPr>
          <a:xfrm>
            <a:off x="6690315" y="3740354"/>
            <a:ext cx="914400" cy="9144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36DE6A6A-0F96-4D45-B71E-525534BC8AA9}"/>
                  </a:ext>
                </a:extLst>
              </p:cNvPr>
              <p:cNvSpPr/>
              <p:nvPr/>
            </p:nvSpPr>
            <p:spPr>
              <a:xfrm>
                <a:off x="8501743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36DE6A6A-0F96-4D45-B71E-525534BC8AA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1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040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43993"/>
              </p:ext>
            </p:extLst>
          </p:nvPr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1254879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3612389764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695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53397"/>
              </p:ext>
            </p:extLst>
          </p:nvPr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1254879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3612389764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sp>
        <p:nvSpPr>
          <p:cNvPr id="6" name="5-point Star 5">
            <a:extLst>
              <a:ext uri="{FF2B5EF4-FFF2-40B4-BE49-F238E27FC236}">
                <a16:creationId xmlns="" xmlns:a16="http://schemas.microsoft.com/office/drawing/2014/main" id="{379859B8-2202-E848-AC69-513FA020150F}"/>
              </a:ext>
            </a:extLst>
          </p:cNvPr>
          <p:cNvSpPr/>
          <p:nvPr/>
        </p:nvSpPr>
        <p:spPr>
          <a:xfrm>
            <a:off x="895350" y="375205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extLst>
              <a:ext uri="{FF2B5EF4-FFF2-40B4-BE49-F238E27FC236}">
                <a16:creationId xmlns="" xmlns:a16="http://schemas.microsoft.com/office/drawing/2014/main" id="{D1BA2212-6B75-7049-9BC9-EC9935265AF9}"/>
              </a:ext>
            </a:extLst>
          </p:cNvPr>
          <p:cNvSpPr/>
          <p:nvPr/>
        </p:nvSpPr>
        <p:spPr>
          <a:xfrm>
            <a:off x="1679619" y="3912598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extLst>
              <a:ext uri="{FF2B5EF4-FFF2-40B4-BE49-F238E27FC236}">
                <a16:creationId xmlns="" xmlns:a16="http://schemas.microsoft.com/office/drawing/2014/main" id="{4DB4F21C-B3F0-A24C-BDBE-667C3ECE12FB}"/>
              </a:ext>
            </a:extLst>
          </p:cNvPr>
          <p:cNvSpPr/>
          <p:nvPr/>
        </p:nvSpPr>
        <p:spPr>
          <a:xfrm>
            <a:off x="2649060" y="375205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>
            <a:extLst>
              <a:ext uri="{FF2B5EF4-FFF2-40B4-BE49-F238E27FC236}">
                <a16:creationId xmlns="" xmlns:a16="http://schemas.microsoft.com/office/drawing/2014/main" id="{A785EB7D-25BC-1541-9470-F35389763B86}"/>
              </a:ext>
            </a:extLst>
          </p:cNvPr>
          <p:cNvSpPr/>
          <p:nvPr/>
        </p:nvSpPr>
        <p:spPr>
          <a:xfrm>
            <a:off x="3433329" y="3912598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extLst>
              <a:ext uri="{FF2B5EF4-FFF2-40B4-BE49-F238E27FC236}">
                <a16:creationId xmlns="" xmlns:a16="http://schemas.microsoft.com/office/drawing/2014/main" id="{3579623D-810C-5043-9058-A5B6D72EBAE0}"/>
              </a:ext>
            </a:extLst>
          </p:cNvPr>
          <p:cNvSpPr/>
          <p:nvPr/>
        </p:nvSpPr>
        <p:spPr>
          <a:xfrm>
            <a:off x="4440843" y="375205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extLst>
              <a:ext uri="{FF2B5EF4-FFF2-40B4-BE49-F238E27FC236}">
                <a16:creationId xmlns="" xmlns:a16="http://schemas.microsoft.com/office/drawing/2014/main" id="{8105017C-9FA7-1C48-A513-4D23FB2CF9D9}"/>
              </a:ext>
            </a:extLst>
          </p:cNvPr>
          <p:cNvSpPr/>
          <p:nvPr/>
        </p:nvSpPr>
        <p:spPr>
          <a:xfrm>
            <a:off x="5225112" y="3912598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>
            <a:extLst>
              <a:ext uri="{FF2B5EF4-FFF2-40B4-BE49-F238E27FC236}">
                <a16:creationId xmlns="" xmlns:a16="http://schemas.microsoft.com/office/drawing/2014/main" id="{C1DF676F-0483-584F-9655-8A9BA29D3D16}"/>
              </a:ext>
            </a:extLst>
          </p:cNvPr>
          <p:cNvSpPr/>
          <p:nvPr/>
        </p:nvSpPr>
        <p:spPr>
          <a:xfrm>
            <a:off x="6214469" y="3765958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>
            <a:extLst>
              <a:ext uri="{FF2B5EF4-FFF2-40B4-BE49-F238E27FC236}">
                <a16:creationId xmlns="" xmlns:a16="http://schemas.microsoft.com/office/drawing/2014/main" id="{93A823DD-3303-E649-BC2D-B2865D6017EA}"/>
              </a:ext>
            </a:extLst>
          </p:cNvPr>
          <p:cNvSpPr/>
          <p:nvPr/>
        </p:nvSpPr>
        <p:spPr>
          <a:xfrm>
            <a:off x="6998738" y="3926499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9884C341-ADDF-E94B-8948-DEED9260C678}"/>
                  </a:ext>
                </a:extLst>
              </p:cNvPr>
              <p:cNvSpPr/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</a:t>
                </a: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9884C341-ADDF-E94B-8948-DEED9260C6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410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170071"/>
              </p:ext>
            </p:extLst>
          </p:nvPr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158109893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312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219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158109893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sp>
        <p:nvSpPr>
          <p:cNvPr id="6" name="5-point Star 5">
            <a:extLst>
              <a:ext uri="{FF2B5EF4-FFF2-40B4-BE49-F238E27FC236}">
                <a16:creationId xmlns="" xmlns:a16="http://schemas.microsoft.com/office/drawing/2014/main" id="{B22D6D21-243C-5144-8AC7-193117835112}"/>
              </a:ext>
            </a:extLst>
          </p:cNvPr>
          <p:cNvSpPr/>
          <p:nvPr/>
        </p:nvSpPr>
        <p:spPr>
          <a:xfrm>
            <a:off x="800100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extLst>
              <a:ext uri="{FF2B5EF4-FFF2-40B4-BE49-F238E27FC236}">
                <a16:creationId xmlns="" xmlns:a16="http://schemas.microsoft.com/office/drawing/2014/main" id="{2D8B50D2-7B59-3540-A8F6-582AB7F69148}"/>
              </a:ext>
            </a:extLst>
          </p:cNvPr>
          <p:cNvSpPr/>
          <p:nvPr/>
        </p:nvSpPr>
        <p:spPr>
          <a:xfrm>
            <a:off x="1584369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>
            <a:extLst>
              <a:ext uri="{FF2B5EF4-FFF2-40B4-BE49-F238E27FC236}">
                <a16:creationId xmlns="" xmlns:a16="http://schemas.microsoft.com/office/drawing/2014/main" id="{0AFA479E-E747-9E46-B02F-C2D775E70218}"/>
              </a:ext>
            </a:extLst>
          </p:cNvPr>
          <p:cNvSpPr/>
          <p:nvPr/>
        </p:nvSpPr>
        <p:spPr>
          <a:xfrm>
            <a:off x="2368638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>
            <a:extLst>
              <a:ext uri="{FF2B5EF4-FFF2-40B4-BE49-F238E27FC236}">
                <a16:creationId xmlns="" xmlns:a16="http://schemas.microsoft.com/office/drawing/2014/main" id="{FD4DB3A7-CC21-1B4D-9964-B2B2B565BE23}"/>
              </a:ext>
            </a:extLst>
          </p:cNvPr>
          <p:cNvSpPr/>
          <p:nvPr/>
        </p:nvSpPr>
        <p:spPr>
          <a:xfrm>
            <a:off x="3185514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>
            <a:extLst>
              <a:ext uri="{FF2B5EF4-FFF2-40B4-BE49-F238E27FC236}">
                <a16:creationId xmlns="" xmlns:a16="http://schemas.microsoft.com/office/drawing/2014/main" id="{8B4E8804-6BEF-C348-B8E3-5710B991128B}"/>
              </a:ext>
            </a:extLst>
          </p:cNvPr>
          <p:cNvSpPr/>
          <p:nvPr/>
        </p:nvSpPr>
        <p:spPr>
          <a:xfrm>
            <a:off x="3969783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>
            <a:extLst>
              <a:ext uri="{FF2B5EF4-FFF2-40B4-BE49-F238E27FC236}">
                <a16:creationId xmlns="" xmlns:a16="http://schemas.microsoft.com/office/drawing/2014/main" id="{ED09C326-301C-BE4B-94AA-621B2BCD30FF}"/>
              </a:ext>
            </a:extLst>
          </p:cNvPr>
          <p:cNvSpPr/>
          <p:nvPr/>
        </p:nvSpPr>
        <p:spPr>
          <a:xfrm>
            <a:off x="4754052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>
            <a:extLst>
              <a:ext uri="{FF2B5EF4-FFF2-40B4-BE49-F238E27FC236}">
                <a16:creationId xmlns="" xmlns:a16="http://schemas.microsoft.com/office/drawing/2014/main" id="{DBBE96CC-2E6E-8847-954F-131E5B798227}"/>
              </a:ext>
            </a:extLst>
          </p:cNvPr>
          <p:cNvSpPr/>
          <p:nvPr/>
        </p:nvSpPr>
        <p:spPr>
          <a:xfrm>
            <a:off x="5547537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>
            <a:extLst>
              <a:ext uri="{FF2B5EF4-FFF2-40B4-BE49-F238E27FC236}">
                <a16:creationId xmlns="" xmlns:a16="http://schemas.microsoft.com/office/drawing/2014/main" id="{A95D5DDE-6299-3F4C-A4C4-F6BCB3CC19E7}"/>
              </a:ext>
            </a:extLst>
          </p:cNvPr>
          <p:cNvSpPr/>
          <p:nvPr/>
        </p:nvSpPr>
        <p:spPr>
          <a:xfrm>
            <a:off x="6331806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>
            <a:extLst>
              <a:ext uri="{FF2B5EF4-FFF2-40B4-BE49-F238E27FC236}">
                <a16:creationId xmlns="" xmlns:a16="http://schemas.microsoft.com/office/drawing/2014/main" id="{A7425CCA-D117-B142-BC66-FA9C58C2C12A}"/>
              </a:ext>
            </a:extLst>
          </p:cNvPr>
          <p:cNvSpPr/>
          <p:nvPr/>
        </p:nvSpPr>
        <p:spPr>
          <a:xfrm>
            <a:off x="7116075" y="3847307"/>
            <a:ext cx="700494" cy="700494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6E6799BF-60CB-9340-B3E3-A2D644BE5BAD}"/>
                  </a:ext>
                </a:extLst>
              </p:cNvPr>
              <p:cNvSpPr/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</a:t>
                </a: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6E6799BF-60CB-9340-B3E3-A2D644BE5B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23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2: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10.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18.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29690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10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9690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519330"/>
              </p:ext>
            </p:extLst>
          </p:nvPr>
        </p:nvGraphicFramePr>
        <p:xfrm>
          <a:off x="754425" y="29690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707141894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B5163415-5C67-1448-9920-D34351020239}"/>
                  </a:ext>
                </a:extLst>
              </p:cNvPr>
              <p:cNvSpPr/>
              <p:nvPr/>
            </p:nvSpPr>
            <p:spPr>
              <a:xfrm>
                <a:off x="8501743" y="5121685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5163415-5C67-1448-9920-D343510202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121685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263" t="-32530" b="-7951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BA67E54F-83D8-EB4F-A251-02EEF16FF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710060"/>
              </p:ext>
            </p:extLst>
          </p:nvPr>
        </p:nvGraphicFramePr>
        <p:xfrm>
          <a:off x="754425" y="5121684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158109893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887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2: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10.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Draw stars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18.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29690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10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9690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29690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707141894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B5163415-5C67-1448-9920-D34351020239}"/>
                  </a:ext>
                </a:extLst>
              </p:cNvPr>
              <p:cNvSpPr/>
              <p:nvPr/>
            </p:nvSpPr>
            <p:spPr>
              <a:xfrm>
                <a:off x="8501743" y="5121685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5163415-5C67-1448-9920-D343510202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121685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263" t="-32530" b="-7951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BA67E54F-83D8-EB4F-A251-02EEF16FFC99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5121684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158109893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3357694240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sp>
        <p:nvSpPr>
          <p:cNvPr id="8" name="5-point Star 7">
            <a:extLst>
              <a:ext uri="{FF2B5EF4-FFF2-40B4-BE49-F238E27FC236}">
                <a16:creationId xmlns="" xmlns:a16="http://schemas.microsoft.com/office/drawing/2014/main" id="{0EAFDE06-DA09-E74A-AC7E-9C344A008598}"/>
              </a:ext>
            </a:extLst>
          </p:cNvPr>
          <p:cNvSpPr/>
          <p:nvPr/>
        </p:nvSpPr>
        <p:spPr>
          <a:xfrm>
            <a:off x="838200" y="301645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>
            <a:extLst>
              <a:ext uri="{FF2B5EF4-FFF2-40B4-BE49-F238E27FC236}">
                <a16:creationId xmlns="" xmlns:a16="http://schemas.microsoft.com/office/drawing/2014/main" id="{03A674D4-B1C2-DE4C-B65B-5CFCAF31C62E}"/>
              </a:ext>
            </a:extLst>
          </p:cNvPr>
          <p:cNvSpPr/>
          <p:nvPr/>
        </p:nvSpPr>
        <p:spPr>
          <a:xfrm>
            <a:off x="3581400" y="3023008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>
            <a:extLst>
              <a:ext uri="{FF2B5EF4-FFF2-40B4-BE49-F238E27FC236}">
                <a16:creationId xmlns="" xmlns:a16="http://schemas.microsoft.com/office/drawing/2014/main" id="{33BFF5BA-F921-EE44-A05A-42B49555BF53}"/>
              </a:ext>
            </a:extLst>
          </p:cNvPr>
          <p:cNvSpPr/>
          <p:nvPr/>
        </p:nvSpPr>
        <p:spPr>
          <a:xfrm>
            <a:off x="2209800" y="3029562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>
            <a:extLst>
              <a:ext uri="{FF2B5EF4-FFF2-40B4-BE49-F238E27FC236}">
                <a16:creationId xmlns="" xmlns:a16="http://schemas.microsoft.com/office/drawing/2014/main" id="{55FBB535-E681-524B-B8DE-7EC70C4D6284}"/>
              </a:ext>
            </a:extLst>
          </p:cNvPr>
          <p:cNvSpPr/>
          <p:nvPr/>
        </p:nvSpPr>
        <p:spPr>
          <a:xfrm>
            <a:off x="1584960" y="339904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>
            <a:extLst>
              <a:ext uri="{FF2B5EF4-FFF2-40B4-BE49-F238E27FC236}">
                <a16:creationId xmlns="" xmlns:a16="http://schemas.microsoft.com/office/drawing/2014/main" id="{A6945C6B-5EF4-8440-838D-6A1F14B89AD5}"/>
              </a:ext>
            </a:extLst>
          </p:cNvPr>
          <p:cNvSpPr/>
          <p:nvPr/>
        </p:nvSpPr>
        <p:spPr>
          <a:xfrm>
            <a:off x="2956560" y="3412149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>
            <a:extLst>
              <a:ext uri="{FF2B5EF4-FFF2-40B4-BE49-F238E27FC236}">
                <a16:creationId xmlns="" xmlns:a16="http://schemas.microsoft.com/office/drawing/2014/main" id="{C63753DD-78B2-8D48-B371-2DD10EE9D506}"/>
              </a:ext>
            </a:extLst>
          </p:cNvPr>
          <p:cNvSpPr/>
          <p:nvPr/>
        </p:nvSpPr>
        <p:spPr>
          <a:xfrm>
            <a:off x="4385310" y="3036116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>
            <a:extLst>
              <a:ext uri="{FF2B5EF4-FFF2-40B4-BE49-F238E27FC236}">
                <a16:creationId xmlns="" xmlns:a16="http://schemas.microsoft.com/office/drawing/2014/main" id="{7C10DFA4-56B1-7F43-95C3-398BF4F19EEE}"/>
              </a:ext>
            </a:extLst>
          </p:cNvPr>
          <p:cNvSpPr/>
          <p:nvPr/>
        </p:nvSpPr>
        <p:spPr>
          <a:xfrm>
            <a:off x="7128510" y="3042670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>
            <a:extLst>
              <a:ext uri="{FF2B5EF4-FFF2-40B4-BE49-F238E27FC236}">
                <a16:creationId xmlns="" xmlns:a16="http://schemas.microsoft.com/office/drawing/2014/main" id="{1E3633C8-744A-C540-8A37-43906A23F8FE}"/>
              </a:ext>
            </a:extLst>
          </p:cNvPr>
          <p:cNvSpPr/>
          <p:nvPr/>
        </p:nvSpPr>
        <p:spPr>
          <a:xfrm>
            <a:off x="5756910" y="30492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>
            <a:extLst>
              <a:ext uri="{FF2B5EF4-FFF2-40B4-BE49-F238E27FC236}">
                <a16:creationId xmlns="" xmlns:a16="http://schemas.microsoft.com/office/drawing/2014/main" id="{5A479F4A-80F8-8340-B8E1-973E48D77617}"/>
              </a:ext>
            </a:extLst>
          </p:cNvPr>
          <p:cNvSpPr/>
          <p:nvPr/>
        </p:nvSpPr>
        <p:spPr>
          <a:xfrm>
            <a:off x="5132070" y="3418703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>
            <a:extLst>
              <a:ext uri="{FF2B5EF4-FFF2-40B4-BE49-F238E27FC236}">
                <a16:creationId xmlns="" xmlns:a16="http://schemas.microsoft.com/office/drawing/2014/main" id="{1F40113A-0743-764C-946D-92DFBB30BE8A}"/>
              </a:ext>
            </a:extLst>
          </p:cNvPr>
          <p:cNvSpPr/>
          <p:nvPr/>
        </p:nvSpPr>
        <p:spPr>
          <a:xfrm>
            <a:off x="6503670" y="34318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A0ECD7D9-4FEA-7E49-A2B2-20EC8AD2702E}"/>
                  </a:ext>
                </a:extLst>
              </p:cNvPr>
              <p:cNvSpPr/>
              <p:nvPr/>
            </p:nvSpPr>
            <p:spPr>
              <a:xfrm>
                <a:off x="8501743" y="29690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10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5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A0ECD7D9-4FEA-7E49-A2B2-20EC8AD270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969012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3070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="" xmlns:a16="http://schemas.microsoft.com/office/drawing/2014/main" id="{C33409CA-B330-6741-A9CE-B003AC637430}"/>
                  </a:ext>
                </a:extLst>
              </p:cNvPr>
              <p:cNvSpPr/>
              <p:nvPr/>
            </p:nvSpPr>
            <p:spPr>
              <a:xfrm>
                <a:off x="8501743" y="512168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18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C33409CA-B330-6741-A9CE-B003AC6374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121683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3509" t="-32530" b="-7951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5-point Star 26">
            <a:extLst>
              <a:ext uri="{FF2B5EF4-FFF2-40B4-BE49-F238E27FC236}">
                <a16:creationId xmlns="" xmlns:a16="http://schemas.microsoft.com/office/drawing/2014/main" id="{436D62F7-0DF3-C64F-AF95-A56BA850DCD7}"/>
              </a:ext>
            </a:extLst>
          </p:cNvPr>
          <p:cNvSpPr/>
          <p:nvPr/>
        </p:nvSpPr>
        <p:spPr>
          <a:xfrm>
            <a:off x="838200" y="51679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5-point Star 27">
            <a:extLst>
              <a:ext uri="{FF2B5EF4-FFF2-40B4-BE49-F238E27FC236}">
                <a16:creationId xmlns="" xmlns:a16="http://schemas.microsoft.com/office/drawing/2014/main" id="{B12329B2-3872-4145-931E-DCD866BE6867}"/>
              </a:ext>
            </a:extLst>
          </p:cNvPr>
          <p:cNvSpPr/>
          <p:nvPr/>
        </p:nvSpPr>
        <p:spPr>
          <a:xfrm>
            <a:off x="1463041" y="51679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5-point Star 28">
            <a:extLst>
              <a:ext uri="{FF2B5EF4-FFF2-40B4-BE49-F238E27FC236}">
                <a16:creationId xmlns="" xmlns:a16="http://schemas.microsoft.com/office/drawing/2014/main" id="{B83DD3AD-8DD9-6440-8432-68210477C31B}"/>
              </a:ext>
            </a:extLst>
          </p:cNvPr>
          <p:cNvSpPr/>
          <p:nvPr/>
        </p:nvSpPr>
        <p:spPr>
          <a:xfrm>
            <a:off x="2133601" y="5173298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5-point Star 29">
            <a:extLst>
              <a:ext uri="{FF2B5EF4-FFF2-40B4-BE49-F238E27FC236}">
                <a16:creationId xmlns="" xmlns:a16="http://schemas.microsoft.com/office/drawing/2014/main" id="{3A86F6E8-088C-134F-9461-18F2A11C8AD3}"/>
              </a:ext>
            </a:extLst>
          </p:cNvPr>
          <p:cNvSpPr/>
          <p:nvPr/>
        </p:nvSpPr>
        <p:spPr>
          <a:xfrm>
            <a:off x="1162049" y="5545137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5-point Star 30">
            <a:extLst>
              <a:ext uri="{FF2B5EF4-FFF2-40B4-BE49-F238E27FC236}">
                <a16:creationId xmlns="" xmlns:a16="http://schemas.microsoft.com/office/drawing/2014/main" id="{890FD21C-2186-7C4A-B29A-2E3FB4D7AE43}"/>
              </a:ext>
            </a:extLst>
          </p:cNvPr>
          <p:cNvSpPr/>
          <p:nvPr/>
        </p:nvSpPr>
        <p:spPr>
          <a:xfrm>
            <a:off x="1786890" y="5545137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5-point Star 31">
            <a:extLst>
              <a:ext uri="{FF2B5EF4-FFF2-40B4-BE49-F238E27FC236}">
                <a16:creationId xmlns="" xmlns:a16="http://schemas.microsoft.com/office/drawing/2014/main" id="{590874CA-91B4-1E41-AF43-B9271E5147CB}"/>
              </a:ext>
            </a:extLst>
          </p:cNvPr>
          <p:cNvSpPr/>
          <p:nvPr/>
        </p:nvSpPr>
        <p:spPr>
          <a:xfrm>
            <a:off x="2457450" y="55505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5-point Star 32">
            <a:extLst>
              <a:ext uri="{FF2B5EF4-FFF2-40B4-BE49-F238E27FC236}">
                <a16:creationId xmlns="" xmlns:a16="http://schemas.microsoft.com/office/drawing/2014/main" id="{D3F6911C-0686-A043-8DFE-CCC421ECC6FE}"/>
              </a:ext>
            </a:extLst>
          </p:cNvPr>
          <p:cNvSpPr/>
          <p:nvPr/>
        </p:nvSpPr>
        <p:spPr>
          <a:xfrm>
            <a:off x="3242310" y="51695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5-point Star 33">
            <a:extLst>
              <a:ext uri="{FF2B5EF4-FFF2-40B4-BE49-F238E27FC236}">
                <a16:creationId xmlns="" xmlns:a16="http://schemas.microsoft.com/office/drawing/2014/main" id="{4A6D7531-4A54-C34E-A666-FE2B1DAE9D1D}"/>
              </a:ext>
            </a:extLst>
          </p:cNvPr>
          <p:cNvSpPr/>
          <p:nvPr/>
        </p:nvSpPr>
        <p:spPr>
          <a:xfrm>
            <a:off x="3867151" y="51695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5-point Star 34">
            <a:extLst>
              <a:ext uri="{FF2B5EF4-FFF2-40B4-BE49-F238E27FC236}">
                <a16:creationId xmlns="" xmlns:a16="http://schemas.microsoft.com/office/drawing/2014/main" id="{35CA68FE-ADF1-A54E-9506-1B78EB6FCCC0}"/>
              </a:ext>
            </a:extLst>
          </p:cNvPr>
          <p:cNvSpPr/>
          <p:nvPr/>
        </p:nvSpPr>
        <p:spPr>
          <a:xfrm>
            <a:off x="4537711" y="5174885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5-point Star 35">
            <a:extLst>
              <a:ext uri="{FF2B5EF4-FFF2-40B4-BE49-F238E27FC236}">
                <a16:creationId xmlns="" xmlns:a16="http://schemas.microsoft.com/office/drawing/2014/main" id="{23C09F23-DB09-A845-BE43-4164E1365067}"/>
              </a:ext>
            </a:extLst>
          </p:cNvPr>
          <p:cNvSpPr/>
          <p:nvPr/>
        </p:nvSpPr>
        <p:spPr>
          <a:xfrm>
            <a:off x="3566159" y="55467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5-point Star 36">
            <a:extLst>
              <a:ext uri="{FF2B5EF4-FFF2-40B4-BE49-F238E27FC236}">
                <a16:creationId xmlns="" xmlns:a16="http://schemas.microsoft.com/office/drawing/2014/main" id="{B31A9DD1-7F5E-B948-9615-4A28B75EC2B2}"/>
              </a:ext>
            </a:extLst>
          </p:cNvPr>
          <p:cNvSpPr/>
          <p:nvPr/>
        </p:nvSpPr>
        <p:spPr>
          <a:xfrm>
            <a:off x="4191000" y="55467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5-point Star 37">
            <a:extLst>
              <a:ext uri="{FF2B5EF4-FFF2-40B4-BE49-F238E27FC236}">
                <a16:creationId xmlns="" xmlns:a16="http://schemas.microsoft.com/office/drawing/2014/main" id="{8134DC33-728B-1145-96F8-C5F68EEEB4FE}"/>
              </a:ext>
            </a:extLst>
          </p:cNvPr>
          <p:cNvSpPr/>
          <p:nvPr/>
        </p:nvSpPr>
        <p:spPr>
          <a:xfrm>
            <a:off x="4861560" y="5552098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5-point Star 38">
            <a:extLst>
              <a:ext uri="{FF2B5EF4-FFF2-40B4-BE49-F238E27FC236}">
                <a16:creationId xmlns="" xmlns:a16="http://schemas.microsoft.com/office/drawing/2014/main" id="{27684718-3A94-5446-A8FE-5EAD32200614}"/>
              </a:ext>
            </a:extLst>
          </p:cNvPr>
          <p:cNvSpPr/>
          <p:nvPr/>
        </p:nvSpPr>
        <p:spPr>
          <a:xfrm>
            <a:off x="5594712" y="51695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5-point Star 39">
            <a:extLst>
              <a:ext uri="{FF2B5EF4-FFF2-40B4-BE49-F238E27FC236}">
                <a16:creationId xmlns="" xmlns:a16="http://schemas.microsoft.com/office/drawing/2014/main" id="{4E844C82-214E-3A4A-9319-191DD4F2034A}"/>
              </a:ext>
            </a:extLst>
          </p:cNvPr>
          <p:cNvSpPr/>
          <p:nvPr/>
        </p:nvSpPr>
        <p:spPr>
          <a:xfrm>
            <a:off x="6219553" y="5169511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5-point Star 40">
            <a:extLst>
              <a:ext uri="{FF2B5EF4-FFF2-40B4-BE49-F238E27FC236}">
                <a16:creationId xmlns="" xmlns:a16="http://schemas.microsoft.com/office/drawing/2014/main" id="{7F5D07AD-A35B-C34F-AE73-0C7536233047}"/>
              </a:ext>
            </a:extLst>
          </p:cNvPr>
          <p:cNvSpPr/>
          <p:nvPr/>
        </p:nvSpPr>
        <p:spPr>
          <a:xfrm>
            <a:off x="6890113" y="5174885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5-point Star 41">
            <a:extLst>
              <a:ext uri="{FF2B5EF4-FFF2-40B4-BE49-F238E27FC236}">
                <a16:creationId xmlns="" xmlns:a16="http://schemas.microsoft.com/office/drawing/2014/main" id="{A9808633-61BA-5041-BA82-54EABABD38D8}"/>
              </a:ext>
            </a:extLst>
          </p:cNvPr>
          <p:cNvSpPr/>
          <p:nvPr/>
        </p:nvSpPr>
        <p:spPr>
          <a:xfrm>
            <a:off x="5918561" y="55467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5-point Star 42">
            <a:extLst>
              <a:ext uri="{FF2B5EF4-FFF2-40B4-BE49-F238E27FC236}">
                <a16:creationId xmlns="" xmlns:a16="http://schemas.microsoft.com/office/drawing/2014/main" id="{51E87044-9F82-8D4D-B2A6-D34C7C61AD6B}"/>
              </a:ext>
            </a:extLst>
          </p:cNvPr>
          <p:cNvSpPr/>
          <p:nvPr/>
        </p:nvSpPr>
        <p:spPr>
          <a:xfrm>
            <a:off x="6543402" y="5546724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5-point Star 43">
            <a:extLst>
              <a:ext uri="{FF2B5EF4-FFF2-40B4-BE49-F238E27FC236}">
                <a16:creationId xmlns="" xmlns:a16="http://schemas.microsoft.com/office/drawing/2014/main" id="{ED41B586-BFF5-6B42-96C9-8DC1942A65EC}"/>
              </a:ext>
            </a:extLst>
          </p:cNvPr>
          <p:cNvSpPr/>
          <p:nvPr/>
        </p:nvSpPr>
        <p:spPr>
          <a:xfrm>
            <a:off x="7213962" y="5552098"/>
            <a:ext cx="495300" cy="495300"/>
          </a:xfrm>
          <a:prstGeom prst="star5">
            <a:avLst/>
          </a:prstGeom>
          <a:solidFill>
            <a:srgbClr val="FFDD5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4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=""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5105264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=""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14394377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450958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10 = </a:t>
                          </a:r>
                          <a:r>
                            <a:rPr lang="en-US" sz="20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42556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568978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5105264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143943774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5095899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50633" r="-3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50633" r="-1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94255684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133708" r="-300483" b="-1617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6897812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236364" r="-300483" b="-6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F38BD69-0BC2-5E4A-97C9-AE902CDF48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0" y="3611444"/>
            <a:ext cx="2419350" cy="35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375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=""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4721552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=""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14394377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450958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10 = </a:t>
                          </a:r>
                          <a:r>
                            <a:rPr lang="en-US" sz="20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42556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3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18 = </a:t>
                          </a:r>
                          <a:r>
                            <a:rPr lang="en-US" sz="2000" b="1" u="none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6</a:t>
                          </a:r>
                          <a:endParaRPr lang="en-US" sz="2000" u="none" dirty="0">
                            <a:solidFill>
                              <a:srgbClr val="FF3860"/>
                            </a:solidFill>
                            <a:latin typeface="OpenDyslexicAlta" pitchFamily="2" charset="77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568978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4721552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143943774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5095899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50633" r="-3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50633" r="-1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94255684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133708" r="-300483" b="-1617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3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133708" r="-100483" b="-1617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6897812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236364" r="-300483" b="-6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F38BD69-0BC2-5E4A-97C9-AE902CDF48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0" y="3611444"/>
            <a:ext cx="2419350" cy="3517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E55DD5-0559-7A45-BF15-2673BF0815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50" y="4718328"/>
            <a:ext cx="2419350" cy="35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593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table below.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=""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9444160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=""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14394377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450958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10 = </a:t>
                          </a:r>
                          <a:r>
                            <a:rPr lang="en-US" sz="2000" b="0" u="none" dirty="0">
                              <a:solidFill>
                                <a:schemeClr val="tx1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5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942556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3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18 = </a:t>
                          </a:r>
                          <a:r>
                            <a:rPr lang="en-US" sz="2000" b="1" u="none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6</a:t>
                          </a:r>
                          <a:endParaRPr lang="en-US" sz="2000" u="none" dirty="0">
                            <a:solidFill>
                              <a:srgbClr val="FF3860"/>
                            </a:solidFill>
                            <a:latin typeface="OpenDyslexicAlta" pitchFamily="2" charset="77"/>
                            <a:cs typeface="Calibri" panose="020F0502020204030204" pitchFamily="34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568978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GB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en-GB" sz="2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enDyslexicAlta" pitchFamily="2" charset="77"/>
                              <a:ea typeface="+mn-ea"/>
                              <a:cs typeface="Calibri" panose="020F0502020204030204" pitchFamily="34" charset="0"/>
                            </a:rPr>
                            <a:t> </a:t>
                          </a:r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4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GB" sz="2400" i="1" smtClean="0">
                                      <a:solidFill>
                                        <a:srgbClr val="FF38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GB" sz="2400" i="1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400" b="0" i="1" smtClean="0">
                                      <a:solidFill>
                                        <a:srgbClr val="FF386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 of 8 = </a:t>
                          </a:r>
                          <a:r>
                            <a:rPr lang="en-US" sz="2000" b="1" u="none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  <a:cs typeface="Calibri" panose="020F050202020403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929C5874-39A7-024F-9207-CEAE4D08BB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9444160"/>
                  </p:ext>
                </p:extLst>
              </p:nvPr>
            </p:nvGraphicFramePr>
            <p:xfrm>
              <a:off x="838200" y="2837180"/>
              <a:ext cx="10515600" cy="369887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628900">
                      <a:extLst>
                        <a:ext uri="{9D8B030D-6E8A-4147-A177-3AD203B41FA5}">
                          <a16:colId xmlns:a16="http://schemas.microsoft.com/office/drawing/2014/main" val="485536823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2164023696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3040630952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6="http://schemas.microsoft.com/office/drawing/2014/main" val="143943774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fraction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division rule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example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dirty="0">
                              <a:latin typeface="OpenDyslexicAlta" pitchFamily="2" charset="77"/>
                            </a:rPr>
                            <a:t>illustration</a:t>
                          </a:r>
                        </a:p>
                      </a:txBody>
                      <a:tcPr anchor="ctr">
                        <a:solidFill>
                          <a:srgbClr val="FFDD5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45095899"/>
                      </a:ext>
                    </a:extLst>
                  </a:tr>
                  <a:tr h="1005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50633" r="-3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latin typeface="OpenDyslexicAlta" pitchFamily="2" charset="77"/>
                            </a:rPr>
                            <a:t>divide by 2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50633" r="-100483" b="-2949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  <a:p>
                          <a:pPr algn="ctr"/>
                          <a:endParaRPr lang="en-US" sz="2000" dirty="0"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94255684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133708" r="-300483" b="-1617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3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133708" r="-100483" b="-1617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6897812"/>
                      </a:ext>
                    </a:extLst>
                  </a:tr>
                  <a:tr h="111791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83" t="-236364" r="-300483" b="-6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>
                              <a:solidFill>
                                <a:srgbClr val="FF3860"/>
                              </a:solidFill>
                              <a:latin typeface="OpenDyslexicAlta" pitchFamily="2" charset="77"/>
                            </a:rPr>
                            <a:t>divide by 4</a:t>
                          </a: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00483" t="-236364" r="-100483" b="-6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rgbClr val="FF3860"/>
                            </a:solidFill>
                            <a:latin typeface="OpenDyslexicAlta" pitchFamily="2" charset="77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60037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F38BD69-0BC2-5E4A-97C9-AE902CDF48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0" y="3611444"/>
            <a:ext cx="2419350" cy="3517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E55DD5-0559-7A45-BF15-2673BF0815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50" y="4718328"/>
            <a:ext cx="2419350" cy="3517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4BBA77F-C538-6947-A563-8053815ED1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150" y="5825214"/>
            <a:ext cx="2419350" cy="35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1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latin typeface="Muli"/>
              </a:rPr>
              <a:t>Which one does not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EECE97C-2139-B54F-83C1-BC7EE8B6B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923" y="2968383"/>
            <a:ext cx="2227778" cy="14678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7031D18F-533F-4E44-9D37-EC6B5D234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4663" y="2968383"/>
            <a:ext cx="1455542" cy="15013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EC24EC0-DABE-284D-9E06-AE2B02BAFE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95" y="3234161"/>
            <a:ext cx="2227778" cy="11049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ADFF8EF-DFF2-8B42-B9CE-D32EAB7DFF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5025" y="3344091"/>
            <a:ext cx="2420975" cy="74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709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24.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025675"/>
              </p:ext>
            </p:extLst>
          </p:nvPr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60837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24.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D5619B7-1339-8642-A7C1-023A48BD63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23298" y="3294694"/>
            <a:ext cx="943514" cy="1913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5F40F34-5127-7C4B-9559-4239459F5B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13234" y="4038026"/>
            <a:ext cx="382649" cy="344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F422359-7950-C34B-9E97-5EB7902040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604875" y="4038026"/>
            <a:ext cx="382649" cy="344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7F3415D-CD97-EF48-8931-C61D61C1F4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892525" y="3273586"/>
            <a:ext cx="943514" cy="19137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9CD0CC26-C58E-7E45-9658-2477A644BB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582461" y="4016918"/>
            <a:ext cx="382649" cy="344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B801F91E-192F-914C-AB99-FA8F5BD1F5A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174102" y="4016918"/>
            <a:ext cx="382649" cy="34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763D78B6-5239-794D-90D5-A3E800FDF52A}"/>
                  </a:ext>
                </a:extLst>
              </p:cNvPr>
              <p:cNvSpPr/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24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12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763D78B6-5239-794D-90D5-A3E800FDF5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6579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567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28.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922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28.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78D84BF-BB49-1443-9B8A-79068B003B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218" y="3927554"/>
            <a:ext cx="1124677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3D9A89A-F1B8-A149-A31C-9F3930A8B3B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813" y="3927554"/>
            <a:ext cx="1122734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0F5A06E-7E61-B44B-A982-D60D2390A6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1323" y="3927554"/>
            <a:ext cx="1124677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27BA8B7-C77F-244D-BB11-0963B49849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5918" y="3927554"/>
            <a:ext cx="1122734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5727DAF5-85FE-A74F-B4D4-4B03F3CF04D3}"/>
                  </a:ext>
                </a:extLst>
              </p:cNvPr>
              <p:cNvSpPr/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28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14</a:t>
                </a: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5727DAF5-85FE-A74F-B4D4-4B03F3CF04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980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33.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33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29318"/>
              </p:ext>
            </p:extLst>
          </p:nvPr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47871059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91714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33.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33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47871059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149E45A-59F8-4C4B-930A-EAB22EAEEA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513405" y="3188765"/>
            <a:ext cx="943514" cy="1913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E8D63EC-B373-8344-98A3-2CDB170C4A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793838" y="4286745"/>
            <a:ext cx="382649" cy="344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B0D8106-5BD5-FD43-BFD8-3384007931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818456" y="3188766"/>
            <a:ext cx="943514" cy="1913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4BE403E-F0E4-F149-9BD2-9C7970E838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98889" y="4286746"/>
            <a:ext cx="382649" cy="3443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9DE8428-35C1-714E-A898-FAB21A75ECF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123507" y="3188765"/>
            <a:ext cx="943514" cy="1913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B00F4ED-216D-614A-981C-56E95A95E39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403940" y="4286745"/>
            <a:ext cx="382649" cy="34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ADB47144-7BE2-8544-8DB8-89CC494BB69E}"/>
                  </a:ext>
                </a:extLst>
              </p:cNvPr>
              <p:cNvSpPr/>
              <p:nvPr/>
            </p:nvSpPr>
            <p:spPr>
              <a:xfrm>
                <a:off x="8501742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33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11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ADB47144-7BE2-8544-8DB8-89CC494BB6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2" y="3692912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6140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361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39.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37983"/>
              </p:ext>
            </p:extLst>
          </p:nvPr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28534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39.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FC749F5-E15F-7341-A8F8-62446BD1B5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53" y="3927554"/>
            <a:ext cx="1124677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0548888-5873-DD41-9E7C-0C0FA7F9B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183" y="3927554"/>
            <a:ext cx="1124677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A938868-5C30-2C44-9DCC-DBB2815E42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035" y="3927554"/>
            <a:ext cx="1124677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41A0AD6-E078-8B4C-893E-5258CDEA0A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865" y="3927554"/>
            <a:ext cx="1124677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1B26595-4ED8-9048-9A57-7C7562B0A4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645" y="3927554"/>
            <a:ext cx="1124677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89DD244-D330-444A-AF97-DD4C40F1B7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1475" y="3927554"/>
            <a:ext cx="1124677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="" xmlns:a16="http://schemas.microsoft.com/office/drawing/2014/main" id="{ACC02602-1DFC-9647-8153-DAEFAFC9466B}"/>
                  </a:ext>
                </a:extLst>
              </p:cNvPr>
              <p:cNvSpPr/>
              <p:nvPr/>
            </p:nvSpPr>
            <p:spPr>
              <a:xfrm>
                <a:off x="8501743" y="368853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39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13</a:t>
                </a: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ACC02602-1DFC-9647-8153-DAEFAFC946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88537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6579" t="-32530" b="-7831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736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46.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8113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46.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43A35D9-876D-B04B-B68C-B5BFF3D477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03706" y="3062038"/>
            <a:ext cx="943514" cy="1913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E498347-B4AB-2441-884F-AAB11C3D76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65109" y="4249412"/>
            <a:ext cx="382649" cy="344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7A50251-F536-E349-B825-99E4DC8E56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556750" y="4249412"/>
            <a:ext cx="382649" cy="344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87E1BA6-97AA-474F-992D-1FA68E2FA7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03706" y="3516197"/>
            <a:ext cx="943514" cy="19137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98B38C1-CF95-E04E-B272-14C81379A44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12366" y="3846699"/>
            <a:ext cx="382649" cy="344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26BFC5F-4052-3547-B967-65492C2ADC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020473" y="3079637"/>
            <a:ext cx="943514" cy="1913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E5E0E105-4A61-4C49-891E-58288D4575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681876" y="4267011"/>
            <a:ext cx="382649" cy="3443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17E55D5-D709-614B-A3A4-D25F98F45B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273517" y="4267011"/>
            <a:ext cx="382649" cy="3443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7A01F09D-9B15-E04F-A746-4C9DB06E72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020473" y="3533796"/>
            <a:ext cx="943514" cy="19137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8EBC501F-7B07-AD43-B657-997CB3AD830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929133" y="3864298"/>
            <a:ext cx="382649" cy="34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ounded Rectangle 20">
                <a:extLst>
                  <a:ext uri="{FF2B5EF4-FFF2-40B4-BE49-F238E27FC236}">
                    <a16:creationId xmlns="" xmlns:a16="http://schemas.microsoft.com/office/drawing/2014/main" id="{C7B6FC8D-E948-1F4D-9820-42ECD46BEC42}"/>
                  </a:ext>
                </a:extLst>
              </p:cNvPr>
              <p:cNvSpPr/>
              <p:nvPr/>
            </p:nvSpPr>
            <p:spPr>
              <a:xfrm>
                <a:off x="8499168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46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23</a:t>
                </a:r>
              </a:p>
            </p:txBody>
          </p:sp>
        </mc:Choice>
        <mc:Fallback xmlns=""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C7B6FC8D-E948-1F4D-9820-42ECD46BE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168" y="3692911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476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latin typeface="Muli"/>
              </a:rPr>
              <a:t>Which one does not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  <a:latin typeface="Muli"/>
              </a:rPr>
              <a:t>The multilink cubes do not belong as one third of the cubes are red. Whereas, the other representations show amounts being shared by 2 or halved. </a:t>
            </a:r>
            <a:endParaRPr lang="en-GB" sz="2200" dirty="0">
              <a:solidFill>
                <a:srgbClr val="FF386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EECE97C-2139-B54F-83C1-BC7EE8B6B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923" y="2968383"/>
            <a:ext cx="2227778" cy="14678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7031D18F-533F-4E44-9D37-EC6B5D234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4663" y="2968383"/>
            <a:ext cx="1455542" cy="15013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EC24EC0-DABE-284D-9E06-AE2B02BAFE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95" y="3234161"/>
            <a:ext cx="2227778" cy="11049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ADFF8EF-DFF2-8B42-B9CE-D32EAB7DFF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5025" y="3344091"/>
            <a:ext cx="2420975" cy="74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4343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64.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3191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64.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8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23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356123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6C5D58A-52E5-5B48-A84F-812A622F35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3040" y="3836198"/>
            <a:ext cx="69636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E3DC8E5-1AC0-5D46-BCAD-F253138D00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295" y="3836198"/>
            <a:ext cx="707273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9ADA3DF-997E-2E48-8CAF-914AA76098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927" y="3836198"/>
            <a:ext cx="707273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A99F3C5-49AF-F94F-86C8-012F8E1C28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59" y="3836198"/>
            <a:ext cx="707273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C0C72184-87CC-3349-B291-C5548A6791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672" y="3836198"/>
            <a:ext cx="696364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EDCB135-8673-2045-8E91-2C64AD6BB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9477" y="3836198"/>
            <a:ext cx="696364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BAF2369-D7A3-E64E-B1E2-5AC296BA0A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732" y="3836198"/>
            <a:ext cx="707273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EEEA2C25-4808-7543-BB07-97AEA5E3B1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364" y="3836198"/>
            <a:ext cx="707273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A2084277-07AF-324F-A534-20B2EC149BB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996" y="3836198"/>
            <a:ext cx="707273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4BFD0BED-1F92-604C-AD8C-A4EE892047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9109" y="3836198"/>
            <a:ext cx="69636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="" xmlns:a16="http://schemas.microsoft.com/office/drawing/2014/main" id="{168481BA-BDAF-1B42-850D-F487F31958C6}"/>
                  </a:ext>
                </a:extLst>
              </p:cNvPr>
              <p:cNvSpPr/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64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32</a:t>
                </a: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168481BA-BDAF-1B42-850D-F487F31958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2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58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69.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2885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69.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69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1C0C643-7EB5-2843-BF4B-D6533FC7D0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10497"/>
            <a:ext cx="1124677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E381EFA-0AD7-834E-911D-8AA892082F1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183" y="3927554"/>
            <a:ext cx="1124677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57552C4-99F7-2543-A557-78D0FF0A5A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00" y="4179969"/>
            <a:ext cx="1124677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E7E88F6F-1308-F346-9A11-FA6CD5AFEA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227" y="3710497"/>
            <a:ext cx="1124677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8217C46-D382-114E-9C4D-FDF4E2B1F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10" y="3927554"/>
            <a:ext cx="1124677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6E211F9-238C-6347-B18C-6F0C5106B1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527" y="4179969"/>
            <a:ext cx="1124677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EC20ED25-96AF-9C41-AD5B-5B100A8F48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1777" y="3710497"/>
            <a:ext cx="1124677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AA18FA99-149C-974F-B4BE-4D9BFB6C2E4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6760" y="3927554"/>
            <a:ext cx="1124677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A6DA4AC1-06A7-4E4C-A886-71A76C718C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2077" y="4179969"/>
            <a:ext cx="1124677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5C6BB84D-A7EC-EE47-888B-08E522310506}"/>
                  </a:ext>
                </a:extLst>
              </p:cNvPr>
              <p:cNvSpPr/>
              <p:nvPr/>
            </p:nvSpPr>
            <p:spPr>
              <a:xfrm>
                <a:off x="8501443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69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23</a:t>
                </a: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5C6BB84D-A7EC-EE47-888B-08E5223105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443" y="3692911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271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63.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63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696215"/>
              </p:ext>
            </p:extLst>
          </p:nvPr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2078885497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6855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/>
                  <a:t> of 63.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63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2078885497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2012894-EF22-B34F-B733-EA2CB4FAA2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823" y="3853783"/>
            <a:ext cx="69636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DCE79BE-EDCE-F843-B438-97A9E0E7AF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710" y="3853783"/>
            <a:ext cx="707273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53F88E2-0B1C-5441-9D3E-DBBE627C531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342" y="3853783"/>
            <a:ext cx="707273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958BF32-A9A6-DE4E-9EA5-941C36BDE0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715" y="3853783"/>
            <a:ext cx="69636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B1CCD81-5042-634E-921A-179994231D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2" y="3853783"/>
            <a:ext cx="707273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14BE267-E501-2A4E-9B1A-E09932E36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6234" y="3853783"/>
            <a:ext cx="707273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4C3F4C8-2999-964C-AE37-CDF302AEDD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871" y="3853783"/>
            <a:ext cx="696364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E3AC23ED-4953-6D47-BFB2-C7399B7273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2758" y="3853783"/>
            <a:ext cx="707273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FA002A9-7F9A-704E-98B9-C638D351B0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390" y="3853783"/>
            <a:ext cx="707273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="" xmlns:a16="http://schemas.microsoft.com/office/drawing/2014/main" id="{DFB05A8C-260D-794F-B2BE-9558F4A78D9C}"/>
                  </a:ext>
                </a:extLst>
              </p:cNvPr>
              <p:cNvSpPr/>
              <p:nvPr/>
            </p:nvSpPr>
            <p:spPr>
              <a:xfrm>
                <a:off x="8490148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63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21</a:t>
                </a: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DFB05A8C-260D-794F-B2BE-9558F4A78D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0148" y="3692911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48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435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44.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4379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Base 10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44.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D16C059-1236-1844-9558-6DFE83D149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98196" y="3062038"/>
            <a:ext cx="943514" cy="1913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8802727-80FF-4344-BF2C-4BE9AA77DA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78629" y="4216686"/>
            <a:ext cx="382649" cy="344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95F0C1B-ADB7-3849-B5FD-56DB87FBC9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86805" y="3062037"/>
            <a:ext cx="943514" cy="1913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2EB30D8-3400-BE43-A32F-85B68FB2CD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67238" y="4216685"/>
            <a:ext cx="382649" cy="3443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46D5669-58F0-654E-9F22-4CF5170986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43460" y="3072878"/>
            <a:ext cx="943514" cy="1913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94A535A-6BED-F848-9C90-13107B20DE9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023893" y="4227526"/>
            <a:ext cx="382649" cy="3443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EC75052-06E7-6D49-A177-8DF5D1A79F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532069" y="3072877"/>
            <a:ext cx="943514" cy="1913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7A3138F-1A88-FC48-A6B8-4D5CDC10B1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812502" y="4227525"/>
            <a:ext cx="382649" cy="34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5427C260-08EA-4945-8FA7-C75F0CA27E49}"/>
                  </a:ext>
                </a:extLst>
              </p:cNvPr>
              <p:cNvSpPr/>
              <p:nvPr/>
            </p:nvSpPr>
            <p:spPr>
              <a:xfrm>
                <a:off x="8501743" y="3686164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44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11</a:t>
                </a: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5427C260-08EA-4945-8FA7-C75F0CA27E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86164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2530" b="-7831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6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48.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7395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place value counters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48.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4647A2F-67BB-4D4E-ACA3-9B1E8A59E4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736" y="3853783"/>
            <a:ext cx="696364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FBDC512-9588-064D-9DA2-E16EA49ADA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030" y="3853783"/>
            <a:ext cx="707273" cy="7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43FD2AC-5A09-4A45-AD78-0F32A074E0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93" y="3853783"/>
            <a:ext cx="696364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3B70650-5CDF-4C49-A3CA-5DFAB54E2A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871" y="3853783"/>
            <a:ext cx="696364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8540080-EDD5-F646-A320-78DB83D8DE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9165" y="3853783"/>
            <a:ext cx="707273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771B30E-E844-4E40-A0DF-700A9344A7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828" y="3853783"/>
            <a:ext cx="696364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9C039B5-D714-154B-93A0-32BF43CF59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577" y="3853783"/>
            <a:ext cx="696364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D2C5430A-2C90-5346-A81E-60D2177570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8871" y="3853783"/>
            <a:ext cx="707273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5D8503F-CD51-EF4F-8149-CB01F78C09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9534" y="3853783"/>
            <a:ext cx="696364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931BF246-CCE3-D84B-9A7E-806E7F1A56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712" y="3853783"/>
            <a:ext cx="696364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7746609-22D5-2842-89E3-454517084B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006" y="3853783"/>
            <a:ext cx="707273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61A20F2-AE4E-5A48-A5F1-143AAF6D03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669" y="3853783"/>
            <a:ext cx="696364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ounded Rectangle 24">
                <a:extLst>
                  <a:ext uri="{FF2B5EF4-FFF2-40B4-BE49-F238E27FC236}">
                    <a16:creationId xmlns="" xmlns:a16="http://schemas.microsoft.com/office/drawing/2014/main" id="{4F8FB6FB-3168-5E4A-BD0B-3D4D1B785325}"/>
                  </a:ext>
                </a:extLst>
              </p:cNvPr>
              <p:cNvSpPr/>
              <p:nvPr/>
            </p:nvSpPr>
            <p:spPr>
              <a:xfrm>
                <a:off x="8504090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48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12</a:t>
                </a:r>
              </a:p>
            </p:txBody>
          </p:sp>
        </mc:Choice>
        <mc:Fallback xmlns=""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4F8FB6FB-3168-5E4A-BD0B-3D4D1B7853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4090" y="3692911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489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39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7454C09B-68BD-0345-88F4-195F9DC93166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7454C09B-68BD-0345-88F4-195F9DC931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330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84.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6248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Use Numicon pieces in the bar model below to help you find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84.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84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3692913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3692912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27FBCDF-62F4-5A44-90E6-9908B879BF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10497"/>
            <a:ext cx="1124677" cy="5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8C41F73-4EEE-7B46-B806-8A71C03711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00" y="4179969"/>
            <a:ext cx="1124677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9E63A40-8F3A-7044-BD7D-3EE9045DBD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822" y="3854389"/>
            <a:ext cx="1124677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4DFF297-5B08-184D-B967-DF7E36E1C6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5820" y="3710497"/>
            <a:ext cx="1124677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84A07D7-B147-4449-92DD-35178B94EF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6120" y="4179969"/>
            <a:ext cx="1124677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74985D2-0029-FB44-8C4F-5AB4D4EDED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442" y="3854389"/>
            <a:ext cx="1124677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EA3DB5DE-A2E3-0A46-AAA2-42054245D2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403" y="3710497"/>
            <a:ext cx="1124677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EB008CD-FF34-D041-B673-FD4DAE90FD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703" y="4179969"/>
            <a:ext cx="1124677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C7EC1EE-D598-F646-96EA-9409744C16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7025" y="3854389"/>
            <a:ext cx="1124677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FC7CF89-2CB1-E141-8BEE-A10EDB436C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023" y="3710497"/>
            <a:ext cx="1124677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61E49E58-0843-264E-873E-8A67305FDE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323" y="4179969"/>
            <a:ext cx="1124677" cy="5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857BDA4-EBD7-EE47-8687-3879FC9A67A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645" y="3854389"/>
            <a:ext cx="1124677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="" xmlns:a16="http://schemas.microsoft.com/office/drawing/2014/main" id="{0C588466-3C2C-3B46-90F5-018ED7FC2462}"/>
                  </a:ext>
                </a:extLst>
              </p:cNvPr>
              <p:cNvSpPr/>
              <p:nvPr/>
            </p:nvSpPr>
            <p:spPr>
              <a:xfrm>
                <a:off x="8501443" y="369291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84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21</a:t>
                </a: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0C588466-3C2C-3B46-90F5-018ED7FC24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443" y="3692911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59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and bar models to help you find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4114945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4114945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702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133296"/>
              </p:ext>
            </p:extLst>
          </p:nvPr>
        </p:nvGraphicFramePr>
        <p:xfrm>
          <a:off x="754425" y="4114944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E13EFD6D-91C4-0E4B-BC6B-F5B1E42B8D85}"/>
                  </a:ext>
                </a:extLst>
              </p:cNvPr>
              <p:cNvSpPr/>
              <p:nvPr/>
            </p:nvSpPr>
            <p:spPr>
              <a:xfrm>
                <a:off x="8501743" y="536453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55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E13EFD6D-91C4-0E4B-BC6B-F5B1E42B8D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364532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530" b="-7831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C267ADD-3FE6-9349-9D53-D010F2CB02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54158"/>
              </p:ext>
            </p:extLst>
          </p:nvPr>
        </p:nvGraphicFramePr>
        <p:xfrm>
          <a:off x="754425" y="5364531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4496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2774304248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2F9B702-8094-3940-BA1F-F00EFC99DAED}"/>
                  </a:ext>
                </a:extLst>
              </p:cNvPr>
              <p:cNvSpPr/>
              <p:nvPr/>
            </p:nvSpPr>
            <p:spPr>
              <a:xfrm>
                <a:off x="8501743" y="286535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2F9B702-8094-3940-BA1F-F00EFC99DA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86535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E43ECB32-86B8-6349-A0A2-8D6F0A231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956266"/>
              </p:ext>
            </p:extLst>
          </p:nvPr>
        </p:nvGraphicFramePr>
        <p:xfrm>
          <a:off x="754425" y="2865356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124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mathematical equipment and bar models to help you find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8501743" y="4114945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88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4114945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702" t="-32927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536C5C5-2D6A-CD4F-B7A5-5D14507AF842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4114944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620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780620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E13EFD6D-91C4-0E4B-BC6B-F5B1E42B8D85}"/>
                  </a:ext>
                </a:extLst>
              </p:cNvPr>
              <p:cNvSpPr/>
              <p:nvPr/>
            </p:nvSpPr>
            <p:spPr>
              <a:xfrm>
                <a:off x="8501743" y="5364532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55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E13EFD6D-91C4-0E4B-BC6B-F5B1E42B8D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364532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2530" b="-7831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FC267ADD-3FE6-9349-9D53-D010F2CB02F9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5364531"/>
          <a:ext cx="7122480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4496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2776921258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2774304248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  <a:gridCol w="1424496">
                  <a:extLst>
                    <a:ext uri="{9D8B030D-6E8A-4147-A177-3AD203B41FA5}">
                      <a16:colId xmlns="" xmlns:a16="http://schemas.microsoft.com/office/drawing/2014/main" val="170568159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E2F9B702-8094-3940-BA1F-F00EFC99DAED}"/>
                  </a:ext>
                </a:extLst>
              </p:cNvPr>
              <p:cNvSpPr/>
              <p:nvPr/>
            </p:nvSpPr>
            <p:spPr>
              <a:xfrm>
                <a:off x="8501743" y="286535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96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E2F9B702-8094-3940-BA1F-F00EFC99DA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86535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E43ECB32-86B8-6349-A0A2-8D6F0A2318BA}"/>
              </a:ext>
            </a:extLst>
          </p:cNvPr>
          <p:cNvGraphicFramePr>
            <a:graphicFrameLocks noGrp="1"/>
          </p:cNvGraphicFramePr>
          <p:nvPr/>
        </p:nvGraphicFramePr>
        <p:xfrm>
          <a:off x="754425" y="2865356"/>
          <a:ext cx="7122477" cy="1009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4159">
                  <a:extLst>
                    <a:ext uri="{9D8B030D-6E8A-4147-A177-3AD203B41FA5}">
                      <a16:colId xmlns="" xmlns:a16="http://schemas.microsoft.com/office/drawing/2014/main" val="3394160822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993329614"/>
                    </a:ext>
                  </a:extLst>
                </a:gridCol>
                <a:gridCol w="2374159">
                  <a:extLst>
                    <a:ext uri="{9D8B030D-6E8A-4147-A177-3AD203B41FA5}">
                      <a16:colId xmlns="" xmlns:a16="http://schemas.microsoft.com/office/drawing/2014/main" val="4083222359"/>
                    </a:ext>
                  </a:extLst>
                </a:gridCol>
              </a:tblGrid>
              <a:tr h="10092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707661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3F8544F-330E-8046-B7FE-78C301BC1D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20" y="2914792"/>
            <a:ext cx="707273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2E6A09C-3221-A441-80C4-B21F426154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516" y="2905306"/>
            <a:ext cx="696364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A63400D6-929E-CA48-9A09-1A56EECA25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15" y="3154641"/>
            <a:ext cx="707273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5EE412AD-B352-B346-9E64-9D0EF47090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004" y="3149192"/>
            <a:ext cx="707273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6D95D972-3BE2-A449-B899-AB1D44E319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1698" y="3159422"/>
            <a:ext cx="696364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39104886-FB32-0E41-A000-01366CE79FA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798" y="2924278"/>
            <a:ext cx="707273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7FAC02B-8845-2C40-AF77-5331A54DAC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894" y="2914792"/>
            <a:ext cx="696364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8CB6CBCC-5E49-DB45-8A38-16598329509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4593" y="3164127"/>
            <a:ext cx="707273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76F4CC2-4FC2-AB41-B0DD-F42983B38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382" y="3158678"/>
            <a:ext cx="707273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2C1A64F0-13DA-E640-B71A-816417450C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1076" y="3168908"/>
            <a:ext cx="696364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C38C0ACF-3CA5-244E-8FD3-0C80338710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515" y="2915737"/>
            <a:ext cx="707273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600EF2FD-5F82-D749-A323-DDD918D213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611" y="2906251"/>
            <a:ext cx="696364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78A5D2BC-394A-094D-84C4-F462E9D5A1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310" y="3155586"/>
            <a:ext cx="707273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BA9C2B6E-5FFE-2045-94FF-B3F7B3EC9D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099" y="3150137"/>
            <a:ext cx="707273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D19C6820-5BB0-7A48-BBAA-6ED5EE2AAF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793" y="3160367"/>
            <a:ext cx="696364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C1806A5-3274-904E-B1E8-165DCEACDE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00" y="5416960"/>
            <a:ext cx="1124677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A9D173E0-B13A-3446-B8BC-A8D4C25DCAF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419" y="5771900"/>
            <a:ext cx="1124677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="" xmlns:a16="http://schemas.microsoft.com/office/drawing/2014/main" id="{3E742EDE-03F6-EA40-8F53-FAE3829DD7F0}"/>
                  </a:ext>
                </a:extLst>
              </p:cNvPr>
              <p:cNvSpPr/>
              <p:nvPr/>
            </p:nvSpPr>
            <p:spPr>
              <a:xfrm>
                <a:off x="8501743" y="2859906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96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32</a:t>
                </a: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3E742EDE-03F6-EA40-8F53-FAE3829DD7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2859906"/>
                <a:ext cx="2852057" cy="1009286"/>
              </a:xfrm>
              <a:prstGeom prst="roundRect">
                <a:avLst/>
              </a:prstGeom>
              <a:blipFill>
                <a:blip r:embed="rId10"/>
                <a:stretch>
                  <a:fillRect l="-7018" t="-32530" b="-7951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6" name="Picture 45">
            <a:extLst>
              <a:ext uri="{FF2B5EF4-FFF2-40B4-BE49-F238E27FC236}">
                <a16:creationId xmlns="" xmlns:a16="http://schemas.microsoft.com/office/drawing/2014/main" id="{50253148-8B9B-1243-B8DC-24BC7528E30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85093" y="3411220"/>
            <a:ext cx="943514" cy="191370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6473FED3-EDC6-1045-A3A3-4DB6B92169E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85094" y="3702635"/>
            <a:ext cx="943514" cy="191370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D0FE2287-2B04-6F43-8513-47569AA5239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715898" y="4761814"/>
            <a:ext cx="382649" cy="344384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8AFBFB96-84B4-4B45-82F6-EFD0F67C1AA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326622" y="4757906"/>
            <a:ext cx="382649" cy="34438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="" xmlns:a16="http://schemas.microsoft.com/office/drawing/2014/main" id="{BD4DBA59-B504-EF43-8857-3F9B8E7BCD8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00043" y="3411220"/>
            <a:ext cx="943514" cy="1913709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400A15A-645C-584F-BD8F-254E21B8D33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00044" y="3702635"/>
            <a:ext cx="943514" cy="191370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="" xmlns:a16="http://schemas.microsoft.com/office/drawing/2014/main" id="{D50D1E8D-64B4-684A-913A-C6D7CB2F0A5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530848" y="4761814"/>
            <a:ext cx="382649" cy="34438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FC833CE2-6404-514A-A5D8-DDAF51C6423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141572" y="4757906"/>
            <a:ext cx="382649" cy="34438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="" xmlns:a16="http://schemas.microsoft.com/office/drawing/2014/main" id="{FA22DD42-BEF3-9F47-B6BA-D5750ABEE87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71778" y="3401396"/>
            <a:ext cx="943514" cy="191370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528CD45A-C144-1A41-9648-284125F30B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771779" y="3692811"/>
            <a:ext cx="943514" cy="191370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="" xmlns:a16="http://schemas.microsoft.com/office/drawing/2014/main" id="{D2FE75C5-B122-804A-B28D-93DF9B8537A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302583" y="4751990"/>
            <a:ext cx="382649" cy="34438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="" xmlns:a16="http://schemas.microsoft.com/office/drawing/2014/main" id="{70997A93-7516-3C4F-B20B-BD5769C6077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913307" y="4748082"/>
            <a:ext cx="382649" cy="3443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C0484834-1345-C04F-9FF9-A6AD5E2D9F1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533602" y="3401396"/>
            <a:ext cx="943514" cy="191370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61728A1A-CC77-EC4C-A7C5-39EF7666A3D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533603" y="3692811"/>
            <a:ext cx="943514" cy="191370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="" xmlns:a16="http://schemas.microsoft.com/office/drawing/2014/main" id="{705B6F18-B7B7-FC41-A616-8D07F04F17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64407" y="4751990"/>
            <a:ext cx="382649" cy="34438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6558DFA5-BE94-094F-8330-252F9BDC4F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675131" y="4748082"/>
            <a:ext cx="382649" cy="34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le 61">
                <a:extLst>
                  <a:ext uri="{FF2B5EF4-FFF2-40B4-BE49-F238E27FC236}">
                    <a16:creationId xmlns="" xmlns:a16="http://schemas.microsoft.com/office/drawing/2014/main" id="{B3DE26B8-0BFD-F240-9A9B-F8EC50129CCA}"/>
                  </a:ext>
                </a:extLst>
              </p:cNvPr>
              <p:cNvSpPr/>
              <p:nvPr/>
            </p:nvSpPr>
            <p:spPr>
              <a:xfrm>
                <a:off x="8501743" y="412196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88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22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B3DE26B8-0BFD-F240-9A9B-F8EC50129C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4121961"/>
                <a:ext cx="2852057" cy="1009286"/>
              </a:xfrm>
              <a:prstGeom prst="roundRect">
                <a:avLst/>
              </a:prstGeom>
              <a:blipFill>
                <a:blip r:embed="rId13"/>
                <a:stretch>
                  <a:fillRect l="-7018" t="-35802" b="-80247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0876236F-5CEA-5240-A08F-24A3C389DA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618" y="5418431"/>
            <a:ext cx="1124677" cy="54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="" xmlns:a16="http://schemas.microsoft.com/office/drawing/2014/main" id="{F3FBBC0C-C2D6-DC49-8278-D5D88161C56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437" y="5773371"/>
            <a:ext cx="1124677" cy="54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="" xmlns:a16="http://schemas.microsoft.com/office/drawing/2014/main" id="{C6E79425-00A3-684A-8CBB-F29330CDAA7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620" y="5416960"/>
            <a:ext cx="1124677" cy="54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="" xmlns:a16="http://schemas.microsoft.com/office/drawing/2014/main" id="{1948D1BF-F6AB-834B-8C5F-856CE8B5409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439" y="5771900"/>
            <a:ext cx="1124677" cy="54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="" xmlns:a16="http://schemas.microsoft.com/office/drawing/2014/main" id="{29E47721-2566-AD45-863D-DF0BAE7BE4B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638" y="5418431"/>
            <a:ext cx="1124677" cy="540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811F92A5-F24C-8E42-8C43-AA2B561C3E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2457" y="5773371"/>
            <a:ext cx="1124677" cy="54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A7EF249E-1AF8-B141-BDDF-22AD553E111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931" y="5417647"/>
            <a:ext cx="1124677" cy="54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="" xmlns:a16="http://schemas.microsoft.com/office/drawing/2014/main" id="{0CA85E8E-837D-DC4C-B974-C035AC51388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750" y="5772587"/>
            <a:ext cx="1124677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ounded Rectangle 70">
                <a:extLst>
                  <a:ext uri="{FF2B5EF4-FFF2-40B4-BE49-F238E27FC236}">
                    <a16:creationId xmlns="" xmlns:a16="http://schemas.microsoft.com/office/drawing/2014/main" id="{11600351-AA47-CD47-B22C-54B101099CC4}"/>
                  </a:ext>
                </a:extLst>
              </p:cNvPr>
              <p:cNvSpPr/>
              <p:nvPr/>
            </p:nvSpPr>
            <p:spPr>
              <a:xfrm>
                <a:off x="8501743" y="5364531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55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11</a:t>
                </a:r>
                <a:endParaRPr lang="en-US" sz="2400" dirty="0">
                  <a:solidFill>
                    <a:schemeClr val="tx1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1" name="Rounded Rectangle 70">
                <a:extLst>
                  <a:ext uri="{FF2B5EF4-FFF2-40B4-BE49-F238E27FC236}">
                    <a16:creationId xmlns:a16="http://schemas.microsoft.com/office/drawing/2014/main" id="{11600351-AA47-CD47-B22C-54B101099C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1743" y="5364531"/>
                <a:ext cx="2852057" cy="1009286"/>
              </a:xfrm>
              <a:prstGeom prst="roundRect">
                <a:avLst/>
              </a:prstGeom>
              <a:blipFill>
                <a:blip r:embed="rId14"/>
                <a:stretch>
                  <a:fillRect l="-6140" t="-32530" b="-7831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482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2" grpId="0" animBg="1"/>
      <p:bldP spid="7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10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44373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10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AF7542B-0F3C-B040-9F16-336FE3965FB1}"/>
                  </a:ext>
                </a:extLst>
              </p:cNvPr>
              <p:cNvSpPr/>
              <p:nvPr/>
            </p:nvSpPr>
            <p:spPr>
              <a:xfrm>
                <a:off x="1752599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10</a:t>
                </a: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AF7542B-0F3C-B040-9F16-336FE3965F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599" y="2992008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2361E8C2-0FE1-B640-991A-1EBB08F9549F}"/>
                  </a:ext>
                </a:extLst>
              </p:cNvPr>
              <p:cNvSpPr/>
              <p:nvPr/>
            </p:nvSpPr>
            <p:spPr>
              <a:xfrm>
                <a:off x="7587344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2361E8C2-0FE1-B640-991A-1EBB08F954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4" y="2992008"/>
                <a:ext cx="2852057" cy="1009286"/>
              </a:xfrm>
              <a:prstGeom prst="roundRect">
                <a:avLst/>
              </a:prstGeom>
              <a:blipFill>
                <a:blip r:embed="rId8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BFCBE7DF-7F56-5C4B-BCC5-19BEFA05B706}"/>
                  </a:ext>
                </a:extLst>
              </p:cNvPr>
              <p:cNvSpPr/>
              <p:nvPr/>
            </p:nvSpPr>
            <p:spPr>
              <a:xfrm>
                <a:off x="1752599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80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20</a:t>
                </a: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BFCBE7DF-7F56-5C4B-BCC5-19BEFA05B7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599" y="4808317"/>
                <a:ext cx="2852057" cy="1009286"/>
              </a:xfrm>
              <a:prstGeom prst="roundRect">
                <a:avLst/>
              </a:prstGeom>
              <a:blipFill>
                <a:blip r:embed="rId9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2E7CE0F7-F7F4-5443-9DD5-C0D9B3EEE4B6}"/>
                  </a:ext>
                </a:extLst>
              </p:cNvPr>
              <p:cNvSpPr/>
              <p:nvPr/>
            </p:nvSpPr>
            <p:spPr>
              <a:xfrm>
                <a:off x="7587344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150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30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2E7CE0F7-F7F4-5443-9DD5-C0D9B3EEE4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4" y="4808317"/>
                <a:ext cx="2852057" cy="1009286"/>
              </a:xfrm>
              <a:prstGeom prst="roundRect">
                <a:avLst/>
              </a:prstGeom>
              <a:blipFill>
                <a:blip r:embed="rId10"/>
                <a:stretch>
                  <a:fillRect l="-1008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115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31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40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19514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31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40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5702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2AC1961B-D82A-ED4C-B66D-9558E962E1DB}"/>
                  </a:ext>
                </a:extLst>
              </p:cNvPr>
              <p:cNvSpPr/>
              <p:nvPr/>
            </p:nvSpPr>
            <p:spPr>
              <a:xfrm>
                <a:off x="1752599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2AC1961B-D82A-ED4C-B66D-9558E962E1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599" y="2992008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FA7ED186-DE19-D54E-BD22-370DE8530312}"/>
                  </a:ext>
                </a:extLst>
              </p:cNvPr>
              <p:cNvSpPr/>
              <p:nvPr/>
            </p:nvSpPr>
            <p:spPr>
              <a:xfrm>
                <a:off x="7587344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93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31</a:t>
                </a: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FA7ED186-DE19-D54E-BD22-370DE85303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4" y="2992008"/>
                <a:ext cx="2852057" cy="1009286"/>
              </a:xfrm>
              <a:prstGeom prst="roundRect">
                <a:avLst/>
              </a:prstGeom>
              <a:blipFill>
                <a:blip r:embed="rId8"/>
                <a:stretch>
                  <a:fillRect l="-6579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9CB2B6AF-5DD2-8D48-B133-FAEB31D0F9CC}"/>
                  </a:ext>
                </a:extLst>
              </p:cNvPr>
              <p:cNvSpPr/>
              <p:nvPr/>
            </p:nvSpPr>
            <p:spPr>
              <a:xfrm>
                <a:off x="1752599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48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12</a:t>
                </a: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9CB2B6AF-5DD2-8D48-B133-FAEB31D0F9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599" y="4808317"/>
                <a:ext cx="2852057" cy="1009286"/>
              </a:xfrm>
              <a:prstGeom prst="roundRect">
                <a:avLst/>
              </a:prstGeom>
              <a:blipFill>
                <a:blip r:embed="rId9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BD3CAC31-FB56-7544-8CC2-F18C52557827}"/>
                  </a:ext>
                </a:extLst>
              </p:cNvPr>
              <p:cNvSpPr/>
              <p:nvPr/>
            </p:nvSpPr>
            <p:spPr>
              <a:xfrm>
                <a:off x="7587344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200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40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BD3CAC31-FB56-7544-8CC2-F18C525578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4" y="4808317"/>
                <a:ext cx="2852057" cy="1009286"/>
              </a:xfrm>
              <a:prstGeom prst="roundRect">
                <a:avLst/>
              </a:prstGeom>
              <a:blipFill>
                <a:blip r:embed="rId10"/>
                <a:stretch>
                  <a:fillRect l="-10526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29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23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7895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22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7895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15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7895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70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10526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92245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number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23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22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="" xmlns:a16="http://schemas.microsoft.com/office/drawing/2014/main" id="{6A105C08-35E5-6043-A56B-A13AFC8A3226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15</a:t>
                </a: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6A105C08-35E5-6043-A56B-A13AFC8A32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>
                <a:extLst>
                  <a:ext uri="{FF2B5EF4-FFF2-40B4-BE49-F238E27FC236}">
                    <a16:creationId xmlns="" xmlns:a16="http://schemas.microsoft.com/office/drawing/2014/main" id="{DABACD49-8CEE-9647-9C05-C69D59003B29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70</a:t>
                </a:r>
              </a:p>
            </p:txBody>
          </p:sp>
        </mc:Choice>
        <mc:Fallback xmlns=""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DABACD49-8CEE-9647-9C05-C69D59003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6"/>
                <a:stretch>
                  <a:fillRect l="-5263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="" xmlns:a16="http://schemas.microsoft.com/office/drawing/2014/main" id="{1D68BCEC-A599-A642-9864-0D41EDF943BE}"/>
                  </a:ext>
                </a:extLst>
              </p:cNvPr>
              <p:cNvSpPr/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23</a:t>
                </a: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1D68BCEC-A599-A642-9864-0D41EDF94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992008"/>
                <a:ext cx="2852057" cy="1009286"/>
              </a:xfrm>
              <a:prstGeom prst="roundRect">
                <a:avLst/>
              </a:prstGeom>
              <a:blipFill>
                <a:blip r:embed="rId7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>
                <a:extLst>
                  <a:ext uri="{FF2B5EF4-FFF2-40B4-BE49-F238E27FC236}">
                    <a16:creationId xmlns="" xmlns:a16="http://schemas.microsoft.com/office/drawing/2014/main" id="{44DF2B57-6A4A-4048-9F38-8CA40DB12766}"/>
                  </a:ext>
                </a:extLst>
              </p:cNvPr>
              <p:cNvSpPr/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22</a:t>
                </a:r>
              </a:p>
            </p:txBody>
          </p:sp>
        </mc:Choice>
        <mc:Fallback xmlns=""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44DF2B57-6A4A-4048-9F38-8CA40DB127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2992008"/>
                <a:ext cx="2852057" cy="1009286"/>
              </a:xfrm>
              <a:prstGeom prst="roundRect">
                <a:avLst/>
              </a:prstGeom>
              <a:blipFill>
                <a:blip r:embed="rId8"/>
                <a:stretch>
                  <a:fillRect l="-6579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2E707452-C41F-0C41-AFAD-CF57D4EBBA74}"/>
                  </a:ext>
                </a:extLst>
              </p:cNvPr>
              <p:cNvSpPr/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15</a:t>
                </a: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2E707452-C41F-0C41-AFAD-CF57D4EBBA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808317"/>
                <a:ext cx="2852057" cy="1009286"/>
              </a:xfrm>
              <a:prstGeom prst="roundRect">
                <a:avLst/>
              </a:prstGeom>
              <a:blipFill>
                <a:blip r:embed="rId9"/>
                <a:stretch>
                  <a:fillRect l="-701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="" xmlns:a16="http://schemas.microsoft.com/office/drawing/2014/main" id="{9A0E7597-74CF-C546-81F8-A182019A1716}"/>
                  </a:ext>
                </a:extLst>
              </p:cNvPr>
              <p:cNvSpPr/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350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70</a:t>
                </a: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9A0E7597-74CF-C546-81F8-A182019A17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345" y="4808317"/>
                <a:ext cx="2852057" cy="1009286"/>
              </a:xfrm>
              <a:prstGeom prst="roundRect">
                <a:avLst/>
              </a:prstGeom>
              <a:blipFill>
                <a:blip r:embed="rId10"/>
                <a:stretch>
                  <a:fillRect l="-10088" t="-34146" b="-804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596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7" t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A6ED10C-0C57-E040-85D7-AAB4F5EE1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917556"/>
            <a:ext cx="696775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B9DCB74F-4923-9D48-9777-A85474387A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91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903516" y="3429000"/>
            <a:ext cx="839158" cy="224372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7454C09B-68BD-0345-88F4-195F9DC93166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6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3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7454C09B-68BD-0345-88F4-195F9DC931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25201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is heavier?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37610" y="3249120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70 kg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610" y="3249120"/>
                <a:ext cx="2852057" cy="1009286"/>
              </a:xfrm>
              <a:prstGeom prst="roundRect">
                <a:avLst/>
              </a:prstGeom>
              <a:blipFill>
                <a:blip r:embed="rId3"/>
                <a:stretch>
                  <a:fillRect l="-9251" t="-45122" b="-102439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72355" y="3249120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48 kg 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355" y="3249120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9649" t="-46341" r="-1316" b="-102439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6801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Activity 6: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Which is heavier?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of 48 kg is heavier, as 48 ÷ 3 = 16 kg, whereas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of 70 kg = 14 kg.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(70 kg ÷ 5 = 14 kg)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825" t="-2632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1737610" y="3249120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70 kg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610" y="3249120"/>
                <a:ext cx="2852057" cy="1009286"/>
              </a:xfrm>
              <a:prstGeom prst="roundRect">
                <a:avLst/>
              </a:prstGeom>
              <a:blipFill>
                <a:blip r:embed="rId4"/>
                <a:stretch>
                  <a:fillRect l="-9251" t="-45122" b="-102439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="" xmlns:a16="http://schemas.microsoft.com/office/drawing/2014/main" id="{946A60EC-1FD5-1644-94B5-849597AB2104}"/>
                  </a:ext>
                </a:extLst>
              </p:cNvPr>
              <p:cNvSpPr/>
              <p:nvPr/>
            </p:nvSpPr>
            <p:spPr>
              <a:xfrm>
                <a:off x="7572355" y="3249120"/>
                <a:ext cx="2852057" cy="1009286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48 kg 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946A60EC-1FD5-1644-94B5-849597AB21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355" y="3249120"/>
                <a:ext cx="2852057" cy="1009286"/>
              </a:xfrm>
              <a:prstGeom prst="roundRect">
                <a:avLst/>
              </a:prstGeom>
              <a:blipFill>
                <a:blip r:embed="rId5"/>
                <a:stretch>
                  <a:fillRect l="-9649" t="-46341" r="-1316" b="-102439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79662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“I have one third of 36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Ruth says, “I have a quarter of 36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says, “I have 10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latin typeface="Muli"/>
              </a:rPr>
              <a:t>Put the friends in order, starting with the person with the fewest cubes and finishing with the person with the most cubes. </a:t>
            </a: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Provide your working out to 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60DD2A21-28A9-7D4B-A03A-9E5E1B42114E}"/>
              </a:ext>
            </a:extLst>
          </p:cNvPr>
          <p:cNvSpPr/>
          <p:nvPr/>
        </p:nvSpPr>
        <p:spPr>
          <a:xfrm>
            <a:off x="1399310" y="5827250"/>
            <a:ext cx="10515600" cy="699425"/>
          </a:xfrm>
          <a:prstGeom prst="roundRect">
            <a:avLst/>
          </a:prstGeom>
          <a:solidFill>
            <a:srgbClr val="FFDD57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cs typeface="Calibri" panose="020F0502020204030204" pitchFamily="34" charset="0"/>
              </a:rPr>
              <a:t>Express the combined amount of cubes they have as a fraction over 36.</a:t>
            </a:r>
          </a:p>
        </p:txBody>
      </p:sp>
    </p:spTree>
    <p:extLst>
      <p:ext uri="{BB962C8B-B14F-4D97-AF65-F5344CB8AC3E}">
        <p14:creationId xmlns:p14="http://schemas.microsoft.com/office/powerpoint/2010/main" val="18228005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7: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“I have one third of 36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Ruth says, “I have a quarter of 36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says, “I have 10 cubes.”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Ruth has the least cubes, as 36 ÷ 4 = 9 cubes.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Next, is Yasmin with 10 cubes.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Jamal has the most cubes, as 36 ÷ 3 = 12 cubes.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ounded Rectangle 3">
                <a:extLst>
                  <a:ext uri="{FF2B5EF4-FFF2-40B4-BE49-F238E27FC236}">
                    <a16:creationId xmlns="" xmlns:a16="http://schemas.microsoft.com/office/drawing/2014/main" id="{35D6EA51-1F2B-794C-8F6F-0F2AE2642115}"/>
                  </a:ext>
                </a:extLst>
              </p:cNvPr>
              <p:cNvSpPr/>
              <p:nvPr/>
            </p:nvSpPr>
            <p:spPr>
              <a:xfrm>
                <a:off x="10210800" y="5827250"/>
                <a:ext cx="1704110" cy="809077"/>
              </a:xfrm>
              <a:prstGeom prst="roundRect">
                <a:avLst/>
              </a:prstGeom>
              <a:solidFill>
                <a:srgbClr val="FFDD57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skw"/>
                          <m:ctrlPr>
                            <a:rPr lang="en-US" sz="2400" i="1" dirty="0" smtClean="0">
                              <a:solidFill>
                                <a:srgbClr val="FF3860"/>
                              </a:solidFill>
                              <a:latin typeface="Cambria Math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31</m:t>
                          </m:r>
                        </m:num>
                        <m:den>
                          <m:r>
                            <a:rPr lang="en-GB" sz="2400" b="0" i="1" dirty="0" smtClean="0">
                              <a:solidFill>
                                <a:srgbClr val="FF3860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3860"/>
                  </a:solidFill>
                  <a:latin typeface="OpenDyslexicAlta" pitchFamily="2" charset="77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35D6EA51-1F2B-794C-8F6F-0F2AE26421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0800" y="5827250"/>
                <a:ext cx="1704110" cy="809077"/>
              </a:xfrm>
              <a:prstGeom prst="roundRect">
                <a:avLst/>
              </a:prstGeom>
              <a:blipFill>
                <a:blip r:embed="rId3"/>
                <a:stretch>
                  <a:fillRect t="-59701" b="-12238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11382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Provide examples to explain your answer.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582996" y="2676494"/>
            <a:ext cx="30302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To find a fraction of an amount, you divide the amount by the numerator.</a:t>
            </a:r>
          </a:p>
        </p:txBody>
      </p:sp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To find a fraction of an amount, you divide by the denominator. For example, ¼ of 8 = 2 (as shown by the illustrations above).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81702E8E-89C0-5241-8AF1-8E4334AE5D89}"/>
              </a:ext>
            </a:extLst>
          </p:cNvPr>
          <p:cNvSpPr/>
          <p:nvPr/>
        </p:nvSpPr>
        <p:spPr>
          <a:xfrm>
            <a:off x="2582996" y="2676494"/>
            <a:ext cx="30302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To find a fraction of an amount, you divide the amount by the numerator.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72665B6-F756-0649-AA76-3C51212A2A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7382" y="2386658"/>
            <a:ext cx="4286695" cy="6232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BFA21B5-8AFD-2D40-97F9-23ED8BB12E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9879" y="3244283"/>
            <a:ext cx="3441700" cy="151130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FBBBE607-4C30-DA46-A568-D32A30CD9E22}"/>
              </a:ext>
            </a:extLst>
          </p:cNvPr>
          <p:cNvSpPr/>
          <p:nvPr/>
        </p:nvSpPr>
        <p:spPr>
          <a:xfrm>
            <a:off x="6738321" y="2334847"/>
            <a:ext cx="1172624" cy="702763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59088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find a fraction of an amount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find a fraction of an amount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3 – Spring Block 5 – Fractions – Lesson 7 – To be able to find a fraction of an amount (1)</a:t>
            </a:r>
          </a:p>
        </p:txBody>
      </p:sp>
    </p:spTree>
    <p:extLst>
      <p:ext uri="{BB962C8B-B14F-4D97-AF65-F5344CB8AC3E}">
        <p14:creationId xmlns:p14="http://schemas.microsoft.com/office/powerpoint/2010/main" val="135186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 has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7100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E5167A5C-9972-5F4E-8DB7-A3F33E75FC31}"/>
              </a:ext>
            </a:extLst>
          </p:cNvPr>
          <p:cNvSpPr/>
          <p:nvPr/>
        </p:nvSpPr>
        <p:spPr>
          <a:xfrm>
            <a:off x="851264" y="3429000"/>
            <a:ext cx="904474" cy="768556"/>
          </a:xfrm>
          <a:prstGeom prst="roundRect">
            <a:avLst/>
          </a:prstGeom>
          <a:noFill/>
          <a:ln w="28575">
            <a:solidFill>
              <a:srgbClr val="FF3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 has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4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u="sng" dirty="0">
                    <a:solidFill>
                      <a:srgbClr val="FF3860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1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351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To be able to find a fraction of an amount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Talking Time: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Circle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200" dirty="0"/>
                  <a:t> of the cubes below. 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86" t="-3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805658B-F485-5949-BBBA-52EC360AC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3477556"/>
            <a:ext cx="696775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FE3C150-C979-B340-9A37-24CD8F5EC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3477556"/>
            <a:ext cx="696775" cy="7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65561F96-F245-C44D-9A6A-5B61C03A6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3477556"/>
            <a:ext cx="696775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D4D7EBB-A6E8-AC4A-90F3-0AFC4E1126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3477556"/>
            <a:ext cx="696775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9BD62C9-6DE6-E74A-8A69-CF9CE20E4D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83" y="4197556"/>
            <a:ext cx="696775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EF32B5B-14D8-BD4B-8151-150A8A90D8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7977" y="4197556"/>
            <a:ext cx="696775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50160205-45B1-6045-BB2D-F563FC2BEE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71" y="4197556"/>
            <a:ext cx="696775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5EDC3F9-2127-674D-A27A-E73B20E72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765" y="4197556"/>
            <a:ext cx="696775" cy="72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ounded Rectangle 23">
                <a:extLst>
                  <a:ext uri="{FF2B5EF4-FFF2-40B4-BE49-F238E27FC236}">
                    <a16:creationId xmlns="" xmlns:a16="http://schemas.microsoft.com/office/drawing/2014/main" id="{59003406-65FE-1B48-8C95-5620E4A74B7A}"/>
                  </a:ext>
                </a:extLst>
              </p:cNvPr>
              <p:cNvSpPr/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The whole amount is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cubes have been circled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of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 = </a:t>
                </a:r>
                <a:r>
                  <a:rPr lang="en-US" sz="24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__</a:t>
                </a:r>
                <a:r>
                  <a:rPr lang="en-US" sz="2400" dirty="0">
                    <a:solidFill>
                      <a:schemeClr val="tx1"/>
                    </a:solidFill>
                    <a:latin typeface="OpenDyslexicAlta" pitchFamily="2" charset="77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59003406-65FE-1B48-8C95-5620E4A74B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18411"/>
                <a:ext cx="5363103" cy="2054315"/>
              </a:xfrm>
              <a:prstGeom prst="roundRect">
                <a:avLst/>
              </a:prstGeom>
              <a:blipFill>
                <a:blip r:embed="rId5"/>
                <a:stretch>
                  <a:fillRect l="-5647" b="-4060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3518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14891</TotalTime>
  <Words>4034</Words>
  <Application>Microsoft Office PowerPoint</Application>
  <PresentationFormat>Custom</PresentationFormat>
  <Paragraphs>863</Paragraphs>
  <Slides>66</Slides>
  <Notes>65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5" baseType="lpstr">
      <vt:lpstr>Arial</vt:lpstr>
      <vt:lpstr>Lato Light</vt:lpstr>
      <vt:lpstr>Cambria Math</vt:lpstr>
      <vt:lpstr>Wingdings</vt:lpstr>
      <vt:lpstr>Lato</vt:lpstr>
      <vt:lpstr>Calibri</vt:lpstr>
      <vt:lpstr>Muli</vt:lpstr>
      <vt:lpstr>OpenDyslexicAlta</vt:lpstr>
      <vt:lpstr>Office Theme</vt:lpstr>
      <vt:lpstr>PowerPoint Presentation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  <vt:lpstr>To be able to find a fraction of an amount (1)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879</cp:revision>
  <cp:lastPrinted>2019-06-17T16:19:05Z</cp:lastPrinted>
  <dcterms:created xsi:type="dcterms:W3CDTF">2018-08-06T08:16:18Z</dcterms:created>
  <dcterms:modified xsi:type="dcterms:W3CDTF">2021-01-07T16:58:26Z</dcterms:modified>
</cp:coreProperties>
</file>