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98"/>
  </p:notesMasterIdLst>
  <p:handoutMasterIdLst>
    <p:handoutMasterId r:id="rId99"/>
  </p:handoutMasterIdLst>
  <p:sldIdLst>
    <p:sldId id="320" r:id="rId2"/>
    <p:sldId id="321" r:id="rId3"/>
    <p:sldId id="396" r:id="rId4"/>
    <p:sldId id="397" r:id="rId5"/>
    <p:sldId id="433" r:id="rId6"/>
    <p:sldId id="434" r:id="rId7"/>
    <p:sldId id="435" r:id="rId8"/>
    <p:sldId id="436" r:id="rId9"/>
    <p:sldId id="437" r:id="rId10"/>
    <p:sldId id="438" r:id="rId11"/>
    <p:sldId id="442" r:id="rId12"/>
    <p:sldId id="443" r:id="rId13"/>
    <p:sldId id="439" r:id="rId14"/>
    <p:sldId id="440" r:id="rId15"/>
    <p:sldId id="441" r:id="rId16"/>
    <p:sldId id="445" r:id="rId17"/>
    <p:sldId id="448" r:id="rId18"/>
    <p:sldId id="447" r:id="rId19"/>
    <p:sldId id="446" r:id="rId20"/>
    <p:sldId id="449" r:id="rId21"/>
    <p:sldId id="452" r:id="rId22"/>
    <p:sldId id="451" r:id="rId23"/>
    <p:sldId id="450" r:id="rId24"/>
    <p:sldId id="444" r:id="rId25"/>
    <p:sldId id="453" r:id="rId26"/>
    <p:sldId id="456" r:id="rId27"/>
    <p:sldId id="457" r:id="rId28"/>
    <p:sldId id="454" r:id="rId29"/>
    <p:sldId id="455" r:id="rId30"/>
    <p:sldId id="466" r:id="rId31"/>
    <p:sldId id="467" r:id="rId32"/>
    <p:sldId id="468" r:id="rId33"/>
    <p:sldId id="469" r:id="rId34"/>
    <p:sldId id="470" r:id="rId35"/>
    <p:sldId id="471" r:id="rId36"/>
    <p:sldId id="472" r:id="rId37"/>
    <p:sldId id="473" r:id="rId38"/>
    <p:sldId id="474" r:id="rId39"/>
    <p:sldId id="475" r:id="rId40"/>
    <p:sldId id="476" r:id="rId41"/>
    <p:sldId id="477" r:id="rId42"/>
    <p:sldId id="478" r:id="rId43"/>
    <p:sldId id="479" r:id="rId44"/>
    <p:sldId id="480" r:id="rId45"/>
    <p:sldId id="481" r:id="rId46"/>
    <p:sldId id="482" r:id="rId47"/>
    <p:sldId id="483" r:id="rId48"/>
    <p:sldId id="458" r:id="rId49"/>
    <p:sldId id="461" r:id="rId50"/>
    <p:sldId id="460" r:id="rId51"/>
    <p:sldId id="459" r:id="rId52"/>
    <p:sldId id="462" r:id="rId53"/>
    <p:sldId id="465" r:id="rId54"/>
    <p:sldId id="464" r:id="rId55"/>
    <p:sldId id="524" r:id="rId56"/>
    <p:sldId id="463" r:id="rId57"/>
    <p:sldId id="485" r:id="rId58"/>
    <p:sldId id="486" r:id="rId59"/>
    <p:sldId id="487" r:id="rId60"/>
    <p:sldId id="488" r:id="rId61"/>
    <p:sldId id="489" r:id="rId62"/>
    <p:sldId id="490" r:id="rId63"/>
    <p:sldId id="491" r:id="rId64"/>
    <p:sldId id="492" r:id="rId65"/>
    <p:sldId id="493" r:id="rId66"/>
    <p:sldId id="494" r:id="rId67"/>
    <p:sldId id="495" r:id="rId68"/>
    <p:sldId id="499" r:id="rId69"/>
    <p:sldId id="500" r:id="rId70"/>
    <p:sldId id="501" r:id="rId71"/>
    <p:sldId id="496" r:id="rId72"/>
    <p:sldId id="497" r:id="rId73"/>
    <p:sldId id="498" r:id="rId74"/>
    <p:sldId id="502" r:id="rId75"/>
    <p:sldId id="503" r:id="rId76"/>
    <p:sldId id="504" r:id="rId77"/>
    <p:sldId id="505" r:id="rId78"/>
    <p:sldId id="506" r:id="rId79"/>
    <p:sldId id="523" r:id="rId80"/>
    <p:sldId id="522" r:id="rId81"/>
    <p:sldId id="509" r:id="rId82"/>
    <p:sldId id="510" r:id="rId83"/>
    <p:sldId id="511" r:id="rId84"/>
    <p:sldId id="512" r:id="rId85"/>
    <p:sldId id="513" r:id="rId86"/>
    <p:sldId id="514" r:id="rId87"/>
    <p:sldId id="515" r:id="rId88"/>
    <p:sldId id="516" r:id="rId89"/>
    <p:sldId id="517" r:id="rId90"/>
    <p:sldId id="518" r:id="rId91"/>
    <p:sldId id="519" r:id="rId92"/>
    <p:sldId id="521" r:id="rId93"/>
    <p:sldId id="520" r:id="rId94"/>
    <p:sldId id="370" r:id="rId95"/>
    <p:sldId id="484" r:id="rId96"/>
    <p:sldId id="398" r:id="rId97"/>
  </p:sldIdLst>
  <p:sldSz cx="12192000" cy="6858000"/>
  <p:notesSz cx="6858000" cy="9144000"/>
  <p:embeddedFontLst>
    <p:embeddedFont>
      <p:font typeface="Lato Light" panose="020F0302020204030203" pitchFamily="34" charset="0"/>
      <p:regular r:id="rId100"/>
    </p:embeddedFont>
    <p:embeddedFont>
      <p:font typeface="Cambria Math" panose="02040503050406030204" pitchFamily="18" charset="0"/>
      <p:regular r:id="rId101"/>
    </p:embeddedFont>
    <p:embeddedFont>
      <p:font typeface="Lato" panose="020F0502020204030203" pitchFamily="34" charset="0"/>
      <p:regular r:id="rId102"/>
      <p:bold r:id="rId103"/>
    </p:embeddedFont>
    <p:embeddedFont>
      <p:font typeface="Calibri" panose="020F0502020204030204" pitchFamily="34" charset="0"/>
      <p:regular r:id="rId104"/>
      <p:bold r:id="rId105"/>
      <p:italic r:id="rId106"/>
      <p:boldItalic r:id="rId107"/>
    </p:embeddedFont>
    <p:embeddedFont>
      <p:font typeface="Muli" panose="020B0604020202020204" charset="0"/>
      <p:regular r:id="rId108"/>
      <p:bold r:id="rId109"/>
      <p:italic r:id="rId110"/>
      <p:boldItalic r:id="rId111"/>
    </p:embeddedFont>
    <p:embeddedFont>
      <p:font typeface="OpenDyslexicAlta" panose="00000500000000000000" pitchFamily="2" charset="0"/>
      <p:regular r:id="rId112"/>
      <p:bold r:id="rId113"/>
      <p:italic r:id="rId114"/>
      <p:boldItalic r:id="rId1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931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D160"/>
    <a:srgbClr val="000000"/>
    <a:srgbClr val="FF3860"/>
    <a:srgbClr val="7957D5"/>
    <a:srgbClr val="FFDD57"/>
    <a:srgbClr val="F337C7"/>
    <a:srgbClr val="209CEE"/>
    <a:srgbClr val="3273DC"/>
    <a:srgbClr val="44A6ED"/>
    <a:srgbClr val="121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02" autoAdjust="0"/>
    <p:restoredTop sz="88467" autoAdjust="0"/>
  </p:normalViewPr>
  <p:slideViewPr>
    <p:cSldViewPr snapToGrid="0" snapToObjects="1">
      <p:cViewPr varScale="1">
        <p:scale>
          <a:sx n="61" d="100"/>
          <a:sy n="61" d="100"/>
        </p:scale>
        <p:origin x="-612" y="-186"/>
      </p:cViewPr>
      <p:guideLst>
        <p:guide orient="horz" pos="2931"/>
        <p:guide pos="3817"/>
      </p:guideLst>
    </p:cSldViewPr>
  </p:slideViewPr>
  <p:outlineViewPr>
    <p:cViewPr>
      <p:scale>
        <a:sx n="33" d="100"/>
        <a:sy n="33" d="100"/>
      </p:scale>
      <p:origin x="0" y="-65296"/>
    </p:cViewPr>
  </p:outlineViewPr>
  <p:notesTextViewPr>
    <p:cViewPr>
      <p:scale>
        <a:sx n="185" d="100"/>
        <a:sy n="18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13.fntdata"/><Relationship Id="rId16" Type="http://schemas.openxmlformats.org/officeDocument/2006/relationships/slide" Target="slides/slide15.xml"/><Relationship Id="rId107" Type="http://schemas.openxmlformats.org/officeDocument/2006/relationships/font" Target="fonts/font8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3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font" Target="fonts/font14.fntdata"/><Relationship Id="rId118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4.fntdata"/><Relationship Id="rId108" Type="http://schemas.openxmlformats.org/officeDocument/2006/relationships/font" Target="fonts/font9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font" Target="fonts/font15.fntdata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handoutMaster" Target="handoutMasters/handoutMaster1.xml"/><Relationship Id="rId10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10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5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11.fntdata"/><Relationship Id="rId115" Type="http://schemas.openxmlformats.org/officeDocument/2006/relationships/font" Target="fonts/font16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1.fntdata"/><Relationship Id="rId105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font" Target="fonts/font12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58314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9085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7514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06411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97825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0729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6206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38041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19198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0377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026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0021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57559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8818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0965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42910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75871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5178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9376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5246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47432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8266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43213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39209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4723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896700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46237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703737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51413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71138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52468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299253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325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45676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91582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025171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87310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580808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3146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21228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985947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300101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1419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387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399306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26721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503660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57901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908923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42802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356718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675625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950749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818534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1430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364599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12951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499328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72215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915145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36687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380020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27354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190383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507774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3624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371425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739202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69183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720525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075843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55236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878049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130066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826112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948401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9179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0495639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924493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165814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054804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700459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943378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5414270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548789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9817396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9492964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55804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038410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634899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7212094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4269283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506615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382107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4871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=""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07/01/2021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44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11" Type="http://schemas.openxmlformats.org/officeDocument/2006/relationships/image" Target="../media/image54.png"/><Relationship Id="rId5" Type="http://schemas.openxmlformats.org/officeDocument/2006/relationships/image" Target="../media/image40.png"/><Relationship Id="rId10" Type="http://schemas.openxmlformats.org/officeDocument/2006/relationships/image" Target="../media/image53.png"/><Relationship Id="rId4" Type="http://schemas.openxmlformats.org/officeDocument/2006/relationships/image" Target="../media/image50.png"/><Relationship Id="rId9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5.png"/><Relationship Id="rId3" Type="http://schemas.openxmlformats.org/officeDocument/2006/relationships/image" Target="../media/image37.png"/><Relationship Id="rId7" Type="http://schemas.openxmlformats.org/officeDocument/2006/relationships/image" Target="../media/image44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11" Type="http://schemas.openxmlformats.org/officeDocument/2006/relationships/image" Target="../media/image54.png"/><Relationship Id="rId5" Type="http://schemas.openxmlformats.org/officeDocument/2006/relationships/image" Target="../media/image40.png"/><Relationship Id="rId15" Type="http://schemas.openxmlformats.org/officeDocument/2006/relationships/image" Target="../media/image57.png"/><Relationship Id="rId10" Type="http://schemas.openxmlformats.org/officeDocument/2006/relationships/image" Target="../media/image53.png"/><Relationship Id="rId4" Type="http://schemas.openxmlformats.org/officeDocument/2006/relationships/image" Target="../media/image50.png"/><Relationship Id="rId9" Type="http://schemas.openxmlformats.org/officeDocument/2006/relationships/image" Target="../media/image42.png"/><Relationship Id="rId14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51.png"/><Relationship Id="rId10" Type="http://schemas.openxmlformats.org/officeDocument/2006/relationships/image" Target="../media/image53.png"/><Relationship Id="rId4" Type="http://schemas.openxmlformats.org/officeDocument/2006/relationships/image" Target="../media/image50.png"/><Relationship Id="rId9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51.png"/><Relationship Id="rId10" Type="http://schemas.openxmlformats.org/officeDocument/2006/relationships/image" Target="../media/image53.png"/><Relationship Id="rId4" Type="http://schemas.openxmlformats.org/officeDocument/2006/relationships/image" Target="../media/image50.png"/><Relationship Id="rId9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58.png"/><Relationship Id="rId7" Type="http://schemas.openxmlformats.org/officeDocument/2006/relationships/image" Target="../media/image41.pn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11" Type="http://schemas.openxmlformats.org/officeDocument/2006/relationships/image" Target="../media/image54.png"/><Relationship Id="rId5" Type="http://schemas.openxmlformats.org/officeDocument/2006/relationships/image" Target="../media/image55.png"/><Relationship Id="rId10" Type="http://schemas.openxmlformats.org/officeDocument/2006/relationships/image" Target="../media/image43.png"/><Relationship Id="rId4" Type="http://schemas.openxmlformats.org/officeDocument/2006/relationships/image" Target="../media/image50.png"/><Relationship Id="rId9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60.png"/><Relationship Id="rId7" Type="http://schemas.openxmlformats.org/officeDocument/2006/relationships/image" Target="../media/image44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11" Type="http://schemas.openxmlformats.org/officeDocument/2006/relationships/image" Target="../media/image66.png"/><Relationship Id="rId5" Type="http://schemas.openxmlformats.org/officeDocument/2006/relationships/image" Target="../media/image61.png"/><Relationship Id="rId10" Type="http://schemas.openxmlformats.org/officeDocument/2006/relationships/image" Target="../media/image65.png"/><Relationship Id="rId4" Type="http://schemas.openxmlformats.org/officeDocument/2006/relationships/image" Target="../media/image38.png"/><Relationship Id="rId9" Type="http://schemas.openxmlformats.org/officeDocument/2006/relationships/image" Target="../media/image6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60.png"/><Relationship Id="rId7" Type="http://schemas.openxmlformats.org/officeDocument/2006/relationships/image" Target="../media/image44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11" Type="http://schemas.openxmlformats.org/officeDocument/2006/relationships/image" Target="../media/image66.png"/><Relationship Id="rId5" Type="http://schemas.openxmlformats.org/officeDocument/2006/relationships/image" Target="../media/image61.png"/><Relationship Id="rId10" Type="http://schemas.openxmlformats.org/officeDocument/2006/relationships/image" Target="../media/image65.png"/><Relationship Id="rId4" Type="http://schemas.openxmlformats.org/officeDocument/2006/relationships/image" Target="../media/image68.png"/><Relationship Id="rId9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8.png"/><Relationship Id="rId3" Type="http://schemas.openxmlformats.org/officeDocument/2006/relationships/image" Target="../media/image60.png"/><Relationship Id="rId7" Type="http://schemas.openxmlformats.org/officeDocument/2006/relationships/image" Target="../media/image69.png"/><Relationship Id="rId12" Type="http://schemas.openxmlformats.org/officeDocument/2006/relationships/image" Target="../media/image6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11" Type="http://schemas.openxmlformats.org/officeDocument/2006/relationships/image" Target="../media/image44.png"/><Relationship Id="rId5" Type="http://schemas.openxmlformats.org/officeDocument/2006/relationships/image" Target="../media/image61.png"/><Relationship Id="rId10" Type="http://schemas.openxmlformats.org/officeDocument/2006/relationships/image" Target="../media/image65.png"/><Relationship Id="rId4" Type="http://schemas.openxmlformats.org/officeDocument/2006/relationships/image" Target="../media/image68.png"/><Relationship Id="rId9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8.png"/><Relationship Id="rId3" Type="http://schemas.openxmlformats.org/officeDocument/2006/relationships/image" Target="../media/image60.png"/><Relationship Id="rId7" Type="http://schemas.openxmlformats.org/officeDocument/2006/relationships/image" Target="../media/image69.png"/><Relationship Id="rId12" Type="http://schemas.openxmlformats.org/officeDocument/2006/relationships/image" Target="../media/image6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11" Type="http://schemas.openxmlformats.org/officeDocument/2006/relationships/image" Target="../media/image70.png"/><Relationship Id="rId5" Type="http://schemas.openxmlformats.org/officeDocument/2006/relationships/image" Target="../media/image61.png"/><Relationship Id="rId10" Type="http://schemas.openxmlformats.org/officeDocument/2006/relationships/image" Target="../media/image65.png"/><Relationship Id="rId4" Type="http://schemas.openxmlformats.org/officeDocument/2006/relationships/image" Target="../media/image68.png"/><Relationship Id="rId9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0.png"/><Relationship Id="rId7" Type="http://schemas.openxmlformats.org/officeDocument/2006/relationships/image" Target="../media/image72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11" Type="http://schemas.openxmlformats.org/officeDocument/2006/relationships/image" Target="../media/image53.png"/><Relationship Id="rId5" Type="http://schemas.openxmlformats.org/officeDocument/2006/relationships/image" Target="../media/image40.png"/><Relationship Id="rId10" Type="http://schemas.openxmlformats.org/officeDocument/2006/relationships/image" Target="../media/image73.png"/><Relationship Id="rId4" Type="http://schemas.openxmlformats.org/officeDocument/2006/relationships/image" Target="../media/image71.png"/><Relationship Id="rId9" Type="http://schemas.openxmlformats.org/officeDocument/2006/relationships/image" Target="../media/image6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8.png"/><Relationship Id="rId3" Type="http://schemas.openxmlformats.org/officeDocument/2006/relationships/image" Target="../media/image60.png"/><Relationship Id="rId7" Type="http://schemas.openxmlformats.org/officeDocument/2006/relationships/image" Target="../media/image72.pn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11" Type="http://schemas.openxmlformats.org/officeDocument/2006/relationships/image" Target="../media/image73.png"/><Relationship Id="rId5" Type="http://schemas.openxmlformats.org/officeDocument/2006/relationships/image" Target="../media/image74.png"/><Relationship Id="rId10" Type="http://schemas.openxmlformats.org/officeDocument/2006/relationships/image" Target="../media/image65.png"/><Relationship Id="rId4" Type="http://schemas.openxmlformats.org/officeDocument/2006/relationships/image" Target="../media/image71.png"/><Relationship Id="rId9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.png"/><Relationship Id="rId3" Type="http://schemas.openxmlformats.org/officeDocument/2006/relationships/image" Target="../media/image60.png"/><Relationship Id="rId7" Type="http://schemas.openxmlformats.org/officeDocument/2006/relationships/image" Target="../media/image72.pn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11" Type="http://schemas.openxmlformats.org/officeDocument/2006/relationships/image" Target="../media/image73.png"/><Relationship Id="rId5" Type="http://schemas.openxmlformats.org/officeDocument/2006/relationships/image" Target="../media/image74.png"/><Relationship Id="rId10" Type="http://schemas.openxmlformats.org/officeDocument/2006/relationships/image" Target="../media/image65.png"/><Relationship Id="rId4" Type="http://schemas.openxmlformats.org/officeDocument/2006/relationships/image" Target="../media/image71.png"/><Relationship Id="rId9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.png"/><Relationship Id="rId3" Type="http://schemas.openxmlformats.org/officeDocument/2006/relationships/image" Target="../media/image60.png"/><Relationship Id="rId7" Type="http://schemas.openxmlformats.org/officeDocument/2006/relationships/image" Target="../media/image72.png"/><Relationship Id="rId12" Type="http://schemas.openxmlformats.org/officeDocument/2006/relationships/image" Target="../media/image7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11" Type="http://schemas.openxmlformats.org/officeDocument/2006/relationships/image" Target="../media/image73.png"/><Relationship Id="rId5" Type="http://schemas.openxmlformats.org/officeDocument/2006/relationships/image" Target="../media/image74.png"/><Relationship Id="rId10" Type="http://schemas.openxmlformats.org/officeDocument/2006/relationships/image" Target="../media/image65.png"/><Relationship Id="rId4" Type="http://schemas.openxmlformats.org/officeDocument/2006/relationships/image" Target="../media/image71.png"/><Relationship Id="rId9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png"/><Relationship Id="rId5" Type="http://schemas.openxmlformats.org/officeDocument/2006/relationships/image" Target="../media/image62.png"/><Relationship Id="rId10" Type="http://schemas.openxmlformats.org/officeDocument/2006/relationships/image" Target="../media/image8.png"/><Relationship Id="rId4" Type="http://schemas.openxmlformats.org/officeDocument/2006/relationships/image" Target="../media/image71.png"/><Relationship Id="rId9" Type="http://schemas.openxmlformats.org/officeDocument/2006/relationships/image" Target="../media/image7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64.png"/><Relationship Id="rId3" Type="http://schemas.openxmlformats.org/officeDocument/2006/relationships/image" Target="../media/image40.png"/><Relationship Id="rId7" Type="http://schemas.openxmlformats.org/officeDocument/2006/relationships/image" Target="../media/image79.png"/><Relationship Id="rId12" Type="http://schemas.openxmlformats.org/officeDocument/2006/relationships/image" Target="../media/image75.png"/><Relationship Id="rId17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7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8.png"/><Relationship Id="rId11" Type="http://schemas.openxmlformats.org/officeDocument/2006/relationships/image" Target="../media/image72.png"/><Relationship Id="rId5" Type="http://schemas.openxmlformats.org/officeDocument/2006/relationships/image" Target="../media/image53.png"/><Relationship Id="rId15" Type="http://schemas.openxmlformats.org/officeDocument/2006/relationships/image" Target="../media/image73.png"/><Relationship Id="rId10" Type="http://schemas.openxmlformats.org/officeDocument/2006/relationships/image" Target="../media/image62.png"/><Relationship Id="rId4" Type="http://schemas.openxmlformats.org/officeDocument/2006/relationships/image" Target="../media/image77.png"/><Relationship Id="rId9" Type="http://schemas.openxmlformats.org/officeDocument/2006/relationships/image" Target="../media/image74.png"/><Relationship Id="rId14" Type="http://schemas.openxmlformats.org/officeDocument/2006/relationships/image" Target="../media/image8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89.png"/><Relationship Id="rId18" Type="http://schemas.openxmlformats.org/officeDocument/2006/relationships/image" Target="../media/image94.png"/><Relationship Id="rId3" Type="http://schemas.openxmlformats.org/officeDocument/2006/relationships/image" Target="../media/image81.png"/><Relationship Id="rId7" Type="http://schemas.openxmlformats.org/officeDocument/2006/relationships/image" Target="../media/image84.png"/><Relationship Id="rId12" Type="http://schemas.openxmlformats.org/officeDocument/2006/relationships/image" Target="../media/image88.png"/><Relationship Id="rId17" Type="http://schemas.openxmlformats.org/officeDocument/2006/relationships/image" Target="../media/image93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9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3.png"/><Relationship Id="rId11" Type="http://schemas.openxmlformats.org/officeDocument/2006/relationships/image" Target="../media/image87.png"/><Relationship Id="rId5" Type="http://schemas.openxmlformats.org/officeDocument/2006/relationships/image" Target="../media/image11.png"/><Relationship Id="rId15" Type="http://schemas.openxmlformats.org/officeDocument/2006/relationships/image" Target="../media/image91.png"/><Relationship Id="rId10" Type="http://schemas.openxmlformats.org/officeDocument/2006/relationships/image" Target="../media/image86.png"/><Relationship Id="rId4" Type="http://schemas.openxmlformats.org/officeDocument/2006/relationships/image" Target="../media/image82.png"/><Relationship Id="rId9" Type="http://schemas.openxmlformats.org/officeDocument/2006/relationships/image" Target="../media/image85.png"/><Relationship Id="rId14" Type="http://schemas.openxmlformats.org/officeDocument/2006/relationships/image" Target="../media/image9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89.png"/><Relationship Id="rId18" Type="http://schemas.openxmlformats.org/officeDocument/2006/relationships/image" Target="../media/image94.png"/><Relationship Id="rId26" Type="http://schemas.openxmlformats.org/officeDocument/2006/relationships/image" Target="../media/image102.png"/><Relationship Id="rId3" Type="http://schemas.openxmlformats.org/officeDocument/2006/relationships/image" Target="../media/image81.png"/><Relationship Id="rId21" Type="http://schemas.openxmlformats.org/officeDocument/2006/relationships/image" Target="../media/image97.png"/><Relationship Id="rId7" Type="http://schemas.openxmlformats.org/officeDocument/2006/relationships/image" Target="../media/image84.png"/><Relationship Id="rId12" Type="http://schemas.openxmlformats.org/officeDocument/2006/relationships/image" Target="../media/image88.png"/><Relationship Id="rId17" Type="http://schemas.openxmlformats.org/officeDocument/2006/relationships/image" Target="../media/image93.png"/><Relationship Id="rId25" Type="http://schemas.openxmlformats.org/officeDocument/2006/relationships/image" Target="../media/image101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92.png"/><Relationship Id="rId20" Type="http://schemas.openxmlformats.org/officeDocument/2006/relationships/image" Target="../media/image9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3.png"/><Relationship Id="rId11" Type="http://schemas.openxmlformats.org/officeDocument/2006/relationships/image" Target="../media/image87.png"/><Relationship Id="rId24" Type="http://schemas.openxmlformats.org/officeDocument/2006/relationships/image" Target="../media/image100.png"/><Relationship Id="rId5" Type="http://schemas.openxmlformats.org/officeDocument/2006/relationships/image" Target="../media/image11.png"/><Relationship Id="rId15" Type="http://schemas.openxmlformats.org/officeDocument/2006/relationships/image" Target="../media/image91.png"/><Relationship Id="rId23" Type="http://schemas.openxmlformats.org/officeDocument/2006/relationships/image" Target="../media/image99.png"/><Relationship Id="rId10" Type="http://schemas.openxmlformats.org/officeDocument/2006/relationships/image" Target="../media/image86.png"/><Relationship Id="rId19" Type="http://schemas.openxmlformats.org/officeDocument/2006/relationships/image" Target="../media/image95.png"/><Relationship Id="rId4" Type="http://schemas.openxmlformats.org/officeDocument/2006/relationships/image" Target="../media/image82.png"/><Relationship Id="rId9" Type="http://schemas.openxmlformats.org/officeDocument/2006/relationships/image" Target="../media/image85.png"/><Relationship Id="rId14" Type="http://schemas.openxmlformats.org/officeDocument/2006/relationships/image" Target="../media/image90.png"/><Relationship Id="rId22" Type="http://schemas.openxmlformats.org/officeDocument/2006/relationships/image" Target="../media/image9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06.png"/><Relationship Id="rId18" Type="http://schemas.openxmlformats.org/officeDocument/2006/relationships/image" Target="../media/image93.png"/><Relationship Id="rId3" Type="http://schemas.openxmlformats.org/officeDocument/2006/relationships/image" Target="../media/image103.png"/><Relationship Id="rId7" Type="http://schemas.openxmlformats.org/officeDocument/2006/relationships/image" Target="../media/image11.png"/><Relationship Id="rId12" Type="http://schemas.openxmlformats.org/officeDocument/2006/relationships/image" Target="../media/image88.png"/><Relationship Id="rId17" Type="http://schemas.openxmlformats.org/officeDocument/2006/relationships/image" Target="../media/image92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10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3.png"/><Relationship Id="rId11" Type="http://schemas.openxmlformats.org/officeDocument/2006/relationships/image" Target="../media/image87.png"/><Relationship Id="rId5" Type="http://schemas.openxmlformats.org/officeDocument/2006/relationships/image" Target="../media/image104.png"/><Relationship Id="rId15" Type="http://schemas.openxmlformats.org/officeDocument/2006/relationships/image" Target="../media/image90.png"/><Relationship Id="rId10" Type="http://schemas.openxmlformats.org/officeDocument/2006/relationships/image" Target="../media/image86.png"/><Relationship Id="rId19" Type="http://schemas.openxmlformats.org/officeDocument/2006/relationships/image" Target="../media/image94.png"/><Relationship Id="rId4" Type="http://schemas.openxmlformats.org/officeDocument/2006/relationships/image" Target="../media/image810.png"/><Relationship Id="rId9" Type="http://schemas.openxmlformats.org/officeDocument/2006/relationships/image" Target="../media/image85.png"/><Relationship Id="rId14" Type="http://schemas.openxmlformats.org/officeDocument/2006/relationships/image" Target="../media/image10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06.png"/><Relationship Id="rId18" Type="http://schemas.openxmlformats.org/officeDocument/2006/relationships/image" Target="../media/image93.png"/><Relationship Id="rId3" Type="http://schemas.openxmlformats.org/officeDocument/2006/relationships/image" Target="../media/image103.png"/><Relationship Id="rId21" Type="http://schemas.openxmlformats.org/officeDocument/2006/relationships/image" Target="../media/image110.png"/><Relationship Id="rId7" Type="http://schemas.openxmlformats.org/officeDocument/2006/relationships/image" Target="../media/image11.png"/><Relationship Id="rId12" Type="http://schemas.openxmlformats.org/officeDocument/2006/relationships/image" Target="../media/image88.png"/><Relationship Id="rId17" Type="http://schemas.openxmlformats.org/officeDocument/2006/relationships/image" Target="../media/image92.png"/><Relationship Id="rId25" Type="http://schemas.openxmlformats.org/officeDocument/2006/relationships/image" Target="../media/image113.pn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108.png"/><Relationship Id="rId20" Type="http://schemas.openxmlformats.org/officeDocument/2006/relationships/image" Target="../media/image10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3.png"/><Relationship Id="rId11" Type="http://schemas.openxmlformats.org/officeDocument/2006/relationships/image" Target="../media/image87.png"/><Relationship Id="rId24" Type="http://schemas.openxmlformats.org/officeDocument/2006/relationships/image" Target="../media/image112.png"/><Relationship Id="rId5" Type="http://schemas.openxmlformats.org/officeDocument/2006/relationships/image" Target="../media/image104.png"/><Relationship Id="rId15" Type="http://schemas.openxmlformats.org/officeDocument/2006/relationships/image" Target="../media/image90.png"/><Relationship Id="rId23" Type="http://schemas.openxmlformats.org/officeDocument/2006/relationships/image" Target="../media/image111.png"/><Relationship Id="rId10" Type="http://schemas.openxmlformats.org/officeDocument/2006/relationships/image" Target="../media/image86.png"/><Relationship Id="rId19" Type="http://schemas.openxmlformats.org/officeDocument/2006/relationships/image" Target="../media/image94.png"/><Relationship Id="rId4" Type="http://schemas.openxmlformats.org/officeDocument/2006/relationships/image" Target="../media/image810.png"/><Relationship Id="rId9" Type="http://schemas.openxmlformats.org/officeDocument/2006/relationships/image" Target="../media/image85.png"/><Relationship Id="rId14" Type="http://schemas.openxmlformats.org/officeDocument/2006/relationships/image" Target="../media/image107.png"/><Relationship Id="rId22" Type="http://schemas.openxmlformats.org/officeDocument/2006/relationships/image" Target="../media/image9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7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3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4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4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4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3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10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11" Type="http://schemas.openxmlformats.org/officeDocument/2006/relationships/image" Target="../media/image9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6.png"/><Relationship Id="rId19" Type="http://schemas.openxmlformats.org/officeDocument/2006/relationships/image" Target="../media/image24.png"/><Relationship Id="rId4" Type="http://schemas.openxmlformats.org/officeDocument/2006/relationships/image" Target="../media/image15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8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25.png"/><Relationship Id="rId4" Type="http://schemas.openxmlformats.org/officeDocument/2006/relationships/image" Target="../media/image26.png"/><Relationship Id="rId9" Type="http://schemas.openxmlformats.org/officeDocument/2006/relationships/image" Target="../media/image1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4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5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tif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6.png"/><Relationship Id="rId4" Type="http://schemas.openxmlformats.org/officeDocument/2006/relationships/image" Target="../media/image10.tif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6.png"/><Relationship Id="rId5" Type="http://schemas.openxmlformats.org/officeDocument/2006/relationships/image" Target="../media/image147.png"/><Relationship Id="rId4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810.png"/><Relationship Id="rId7" Type="http://schemas.openxmlformats.org/officeDocument/2006/relationships/image" Target="../media/image12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11" Type="http://schemas.openxmlformats.org/officeDocument/2006/relationships/image" Target="../media/image27.png"/><Relationship Id="rId5" Type="http://schemas.openxmlformats.org/officeDocument/2006/relationships/image" Target="../media/image10.png"/><Relationship Id="rId15" Type="http://schemas.openxmlformats.org/officeDocument/2006/relationships/image" Target="../media/image31.png"/><Relationship Id="rId10" Type="http://schemas.openxmlformats.org/officeDocument/2006/relationships/image" Target="../media/image25.png"/><Relationship Id="rId19" Type="http://schemas.openxmlformats.org/officeDocument/2006/relationships/image" Target="../media/image35.png"/><Relationship Id="rId4" Type="http://schemas.openxmlformats.org/officeDocument/2006/relationships/image" Target="../media/image26.png"/><Relationship Id="rId9" Type="http://schemas.openxmlformats.org/officeDocument/2006/relationships/image" Target="../media/image14.png"/><Relationship Id="rId14" Type="http://schemas.openxmlformats.org/officeDocument/2006/relationships/image" Target="../media/image30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7" Type="http://schemas.openxmlformats.org/officeDocument/2006/relationships/image" Target="../media/image146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7.png"/><Relationship Id="rId5" Type="http://schemas.openxmlformats.org/officeDocument/2006/relationships/image" Target="../media/image149.png"/><Relationship Id="rId4" Type="http://schemas.openxmlformats.org/officeDocument/2006/relationships/image" Target="../media/image10.tif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4.png"/><Relationship Id="rId4" Type="http://schemas.openxmlformats.org/officeDocument/2006/relationships/image" Target="../media/image150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5.png"/><Relationship Id="rId4" Type="http://schemas.openxmlformats.org/officeDocument/2006/relationships/image" Target="../media/image150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4.png"/><Relationship Id="rId4" Type="http://schemas.openxmlformats.org/officeDocument/2006/relationships/image" Target="../media/image150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6.png"/><Relationship Id="rId4" Type="http://schemas.openxmlformats.org/officeDocument/2006/relationships/image" Target="../media/image150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4.png"/><Relationship Id="rId4" Type="http://schemas.openxmlformats.org/officeDocument/2006/relationships/image" Target="../media/image150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7.png"/><Relationship Id="rId4" Type="http://schemas.openxmlformats.org/officeDocument/2006/relationships/image" Target="../media/image15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4.png"/><Relationship Id="rId4" Type="http://schemas.openxmlformats.org/officeDocument/2006/relationships/image" Target="../media/image150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8.png"/><Relationship Id="rId4" Type="http://schemas.openxmlformats.org/officeDocument/2006/relationships/image" Target="../media/image150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9.png"/><Relationship Id="rId4" Type="http://schemas.openxmlformats.org/officeDocument/2006/relationships/image" Target="../media/image15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0.png"/><Relationship Id="rId4" Type="http://schemas.openxmlformats.org/officeDocument/2006/relationships/image" Target="../media/image150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2.png"/><Relationship Id="rId5" Type="http://schemas.openxmlformats.org/officeDocument/2006/relationships/image" Target="../media/image161.png"/><Relationship Id="rId4" Type="http://schemas.openxmlformats.org/officeDocument/2006/relationships/image" Target="../media/image150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2.png"/><Relationship Id="rId5" Type="http://schemas.openxmlformats.org/officeDocument/2006/relationships/image" Target="../media/image163.png"/><Relationship Id="rId4" Type="http://schemas.openxmlformats.org/officeDocument/2006/relationships/image" Target="../media/image150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4.png"/><Relationship Id="rId5" Type="http://schemas.openxmlformats.org/officeDocument/2006/relationships/image" Target="../media/image163.png"/><Relationship Id="rId4" Type="http://schemas.openxmlformats.org/officeDocument/2006/relationships/image" Target="../media/image150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6.png"/><Relationship Id="rId4" Type="http://schemas.openxmlformats.org/officeDocument/2006/relationships/image" Target="../media/image151.tif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6.png"/><Relationship Id="rId5" Type="http://schemas.openxmlformats.org/officeDocument/2006/relationships/image" Target="../media/image151.tiff"/><Relationship Id="rId4" Type="http://schemas.openxmlformats.org/officeDocument/2006/relationships/image" Target="../media/image5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Stage </a:t>
            </a:r>
            <a:r>
              <a:rPr lang="en-GB" dirty="0"/>
              <a:t>3 </a:t>
            </a:r>
            <a:br>
              <a:rPr lang="en-GB" dirty="0"/>
            </a:br>
            <a:r>
              <a:rPr lang="en-GB" dirty="0"/>
              <a:t>Spring Block 5: Fractions</a:t>
            </a:r>
          </a:p>
          <a:p>
            <a:r>
              <a:rPr lang="en-GB" dirty="0"/>
              <a:t>Lesson 4: To be able to count in tenths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5 – Fractions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4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Spring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874800" y="331200"/>
            <a:ext cx="1964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>
                <a:solidFill>
                  <a:schemeClr val="bg1"/>
                </a:solidFill>
              </a:rPr>
              <a:t>Quiz</a:t>
            </a:r>
            <a:r>
              <a:rPr lang="en-GB" sz="2000" smtClean="0">
                <a:solidFill>
                  <a:schemeClr val="bg1"/>
                </a:solidFill>
              </a:rPr>
              <a:t>: </a:t>
            </a:r>
            <a:r>
              <a:rPr lang="en-GB" sz="2000" b="1" smtClean="0">
                <a:solidFill>
                  <a:schemeClr val="bg1"/>
                </a:solidFill>
              </a:rPr>
              <a:t>QYQCGGJ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/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/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/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/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/>
        </p:nvGraphicFramePr>
        <p:xfrm>
          <a:off x="4895466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/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/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/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/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/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61039D9E-84A1-3342-8C26-918459B09E04}"/>
                  </a:ext>
                </a:extLst>
              </p:cNvPr>
              <p:cNvSpPr/>
              <p:nvPr/>
            </p:nvSpPr>
            <p:spPr>
              <a:xfrm>
                <a:off x="1721785" y="489543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61039D9E-84A1-3342-8C26-918459B09E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7"/>
                <a:ext cx="480820" cy="736419"/>
              </a:xfrm>
              <a:prstGeom prst="roundRect">
                <a:avLst/>
              </a:prstGeom>
              <a:blipFill>
                <a:blip r:embed="rId12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A5A31754-A8FE-6442-BFD0-7E23EEE84962}"/>
                  </a:ext>
                </a:extLst>
              </p:cNvPr>
              <p:cNvSpPr/>
              <p:nvPr/>
            </p:nvSpPr>
            <p:spPr>
              <a:xfrm>
                <a:off x="3989371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A5A31754-A8FE-6442-BFD0-7E23EEE849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2"/>
                <a:ext cx="480820" cy="736419"/>
              </a:xfrm>
              <a:prstGeom prst="roundRect">
                <a:avLst/>
              </a:prstGeom>
              <a:blipFill>
                <a:blip r:embed="rId1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ounded Rectangle 46">
                <a:extLst>
                  <a:ext uri="{FF2B5EF4-FFF2-40B4-BE49-F238E27FC236}">
                    <a16:creationId xmlns="" xmlns:a16="http://schemas.microsoft.com/office/drawing/2014/main" id="{0DC086A1-50A9-2D47-B99E-F1EC8EB736BD}"/>
                  </a:ext>
                </a:extLst>
              </p:cNvPr>
              <p:cNvSpPr/>
              <p:nvPr/>
            </p:nvSpPr>
            <p:spPr>
              <a:xfrm>
                <a:off x="6256957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0DC086A1-50A9-2D47-B99E-F1EC8EB736B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0"/>
                <a:ext cx="480820" cy="736419"/>
              </a:xfrm>
              <a:prstGeom prst="roundRect">
                <a:avLst/>
              </a:prstGeom>
              <a:blipFill>
                <a:blip r:embed="rId14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ounded Rectangle 47">
                <a:extLst>
                  <a:ext uri="{FF2B5EF4-FFF2-40B4-BE49-F238E27FC236}">
                    <a16:creationId xmlns="" xmlns:a16="http://schemas.microsoft.com/office/drawing/2014/main" id="{D7EC3062-EFB8-1943-90B5-461A037B1B31}"/>
                  </a:ext>
                </a:extLst>
              </p:cNvPr>
              <p:cNvSpPr/>
              <p:nvPr/>
            </p:nvSpPr>
            <p:spPr>
              <a:xfrm>
                <a:off x="9658336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D7EC3062-EFB8-1943-90B5-461A037B1B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8"/>
                <a:ext cx="480820" cy="736419"/>
              </a:xfrm>
              <a:prstGeom prst="roundRect">
                <a:avLst/>
              </a:prstGeom>
              <a:blipFill>
                <a:blip r:embed="rId15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385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  <p:bldP spid="47" grpId="0" animBg="1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12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/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/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/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/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/>
        </p:nvGraphicFramePr>
        <p:xfrm>
          <a:off x="4895466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/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/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/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/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/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24488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12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/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/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/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/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/>
        </p:nvGraphicFramePr>
        <p:xfrm>
          <a:off x="4895466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/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/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/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/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/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C5A3CB72-75B3-4945-A1D8-B51E2A339BFC}"/>
                  </a:ext>
                </a:extLst>
              </p:cNvPr>
              <p:cNvSpPr/>
              <p:nvPr/>
            </p:nvSpPr>
            <p:spPr>
              <a:xfrm>
                <a:off x="2855578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C5A3CB72-75B3-4945-A1D8-B51E2A339B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08"/>
                <a:ext cx="480820" cy="736419"/>
              </a:xfrm>
              <a:prstGeom prst="roundRect">
                <a:avLst/>
              </a:prstGeom>
              <a:blipFill>
                <a:blip r:embed="rId1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8CE8A913-BC23-6F40-A27B-F0C6CDB38925}"/>
                  </a:ext>
                </a:extLst>
              </p:cNvPr>
              <p:cNvSpPr/>
              <p:nvPr/>
            </p:nvSpPr>
            <p:spPr>
              <a:xfrm>
                <a:off x="5123164" y="489150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8CE8A913-BC23-6F40-A27B-F0C6CDB3892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07"/>
                <a:ext cx="480820" cy="736419"/>
              </a:xfrm>
              <a:prstGeom prst="roundRect">
                <a:avLst/>
              </a:prstGeom>
              <a:blipFill>
                <a:blip r:embed="rId14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ounded Rectangle 46">
                <a:extLst>
                  <a:ext uri="{FF2B5EF4-FFF2-40B4-BE49-F238E27FC236}">
                    <a16:creationId xmlns="" xmlns:a16="http://schemas.microsoft.com/office/drawing/2014/main" id="{26589266-4B73-464E-9ACE-B4B902BAD90F}"/>
                  </a:ext>
                </a:extLst>
              </p:cNvPr>
              <p:cNvSpPr/>
              <p:nvPr/>
            </p:nvSpPr>
            <p:spPr>
              <a:xfrm>
                <a:off x="8524543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26589266-4B73-464E-9ACE-B4B902BAD9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08"/>
                <a:ext cx="480820" cy="736419"/>
              </a:xfrm>
              <a:prstGeom prst="roundRect">
                <a:avLst/>
              </a:prstGeom>
              <a:blipFill>
                <a:blip r:embed="rId1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0000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  <p:bldP spid="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/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250457"/>
              </p:ext>
            </p:extLst>
          </p:nvPr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082409"/>
              </p:ext>
            </p:extLst>
          </p:nvPr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097253"/>
              </p:ext>
            </p:extLst>
          </p:nvPr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34072"/>
              </p:ext>
            </p:extLst>
          </p:nvPr>
        </p:nvGraphicFramePr>
        <p:xfrm>
          <a:off x="4895466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483854"/>
              </p:ext>
            </p:extLst>
          </p:nvPr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670167"/>
              </p:ext>
            </p:extLst>
          </p:nvPr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450238"/>
              </p:ext>
            </p:extLst>
          </p:nvPr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991125"/>
              </p:ext>
            </p:extLst>
          </p:nvPr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/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69854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291506"/>
              </p:ext>
            </p:extLst>
          </p:nvPr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/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/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/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/>
        </p:nvGraphicFramePr>
        <p:xfrm>
          <a:off x="4895466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/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/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/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/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/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029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E386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E386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E386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E386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3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12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/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/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/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/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/>
        </p:nvGraphicFramePr>
        <p:xfrm>
          <a:off x="4895466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/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/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/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/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/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52584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/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/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/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/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/>
        </p:nvGraphicFramePr>
        <p:xfrm>
          <a:off x="4884177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/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/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/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/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/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D9B28F54-0D05-9045-AC19-EE27D4FA670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685" y="2980238"/>
            <a:ext cx="323240" cy="3290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9DC40FB9-9F7C-5443-BE0C-BFED54D6EA4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158" y="2980238"/>
            <a:ext cx="323240" cy="32905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29FEBA24-75F9-9F43-9A43-75C952B4349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3349045"/>
            <a:ext cx="323240" cy="329057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="" xmlns:a16="http://schemas.microsoft.com/office/drawing/2014/main" id="{7F05D3A4-BE86-4442-98CA-096B57A3339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3349045"/>
            <a:ext cx="323240" cy="32905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FFD6CF-F09C-4246-960A-E2D415E13EB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34" y="3716703"/>
            <a:ext cx="323240" cy="32905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="" xmlns:a16="http://schemas.microsoft.com/office/drawing/2014/main" id="{D02CAA2D-5175-5745-987B-FF2DC607031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807" y="3716703"/>
            <a:ext cx="323240" cy="32905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3F92EF0F-93BE-F54C-9E29-87B59E56AC1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4084361"/>
            <a:ext cx="323240" cy="32905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="" xmlns:a16="http://schemas.microsoft.com/office/drawing/2014/main" id="{75D61EB7-E1A5-F342-AF5D-A9AA7AF096C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4084361"/>
            <a:ext cx="323240" cy="329057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9D77A4E4-1DF4-0B40-AA2D-273A8DE6C21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60" y="4452019"/>
            <a:ext cx="323240" cy="329057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="" xmlns:a16="http://schemas.microsoft.com/office/drawing/2014/main" id="{71F52EC7-D65C-4948-A7BF-E2FF90EA423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833" y="4452019"/>
            <a:ext cx="323240" cy="329057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="" xmlns:a16="http://schemas.microsoft.com/office/drawing/2014/main" id="{149A22D2-B15D-7B42-965E-44E820AD375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3" y="3349045"/>
            <a:ext cx="323240" cy="329057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="" xmlns:a16="http://schemas.microsoft.com/office/drawing/2014/main" id="{1F3A6892-8030-B24C-BCEA-564CF850457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576" y="3349045"/>
            <a:ext cx="323240" cy="329057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="" xmlns:a16="http://schemas.microsoft.com/office/drawing/2014/main" id="{82E9C1D9-204F-0547-B074-09F05D4C9AD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4718" y="3716703"/>
            <a:ext cx="323240" cy="329057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="" xmlns:a16="http://schemas.microsoft.com/office/drawing/2014/main" id="{D8753742-74F4-4D49-925B-620FB3130BF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191" y="3716703"/>
            <a:ext cx="323240" cy="329057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="" xmlns:a16="http://schemas.microsoft.com/office/drawing/2014/main" id="{F4D2FC64-F574-C243-99D8-C4C1E6E0575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3" y="4084361"/>
            <a:ext cx="323240" cy="329057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="" xmlns:a16="http://schemas.microsoft.com/office/drawing/2014/main" id="{4602AF3A-5377-6E46-BE0B-946F4712034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576" y="4084361"/>
            <a:ext cx="323240" cy="32905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="" xmlns:a16="http://schemas.microsoft.com/office/drawing/2014/main" id="{C3D0C1D9-2843-7C4C-86C5-FF6A424B97B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744" y="4452019"/>
            <a:ext cx="323240" cy="329057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="" xmlns:a16="http://schemas.microsoft.com/office/drawing/2014/main" id="{B52881AD-EDF5-714E-8513-D5B11F2BDFA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6217" y="4452019"/>
            <a:ext cx="323240" cy="329057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="" xmlns:a16="http://schemas.microsoft.com/office/drawing/2014/main" id="{FA884681-6AD5-8446-BE6E-28E88B6A0AF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3349045"/>
            <a:ext cx="323240" cy="329057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="" xmlns:a16="http://schemas.microsoft.com/office/drawing/2014/main" id="{8652632F-4395-F543-B882-7433820A3DD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4409" y="3716703"/>
            <a:ext cx="323240" cy="329057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="" xmlns:a16="http://schemas.microsoft.com/office/drawing/2014/main" id="{91A0FFBA-0848-014D-829D-A81C7516389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882" y="3716703"/>
            <a:ext cx="323240" cy="329057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="" xmlns:a16="http://schemas.microsoft.com/office/drawing/2014/main" id="{DDED7B0B-6722-CA4F-84AA-FE9BF895EBD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4084361"/>
            <a:ext cx="323240" cy="329057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="" xmlns:a16="http://schemas.microsoft.com/office/drawing/2014/main" id="{038D47F3-6C69-AD49-9D65-BC92F013AB6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3267" y="4084361"/>
            <a:ext cx="323240" cy="329057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="" xmlns:a16="http://schemas.microsoft.com/office/drawing/2014/main" id="{68A48F7F-A702-3743-89B1-D9009748701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435" y="4452019"/>
            <a:ext cx="323240" cy="329057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="" xmlns:a16="http://schemas.microsoft.com/office/drawing/2014/main" id="{07DEB5FF-57F5-0241-9A6F-95B6BA3A2AC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08" y="4452019"/>
            <a:ext cx="323240" cy="329057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="" xmlns:a16="http://schemas.microsoft.com/office/drawing/2014/main" id="{F952C55C-086A-1E4D-8C54-9A36C92E78E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4975" y="3720851"/>
            <a:ext cx="323240" cy="329057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="" xmlns:a16="http://schemas.microsoft.com/office/drawing/2014/main" id="{E1F69B44-13CE-B844-870B-E239AE83366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5360" y="4088509"/>
            <a:ext cx="323240" cy="329057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="" xmlns:a16="http://schemas.microsoft.com/office/drawing/2014/main" id="{36FF3250-4E3F-FE42-AF27-2186DE77867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3833" y="4088509"/>
            <a:ext cx="323240" cy="329057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="" xmlns:a16="http://schemas.microsoft.com/office/drawing/2014/main" id="{CAF79EBA-07E7-0A4A-BF11-FD3B7737488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8001" y="4456167"/>
            <a:ext cx="323240" cy="329057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="" xmlns:a16="http://schemas.microsoft.com/office/drawing/2014/main" id="{F348315B-DEFA-9047-8042-90D9F4F5007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6474" y="4456167"/>
            <a:ext cx="323240" cy="329057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="" xmlns:a16="http://schemas.microsoft.com/office/drawing/2014/main" id="{F6EA75BD-0A2C-0A48-B979-00910F51BAC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593" y="4083181"/>
            <a:ext cx="323240" cy="329057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="" xmlns:a16="http://schemas.microsoft.com/office/drawing/2014/main" id="{54DEBABF-2F8F-3842-98E7-6F982F67672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066" y="4083181"/>
            <a:ext cx="323240" cy="329057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="" xmlns:a16="http://schemas.microsoft.com/office/drawing/2014/main" id="{EED729A0-FD84-A641-A89A-2C868410773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234" y="4450839"/>
            <a:ext cx="323240" cy="329057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="" xmlns:a16="http://schemas.microsoft.com/office/drawing/2014/main" id="{6A4234A2-85DE-334E-98F4-ED1C18219C5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0707" y="4450839"/>
            <a:ext cx="323240" cy="329057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="" xmlns:a16="http://schemas.microsoft.com/office/drawing/2014/main" id="{1FCA4306-3FA4-6841-81DF-13116535E9C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6778" y="4079641"/>
            <a:ext cx="323240" cy="329057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="" xmlns:a16="http://schemas.microsoft.com/office/drawing/2014/main" id="{CD2AC5BF-FECF-6841-9678-EC0A0F370B4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9419" y="4447299"/>
            <a:ext cx="323240" cy="329057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="" xmlns:a16="http://schemas.microsoft.com/office/drawing/2014/main" id="{F6FEFB63-4CE8-5745-9643-651D036500B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892" y="4447299"/>
            <a:ext cx="323240" cy="329057"/>
          </a:xfrm>
          <a:prstGeom prst="rect">
            <a:avLst/>
          </a:prstGeom>
        </p:spPr>
      </p:pic>
      <p:pic>
        <p:nvPicPr>
          <p:cNvPr id="152" name="Picture 151">
            <a:extLst>
              <a:ext uri="{FF2B5EF4-FFF2-40B4-BE49-F238E27FC236}">
                <a16:creationId xmlns="" xmlns:a16="http://schemas.microsoft.com/office/drawing/2014/main" id="{29A209C8-1A54-1A48-B096-DBDCBC5EE5D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1487" y="4438499"/>
            <a:ext cx="323240" cy="32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222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/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/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/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/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/>
        </p:nvGraphicFramePr>
        <p:xfrm>
          <a:off x="4884177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/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/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/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/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/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D9B28F54-0D05-9045-AC19-EE27D4FA670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685" y="2980238"/>
            <a:ext cx="323240" cy="3290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9DC40FB9-9F7C-5443-BE0C-BFED54D6EA4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158" y="2980238"/>
            <a:ext cx="323240" cy="32905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29FEBA24-75F9-9F43-9A43-75C952B4349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3349045"/>
            <a:ext cx="323240" cy="329057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="" xmlns:a16="http://schemas.microsoft.com/office/drawing/2014/main" id="{7F05D3A4-BE86-4442-98CA-096B57A3339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3349045"/>
            <a:ext cx="323240" cy="32905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FFD6CF-F09C-4246-960A-E2D415E13EB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34" y="3716703"/>
            <a:ext cx="323240" cy="32905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="" xmlns:a16="http://schemas.microsoft.com/office/drawing/2014/main" id="{D02CAA2D-5175-5745-987B-FF2DC607031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807" y="3716703"/>
            <a:ext cx="323240" cy="32905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3F92EF0F-93BE-F54C-9E29-87B59E56AC1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4084361"/>
            <a:ext cx="323240" cy="32905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="" xmlns:a16="http://schemas.microsoft.com/office/drawing/2014/main" id="{75D61EB7-E1A5-F342-AF5D-A9AA7AF096C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4084361"/>
            <a:ext cx="323240" cy="329057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9D77A4E4-1DF4-0B40-AA2D-273A8DE6C21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60" y="4452019"/>
            <a:ext cx="323240" cy="329057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="" xmlns:a16="http://schemas.microsoft.com/office/drawing/2014/main" id="{71F52EC7-D65C-4948-A7BF-E2FF90EA423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833" y="4452019"/>
            <a:ext cx="323240" cy="329057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="" xmlns:a16="http://schemas.microsoft.com/office/drawing/2014/main" id="{3C91DB5D-42EF-5743-ADA3-51B31775820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1174" y="2984443"/>
            <a:ext cx="323240" cy="32905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="" xmlns:a16="http://schemas.microsoft.com/office/drawing/2014/main" id="{11A460D6-3134-A646-B6BA-4EDF342890B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3353250"/>
            <a:ext cx="323240" cy="329057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="" xmlns:a16="http://schemas.microsoft.com/office/drawing/2014/main" id="{2DDD92A6-157D-874B-9129-8A6E3EB91B4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3353250"/>
            <a:ext cx="323240" cy="329057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="" xmlns:a16="http://schemas.microsoft.com/office/drawing/2014/main" id="{705318FA-06D5-544D-B30D-09FAD792642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823" y="3720908"/>
            <a:ext cx="323240" cy="329057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="" xmlns:a16="http://schemas.microsoft.com/office/drawing/2014/main" id="{714BC979-E15C-954D-9020-FA623540197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6296" y="3720908"/>
            <a:ext cx="323240" cy="32905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="" xmlns:a16="http://schemas.microsoft.com/office/drawing/2014/main" id="{5CCA20A8-9514-434E-BAAA-0E15ADCB665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4088566"/>
            <a:ext cx="323240" cy="32905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="" xmlns:a16="http://schemas.microsoft.com/office/drawing/2014/main" id="{5340D6C8-34C1-3D4A-B62D-B8F0559AABB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4088566"/>
            <a:ext cx="323240" cy="32905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="" xmlns:a16="http://schemas.microsoft.com/office/drawing/2014/main" id="{9607C439-2695-4E4C-BBF0-268B8E1B4F7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849" y="4456224"/>
            <a:ext cx="323240" cy="32905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="" xmlns:a16="http://schemas.microsoft.com/office/drawing/2014/main" id="{42E5D504-6274-7142-B25A-7D1738E38CE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9322" y="4456224"/>
            <a:ext cx="323240" cy="329057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="" xmlns:a16="http://schemas.microsoft.com/office/drawing/2014/main" id="{149A22D2-B15D-7B42-965E-44E820AD375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3" y="3349045"/>
            <a:ext cx="323240" cy="329057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="" xmlns:a16="http://schemas.microsoft.com/office/drawing/2014/main" id="{1F3A6892-8030-B24C-BCEA-564CF850457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576" y="3349045"/>
            <a:ext cx="323240" cy="329057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="" xmlns:a16="http://schemas.microsoft.com/office/drawing/2014/main" id="{82E9C1D9-204F-0547-B074-09F05D4C9AD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4718" y="3716703"/>
            <a:ext cx="323240" cy="329057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="" xmlns:a16="http://schemas.microsoft.com/office/drawing/2014/main" id="{D8753742-74F4-4D49-925B-620FB3130BF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191" y="3716703"/>
            <a:ext cx="323240" cy="329057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="" xmlns:a16="http://schemas.microsoft.com/office/drawing/2014/main" id="{F4D2FC64-F574-C243-99D8-C4C1E6E0575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3" y="4084361"/>
            <a:ext cx="323240" cy="329057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="" xmlns:a16="http://schemas.microsoft.com/office/drawing/2014/main" id="{4602AF3A-5377-6E46-BE0B-946F4712034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576" y="4084361"/>
            <a:ext cx="323240" cy="32905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="" xmlns:a16="http://schemas.microsoft.com/office/drawing/2014/main" id="{C3D0C1D9-2843-7C4C-86C5-FF6A424B97B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744" y="4452019"/>
            <a:ext cx="323240" cy="329057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="" xmlns:a16="http://schemas.microsoft.com/office/drawing/2014/main" id="{B52881AD-EDF5-714E-8513-D5B11F2BDFA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6217" y="4452019"/>
            <a:ext cx="323240" cy="329057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="" xmlns:a16="http://schemas.microsoft.com/office/drawing/2014/main" id="{FA884681-6AD5-8446-BE6E-28E88B6A0AF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3349045"/>
            <a:ext cx="323240" cy="329057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="" xmlns:a16="http://schemas.microsoft.com/office/drawing/2014/main" id="{8652632F-4395-F543-B882-7433820A3DD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4409" y="3716703"/>
            <a:ext cx="323240" cy="329057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="" xmlns:a16="http://schemas.microsoft.com/office/drawing/2014/main" id="{91A0FFBA-0848-014D-829D-A81C7516389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882" y="3716703"/>
            <a:ext cx="323240" cy="329057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="" xmlns:a16="http://schemas.microsoft.com/office/drawing/2014/main" id="{DDED7B0B-6722-CA4F-84AA-FE9BF895EBD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4084361"/>
            <a:ext cx="323240" cy="329057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="" xmlns:a16="http://schemas.microsoft.com/office/drawing/2014/main" id="{038D47F3-6C69-AD49-9D65-BC92F013AB6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3267" y="4084361"/>
            <a:ext cx="323240" cy="329057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="" xmlns:a16="http://schemas.microsoft.com/office/drawing/2014/main" id="{68A48F7F-A702-3743-89B1-D9009748701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435" y="4452019"/>
            <a:ext cx="323240" cy="329057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="" xmlns:a16="http://schemas.microsoft.com/office/drawing/2014/main" id="{07DEB5FF-57F5-0241-9A6F-95B6BA3A2AC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08" y="4452019"/>
            <a:ext cx="323240" cy="329057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="" xmlns:a16="http://schemas.microsoft.com/office/drawing/2014/main" id="{F952C55C-086A-1E4D-8C54-9A36C92E78E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4975" y="3720851"/>
            <a:ext cx="323240" cy="329057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="" xmlns:a16="http://schemas.microsoft.com/office/drawing/2014/main" id="{E1F69B44-13CE-B844-870B-E239AE83366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5360" y="4088509"/>
            <a:ext cx="323240" cy="329057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="" xmlns:a16="http://schemas.microsoft.com/office/drawing/2014/main" id="{36FF3250-4E3F-FE42-AF27-2186DE77867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3833" y="4088509"/>
            <a:ext cx="323240" cy="329057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="" xmlns:a16="http://schemas.microsoft.com/office/drawing/2014/main" id="{CAF79EBA-07E7-0A4A-BF11-FD3B7737488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8001" y="4456167"/>
            <a:ext cx="323240" cy="329057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="" xmlns:a16="http://schemas.microsoft.com/office/drawing/2014/main" id="{F348315B-DEFA-9047-8042-90D9F4F5007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6474" y="4456167"/>
            <a:ext cx="323240" cy="329057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="" xmlns:a16="http://schemas.microsoft.com/office/drawing/2014/main" id="{F6EA75BD-0A2C-0A48-B979-00910F51BAC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593" y="4083181"/>
            <a:ext cx="323240" cy="329057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="" xmlns:a16="http://schemas.microsoft.com/office/drawing/2014/main" id="{54DEBABF-2F8F-3842-98E7-6F982F67672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066" y="4083181"/>
            <a:ext cx="323240" cy="329057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="" xmlns:a16="http://schemas.microsoft.com/office/drawing/2014/main" id="{EED729A0-FD84-A641-A89A-2C868410773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234" y="4450839"/>
            <a:ext cx="323240" cy="329057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="" xmlns:a16="http://schemas.microsoft.com/office/drawing/2014/main" id="{6A4234A2-85DE-334E-98F4-ED1C18219C5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0707" y="4450839"/>
            <a:ext cx="323240" cy="329057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="" xmlns:a16="http://schemas.microsoft.com/office/drawing/2014/main" id="{1FCA4306-3FA4-6841-81DF-13116535E9C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6778" y="4079641"/>
            <a:ext cx="323240" cy="329057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="" xmlns:a16="http://schemas.microsoft.com/office/drawing/2014/main" id="{CD2AC5BF-FECF-6841-9678-EC0A0F370B4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9419" y="4447299"/>
            <a:ext cx="323240" cy="329057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="" xmlns:a16="http://schemas.microsoft.com/office/drawing/2014/main" id="{F6FEFB63-4CE8-5745-9643-651D036500B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892" y="4447299"/>
            <a:ext cx="323240" cy="329057"/>
          </a:xfrm>
          <a:prstGeom prst="rect">
            <a:avLst/>
          </a:prstGeom>
        </p:spPr>
      </p:pic>
      <p:pic>
        <p:nvPicPr>
          <p:cNvPr id="152" name="Picture 151">
            <a:extLst>
              <a:ext uri="{FF2B5EF4-FFF2-40B4-BE49-F238E27FC236}">
                <a16:creationId xmlns="" xmlns:a16="http://schemas.microsoft.com/office/drawing/2014/main" id="{29A209C8-1A54-1A48-B096-DBDCBC5EE5D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1487" y="4438499"/>
            <a:ext cx="323240" cy="32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3817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12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/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/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/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/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/>
        </p:nvGraphicFramePr>
        <p:xfrm>
          <a:off x="4884177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/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/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/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/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/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D9B28F54-0D05-9045-AC19-EE27D4FA670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685" y="2980238"/>
            <a:ext cx="323240" cy="3290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9DC40FB9-9F7C-5443-BE0C-BFED54D6EA4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158" y="2980238"/>
            <a:ext cx="323240" cy="32905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29FEBA24-75F9-9F43-9A43-75C952B4349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3349045"/>
            <a:ext cx="323240" cy="329057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="" xmlns:a16="http://schemas.microsoft.com/office/drawing/2014/main" id="{7F05D3A4-BE86-4442-98CA-096B57A3339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3349045"/>
            <a:ext cx="323240" cy="32905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FFD6CF-F09C-4246-960A-E2D415E13EB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34" y="3716703"/>
            <a:ext cx="323240" cy="32905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="" xmlns:a16="http://schemas.microsoft.com/office/drawing/2014/main" id="{D02CAA2D-5175-5745-987B-FF2DC607031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807" y="3716703"/>
            <a:ext cx="323240" cy="32905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3F92EF0F-93BE-F54C-9E29-87B59E56AC1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4084361"/>
            <a:ext cx="323240" cy="32905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="" xmlns:a16="http://schemas.microsoft.com/office/drawing/2014/main" id="{75D61EB7-E1A5-F342-AF5D-A9AA7AF096C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4084361"/>
            <a:ext cx="323240" cy="329057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9D77A4E4-1DF4-0B40-AA2D-273A8DE6C21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60" y="4452019"/>
            <a:ext cx="323240" cy="329057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="" xmlns:a16="http://schemas.microsoft.com/office/drawing/2014/main" id="{71F52EC7-D65C-4948-A7BF-E2FF90EA423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833" y="4452019"/>
            <a:ext cx="323240" cy="329057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="" xmlns:a16="http://schemas.microsoft.com/office/drawing/2014/main" id="{3C91DB5D-42EF-5743-ADA3-51B31775820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1174" y="2984443"/>
            <a:ext cx="323240" cy="32905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="" xmlns:a16="http://schemas.microsoft.com/office/drawing/2014/main" id="{11A460D6-3134-A646-B6BA-4EDF342890B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3353250"/>
            <a:ext cx="323240" cy="329057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="" xmlns:a16="http://schemas.microsoft.com/office/drawing/2014/main" id="{2DDD92A6-157D-874B-9129-8A6E3EB91B4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3353250"/>
            <a:ext cx="323240" cy="329057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="" xmlns:a16="http://schemas.microsoft.com/office/drawing/2014/main" id="{705318FA-06D5-544D-B30D-09FAD792642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823" y="3720908"/>
            <a:ext cx="323240" cy="329057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="" xmlns:a16="http://schemas.microsoft.com/office/drawing/2014/main" id="{714BC979-E15C-954D-9020-FA623540197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6296" y="3720908"/>
            <a:ext cx="323240" cy="32905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="" xmlns:a16="http://schemas.microsoft.com/office/drawing/2014/main" id="{5CCA20A8-9514-434E-BAAA-0E15ADCB665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4088566"/>
            <a:ext cx="323240" cy="32905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="" xmlns:a16="http://schemas.microsoft.com/office/drawing/2014/main" id="{5340D6C8-34C1-3D4A-B62D-B8F0559AABB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4088566"/>
            <a:ext cx="323240" cy="32905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="" xmlns:a16="http://schemas.microsoft.com/office/drawing/2014/main" id="{9607C439-2695-4E4C-BBF0-268B8E1B4F7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849" y="4456224"/>
            <a:ext cx="323240" cy="32905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="" xmlns:a16="http://schemas.microsoft.com/office/drawing/2014/main" id="{42E5D504-6274-7142-B25A-7D1738E38CE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9322" y="4456224"/>
            <a:ext cx="323240" cy="329057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="" xmlns:a16="http://schemas.microsoft.com/office/drawing/2014/main" id="{149A22D2-B15D-7B42-965E-44E820AD375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3" y="3349045"/>
            <a:ext cx="323240" cy="329057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="" xmlns:a16="http://schemas.microsoft.com/office/drawing/2014/main" id="{1F3A6892-8030-B24C-BCEA-564CF850457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576" y="3349045"/>
            <a:ext cx="323240" cy="329057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="" xmlns:a16="http://schemas.microsoft.com/office/drawing/2014/main" id="{82E9C1D9-204F-0547-B074-09F05D4C9AD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4718" y="3716703"/>
            <a:ext cx="323240" cy="329057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="" xmlns:a16="http://schemas.microsoft.com/office/drawing/2014/main" id="{D8753742-74F4-4D49-925B-620FB3130BF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191" y="3716703"/>
            <a:ext cx="323240" cy="329057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="" xmlns:a16="http://schemas.microsoft.com/office/drawing/2014/main" id="{F4D2FC64-F574-C243-99D8-C4C1E6E0575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3" y="4084361"/>
            <a:ext cx="323240" cy="329057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="" xmlns:a16="http://schemas.microsoft.com/office/drawing/2014/main" id="{4602AF3A-5377-6E46-BE0B-946F4712034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576" y="4084361"/>
            <a:ext cx="323240" cy="32905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="" xmlns:a16="http://schemas.microsoft.com/office/drawing/2014/main" id="{C3D0C1D9-2843-7C4C-86C5-FF6A424B97B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744" y="4452019"/>
            <a:ext cx="323240" cy="329057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="" xmlns:a16="http://schemas.microsoft.com/office/drawing/2014/main" id="{B52881AD-EDF5-714E-8513-D5B11F2BDFA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6217" y="4452019"/>
            <a:ext cx="323240" cy="329057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="" xmlns:a16="http://schemas.microsoft.com/office/drawing/2014/main" id="{FA884681-6AD5-8446-BE6E-28E88B6A0AF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3349045"/>
            <a:ext cx="323240" cy="329057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="" xmlns:a16="http://schemas.microsoft.com/office/drawing/2014/main" id="{8652632F-4395-F543-B882-7433820A3DD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4409" y="3716703"/>
            <a:ext cx="323240" cy="329057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="" xmlns:a16="http://schemas.microsoft.com/office/drawing/2014/main" id="{91A0FFBA-0848-014D-829D-A81C7516389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882" y="3716703"/>
            <a:ext cx="323240" cy="329057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="" xmlns:a16="http://schemas.microsoft.com/office/drawing/2014/main" id="{DDED7B0B-6722-CA4F-84AA-FE9BF895EBD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4084361"/>
            <a:ext cx="323240" cy="329057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="" xmlns:a16="http://schemas.microsoft.com/office/drawing/2014/main" id="{038D47F3-6C69-AD49-9D65-BC92F013AB6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3267" y="4084361"/>
            <a:ext cx="323240" cy="329057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="" xmlns:a16="http://schemas.microsoft.com/office/drawing/2014/main" id="{68A48F7F-A702-3743-89B1-D9009748701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435" y="4452019"/>
            <a:ext cx="323240" cy="329057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="" xmlns:a16="http://schemas.microsoft.com/office/drawing/2014/main" id="{07DEB5FF-57F5-0241-9A6F-95B6BA3A2AC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08" y="4452019"/>
            <a:ext cx="323240" cy="329057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="" xmlns:a16="http://schemas.microsoft.com/office/drawing/2014/main" id="{822BED83-87EA-E64C-B2D3-26C076E1397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9576" y="3715523"/>
            <a:ext cx="323240" cy="329057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="" xmlns:a16="http://schemas.microsoft.com/office/drawing/2014/main" id="{33F140FA-FDA7-384D-8C14-2C6647ECBFF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8049" y="3715523"/>
            <a:ext cx="323240" cy="329057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="" xmlns:a16="http://schemas.microsoft.com/office/drawing/2014/main" id="{320AE2F1-733A-354E-9919-4658537DB56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9961" y="4083181"/>
            <a:ext cx="323240" cy="329057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="" xmlns:a16="http://schemas.microsoft.com/office/drawing/2014/main" id="{E33238B5-8313-844B-AC3C-4AEB0B90C16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8434" y="4083181"/>
            <a:ext cx="323240" cy="329057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="" xmlns:a16="http://schemas.microsoft.com/office/drawing/2014/main" id="{4B9C8985-1055-A64D-A13D-E47F1F60DEE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602" y="4450839"/>
            <a:ext cx="323240" cy="329057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="" xmlns:a16="http://schemas.microsoft.com/office/drawing/2014/main" id="{B7377687-34EC-B74C-B57F-0B07520E2F5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1075" y="4450839"/>
            <a:ext cx="323240" cy="329057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="" xmlns:a16="http://schemas.microsoft.com/office/drawing/2014/main" id="{F952C55C-086A-1E4D-8C54-9A36C92E78E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4975" y="3720851"/>
            <a:ext cx="323240" cy="329057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="" xmlns:a16="http://schemas.microsoft.com/office/drawing/2014/main" id="{E1F69B44-13CE-B844-870B-E239AE83366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5360" y="4088509"/>
            <a:ext cx="323240" cy="329057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="" xmlns:a16="http://schemas.microsoft.com/office/drawing/2014/main" id="{36FF3250-4E3F-FE42-AF27-2186DE77867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3833" y="4088509"/>
            <a:ext cx="323240" cy="329057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="" xmlns:a16="http://schemas.microsoft.com/office/drawing/2014/main" id="{CAF79EBA-07E7-0A4A-BF11-FD3B7737488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8001" y="4456167"/>
            <a:ext cx="323240" cy="329057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="" xmlns:a16="http://schemas.microsoft.com/office/drawing/2014/main" id="{F348315B-DEFA-9047-8042-90D9F4F5007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6474" y="4456167"/>
            <a:ext cx="323240" cy="329057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="" xmlns:a16="http://schemas.microsoft.com/office/drawing/2014/main" id="{F6EA75BD-0A2C-0A48-B979-00910F51BAC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593" y="4083181"/>
            <a:ext cx="323240" cy="329057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="" xmlns:a16="http://schemas.microsoft.com/office/drawing/2014/main" id="{54DEBABF-2F8F-3842-98E7-6F982F67672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066" y="4083181"/>
            <a:ext cx="323240" cy="329057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="" xmlns:a16="http://schemas.microsoft.com/office/drawing/2014/main" id="{EED729A0-FD84-A641-A89A-2C868410773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234" y="4450839"/>
            <a:ext cx="323240" cy="329057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="" xmlns:a16="http://schemas.microsoft.com/office/drawing/2014/main" id="{6A4234A2-85DE-334E-98F4-ED1C18219C5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0707" y="4450839"/>
            <a:ext cx="323240" cy="329057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="" xmlns:a16="http://schemas.microsoft.com/office/drawing/2014/main" id="{1FCA4306-3FA4-6841-81DF-13116535E9C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6778" y="4079641"/>
            <a:ext cx="323240" cy="329057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="" xmlns:a16="http://schemas.microsoft.com/office/drawing/2014/main" id="{CD2AC5BF-FECF-6841-9678-EC0A0F370B4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9419" y="4447299"/>
            <a:ext cx="323240" cy="329057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="" xmlns:a16="http://schemas.microsoft.com/office/drawing/2014/main" id="{F6FEFB63-4CE8-5745-9643-651D036500B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892" y="4447299"/>
            <a:ext cx="323240" cy="329057"/>
          </a:xfrm>
          <a:prstGeom prst="rect">
            <a:avLst/>
          </a:prstGeom>
        </p:spPr>
      </p:pic>
      <p:pic>
        <p:nvPicPr>
          <p:cNvPr id="152" name="Picture 151">
            <a:extLst>
              <a:ext uri="{FF2B5EF4-FFF2-40B4-BE49-F238E27FC236}">
                <a16:creationId xmlns="" xmlns:a16="http://schemas.microsoft.com/office/drawing/2014/main" id="{29A209C8-1A54-1A48-B096-DBDCBC5EE5D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1487" y="4438499"/>
            <a:ext cx="323240" cy="32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6291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12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/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/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/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/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/>
        </p:nvGraphicFramePr>
        <p:xfrm>
          <a:off x="4884177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/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/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/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/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/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D9B28F54-0D05-9045-AC19-EE27D4FA670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685" y="2980238"/>
            <a:ext cx="323240" cy="3290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9DC40FB9-9F7C-5443-BE0C-BFED54D6EA4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158" y="2980238"/>
            <a:ext cx="323240" cy="32905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29FEBA24-75F9-9F43-9A43-75C952B4349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3349045"/>
            <a:ext cx="323240" cy="329057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="" xmlns:a16="http://schemas.microsoft.com/office/drawing/2014/main" id="{7F05D3A4-BE86-4442-98CA-096B57A3339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3349045"/>
            <a:ext cx="323240" cy="32905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FFD6CF-F09C-4246-960A-E2D415E13EB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34" y="3716703"/>
            <a:ext cx="323240" cy="32905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="" xmlns:a16="http://schemas.microsoft.com/office/drawing/2014/main" id="{D02CAA2D-5175-5745-987B-FF2DC607031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807" y="3716703"/>
            <a:ext cx="323240" cy="32905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3F92EF0F-93BE-F54C-9E29-87B59E56AC1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4084361"/>
            <a:ext cx="323240" cy="32905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="" xmlns:a16="http://schemas.microsoft.com/office/drawing/2014/main" id="{75D61EB7-E1A5-F342-AF5D-A9AA7AF096C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4084361"/>
            <a:ext cx="323240" cy="329057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9D77A4E4-1DF4-0B40-AA2D-273A8DE6C21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60" y="4452019"/>
            <a:ext cx="323240" cy="329057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="" xmlns:a16="http://schemas.microsoft.com/office/drawing/2014/main" id="{71F52EC7-D65C-4948-A7BF-E2FF90EA423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833" y="4452019"/>
            <a:ext cx="323240" cy="329057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="" xmlns:a16="http://schemas.microsoft.com/office/drawing/2014/main" id="{3C91DB5D-42EF-5743-ADA3-51B31775820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1174" y="2984443"/>
            <a:ext cx="323240" cy="32905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="" xmlns:a16="http://schemas.microsoft.com/office/drawing/2014/main" id="{11A460D6-3134-A646-B6BA-4EDF342890B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3353250"/>
            <a:ext cx="323240" cy="329057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="" xmlns:a16="http://schemas.microsoft.com/office/drawing/2014/main" id="{2DDD92A6-157D-874B-9129-8A6E3EB91B4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3353250"/>
            <a:ext cx="323240" cy="329057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="" xmlns:a16="http://schemas.microsoft.com/office/drawing/2014/main" id="{705318FA-06D5-544D-B30D-09FAD792642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823" y="3720908"/>
            <a:ext cx="323240" cy="329057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="" xmlns:a16="http://schemas.microsoft.com/office/drawing/2014/main" id="{714BC979-E15C-954D-9020-FA623540197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6296" y="3720908"/>
            <a:ext cx="323240" cy="32905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="" xmlns:a16="http://schemas.microsoft.com/office/drawing/2014/main" id="{5CCA20A8-9514-434E-BAAA-0E15ADCB665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4088566"/>
            <a:ext cx="323240" cy="32905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="" xmlns:a16="http://schemas.microsoft.com/office/drawing/2014/main" id="{5340D6C8-34C1-3D4A-B62D-B8F0559AABB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4088566"/>
            <a:ext cx="323240" cy="32905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="" xmlns:a16="http://schemas.microsoft.com/office/drawing/2014/main" id="{9607C439-2695-4E4C-BBF0-268B8E1B4F7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849" y="4456224"/>
            <a:ext cx="323240" cy="32905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="" xmlns:a16="http://schemas.microsoft.com/office/drawing/2014/main" id="{42E5D504-6274-7142-B25A-7D1738E38CE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9322" y="4456224"/>
            <a:ext cx="323240" cy="329057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="" xmlns:a16="http://schemas.microsoft.com/office/drawing/2014/main" id="{149A22D2-B15D-7B42-965E-44E820AD375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3" y="3349045"/>
            <a:ext cx="323240" cy="329057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="" xmlns:a16="http://schemas.microsoft.com/office/drawing/2014/main" id="{1F3A6892-8030-B24C-BCEA-564CF850457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576" y="3349045"/>
            <a:ext cx="323240" cy="329057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="" xmlns:a16="http://schemas.microsoft.com/office/drawing/2014/main" id="{82E9C1D9-204F-0547-B074-09F05D4C9AD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4718" y="3716703"/>
            <a:ext cx="323240" cy="329057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="" xmlns:a16="http://schemas.microsoft.com/office/drawing/2014/main" id="{D8753742-74F4-4D49-925B-620FB3130BF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191" y="3716703"/>
            <a:ext cx="323240" cy="329057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="" xmlns:a16="http://schemas.microsoft.com/office/drawing/2014/main" id="{F4D2FC64-F574-C243-99D8-C4C1E6E0575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3" y="4084361"/>
            <a:ext cx="323240" cy="329057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="" xmlns:a16="http://schemas.microsoft.com/office/drawing/2014/main" id="{4602AF3A-5377-6E46-BE0B-946F4712034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576" y="4084361"/>
            <a:ext cx="323240" cy="32905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="" xmlns:a16="http://schemas.microsoft.com/office/drawing/2014/main" id="{C3D0C1D9-2843-7C4C-86C5-FF6A424B97B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744" y="4452019"/>
            <a:ext cx="323240" cy="329057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="" xmlns:a16="http://schemas.microsoft.com/office/drawing/2014/main" id="{B52881AD-EDF5-714E-8513-D5B11F2BDFA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6217" y="4452019"/>
            <a:ext cx="323240" cy="329057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="" xmlns:a16="http://schemas.microsoft.com/office/drawing/2014/main" id="{FA884681-6AD5-8446-BE6E-28E88B6A0AF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3349045"/>
            <a:ext cx="323240" cy="329057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="" xmlns:a16="http://schemas.microsoft.com/office/drawing/2014/main" id="{8652632F-4395-F543-B882-7433820A3DD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4409" y="3716703"/>
            <a:ext cx="323240" cy="329057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="" xmlns:a16="http://schemas.microsoft.com/office/drawing/2014/main" id="{91A0FFBA-0848-014D-829D-A81C7516389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882" y="3716703"/>
            <a:ext cx="323240" cy="329057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="" xmlns:a16="http://schemas.microsoft.com/office/drawing/2014/main" id="{DDED7B0B-6722-CA4F-84AA-FE9BF895EBD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4084361"/>
            <a:ext cx="323240" cy="329057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="" xmlns:a16="http://schemas.microsoft.com/office/drawing/2014/main" id="{038D47F3-6C69-AD49-9D65-BC92F013AB6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3267" y="4084361"/>
            <a:ext cx="323240" cy="329057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="" xmlns:a16="http://schemas.microsoft.com/office/drawing/2014/main" id="{68A48F7F-A702-3743-89B1-D9009748701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435" y="4452019"/>
            <a:ext cx="323240" cy="329057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="" xmlns:a16="http://schemas.microsoft.com/office/drawing/2014/main" id="{07DEB5FF-57F5-0241-9A6F-95B6BA3A2AC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08" y="4452019"/>
            <a:ext cx="323240" cy="329057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="" xmlns:a16="http://schemas.microsoft.com/office/drawing/2014/main" id="{822BED83-87EA-E64C-B2D3-26C076E1397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9576" y="3715523"/>
            <a:ext cx="323240" cy="329057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="" xmlns:a16="http://schemas.microsoft.com/office/drawing/2014/main" id="{33F140FA-FDA7-384D-8C14-2C6647ECBFF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8049" y="3715523"/>
            <a:ext cx="323240" cy="329057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="" xmlns:a16="http://schemas.microsoft.com/office/drawing/2014/main" id="{320AE2F1-733A-354E-9919-4658537DB56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9961" y="4083181"/>
            <a:ext cx="323240" cy="329057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="" xmlns:a16="http://schemas.microsoft.com/office/drawing/2014/main" id="{E33238B5-8313-844B-AC3C-4AEB0B90C16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8434" y="4083181"/>
            <a:ext cx="323240" cy="329057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="" xmlns:a16="http://schemas.microsoft.com/office/drawing/2014/main" id="{4B9C8985-1055-A64D-A13D-E47F1F60DEE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602" y="4450839"/>
            <a:ext cx="323240" cy="329057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="" xmlns:a16="http://schemas.microsoft.com/office/drawing/2014/main" id="{B7377687-34EC-B74C-B57F-0B07520E2F5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1075" y="4450839"/>
            <a:ext cx="323240" cy="329057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="" xmlns:a16="http://schemas.microsoft.com/office/drawing/2014/main" id="{F952C55C-086A-1E4D-8C54-9A36C92E78E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4975" y="3720851"/>
            <a:ext cx="323240" cy="329057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="" xmlns:a16="http://schemas.microsoft.com/office/drawing/2014/main" id="{E1F69B44-13CE-B844-870B-E239AE83366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5360" y="4088509"/>
            <a:ext cx="323240" cy="329057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="" xmlns:a16="http://schemas.microsoft.com/office/drawing/2014/main" id="{36FF3250-4E3F-FE42-AF27-2186DE77867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3833" y="4088509"/>
            <a:ext cx="323240" cy="329057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="" xmlns:a16="http://schemas.microsoft.com/office/drawing/2014/main" id="{CAF79EBA-07E7-0A4A-BF11-FD3B7737488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8001" y="4456167"/>
            <a:ext cx="323240" cy="329057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="" xmlns:a16="http://schemas.microsoft.com/office/drawing/2014/main" id="{F348315B-DEFA-9047-8042-90D9F4F5007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6474" y="4456167"/>
            <a:ext cx="323240" cy="329057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="" xmlns:a16="http://schemas.microsoft.com/office/drawing/2014/main" id="{F6EA75BD-0A2C-0A48-B979-00910F51BAC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593" y="4083181"/>
            <a:ext cx="323240" cy="329057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="" xmlns:a16="http://schemas.microsoft.com/office/drawing/2014/main" id="{54DEBABF-2F8F-3842-98E7-6F982F67672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066" y="4083181"/>
            <a:ext cx="323240" cy="329057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="" xmlns:a16="http://schemas.microsoft.com/office/drawing/2014/main" id="{EED729A0-FD84-A641-A89A-2C868410773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234" y="4450839"/>
            <a:ext cx="323240" cy="329057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="" xmlns:a16="http://schemas.microsoft.com/office/drawing/2014/main" id="{6A4234A2-85DE-334E-98F4-ED1C18219C5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0707" y="4450839"/>
            <a:ext cx="323240" cy="329057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="" xmlns:a16="http://schemas.microsoft.com/office/drawing/2014/main" id="{1FCA4306-3FA4-6841-81DF-13116535E9C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6778" y="4079641"/>
            <a:ext cx="323240" cy="329057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="" xmlns:a16="http://schemas.microsoft.com/office/drawing/2014/main" id="{CD2AC5BF-FECF-6841-9678-EC0A0F370B4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9419" y="4447299"/>
            <a:ext cx="323240" cy="329057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="" xmlns:a16="http://schemas.microsoft.com/office/drawing/2014/main" id="{F6FEFB63-4CE8-5745-9643-651D036500B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892" y="4447299"/>
            <a:ext cx="323240" cy="329057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="" xmlns:a16="http://schemas.microsoft.com/office/drawing/2014/main" id="{23E4C5CC-D4B8-054C-97CC-8BB3A5F07B7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300" y="4436679"/>
            <a:ext cx="323240" cy="329057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="" xmlns:a16="http://schemas.microsoft.com/office/drawing/2014/main" id="{FE66D8DC-021B-1D4D-9B53-7162070B39E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1773" y="4436679"/>
            <a:ext cx="323240" cy="329057"/>
          </a:xfrm>
          <a:prstGeom prst="rect">
            <a:avLst/>
          </a:prstGeom>
        </p:spPr>
      </p:pic>
      <p:pic>
        <p:nvPicPr>
          <p:cNvPr id="152" name="Picture 151">
            <a:extLst>
              <a:ext uri="{FF2B5EF4-FFF2-40B4-BE49-F238E27FC236}">
                <a16:creationId xmlns="" xmlns:a16="http://schemas.microsoft.com/office/drawing/2014/main" id="{29A209C8-1A54-1A48-B096-DBDCBC5EE5D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1487" y="4438499"/>
            <a:ext cx="323240" cy="32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261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mathematical equipment and pictorial representations to count up and down in tenths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mathematical equipment and pictorial representations to count up and down in tenths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3 – Spring Block 5 – Fractions – Lesson 4 – To be able to count in tenths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/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/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/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/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/>
        </p:nvGraphicFramePr>
        <p:xfrm>
          <a:off x="4884177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/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/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/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/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/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D9B28F54-0D05-9045-AC19-EE27D4FA670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685" y="2980238"/>
            <a:ext cx="323240" cy="3290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9DC40FB9-9F7C-5443-BE0C-BFED54D6EA4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158" y="2980238"/>
            <a:ext cx="323240" cy="32905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29FEBA24-75F9-9F43-9A43-75C952B4349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3349045"/>
            <a:ext cx="323240" cy="329057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="" xmlns:a16="http://schemas.microsoft.com/office/drawing/2014/main" id="{7F05D3A4-BE86-4442-98CA-096B57A3339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3349045"/>
            <a:ext cx="323240" cy="32905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FFD6CF-F09C-4246-960A-E2D415E13EB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34" y="3716703"/>
            <a:ext cx="323240" cy="32905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="" xmlns:a16="http://schemas.microsoft.com/office/drawing/2014/main" id="{D02CAA2D-5175-5745-987B-FF2DC607031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807" y="3716703"/>
            <a:ext cx="323240" cy="32905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3F92EF0F-93BE-F54C-9E29-87B59E56AC1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4084361"/>
            <a:ext cx="323240" cy="32905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="" xmlns:a16="http://schemas.microsoft.com/office/drawing/2014/main" id="{75D61EB7-E1A5-F342-AF5D-A9AA7AF096C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4084361"/>
            <a:ext cx="323240" cy="329057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9D77A4E4-1DF4-0B40-AA2D-273A8DE6C21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60" y="4452019"/>
            <a:ext cx="323240" cy="329057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="" xmlns:a16="http://schemas.microsoft.com/office/drawing/2014/main" id="{71F52EC7-D65C-4948-A7BF-E2FF90EA423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833" y="4452019"/>
            <a:ext cx="323240" cy="329057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="" xmlns:a16="http://schemas.microsoft.com/office/drawing/2014/main" id="{3C91DB5D-42EF-5743-ADA3-51B31775820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1174" y="2984443"/>
            <a:ext cx="323240" cy="32905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="" xmlns:a16="http://schemas.microsoft.com/office/drawing/2014/main" id="{11A460D6-3134-A646-B6BA-4EDF342890B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3353250"/>
            <a:ext cx="323240" cy="329057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="" xmlns:a16="http://schemas.microsoft.com/office/drawing/2014/main" id="{2DDD92A6-157D-874B-9129-8A6E3EB91B4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3353250"/>
            <a:ext cx="323240" cy="329057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="" xmlns:a16="http://schemas.microsoft.com/office/drawing/2014/main" id="{705318FA-06D5-544D-B30D-09FAD792642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823" y="3720908"/>
            <a:ext cx="323240" cy="329057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="" xmlns:a16="http://schemas.microsoft.com/office/drawing/2014/main" id="{714BC979-E15C-954D-9020-FA623540197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6296" y="3720908"/>
            <a:ext cx="323240" cy="32905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="" xmlns:a16="http://schemas.microsoft.com/office/drawing/2014/main" id="{5CCA20A8-9514-434E-BAAA-0E15ADCB665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4088566"/>
            <a:ext cx="323240" cy="32905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="" xmlns:a16="http://schemas.microsoft.com/office/drawing/2014/main" id="{5340D6C8-34C1-3D4A-B62D-B8F0559AABB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4088566"/>
            <a:ext cx="323240" cy="32905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="" xmlns:a16="http://schemas.microsoft.com/office/drawing/2014/main" id="{9607C439-2695-4E4C-BBF0-268B8E1B4F7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849" y="4456224"/>
            <a:ext cx="323240" cy="32905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="" xmlns:a16="http://schemas.microsoft.com/office/drawing/2014/main" id="{42E5D504-6274-7142-B25A-7D1738E38CE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9322" y="4456224"/>
            <a:ext cx="323240" cy="329057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="" xmlns:a16="http://schemas.microsoft.com/office/drawing/2014/main" id="{FA884681-6AD5-8446-BE6E-28E88B6A0AF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3349045"/>
            <a:ext cx="323240" cy="329057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="" xmlns:a16="http://schemas.microsoft.com/office/drawing/2014/main" id="{8652632F-4395-F543-B882-7433820A3DD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4409" y="3716703"/>
            <a:ext cx="323240" cy="329057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="" xmlns:a16="http://schemas.microsoft.com/office/drawing/2014/main" id="{91A0FFBA-0848-014D-829D-A81C7516389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882" y="3716703"/>
            <a:ext cx="323240" cy="329057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="" xmlns:a16="http://schemas.microsoft.com/office/drawing/2014/main" id="{DDED7B0B-6722-CA4F-84AA-FE9BF895EBD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4084361"/>
            <a:ext cx="323240" cy="329057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="" xmlns:a16="http://schemas.microsoft.com/office/drawing/2014/main" id="{038D47F3-6C69-AD49-9D65-BC92F013AB6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3267" y="4084361"/>
            <a:ext cx="323240" cy="329057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="" xmlns:a16="http://schemas.microsoft.com/office/drawing/2014/main" id="{68A48F7F-A702-3743-89B1-D9009748701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435" y="4452019"/>
            <a:ext cx="323240" cy="329057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="" xmlns:a16="http://schemas.microsoft.com/office/drawing/2014/main" id="{07DEB5FF-57F5-0241-9A6F-95B6BA3A2AC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08" y="4452019"/>
            <a:ext cx="323240" cy="329057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="" xmlns:a16="http://schemas.microsoft.com/office/drawing/2014/main" id="{822BED83-87EA-E64C-B2D3-26C076E1397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9576" y="3715523"/>
            <a:ext cx="323240" cy="329057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="" xmlns:a16="http://schemas.microsoft.com/office/drawing/2014/main" id="{33F140FA-FDA7-384D-8C14-2C6647ECBFF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8049" y="3715523"/>
            <a:ext cx="323240" cy="329057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="" xmlns:a16="http://schemas.microsoft.com/office/drawing/2014/main" id="{320AE2F1-733A-354E-9919-4658537DB56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9961" y="4083181"/>
            <a:ext cx="323240" cy="329057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="" xmlns:a16="http://schemas.microsoft.com/office/drawing/2014/main" id="{E33238B5-8313-844B-AC3C-4AEB0B90C16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8434" y="4083181"/>
            <a:ext cx="323240" cy="329057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="" xmlns:a16="http://schemas.microsoft.com/office/drawing/2014/main" id="{4B9C8985-1055-A64D-A13D-E47F1F60DEE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602" y="4450839"/>
            <a:ext cx="323240" cy="329057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="" xmlns:a16="http://schemas.microsoft.com/office/drawing/2014/main" id="{B7377687-34EC-B74C-B57F-0B07520E2F5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1075" y="4450839"/>
            <a:ext cx="323240" cy="329057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="" xmlns:a16="http://schemas.microsoft.com/office/drawing/2014/main" id="{F6EA75BD-0A2C-0A48-B979-00910F51BAC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593" y="4083181"/>
            <a:ext cx="323240" cy="329057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="" xmlns:a16="http://schemas.microsoft.com/office/drawing/2014/main" id="{54DEBABF-2F8F-3842-98E7-6F982F67672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066" y="4083181"/>
            <a:ext cx="323240" cy="329057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="" xmlns:a16="http://schemas.microsoft.com/office/drawing/2014/main" id="{EED729A0-FD84-A641-A89A-2C868410773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234" y="4450839"/>
            <a:ext cx="323240" cy="329057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="" xmlns:a16="http://schemas.microsoft.com/office/drawing/2014/main" id="{6A4234A2-85DE-334E-98F4-ED1C18219C5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0707" y="4450839"/>
            <a:ext cx="323240" cy="329057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="" xmlns:a16="http://schemas.microsoft.com/office/drawing/2014/main" id="{1FCA4306-3FA4-6841-81DF-13116535E9C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6778" y="4079641"/>
            <a:ext cx="323240" cy="329057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="" xmlns:a16="http://schemas.microsoft.com/office/drawing/2014/main" id="{CD2AC5BF-FECF-6841-9678-EC0A0F370B4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9419" y="4447299"/>
            <a:ext cx="323240" cy="329057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="" xmlns:a16="http://schemas.microsoft.com/office/drawing/2014/main" id="{F6FEFB63-4CE8-5745-9643-651D036500B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892" y="4447299"/>
            <a:ext cx="323240" cy="329057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="" xmlns:a16="http://schemas.microsoft.com/office/drawing/2014/main" id="{23E4C5CC-D4B8-054C-97CC-8BB3A5F07B7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300" y="4436679"/>
            <a:ext cx="323240" cy="329057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="" xmlns:a16="http://schemas.microsoft.com/office/drawing/2014/main" id="{FE66D8DC-021B-1D4D-9B53-7162070B39E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1773" y="4436679"/>
            <a:ext cx="323240" cy="32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554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12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/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/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/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/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/>
        </p:nvGraphicFramePr>
        <p:xfrm>
          <a:off x="4884177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/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/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/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/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/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D9B28F54-0D05-9045-AC19-EE27D4FA670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685" y="2980238"/>
            <a:ext cx="323240" cy="3290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9DC40FB9-9F7C-5443-BE0C-BFED54D6EA4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158" y="2980238"/>
            <a:ext cx="323240" cy="32905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29FEBA24-75F9-9F43-9A43-75C952B4349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3349045"/>
            <a:ext cx="323240" cy="329057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="" xmlns:a16="http://schemas.microsoft.com/office/drawing/2014/main" id="{7F05D3A4-BE86-4442-98CA-096B57A3339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3349045"/>
            <a:ext cx="323240" cy="32905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FFD6CF-F09C-4246-960A-E2D415E13EB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34" y="3716703"/>
            <a:ext cx="323240" cy="32905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="" xmlns:a16="http://schemas.microsoft.com/office/drawing/2014/main" id="{D02CAA2D-5175-5745-987B-FF2DC607031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807" y="3716703"/>
            <a:ext cx="323240" cy="32905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3F92EF0F-93BE-F54C-9E29-87B59E56AC1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4084361"/>
            <a:ext cx="323240" cy="32905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="" xmlns:a16="http://schemas.microsoft.com/office/drawing/2014/main" id="{75D61EB7-E1A5-F342-AF5D-A9AA7AF096C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4084361"/>
            <a:ext cx="323240" cy="329057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9D77A4E4-1DF4-0B40-AA2D-273A8DE6C21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60" y="4452019"/>
            <a:ext cx="323240" cy="329057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="" xmlns:a16="http://schemas.microsoft.com/office/drawing/2014/main" id="{71F52EC7-D65C-4948-A7BF-E2FF90EA423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833" y="4452019"/>
            <a:ext cx="323240" cy="329057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="" xmlns:a16="http://schemas.microsoft.com/office/drawing/2014/main" id="{3C91DB5D-42EF-5743-ADA3-51B31775820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1174" y="2984443"/>
            <a:ext cx="323240" cy="32905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="" xmlns:a16="http://schemas.microsoft.com/office/drawing/2014/main" id="{11A460D6-3134-A646-B6BA-4EDF342890B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3353250"/>
            <a:ext cx="323240" cy="329057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="" xmlns:a16="http://schemas.microsoft.com/office/drawing/2014/main" id="{2DDD92A6-157D-874B-9129-8A6E3EB91B4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3353250"/>
            <a:ext cx="323240" cy="329057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="" xmlns:a16="http://schemas.microsoft.com/office/drawing/2014/main" id="{705318FA-06D5-544D-B30D-09FAD792642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823" y="3720908"/>
            <a:ext cx="323240" cy="329057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="" xmlns:a16="http://schemas.microsoft.com/office/drawing/2014/main" id="{714BC979-E15C-954D-9020-FA623540197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6296" y="3720908"/>
            <a:ext cx="323240" cy="32905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="" xmlns:a16="http://schemas.microsoft.com/office/drawing/2014/main" id="{5CCA20A8-9514-434E-BAAA-0E15ADCB665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4088566"/>
            <a:ext cx="323240" cy="32905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="" xmlns:a16="http://schemas.microsoft.com/office/drawing/2014/main" id="{5340D6C8-34C1-3D4A-B62D-B8F0559AABB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4088566"/>
            <a:ext cx="323240" cy="32905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="" xmlns:a16="http://schemas.microsoft.com/office/drawing/2014/main" id="{9607C439-2695-4E4C-BBF0-268B8E1B4F7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849" y="4456224"/>
            <a:ext cx="323240" cy="32905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="" xmlns:a16="http://schemas.microsoft.com/office/drawing/2014/main" id="{42E5D504-6274-7142-B25A-7D1738E38CE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9322" y="4456224"/>
            <a:ext cx="323240" cy="329057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="" xmlns:a16="http://schemas.microsoft.com/office/drawing/2014/main" id="{149A22D2-B15D-7B42-965E-44E820AD375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3" y="3349045"/>
            <a:ext cx="323240" cy="329057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="" xmlns:a16="http://schemas.microsoft.com/office/drawing/2014/main" id="{1F3A6892-8030-B24C-BCEA-564CF850457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576" y="3349045"/>
            <a:ext cx="323240" cy="329057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="" xmlns:a16="http://schemas.microsoft.com/office/drawing/2014/main" id="{82E9C1D9-204F-0547-B074-09F05D4C9AD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4718" y="3716703"/>
            <a:ext cx="323240" cy="329057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="" xmlns:a16="http://schemas.microsoft.com/office/drawing/2014/main" id="{D8753742-74F4-4D49-925B-620FB3130BF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191" y="3716703"/>
            <a:ext cx="323240" cy="329057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="" xmlns:a16="http://schemas.microsoft.com/office/drawing/2014/main" id="{F4D2FC64-F574-C243-99D8-C4C1E6E0575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3" y="4084361"/>
            <a:ext cx="323240" cy="329057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="" xmlns:a16="http://schemas.microsoft.com/office/drawing/2014/main" id="{4602AF3A-5377-6E46-BE0B-946F4712034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576" y="4084361"/>
            <a:ext cx="323240" cy="32905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="" xmlns:a16="http://schemas.microsoft.com/office/drawing/2014/main" id="{C3D0C1D9-2843-7C4C-86C5-FF6A424B97B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744" y="4452019"/>
            <a:ext cx="323240" cy="329057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="" xmlns:a16="http://schemas.microsoft.com/office/drawing/2014/main" id="{B52881AD-EDF5-714E-8513-D5B11F2BDFA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6217" y="4452019"/>
            <a:ext cx="323240" cy="329057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="" xmlns:a16="http://schemas.microsoft.com/office/drawing/2014/main" id="{FA884681-6AD5-8446-BE6E-28E88B6A0AF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3349045"/>
            <a:ext cx="323240" cy="329057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="" xmlns:a16="http://schemas.microsoft.com/office/drawing/2014/main" id="{8652632F-4395-F543-B882-7433820A3DD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4409" y="3716703"/>
            <a:ext cx="323240" cy="329057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="" xmlns:a16="http://schemas.microsoft.com/office/drawing/2014/main" id="{91A0FFBA-0848-014D-829D-A81C7516389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882" y="3716703"/>
            <a:ext cx="323240" cy="329057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="" xmlns:a16="http://schemas.microsoft.com/office/drawing/2014/main" id="{DDED7B0B-6722-CA4F-84AA-FE9BF895EBD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4084361"/>
            <a:ext cx="323240" cy="329057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="" xmlns:a16="http://schemas.microsoft.com/office/drawing/2014/main" id="{038D47F3-6C69-AD49-9D65-BC92F013AB6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3267" y="4084361"/>
            <a:ext cx="323240" cy="329057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="" xmlns:a16="http://schemas.microsoft.com/office/drawing/2014/main" id="{68A48F7F-A702-3743-89B1-D9009748701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435" y="4452019"/>
            <a:ext cx="323240" cy="329057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="" xmlns:a16="http://schemas.microsoft.com/office/drawing/2014/main" id="{07DEB5FF-57F5-0241-9A6F-95B6BA3A2AC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08" y="4452019"/>
            <a:ext cx="323240" cy="329057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="" xmlns:a16="http://schemas.microsoft.com/office/drawing/2014/main" id="{822BED83-87EA-E64C-B2D3-26C076E1397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9576" y="3715523"/>
            <a:ext cx="323240" cy="329057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="" xmlns:a16="http://schemas.microsoft.com/office/drawing/2014/main" id="{33F140FA-FDA7-384D-8C14-2C6647ECBFF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8049" y="3715523"/>
            <a:ext cx="323240" cy="329057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="" xmlns:a16="http://schemas.microsoft.com/office/drawing/2014/main" id="{320AE2F1-733A-354E-9919-4658537DB56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9961" y="4083181"/>
            <a:ext cx="323240" cy="329057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="" xmlns:a16="http://schemas.microsoft.com/office/drawing/2014/main" id="{E33238B5-8313-844B-AC3C-4AEB0B90C16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8434" y="4083181"/>
            <a:ext cx="323240" cy="329057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="" xmlns:a16="http://schemas.microsoft.com/office/drawing/2014/main" id="{4B9C8985-1055-A64D-A13D-E47F1F60DEE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602" y="4450839"/>
            <a:ext cx="323240" cy="329057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="" xmlns:a16="http://schemas.microsoft.com/office/drawing/2014/main" id="{B7377687-34EC-B74C-B57F-0B07520E2F5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1075" y="4450839"/>
            <a:ext cx="323240" cy="329057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="" xmlns:a16="http://schemas.microsoft.com/office/drawing/2014/main" id="{F6EA75BD-0A2C-0A48-B979-00910F51BAC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593" y="4083181"/>
            <a:ext cx="323240" cy="329057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="" xmlns:a16="http://schemas.microsoft.com/office/drawing/2014/main" id="{54DEBABF-2F8F-3842-98E7-6F982F67672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066" y="4083181"/>
            <a:ext cx="323240" cy="329057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="" xmlns:a16="http://schemas.microsoft.com/office/drawing/2014/main" id="{EED729A0-FD84-A641-A89A-2C868410773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234" y="4450839"/>
            <a:ext cx="323240" cy="329057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="" xmlns:a16="http://schemas.microsoft.com/office/drawing/2014/main" id="{6A4234A2-85DE-334E-98F4-ED1C18219C5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0707" y="4450839"/>
            <a:ext cx="323240" cy="329057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="" xmlns:a16="http://schemas.microsoft.com/office/drawing/2014/main" id="{1FCA4306-3FA4-6841-81DF-13116535E9C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6778" y="4079641"/>
            <a:ext cx="323240" cy="329057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="" xmlns:a16="http://schemas.microsoft.com/office/drawing/2014/main" id="{CD2AC5BF-FECF-6841-9678-EC0A0F370B4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9419" y="4447299"/>
            <a:ext cx="323240" cy="329057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="" xmlns:a16="http://schemas.microsoft.com/office/drawing/2014/main" id="{F6FEFB63-4CE8-5745-9643-651D036500B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892" y="4447299"/>
            <a:ext cx="323240" cy="329057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="" xmlns:a16="http://schemas.microsoft.com/office/drawing/2014/main" id="{23E4C5CC-D4B8-054C-97CC-8BB3A5F07B7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300" y="4436679"/>
            <a:ext cx="323240" cy="329057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="" xmlns:a16="http://schemas.microsoft.com/office/drawing/2014/main" id="{FE66D8DC-021B-1D4D-9B53-7162070B39E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1773" y="4436679"/>
            <a:ext cx="323240" cy="32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6932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12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/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/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/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/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/>
        </p:nvGraphicFramePr>
        <p:xfrm>
          <a:off x="4884177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/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/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/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/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/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D9B28F54-0D05-9045-AC19-EE27D4FA670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685" y="2980238"/>
            <a:ext cx="323240" cy="3290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9DC40FB9-9F7C-5443-BE0C-BFED54D6EA4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158" y="2980238"/>
            <a:ext cx="323240" cy="32905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29FEBA24-75F9-9F43-9A43-75C952B4349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3349045"/>
            <a:ext cx="323240" cy="329057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="" xmlns:a16="http://schemas.microsoft.com/office/drawing/2014/main" id="{7F05D3A4-BE86-4442-98CA-096B57A3339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3349045"/>
            <a:ext cx="323240" cy="32905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FFD6CF-F09C-4246-960A-E2D415E13EB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34" y="3716703"/>
            <a:ext cx="323240" cy="32905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="" xmlns:a16="http://schemas.microsoft.com/office/drawing/2014/main" id="{D02CAA2D-5175-5745-987B-FF2DC607031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807" y="3716703"/>
            <a:ext cx="323240" cy="32905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3F92EF0F-93BE-F54C-9E29-87B59E56AC1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4084361"/>
            <a:ext cx="323240" cy="32905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="" xmlns:a16="http://schemas.microsoft.com/office/drawing/2014/main" id="{75D61EB7-E1A5-F342-AF5D-A9AA7AF096C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4084361"/>
            <a:ext cx="323240" cy="329057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9D77A4E4-1DF4-0B40-AA2D-273A8DE6C21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60" y="4452019"/>
            <a:ext cx="323240" cy="329057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="" xmlns:a16="http://schemas.microsoft.com/office/drawing/2014/main" id="{71F52EC7-D65C-4948-A7BF-E2FF90EA423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833" y="4452019"/>
            <a:ext cx="323240" cy="329057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="" xmlns:a16="http://schemas.microsoft.com/office/drawing/2014/main" id="{3C91DB5D-42EF-5743-ADA3-51B31775820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1174" y="2984443"/>
            <a:ext cx="323240" cy="32905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="" xmlns:a16="http://schemas.microsoft.com/office/drawing/2014/main" id="{11A460D6-3134-A646-B6BA-4EDF342890B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3353250"/>
            <a:ext cx="323240" cy="329057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="" xmlns:a16="http://schemas.microsoft.com/office/drawing/2014/main" id="{2DDD92A6-157D-874B-9129-8A6E3EB91B4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3353250"/>
            <a:ext cx="323240" cy="329057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="" xmlns:a16="http://schemas.microsoft.com/office/drawing/2014/main" id="{705318FA-06D5-544D-B30D-09FAD792642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823" y="3720908"/>
            <a:ext cx="323240" cy="329057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="" xmlns:a16="http://schemas.microsoft.com/office/drawing/2014/main" id="{714BC979-E15C-954D-9020-FA623540197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6296" y="3720908"/>
            <a:ext cx="323240" cy="32905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="" xmlns:a16="http://schemas.microsoft.com/office/drawing/2014/main" id="{5CCA20A8-9514-434E-BAAA-0E15ADCB665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4088566"/>
            <a:ext cx="323240" cy="32905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="" xmlns:a16="http://schemas.microsoft.com/office/drawing/2014/main" id="{5340D6C8-34C1-3D4A-B62D-B8F0559AABB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4088566"/>
            <a:ext cx="323240" cy="32905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="" xmlns:a16="http://schemas.microsoft.com/office/drawing/2014/main" id="{9607C439-2695-4E4C-BBF0-268B8E1B4F7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849" y="4456224"/>
            <a:ext cx="323240" cy="32905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="" xmlns:a16="http://schemas.microsoft.com/office/drawing/2014/main" id="{42E5D504-6274-7142-B25A-7D1738E38CE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9322" y="4456224"/>
            <a:ext cx="323240" cy="329057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="" xmlns:a16="http://schemas.microsoft.com/office/drawing/2014/main" id="{149A22D2-B15D-7B42-965E-44E820AD375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3" y="3349045"/>
            <a:ext cx="323240" cy="329057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="" xmlns:a16="http://schemas.microsoft.com/office/drawing/2014/main" id="{1F3A6892-8030-B24C-BCEA-564CF850457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576" y="3349045"/>
            <a:ext cx="323240" cy="329057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="" xmlns:a16="http://schemas.microsoft.com/office/drawing/2014/main" id="{82E9C1D9-204F-0547-B074-09F05D4C9AD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4718" y="3716703"/>
            <a:ext cx="323240" cy="329057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="" xmlns:a16="http://schemas.microsoft.com/office/drawing/2014/main" id="{D8753742-74F4-4D49-925B-620FB3130BF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191" y="3716703"/>
            <a:ext cx="323240" cy="329057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="" xmlns:a16="http://schemas.microsoft.com/office/drawing/2014/main" id="{F4D2FC64-F574-C243-99D8-C4C1E6E0575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3" y="4084361"/>
            <a:ext cx="323240" cy="329057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="" xmlns:a16="http://schemas.microsoft.com/office/drawing/2014/main" id="{4602AF3A-5377-6E46-BE0B-946F4712034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576" y="4084361"/>
            <a:ext cx="323240" cy="32905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="" xmlns:a16="http://schemas.microsoft.com/office/drawing/2014/main" id="{C3D0C1D9-2843-7C4C-86C5-FF6A424B97B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744" y="4452019"/>
            <a:ext cx="323240" cy="329057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="" xmlns:a16="http://schemas.microsoft.com/office/drawing/2014/main" id="{B52881AD-EDF5-714E-8513-D5B11F2BDFA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6217" y="4452019"/>
            <a:ext cx="323240" cy="329057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="" xmlns:a16="http://schemas.microsoft.com/office/drawing/2014/main" id="{FA884681-6AD5-8446-BE6E-28E88B6A0AF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3349045"/>
            <a:ext cx="323240" cy="329057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="" xmlns:a16="http://schemas.microsoft.com/office/drawing/2014/main" id="{8652632F-4395-F543-B882-7433820A3DD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4409" y="3716703"/>
            <a:ext cx="323240" cy="329057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="" xmlns:a16="http://schemas.microsoft.com/office/drawing/2014/main" id="{91A0FFBA-0848-014D-829D-A81C7516389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882" y="3716703"/>
            <a:ext cx="323240" cy="329057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="" xmlns:a16="http://schemas.microsoft.com/office/drawing/2014/main" id="{DDED7B0B-6722-CA4F-84AA-FE9BF895EBD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4084361"/>
            <a:ext cx="323240" cy="329057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="" xmlns:a16="http://schemas.microsoft.com/office/drawing/2014/main" id="{038D47F3-6C69-AD49-9D65-BC92F013AB6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3267" y="4084361"/>
            <a:ext cx="323240" cy="329057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="" xmlns:a16="http://schemas.microsoft.com/office/drawing/2014/main" id="{68A48F7F-A702-3743-89B1-D9009748701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435" y="4452019"/>
            <a:ext cx="323240" cy="329057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="" xmlns:a16="http://schemas.microsoft.com/office/drawing/2014/main" id="{07DEB5FF-57F5-0241-9A6F-95B6BA3A2AC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08" y="4452019"/>
            <a:ext cx="323240" cy="329057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="" xmlns:a16="http://schemas.microsoft.com/office/drawing/2014/main" id="{822BED83-87EA-E64C-B2D3-26C076E1397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9576" y="3715523"/>
            <a:ext cx="323240" cy="329057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="" xmlns:a16="http://schemas.microsoft.com/office/drawing/2014/main" id="{33F140FA-FDA7-384D-8C14-2C6647ECBFF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8049" y="3715523"/>
            <a:ext cx="323240" cy="329057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="" xmlns:a16="http://schemas.microsoft.com/office/drawing/2014/main" id="{320AE2F1-733A-354E-9919-4658537DB56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9961" y="4083181"/>
            <a:ext cx="323240" cy="329057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="" xmlns:a16="http://schemas.microsoft.com/office/drawing/2014/main" id="{E33238B5-8313-844B-AC3C-4AEB0B90C16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8434" y="4083181"/>
            <a:ext cx="323240" cy="329057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="" xmlns:a16="http://schemas.microsoft.com/office/drawing/2014/main" id="{4B9C8985-1055-A64D-A13D-E47F1F60DEE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602" y="4450839"/>
            <a:ext cx="323240" cy="329057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="" xmlns:a16="http://schemas.microsoft.com/office/drawing/2014/main" id="{B7377687-34EC-B74C-B57F-0B07520E2F5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1075" y="4450839"/>
            <a:ext cx="323240" cy="329057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="" xmlns:a16="http://schemas.microsoft.com/office/drawing/2014/main" id="{F952C55C-086A-1E4D-8C54-9A36C92E78E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4975" y="3720851"/>
            <a:ext cx="323240" cy="329057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="" xmlns:a16="http://schemas.microsoft.com/office/drawing/2014/main" id="{E1F69B44-13CE-B844-870B-E239AE83366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5360" y="4088509"/>
            <a:ext cx="323240" cy="329057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="" xmlns:a16="http://schemas.microsoft.com/office/drawing/2014/main" id="{36FF3250-4E3F-FE42-AF27-2186DE77867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3833" y="4088509"/>
            <a:ext cx="323240" cy="329057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="" xmlns:a16="http://schemas.microsoft.com/office/drawing/2014/main" id="{CAF79EBA-07E7-0A4A-BF11-FD3B7737488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8001" y="4456167"/>
            <a:ext cx="323240" cy="329057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="" xmlns:a16="http://schemas.microsoft.com/office/drawing/2014/main" id="{F348315B-DEFA-9047-8042-90D9F4F5007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6474" y="4456167"/>
            <a:ext cx="323240" cy="329057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="" xmlns:a16="http://schemas.microsoft.com/office/drawing/2014/main" id="{F6EA75BD-0A2C-0A48-B979-00910F51BAC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593" y="4083181"/>
            <a:ext cx="323240" cy="329057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="" xmlns:a16="http://schemas.microsoft.com/office/drawing/2014/main" id="{54DEBABF-2F8F-3842-98E7-6F982F67672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066" y="4083181"/>
            <a:ext cx="323240" cy="329057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="" xmlns:a16="http://schemas.microsoft.com/office/drawing/2014/main" id="{EED729A0-FD84-A641-A89A-2C868410773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234" y="4450839"/>
            <a:ext cx="323240" cy="329057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="" xmlns:a16="http://schemas.microsoft.com/office/drawing/2014/main" id="{6A4234A2-85DE-334E-98F4-ED1C18219C5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0707" y="4450839"/>
            <a:ext cx="323240" cy="329057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="" xmlns:a16="http://schemas.microsoft.com/office/drawing/2014/main" id="{1FCA4306-3FA4-6841-81DF-13116535E9C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6778" y="4079641"/>
            <a:ext cx="323240" cy="329057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="" xmlns:a16="http://schemas.microsoft.com/office/drawing/2014/main" id="{CD2AC5BF-FECF-6841-9678-EC0A0F370B4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9419" y="4447299"/>
            <a:ext cx="323240" cy="329057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="" xmlns:a16="http://schemas.microsoft.com/office/drawing/2014/main" id="{F6FEFB63-4CE8-5745-9643-651D036500B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892" y="4447299"/>
            <a:ext cx="323240" cy="329057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="" xmlns:a16="http://schemas.microsoft.com/office/drawing/2014/main" id="{23E4C5CC-D4B8-054C-97CC-8BB3A5F07B7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300" y="4436679"/>
            <a:ext cx="323240" cy="329057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="" xmlns:a16="http://schemas.microsoft.com/office/drawing/2014/main" id="{FE66D8DC-021B-1D4D-9B53-7162070B39E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1773" y="4436679"/>
            <a:ext cx="323240" cy="32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061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12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/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/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/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/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/>
        </p:nvGraphicFramePr>
        <p:xfrm>
          <a:off x="4884177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/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/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/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/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/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D9B28F54-0D05-9045-AC19-EE27D4FA670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685" y="2980238"/>
            <a:ext cx="323240" cy="3290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9DC40FB9-9F7C-5443-BE0C-BFED54D6EA4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158" y="2980238"/>
            <a:ext cx="323240" cy="32905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29FEBA24-75F9-9F43-9A43-75C952B4349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3349045"/>
            <a:ext cx="323240" cy="329057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="" xmlns:a16="http://schemas.microsoft.com/office/drawing/2014/main" id="{7F05D3A4-BE86-4442-98CA-096B57A3339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3349045"/>
            <a:ext cx="323240" cy="32905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FFD6CF-F09C-4246-960A-E2D415E13EB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34" y="3716703"/>
            <a:ext cx="323240" cy="32905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="" xmlns:a16="http://schemas.microsoft.com/office/drawing/2014/main" id="{D02CAA2D-5175-5745-987B-FF2DC607031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807" y="3716703"/>
            <a:ext cx="323240" cy="32905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3F92EF0F-93BE-F54C-9E29-87B59E56AC1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4084361"/>
            <a:ext cx="323240" cy="32905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="" xmlns:a16="http://schemas.microsoft.com/office/drawing/2014/main" id="{75D61EB7-E1A5-F342-AF5D-A9AA7AF096C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4084361"/>
            <a:ext cx="323240" cy="329057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9D77A4E4-1DF4-0B40-AA2D-273A8DE6C21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60" y="4452019"/>
            <a:ext cx="323240" cy="329057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="" xmlns:a16="http://schemas.microsoft.com/office/drawing/2014/main" id="{71F52EC7-D65C-4948-A7BF-E2FF90EA423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833" y="4452019"/>
            <a:ext cx="323240" cy="329057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="" xmlns:a16="http://schemas.microsoft.com/office/drawing/2014/main" id="{3C91DB5D-42EF-5743-ADA3-51B31775820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1174" y="2984443"/>
            <a:ext cx="323240" cy="32905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="" xmlns:a16="http://schemas.microsoft.com/office/drawing/2014/main" id="{11A460D6-3134-A646-B6BA-4EDF342890B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3353250"/>
            <a:ext cx="323240" cy="329057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="" xmlns:a16="http://schemas.microsoft.com/office/drawing/2014/main" id="{2DDD92A6-157D-874B-9129-8A6E3EB91B4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3353250"/>
            <a:ext cx="323240" cy="329057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="" xmlns:a16="http://schemas.microsoft.com/office/drawing/2014/main" id="{705318FA-06D5-544D-B30D-09FAD792642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823" y="3720908"/>
            <a:ext cx="323240" cy="329057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="" xmlns:a16="http://schemas.microsoft.com/office/drawing/2014/main" id="{714BC979-E15C-954D-9020-FA623540197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6296" y="3720908"/>
            <a:ext cx="323240" cy="32905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="" xmlns:a16="http://schemas.microsoft.com/office/drawing/2014/main" id="{5CCA20A8-9514-434E-BAAA-0E15ADCB665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4088566"/>
            <a:ext cx="323240" cy="32905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="" xmlns:a16="http://schemas.microsoft.com/office/drawing/2014/main" id="{5340D6C8-34C1-3D4A-B62D-B8F0559AABB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4088566"/>
            <a:ext cx="323240" cy="32905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="" xmlns:a16="http://schemas.microsoft.com/office/drawing/2014/main" id="{9607C439-2695-4E4C-BBF0-268B8E1B4F7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849" y="4456224"/>
            <a:ext cx="323240" cy="32905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="" xmlns:a16="http://schemas.microsoft.com/office/drawing/2014/main" id="{42E5D504-6274-7142-B25A-7D1738E38CE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9322" y="4456224"/>
            <a:ext cx="323240" cy="329057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="" xmlns:a16="http://schemas.microsoft.com/office/drawing/2014/main" id="{149A22D2-B15D-7B42-965E-44E820AD375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3" y="3349045"/>
            <a:ext cx="323240" cy="329057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="" xmlns:a16="http://schemas.microsoft.com/office/drawing/2014/main" id="{1F3A6892-8030-B24C-BCEA-564CF850457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576" y="3349045"/>
            <a:ext cx="323240" cy="329057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="" xmlns:a16="http://schemas.microsoft.com/office/drawing/2014/main" id="{82E9C1D9-204F-0547-B074-09F05D4C9AD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4718" y="3716703"/>
            <a:ext cx="323240" cy="329057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="" xmlns:a16="http://schemas.microsoft.com/office/drawing/2014/main" id="{D8753742-74F4-4D49-925B-620FB3130BF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191" y="3716703"/>
            <a:ext cx="323240" cy="329057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="" xmlns:a16="http://schemas.microsoft.com/office/drawing/2014/main" id="{F4D2FC64-F574-C243-99D8-C4C1E6E0575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3" y="4084361"/>
            <a:ext cx="323240" cy="329057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="" xmlns:a16="http://schemas.microsoft.com/office/drawing/2014/main" id="{4602AF3A-5377-6E46-BE0B-946F4712034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576" y="4084361"/>
            <a:ext cx="323240" cy="32905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="" xmlns:a16="http://schemas.microsoft.com/office/drawing/2014/main" id="{C3D0C1D9-2843-7C4C-86C5-FF6A424B97B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744" y="4452019"/>
            <a:ext cx="323240" cy="329057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="" xmlns:a16="http://schemas.microsoft.com/office/drawing/2014/main" id="{B52881AD-EDF5-714E-8513-D5B11F2BDFA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6217" y="4452019"/>
            <a:ext cx="323240" cy="329057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="" xmlns:a16="http://schemas.microsoft.com/office/drawing/2014/main" id="{FA884681-6AD5-8446-BE6E-28E88B6A0AF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3349045"/>
            <a:ext cx="323240" cy="329057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="" xmlns:a16="http://schemas.microsoft.com/office/drawing/2014/main" id="{8652632F-4395-F543-B882-7433820A3DD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4409" y="3716703"/>
            <a:ext cx="323240" cy="329057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="" xmlns:a16="http://schemas.microsoft.com/office/drawing/2014/main" id="{91A0FFBA-0848-014D-829D-A81C7516389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882" y="3716703"/>
            <a:ext cx="323240" cy="329057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="" xmlns:a16="http://schemas.microsoft.com/office/drawing/2014/main" id="{DDED7B0B-6722-CA4F-84AA-FE9BF895EBD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4084361"/>
            <a:ext cx="323240" cy="329057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="" xmlns:a16="http://schemas.microsoft.com/office/drawing/2014/main" id="{038D47F3-6C69-AD49-9D65-BC92F013AB6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3267" y="4084361"/>
            <a:ext cx="323240" cy="329057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="" xmlns:a16="http://schemas.microsoft.com/office/drawing/2014/main" id="{68A48F7F-A702-3743-89B1-D9009748701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435" y="4452019"/>
            <a:ext cx="323240" cy="329057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="" xmlns:a16="http://schemas.microsoft.com/office/drawing/2014/main" id="{07DEB5FF-57F5-0241-9A6F-95B6BA3A2AC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08" y="4452019"/>
            <a:ext cx="323240" cy="329057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="" xmlns:a16="http://schemas.microsoft.com/office/drawing/2014/main" id="{822BED83-87EA-E64C-B2D3-26C076E1397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9576" y="3715523"/>
            <a:ext cx="323240" cy="329057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="" xmlns:a16="http://schemas.microsoft.com/office/drawing/2014/main" id="{33F140FA-FDA7-384D-8C14-2C6647ECBFF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8049" y="3715523"/>
            <a:ext cx="323240" cy="329057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="" xmlns:a16="http://schemas.microsoft.com/office/drawing/2014/main" id="{320AE2F1-733A-354E-9919-4658537DB56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9961" y="4083181"/>
            <a:ext cx="323240" cy="329057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="" xmlns:a16="http://schemas.microsoft.com/office/drawing/2014/main" id="{E33238B5-8313-844B-AC3C-4AEB0B90C16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8434" y="4083181"/>
            <a:ext cx="323240" cy="329057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="" xmlns:a16="http://schemas.microsoft.com/office/drawing/2014/main" id="{4B9C8985-1055-A64D-A13D-E47F1F60DEE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602" y="4450839"/>
            <a:ext cx="323240" cy="329057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="" xmlns:a16="http://schemas.microsoft.com/office/drawing/2014/main" id="{B7377687-34EC-B74C-B57F-0B07520E2F5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1075" y="4450839"/>
            <a:ext cx="323240" cy="329057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="" xmlns:a16="http://schemas.microsoft.com/office/drawing/2014/main" id="{F952C55C-086A-1E4D-8C54-9A36C92E78E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4975" y="3720851"/>
            <a:ext cx="323240" cy="329057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="" xmlns:a16="http://schemas.microsoft.com/office/drawing/2014/main" id="{E1F69B44-13CE-B844-870B-E239AE83366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5360" y="4088509"/>
            <a:ext cx="323240" cy="329057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="" xmlns:a16="http://schemas.microsoft.com/office/drawing/2014/main" id="{36FF3250-4E3F-FE42-AF27-2186DE77867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3833" y="4088509"/>
            <a:ext cx="323240" cy="329057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="" xmlns:a16="http://schemas.microsoft.com/office/drawing/2014/main" id="{CAF79EBA-07E7-0A4A-BF11-FD3B7737488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8001" y="4456167"/>
            <a:ext cx="323240" cy="329057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="" xmlns:a16="http://schemas.microsoft.com/office/drawing/2014/main" id="{F348315B-DEFA-9047-8042-90D9F4F5007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6474" y="4456167"/>
            <a:ext cx="323240" cy="329057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="" xmlns:a16="http://schemas.microsoft.com/office/drawing/2014/main" id="{F6EA75BD-0A2C-0A48-B979-00910F51BAC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593" y="4083181"/>
            <a:ext cx="323240" cy="329057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="" xmlns:a16="http://schemas.microsoft.com/office/drawing/2014/main" id="{54DEBABF-2F8F-3842-98E7-6F982F67672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066" y="4083181"/>
            <a:ext cx="323240" cy="329057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="" xmlns:a16="http://schemas.microsoft.com/office/drawing/2014/main" id="{EED729A0-FD84-A641-A89A-2C868410773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234" y="4450839"/>
            <a:ext cx="323240" cy="329057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="" xmlns:a16="http://schemas.microsoft.com/office/drawing/2014/main" id="{6A4234A2-85DE-334E-98F4-ED1C18219C5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0707" y="4450839"/>
            <a:ext cx="323240" cy="329057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="" xmlns:a16="http://schemas.microsoft.com/office/drawing/2014/main" id="{1FCA4306-3FA4-6841-81DF-13116535E9C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6778" y="4079641"/>
            <a:ext cx="323240" cy="329057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="" xmlns:a16="http://schemas.microsoft.com/office/drawing/2014/main" id="{CD2AC5BF-FECF-6841-9678-EC0A0F370B4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9419" y="4447299"/>
            <a:ext cx="323240" cy="329057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="" xmlns:a16="http://schemas.microsoft.com/office/drawing/2014/main" id="{F6FEFB63-4CE8-5745-9643-651D036500B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892" y="4447299"/>
            <a:ext cx="323240" cy="329057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="" xmlns:a16="http://schemas.microsoft.com/office/drawing/2014/main" id="{23E4C5CC-D4B8-054C-97CC-8BB3A5F07B7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300" y="4436679"/>
            <a:ext cx="323240" cy="329057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="" xmlns:a16="http://schemas.microsoft.com/office/drawing/2014/main" id="{FE66D8DC-021B-1D4D-9B53-7162070B39E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1773" y="4436679"/>
            <a:ext cx="323240" cy="329057"/>
          </a:xfrm>
          <a:prstGeom prst="rect">
            <a:avLst/>
          </a:prstGeom>
        </p:spPr>
      </p:pic>
      <p:pic>
        <p:nvPicPr>
          <p:cNvPr id="152" name="Picture 151">
            <a:extLst>
              <a:ext uri="{FF2B5EF4-FFF2-40B4-BE49-F238E27FC236}">
                <a16:creationId xmlns="" xmlns:a16="http://schemas.microsoft.com/office/drawing/2014/main" id="{29A209C8-1A54-1A48-B096-DBDCBC5EE5D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1487" y="4438499"/>
            <a:ext cx="323240" cy="32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1912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739705"/>
              </p:ext>
            </p:extLst>
          </p:nvPr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035430"/>
              </p:ext>
            </p:extLst>
          </p:nvPr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526134"/>
              </p:ext>
            </p:extLst>
          </p:nvPr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100869"/>
              </p:ext>
            </p:extLst>
          </p:nvPr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86368"/>
              </p:ext>
            </p:extLst>
          </p:nvPr>
        </p:nvGraphicFramePr>
        <p:xfrm>
          <a:off x="4884177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685679"/>
              </p:ext>
            </p:extLst>
          </p:nvPr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765022"/>
              </p:ext>
            </p:extLst>
          </p:nvPr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0725827"/>
              </p:ext>
            </p:extLst>
          </p:nvPr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528362"/>
              </p:ext>
            </p:extLst>
          </p:nvPr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135742"/>
              </p:ext>
            </p:extLst>
          </p:nvPr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pic>
        <p:nvPicPr>
          <p:cNvPr id="56" name="Picture 55">
            <a:extLst>
              <a:ext uri="{FF2B5EF4-FFF2-40B4-BE49-F238E27FC236}">
                <a16:creationId xmlns="" xmlns:a16="http://schemas.microsoft.com/office/drawing/2014/main" id="{3C91DB5D-42EF-5743-ADA3-51B31775820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1174" y="2984443"/>
            <a:ext cx="323240" cy="32905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="" xmlns:a16="http://schemas.microsoft.com/office/drawing/2014/main" id="{11A460D6-3134-A646-B6BA-4EDF342890B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3353250"/>
            <a:ext cx="323240" cy="329057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="" xmlns:a16="http://schemas.microsoft.com/office/drawing/2014/main" id="{2DDD92A6-157D-874B-9129-8A6E3EB91B4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3353250"/>
            <a:ext cx="323240" cy="329057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="" xmlns:a16="http://schemas.microsoft.com/office/drawing/2014/main" id="{705318FA-06D5-544D-B30D-09FAD792642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823" y="3720908"/>
            <a:ext cx="323240" cy="329057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="" xmlns:a16="http://schemas.microsoft.com/office/drawing/2014/main" id="{714BC979-E15C-954D-9020-FA623540197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6296" y="3720908"/>
            <a:ext cx="323240" cy="32905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="" xmlns:a16="http://schemas.microsoft.com/office/drawing/2014/main" id="{5CCA20A8-9514-434E-BAAA-0E15ADCB665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4088566"/>
            <a:ext cx="323240" cy="32905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="" xmlns:a16="http://schemas.microsoft.com/office/drawing/2014/main" id="{5340D6C8-34C1-3D4A-B62D-B8F0559AABB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4088566"/>
            <a:ext cx="323240" cy="32905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="" xmlns:a16="http://schemas.microsoft.com/office/drawing/2014/main" id="{9607C439-2695-4E4C-BBF0-268B8E1B4F7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849" y="4456224"/>
            <a:ext cx="323240" cy="32905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="" xmlns:a16="http://schemas.microsoft.com/office/drawing/2014/main" id="{42E5D504-6274-7142-B25A-7D1738E38CE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9322" y="4456224"/>
            <a:ext cx="323240" cy="329057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="" xmlns:a16="http://schemas.microsoft.com/office/drawing/2014/main" id="{E9C7F1AB-CBB4-8447-B5A8-BCCB08E6855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7760" y="2980238"/>
            <a:ext cx="323240" cy="329057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="" xmlns:a16="http://schemas.microsoft.com/office/drawing/2014/main" id="{FA884681-6AD5-8446-BE6E-28E88B6A0AF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3349045"/>
            <a:ext cx="323240" cy="329057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="" xmlns:a16="http://schemas.microsoft.com/office/drawing/2014/main" id="{8652632F-4395-F543-B882-7433820A3DD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4409" y="3716703"/>
            <a:ext cx="323240" cy="329057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="" xmlns:a16="http://schemas.microsoft.com/office/drawing/2014/main" id="{DDED7B0B-6722-CA4F-84AA-FE9BF895EBD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4084361"/>
            <a:ext cx="323240" cy="329057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="" xmlns:a16="http://schemas.microsoft.com/office/drawing/2014/main" id="{038D47F3-6C69-AD49-9D65-BC92F013AB6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3267" y="4084361"/>
            <a:ext cx="323240" cy="329057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="" xmlns:a16="http://schemas.microsoft.com/office/drawing/2014/main" id="{68A48F7F-A702-3743-89B1-D9009748701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435" y="4452019"/>
            <a:ext cx="323240" cy="329057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="" xmlns:a16="http://schemas.microsoft.com/office/drawing/2014/main" id="{07DEB5FF-57F5-0241-9A6F-95B6BA3A2AC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08" y="4452019"/>
            <a:ext cx="323240" cy="329057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="" xmlns:a16="http://schemas.microsoft.com/office/drawing/2014/main" id="{24C6DC98-1583-1B47-A0DC-57B0C86C9D5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2927" y="2979058"/>
            <a:ext cx="323240" cy="329057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="" xmlns:a16="http://schemas.microsoft.com/office/drawing/2014/main" id="{8BD3272E-2FD5-FA4E-B289-C337B60C023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9961" y="3347865"/>
            <a:ext cx="323240" cy="329057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="" xmlns:a16="http://schemas.microsoft.com/office/drawing/2014/main" id="{822BED83-87EA-E64C-B2D3-26C076E1397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9576" y="3715523"/>
            <a:ext cx="323240" cy="329057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="" xmlns:a16="http://schemas.microsoft.com/office/drawing/2014/main" id="{320AE2F1-733A-354E-9919-4658537DB56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9961" y="4083181"/>
            <a:ext cx="323240" cy="329057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="" xmlns:a16="http://schemas.microsoft.com/office/drawing/2014/main" id="{4B9C8985-1055-A64D-A13D-E47F1F60DEE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602" y="4450839"/>
            <a:ext cx="323240" cy="329057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="" xmlns:a16="http://schemas.microsoft.com/office/drawing/2014/main" id="{B7377687-34EC-B74C-B57F-0B07520E2F5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1075" y="4450839"/>
            <a:ext cx="323240" cy="329057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="" xmlns:a16="http://schemas.microsoft.com/office/drawing/2014/main" id="{F23691AC-CC7E-7144-9E39-2A9E5A67EE3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559" y="2979058"/>
            <a:ext cx="323240" cy="329057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="" xmlns:a16="http://schemas.microsoft.com/office/drawing/2014/main" id="{7F7AFB74-1B8A-994D-AAA4-F59DF0AF110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593" y="3347865"/>
            <a:ext cx="323240" cy="329057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="" xmlns:a16="http://schemas.microsoft.com/office/drawing/2014/main" id="{109E97E0-2E3F-694F-A298-A1EF6C08BA5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9208" y="3715523"/>
            <a:ext cx="323240" cy="329057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="" xmlns:a16="http://schemas.microsoft.com/office/drawing/2014/main" id="{F6EA75BD-0A2C-0A48-B979-00910F51BAC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593" y="4083181"/>
            <a:ext cx="323240" cy="329057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="" xmlns:a16="http://schemas.microsoft.com/office/drawing/2014/main" id="{D4198404-9F19-674C-BD01-935F38AE321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625" y="2964898"/>
            <a:ext cx="323240" cy="329057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="" xmlns:a16="http://schemas.microsoft.com/office/drawing/2014/main" id="{46877C85-877E-9147-98F0-07C6FA595BC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0659" y="3333705"/>
            <a:ext cx="323240" cy="32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703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9" name="Rounded Rectangle 78">
                <a:extLst>
                  <a:ext uri="{FF2B5EF4-FFF2-40B4-BE49-F238E27FC236}">
                    <a16:creationId xmlns="" xmlns:a16="http://schemas.microsoft.com/office/drawing/2014/main" id="{949EC4B8-EF86-4A42-A753-8A446237DA4E}"/>
                  </a:ext>
                </a:extLst>
              </p:cNvPr>
              <p:cNvSpPr/>
              <p:nvPr/>
            </p:nvSpPr>
            <p:spPr>
              <a:xfrm>
                <a:off x="597790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79" name="Rounded Rectangle 78">
                <a:extLst>
                  <a:ext uri="{FF2B5EF4-FFF2-40B4-BE49-F238E27FC236}">
                    <a16:creationId xmlns:a16="http://schemas.microsoft.com/office/drawing/2014/main" id="{949EC4B8-EF86-4A42-A753-8A446237DA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790" y="4891508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ounded Rectangle 80">
                <a:extLst>
                  <a:ext uri="{FF2B5EF4-FFF2-40B4-BE49-F238E27FC236}">
                    <a16:creationId xmlns="" xmlns:a16="http://schemas.microsoft.com/office/drawing/2014/main" id="{D2512260-30A6-804F-8498-8DF714F5F3B1}"/>
                  </a:ext>
                </a:extLst>
              </p:cNvPr>
              <p:cNvSpPr/>
              <p:nvPr/>
            </p:nvSpPr>
            <p:spPr>
              <a:xfrm>
                <a:off x="2865376" y="488758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1" name="Rounded Rectangle 80">
                <a:extLst>
                  <a:ext uri="{FF2B5EF4-FFF2-40B4-BE49-F238E27FC236}">
                    <a16:creationId xmlns:a16="http://schemas.microsoft.com/office/drawing/2014/main" id="{D2512260-30A6-804F-8498-8DF714F5F3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5376" y="4887582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Rounded Rectangle 82">
                <a:extLst>
                  <a:ext uri="{FF2B5EF4-FFF2-40B4-BE49-F238E27FC236}">
                    <a16:creationId xmlns="" xmlns:a16="http://schemas.microsoft.com/office/drawing/2014/main" id="{DE85FA35-4094-444F-9361-6C9E8158AE41}"/>
                  </a:ext>
                </a:extLst>
              </p:cNvPr>
              <p:cNvSpPr/>
              <p:nvPr/>
            </p:nvSpPr>
            <p:spPr>
              <a:xfrm>
                <a:off x="6266755" y="488758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3" name="Rounded Rectangle 82">
                <a:extLst>
                  <a:ext uri="{FF2B5EF4-FFF2-40B4-BE49-F238E27FC236}">
                    <a16:creationId xmlns:a16="http://schemas.microsoft.com/office/drawing/2014/main" id="{DE85FA35-4094-444F-9361-6C9E8158AE4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6755" y="4887580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Rounded Rectangle 87">
                <a:extLst>
                  <a:ext uri="{FF2B5EF4-FFF2-40B4-BE49-F238E27FC236}">
                    <a16:creationId xmlns="" xmlns:a16="http://schemas.microsoft.com/office/drawing/2014/main" id="{510608DD-E1C5-0F49-BF14-B5C0B40FDDFF}"/>
                  </a:ext>
                </a:extLst>
              </p:cNvPr>
              <p:cNvSpPr/>
              <p:nvPr/>
            </p:nvSpPr>
            <p:spPr>
              <a:xfrm>
                <a:off x="8534341" y="488758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88" name="Rounded Rectangle 87">
                <a:extLst>
                  <a:ext uri="{FF2B5EF4-FFF2-40B4-BE49-F238E27FC236}">
                    <a16:creationId xmlns:a16="http://schemas.microsoft.com/office/drawing/2014/main" id="{510608DD-E1C5-0F49-BF14-B5C0B40FDD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4341" y="4887582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Rounded Rectangle 89">
                <a:extLst>
                  <a:ext uri="{FF2B5EF4-FFF2-40B4-BE49-F238E27FC236}">
                    <a16:creationId xmlns="" xmlns:a16="http://schemas.microsoft.com/office/drawing/2014/main" id="{B1ABBCCC-83C2-BB41-9676-840AB8A90617}"/>
                  </a:ext>
                </a:extLst>
              </p:cNvPr>
              <p:cNvSpPr/>
              <p:nvPr/>
            </p:nvSpPr>
            <p:spPr>
              <a:xfrm>
                <a:off x="10801927" y="488757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0" name="Rounded Rectangle 89">
                <a:extLst>
                  <a:ext uri="{FF2B5EF4-FFF2-40B4-BE49-F238E27FC236}">
                    <a16:creationId xmlns:a16="http://schemas.microsoft.com/office/drawing/2014/main" id="{B1ABBCCC-83C2-BB41-9676-840AB8A9061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1927" y="4887577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12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1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14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15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1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/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/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/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/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/>
        </p:nvGraphicFramePr>
        <p:xfrm>
          <a:off x="4884177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/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/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/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/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/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D9B28F54-0D05-9045-AC19-EE27D4FA670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685" y="2980238"/>
            <a:ext cx="323240" cy="32905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9DC40FB9-9F7C-5443-BE0C-BFED54D6EA4E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158" y="2980238"/>
            <a:ext cx="323240" cy="32905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29FEBA24-75F9-9F43-9A43-75C952B4349E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3349045"/>
            <a:ext cx="323240" cy="329057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="" xmlns:a16="http://schemas.microsoft.com/office/drawing/2014/main" id="{7F05D3A4-BE86-4442-98CA-096B57A3339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3349045"/>
            <a:ext cx="323240" cy="32905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FFD6CF-F09C-4246-960A-E2D415E13EB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34" y="3716703"/>
            <a:ext cx="323240" cy="32905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="" xmlns:a16="http://schemas.microsoft.com/office/drawing/2014/main" id="{D02CAA2D-5175-5745-987B-FF2DC607031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807" y="3716703"/>
            <a:ext cx="323240" cy="32905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3F92EF0F-93BE-F54C-9E29-87B59E56AC18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19" y="4084361"/>
            <a:ext cx="323240" cy="32905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="" xmlns:a16="http://schemas.microsoft.com/office/drawing/2014/main" id="{75D61EB7-E1A5-F342-AF5D-A9AA7AF096C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92" y="4084361"/>
            <a:ext cx="323240" cy="329057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9D77A4E4-1DF4-0B40-AA2D-273A8DE6C21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60" y="4452019"/>
            <a:ext cx="323240" cy="329057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="" xmlns:a16="http://schemas.microsoft.com/office/drawing/2014/main" id="{71F52EC7-D65C-4948-A7BF-E2FF90EA423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833" y="4452019"/>
            <a:ext cx="323240" cy="329057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="" xmlns:a16="http://schemas.microsoft.com/office/drawing/2014/main" id="{3C91DB5D-42EF-5743-ADA3-51B31775820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1174" y="2984443"/>
            <a:ext cx="323240" cy="32905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="" xmlns:a16="http://schemas.microsoft.com/office/drawing/2014/main" id="{11A460D6-3134-A646-B6BA-4EDF342890B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3353250"/>
            <a:ext cx="323240" cy="329057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="" xmlns:a16="http://schemas.microsoft.com/office/drawing/2014/main" id="{2DDD92A6-157D-874B-9129-8A6E3EB91B4E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3353250"/>
            <a:ext cx="323240" cy="329057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="" xmlns:a16="http://schemas.microsoft.com/office/drawing/2014/main" id="{705318FA-06D5-544D-B30D-09FAD792642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823" y="3720908"/>
            <a:ext cx="323240" cy="329057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="" xmlns:a16="http://schemas.microsoft.com/office/drawing/2014/main" id="{714BC979-E15C-954D-9020-FA623540197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6296" y="3720908"/>
            <a:ext cx="323240" cy="32905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="" xmlns:a16="http://schemas.microsoft.com/office/drawing/2014/main" id="{5CCA20A8-9514-434E-BAAA-0E15ADCB665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08" y="4088566"/>
            <a:ext cx="323240" cy="32905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="" xmlns:a16="http://schemas.microsoft.com/office/drawing/2014/main" id="{5340D6C8-34C1-3D4A-B62D-B8F0559AABB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6681" y="4088566"/>
            <a:ext cx="323240" cy="32905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="" xmlns:a16="http://schemas.microsoft.com/office/drawing/2014/main" id="{9607C439-2695-4E4C-BBF0-268B8E1B4F7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849" y="4456224"/>
            <a:ext cx="323240" cy="32905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="" xmlns:a16="http://schemas.microsoft.com/office/drawing/2014/main" id="{42E5D504-6274-7142-B25A-7D1738E38CE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9322" y="4456224"/>
            <a:ext cx="323240" cy="329057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="" xmlns:a16="http://schemas.microsoft.com/office/drawing/2014/main" id="{55372C11-447F-5B41-A7A7-F6F31A8C2E5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8069" y="2980238"/>
            <a:ext cx="323240" cy="329057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="" xmlns:a16="http://schemas.microsoft.com/office/drawing/2014/main" id="{149A22D2-B15D-7B42-965E-44E820AD375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3" y="3349045"/>
            <a:ext cx="323240" cy="329057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="" xmlns:a16="http://schemas.microsoft.com/office/drawing/2014/main" id="{82E9C1D9-204F-0547-B074-09F05D4C9AD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4718" y="3716703"/>
            <a:ext cx="323240" cy="329057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="" xmlns:a16="http://schemas.microsoft.com/office/drawing/2014/main" id="{D8753742-74F4-4D49-925B-620FB3130BF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191" y="3716703"/>
            <a:ext cx="323240" cy="329057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="" xmlns:a16="http://schemas.microsoft.com/office/drawing/2014/main" id="{F4D2FC64-F574-C243-99D8-C4C1E6E0575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3" y="4084361"/>
            <a:ext cx="323240" cy="329057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="" xmlns:a16="http://schemas.microsoft.com/office/drawing/2014/main" id="{4602AF3A-5377-6E46-BE0B-946F4712034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576" y="4084361"/>
            <a:ext cx="323240" cy="329057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="" xmlns:a16="http://schemas.microsoft.com/office/drawing/2014/main" id="{C3D0C1D9-2843-7C4C-86C5-FF6A424B97B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744" y="4452019"/>
            <a:ext cx="323240" cy="329057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="" xmlns:a16="http://schemas.microsoft.com/office/drawing/2014/main" id="{B52881AD-EDF5-714E-8513-D5B11F2BDFA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6217" y="4452019"/>
            <a:ext cx="323240" cy="329057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="" xmlns:a16="http://schemas.microsoft.com/office/drawing/2014/main" id="{E9C7F1AB-CBB4-8447-B5A8-BCCB08E6855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7760" y="2980238"/>
            <a:ext cx="323240" cy="329057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="" xmlns:a16="http://schemas.microsoft.com/office/drawing/2014/main" id="{FA884681-6AD5-8446-BE6E-28E88B6A0AF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3349045"/>
            <a:ext cx="323240" cy="329057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="" xmlns:a16="http://schemas.microsoft.com/office/drawing/2014/main" id="{8652632F-4395-F543-B882-7433820A3DD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4409" y="3716703"/>
            <a:ext cx="323240" cy="329057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="" xmlns:a16="http://schemas.microsoft.com/office/drawing/2014/main" id="{DDED7B0B-6722-CA4F-84AA-FE9BF895EBD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794" y="4084361"/>
            <a:ext cx="323240" cy="329057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="" xmlns:a16="http://schemas.microsoft.com/office/drawing/2014/main" id="{038D47F3-6C69-AD49-9D65-BC92F013AB6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3267" y="4084361"/>
            <a:ext cx="323240" cy="329057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="" xmlns:a16="http://schemas.microsoft.com/office/drawing/2014/main" id="{68A48F7F-A702-3743-89B1-D9009748701E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435" y="4452019"/>
            <a:ext cx="323240" cy="329057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="" xmlns:a16="http://schemas.microsoft.com/office/drawing/2014/main" id="{07DEB5FF-57F5-0241-9A6F-95B6BA3A2ACF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08" y="4452019"/>
            <a:ext cx="323240" cy="329057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="" xmlns:a16="http://schemas.microsoft.com/office/drawing/2014/main" id="{24C6DC98-1583-1B47-A0DC-57B0C86C9D5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2927" y="2979058"/>
            <a:ext cx="323240" cy="329057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="" xmlns:a16="http://schemas.microsoft.com/office/drawing/2014/main" id="{8BD3272E-2FD5-FA4E-B289-C337B60C023F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9961" y="3347865"/>
            <a:ext cx="323240" cy="329057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="" xmlns:a16="http://schemas.microsoft.com/office/drawing/2014/main" id="{822BED83-87EA-E64C-B2D3-26C076E1397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9576" y="3715523"/>
            <a:ext cx="323240" cy="329057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="" xmlns:a16="http://schemas.microsoft.com/office/drawing/2014/main" id="{320AE2F1-733A-354E-9919-4658537DB56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9961" y="4083181"/>
            <a:ext cx="323240" cy="329057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="" xmlns:a16="http://schemas.microsoft.com/office/drawing/2014/main" id="{4B9C8985-1055-A64D-A13D-E47F1F60DEEE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602" y="4450839"/>
            <a:ext cx="323240" cy="329057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="" xmlns:a16="http://schemas.microsoft.com/office/drawing/2014/main" id="{B7377687-34EC-B74C-B57F-0B07520E2F5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1075" y="4450839"/>
            <a:ext cx="323240" cy="329057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="" xmlns:a16="http://schemas.microsoft.com/office/drawing/2014/main" id="{742D3B9B-B342-3049-9F3E-63D2B54984D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8326" y="2984386"/>
            <a:ext cx="323240" cy="329057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="" xmlns:a16="http://schemas.microsoft.com/office/drawing/2014/main" id="{8AFD9BB9-6992-9B4B-974D-D0DBE68FBDB2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5360" y="3353193"/>
            <a:ext cx="323240" cy="329057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="" xmlns:a16="http://schemas.microsoft.com/office/drawing/2014/main" id="{F952C55C-086A-1E4D-8C54-9A36C92E78E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4975" y="3720851"/>
            <a:ext cx="323240" cy="329057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="" xmlns:a16="http://schemas.microsoft.com/office/drawing/2014/main" id="{E1F69B44-13CE-B844-870B-E239AE833668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5360" y="4088509"/>
            <a:ext cx="323240" cy="329057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="" xmlns:a16="http://schemas.microsoft.com/office/drawing/2014/main" id="{CAF79EBA-07E7-0A4A-BF11-FD3B7737488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8001" y="4456167"/>
            <a:ext cx="323240" cy="329057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="" xmlns:a16="http://schemas.microsoft.com/office/drawing/2014/main" id="{F23691AC-CC7E-7144-9E39-2A9E5A67EE3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559" y="2979058"/>
            <a:ext cx="323240" cy="329057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="" xmlns:a16="http://schemas.microsoft.com/office/drawing/2014/main" id="{7F7AFB74-1B8A-994D-AAA4-F59DF0AF110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593" y="3347865"/>
            <a:ext cx="323240" cy="329057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="" xmlns:a16="http://schemas.microsoft.com/office/drawing/2014/main" id="{109E97E0-2E3F-694F-A298-A1EF6C08BA5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9208" y="3715523"/>
            <a:ext cx="323240" cy="329057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="" xmlns:a16="http://schemas.microsoft.com/office/drawing/2014/main" id="{F6EA75BD-0A2C-0A48-B979-00910F51BAC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9593" y="4083181"/>
            <a:ext cx="323240" cy="329057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="" xmlns:a16="http://schemas.microsoft.com/office/drawing/2014/main" id="{0430FC41-EF47-9643-996D-4CCB83BC60C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9744" y="2975518"/>
            <a:ext cx="323240" cy="329057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="" xmlns:a16="http://schemas.microsoft.com/office/drawing/2014/main" id="{6B7CB2FC-1D24-9B40-9706-3DDEA7FA4F9F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6778" y="3344325"/>
            <a:ext cx="323240" cy="329057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="" xmlns:a16="http://schemas.microsoft.com/office/drawing/2014/main" id="{13F2339C-74B8-9A44-ACBC-1B4E85B30A8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6393" y="3711983"/>
            <a:ext cx="323240" cy="329057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="" xmlns:a16="http://schemas.microsoft.com/office/drawing/2014/main" id="{D4198404-9F19-674C-BD01-935F38AE3218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625" y="2964898"/>
            <a:ext cx="323240" cy="329057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="" xmlns:a16="http://schemas.microsoft.com/office/drawing/2014/main" id="{46877C85-877E-9147-98F0-07C6FA595BC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0659" y="3333705"/>
            <a:ext cx="323240" cy="329057"/>
          </a:xfrm>
          <a:prstGeom prst="rect">
            <a:avLst/>
          </a:prstGeom>
        </p:spPr>
      </p:pic>
      <p:pic>
        <p:nvPicPr>
          <p:cNvPr id="144" name="Picture 143">
            <a:extLst>
              <a:ext uri="{FF2B5EF4-FFF2-40B4-BE49-F238E27FC236}">
                <a16:creationId xmlns="" xmlns:a16="http://schemas.microsoft.com/office/drawing/2014/main" id="{0D332AF7-FB09-1343-BB1C-DF330B20AE5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1812" y="2966718"/>
            <a:ext cx="323240" cy="32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3" grpId="0" animBg="1"/>
      <p:bldP spid="35" grpId="0" animBg="1"/>
      <p:bldP spid="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sequences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ounded Rectangle 91">
                <a:extLst>
                  <a:ext uri="{FF2B5EF4-FFF2-40B4-BE49-F238E27FC236}">
                    <a16:creationId xmlns="" xmlns:a16="http://schemas.microsoft.com/office/drawing/2014/main" id="{95C31409-FB78-3146-9E5C-CEB99B284EC9}"/>
                  </a:ext>
                </a:extLst>
              </p:cNvPr>
              <p:cNvSpPr/>
              <p:nvPr/>
            </p:nvSpPr>
            <p:spPr>
              <a:xfrm>
                <a:off x="909253" y="4656894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95C31409-FB78-3146-9E5C-CEB99B284E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253" y="4656894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Rounded Rectangle 93">
                <a:extLst>
                  <a:ext uri="{FF2B5EF4-FFF2-40B4-BE49-F238E27FC236}">
                    <a16:creationId xmlns="" xmlns:a16="http://schemas.microsoft.com/office/drawing/2014/main" id="{D5DD7ADC-78E4-014D-AC22-543E1BF23771}"/>
                  </a:ext>
                </a:extLst>
              </p:cNvPr>
              <p:cNvSpPr/>
              <p:nvPr/>
            </p:nvSpPr>
            <p:spPr>
              <a:xfrm>
                <a:off x="2043046" y="465689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4" name="Rounded Rectangle 93">
                <a:extLst>
                  <a:ext uri="{FF2B5EF4-FFF2-40B4-BE49-F238E27FC236}">
                    <a16:creationId xmlns:a16="http://schemas.microsoft.com/office/drawing/2014/main" id="{D5DD7ADC-78E4-014D-AC22-543E1BF237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3046" y="4656893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Rounded Rectangle 95">
                <a:extLst>
                  <a:ext uri="{FF2B5EF4-FFF2-40B4-BE49-F238E27FC236}">
                    <a16:creationId xmlns="" xmlns:a16="http://schemas.microsoft.com/office/drawing/2014/main" id="{B4194BE7-0EF7-C54E-B0AB-D28A4A5CEBA2}"/>
                  </a:ext>
                </a:extLst>
              </p:cNvPr>
              <p:cNvSpPr/>
              <p:nvPr/>
            </p:nvSpPr>
            <p:spPr>
              <a:xfrm>
                <a:off x="3176839" y="465296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6" name="Rounded Rectangle 95">
                <a:extLst>
                  <a:ext uri="{FF2B5EF4-FFF2-40B4-BE49-F238E27FC236}">
                    <a16:creationId xmlns:a16="http://schemas.microsoft.com/office/drawing/2014/main" id="{B4194BE7-0EF7-C54E-B0AB-D28A4A5CEBA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6839" y="4652968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9" name="Rounded Rectangle 98">
                <a:extLst>
                  <a:ext uri="{FF2B5EF4-FFF2-40B4-BE49-F238E27FC236}">
                    <a16:creationId xmlns="" xmlns:a16="http://schemas.microsoft.com/office/drawing/2014/main" id="{BA008101-DA10-5C4D-87D3-CBE7A6848643}"/>
                  </a:ext>
                </a:extLst>
              </p:cNvPr>
              <p:cNvSpPr/>
              <p:nvPr/>
            </p:nvSpPr>
            <p:spPr>
              <a:xfrm>
                <a:off x="4310632" y="465296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9" name="Rounded Rectangle 98">
                <a:extLst>
                  <a:ext uri="{FF2B5EF4-FFF2-40B4-BE49-F238E27FC236}">
                    <a16:creationId xmlns:a16="http://schemas.microsoft.com/office/drawing/2014/main" id="{BA008101-DA10-5C4D-87D3-CBE7A68486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0632" y="4652968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Rounded Rectangle 100">
                <a:extLst>
                  <a:ext uri="{FF2B5EF4-FFF2-40B4-BE49-F238E27FC236}">
                    <a16:creationId xmlns="" xmlns:a16="http://schemas.microsoft.com/office/drawing/2014/main" id="{B52AC311-A997-474E-9A17-2318BBD0BAA7}"/>
                  </a:ext>
                </a:extLst>
              </p:cNvPr>
              <p:cNvSpPr/>
              <p:nvPr/>
            </p:nvSpPr>
            <p:spPr>
              <a:xfrm>
                <a:off x="5444425" y="465296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1" name="Rounded Rectangle 100">
                <a:extLst>
                  <a:ext uri="{FF2B5EF4-FFF2-40B4-BE49-F238E27FC236}">
                    <a16:creationId xmlns:a16="http://schemas.microsoft.com/office/drawing/2014/main" id="{B52AC311-A997-474E-9A17-2318BBD0BAA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425" y="4652967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Rounded Rectangle 102">
                <a:extLst>
                  <a:ext uri="{FF2B5EF4-FFF2-40B4-BE49-F238E27FC236}">
                    <a16:creationId xmlns="" xmlns:a16="http://schemas.microsoft.com/office/drawing/2014/main" id="{71821FEF-8917-C14E-BBAA-5BEDF23F9629}"/>
                  </a:ext>
                </a:extLst>
              </p:cNvPr>
              <p:cNvSpPr/>
              <p:nvPr/>
            </p:nvSpPr>
            <p:spPr>
              <a:xfrm>
                <a:off x="6578218" y="465296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3" name="Rounded Rectangle 102">
                <a:extLst>
                  <a:ext uri="{FF2B5EF4-FFF2-40B4-BE49-F238E27FC236}">
                    <a16:creationId xmlns:a16="http://schemas.microsoft.com/office/drawing/2014/main" id="{71821FEF-8917-C14E-BBAA-5BEDF23F96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8218" y="4652966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Rounded Rectangle 104">
                <a:extLst>
                  <a:ext uri="{FF2B5EF4-FFF2-40B4-BE49-F238E27FC236}">
                    <a16:creationId xmlns="" xmlns:a16="http://schemas.microsoft.com/office/drawing/2014/main" id="{E474BFDC-AB5E-474F-AA94-964F27C106A3}"/>
                  </a:ext>
                </a:extLst>
              </p:cNvPr>
              <p:cNvSpPr/>
              <p:nvPr/>
            </p:nvSpPr>
            <p:spPr>
              <a:xfrm>
                <a:off x="7712011" y="465296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5" name="Rounded Rectangle 104">
                <a:extLst>
                  <a:ext uri="{FF2B5EF4-FFF2-40B4-BE49-F238E27FC236}">
                    <a16:creationId xmlns:a16="http://schemas.microsoft.com/office/drawing/2014/main" id="{E474BFDC-AB5E-474F-AA94-964F27C106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2011" y="4652965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Rounded Rectangle 106">
                <a:extLst>
                  <a:ext uri="{FF2B5EF4-FFF2-40B4-BE49-F238E27FC236}">
                    <a16:creationId xmlns="" xmlns:a16="http://schemas.microsoft.com/office/drawing/2014/main" id="{4BCCE564-8602-ED4A-8538-EBCC54DDA213}"/>
                  </a:ext>
                </a:extLst>
              </p:cNvPr>
              <p:cNvSpPr/>
              <p:nvPr/>
            </p:nvSpPr>
            <p:spPr>
              <a:xfrm>
                <a:off x="8845804" y="465296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7" name="Rounded Rectangle 106">
                <a:extLst>
                  <a:ext uri="{FF2B5EF4-FFF2-40B4-BE49-F238E27FC236}">
                    <a16:creationId xmlns:a16="http://schemas.microsoft.com/office/drawing/2014/main" id="{4BCCE564-8602-ED4A-8538-EBCC54DDA2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5804" y="4652968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2307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Rounded Rectangle 108">
                <a:extLst>
                  <a:ext uri="{FF2B5EF4-FFF2-40B4-BE49-F238E27FC236}">
                    <a16:creationId xmlns="" xmlns:a16="http://schemas.microsoft.com/office/drawing/2014/main" id="{A9B71776-483F-0648-99DA-7CCF8D68BC87}"/>
                  </a:ext>
                </a:extLst>
              </p:cNvPr>
              <p:cNvSpPr/>
              <p:nvPr/>
            </p:nvSpPr>
            <p:spPr>
              <a:xfrm>
                <a:off x="9979597" y="4652964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9" name="Rounded Rectangle 108">
                <a:extLst>
                  <a:ext uri="{FF2B5EF4-FFF2-40B4-BE49-F238E27FC236}">
                    <a16:creationId xmlns:a16="http://schemas.microsoft.com/office/drawing/2014/main" id="{A9B71776-483F-0648-99DA-7CCF8D68BC8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9597" y="4652964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Rounded Rectangle 109">
                <a:extLst>
                  <a:ext uri="{FF2B5EF4-FFF2-40B4-BE49-F238E27FC236}">
                    <a16:creationId xmlns="" xmlns:a16="http://schemas.microsoft.com/office/drawing/2014/main" id="{7D02D9A9-8F73-AB43-8370-7595367D1233}"/>
                  </a:ext>
                </a:extLst>
              </p:cNvPr>
              <p:cNvSpPr/>
              <p:nvPr/>
            </p:nvSpPr>
            <p:spPr>
              <a:xfrm>
                <a:off x="11113390" y="465296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0" name="Rounded Rectangle 109">
                <a:extLst>
                  <a:ext uri="{FF2B5EF4-FFF2-40B4-BE49-F238E27FC236}">
                    <a16:creationId xmlns:a16="http://schemas.microsoft.com/office/drawing/2014/main" id="{7D02D9A9-8F73-AB43-8370-7595367D12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13390" y="4652963"/>
                <a:ext cx="480820" cy="736419"/>
              </a:xfrm>
              <a:prstGeom prst="roundRect">
                <a:avLst/>
              </a:prstGeom>
              <a:blipFill>
                <a:blip r:embed="rId12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Rounded Rectangle 111">
                <a:extLst>
                  <a:ext uri="{FF2B5EF4-FFF2-40B4-BE49-F238E27FC236}">
                    <a16:creationId xmlns="" xmlns:a16="http://schemas.microsoft.com/office/drawing/2014/main" id="{0A7432A1-C812-FD43-B8BE-59FF4080CA6C}"/>
                  </a:ext>
                </a:extLst>
              </p:cNvPr>
              <p:cNvSpPr/>
              <p:nvPr/>
            </p:nvSpPr>
            <p:spPr>
              <a:xfrm>
                <a:off x="909253" y="313682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2" name="Rounded Rectangle 111">
                <a:extLst>
                  <a:ext uri="{FF2B5EF4-FFF2-40B4-BE49-F238E27FC236}">
                    <a16:creationId xmlns:a16="http://schemas.microsoft.com/office/drawing/2014/main" id="{0A7432A1-C812-FD43-B8BE-59FF4080CA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253" y="3136823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Rounded Rectangle 113">
                <a:extLst>
                  <a:ext uri="{FF2B5EF4-FFF2-40B4-BE49-F238E27FC236}">
                    <a16:creationId xmlns="" xmlns:a16="http://schemas.microsoft.com/office/drawing/2014/main" id="{C322D761-32CE-AA43-9B44-A915A87D9B73}"/>
                  </a:ext>
                </a:extLst>
              </p:cNvPr>
              <p:cNvSpPr/>
              <p:nvPr/>
            </p:nvSpPr>
            <p:spPr>
              <a:xfrm>
                <a:off x="2043046" y="313682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4" name="Rounded Rectangle 113">
                <a:extLst>
                  <a:ext uri="{FF2B5EF4-FFF2-40B4-BE49-F238E27FC236}">
                    <a16:creationId xmlns:a16="http://schemas.microsoft.com/office/drawing/2014/main" id="{C322D761-32CE-AA43-9B44-A915A87D9B7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3046" y="3136822"/>
                <a:ext cx="480820" cy="736419"/>
              </a:xfrm>
              <a:prstGeom prst="roundRect">
                <a:avLst/>
              </a:prstGeom>
              <a:blipFill>
                <a:blip r:embed="rId1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Rounded Rectangle 115">
                <a:extLst>
                  <a:ext uri="{FF2B5EF4-FFF2-40B4-BE49-F238E27FC236}">
                    <a16:creationId xmlns="" xmlns:a16="http://schemas.microsoft.com/office/drawing/2014/main" id="{6C1DEFD8-D107-564D-9572-BD0C0B2C59CC}"/>
                  </a:ext>
                </a:extLst>
              </p:cNvPr>
              <p:cNvSpPr/>
              <p:nvPr/>
            </p:nvSpPr>
            <p:spPr>
              <a:xfrm>
                <a:off x="3176839" y="313289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6" name="Rounded Rectangle 115">
                <a:extLst>
                  <a:ext uri="{FF2B5EF4-FFF2-40B4-BE49-F238E27FC236}">
                    <a16:creationId xmlns:a16="http://schemas.microsoft.com/office/drawing/2014/main" id="{6C1DEFD8-D107-564D-9572-BD0C0B2C59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6839" y="3132897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Rounded Rectangle 117">
                <a:extLst>
                  <a:ext uri="{FF2B5EF4-FFF2-40B4-BE49-F238E27FC236}">
                    <a16:creationId xmlns="" xmlns:a16="http://schemas.microsoft.com/office/drawing/2014/main" id="{E1E5EDA4-010B-2D41-A87B-3BDA96F60ED8}"/>
                  </a:ext>
                </a:extLst>
              </p:cNvPr>
              <p:cNvSpPr/>
              <p:nvPr/>
            </p:nvSpPr>
            <p:spPr>
              <a:xfrm>
                <a:off x="4310632" y="313289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8" name="Rounded Rectangle 117">
                <a:extLst>
                  <a:ext uri="{FF2B5EF4-FFF2-40B4-BE49-F238E27FC236}">
                    <a16:creationId xmlns:a16="http://schemas.microsoft.com/office/drawing/2014/main" id="{E1E5EDA4-010B-2D41-A87B-3BDA96F60E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0632" y="3132897"/>
                <a:ext cx="480820" cy="736419"/>
              </a:xfrm>
              <a:prstGeom prst="roundRect">
                <a:avLst/>
              </a:prstGeom>
              <a:blipFill>
                <a:blip r:embed="rId14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ounded Rectangle 118">
                <a:extLst>
                  <a:ext uri="{FF2B5EF4-FFF2-40B4-BE49-F238E27FC236}">
                    <a16:creationId xmlns="" xmlns:a16="http://schemas.microsoft.com/office/drawing/2014/main" id="{6C8A3628-840C-754E-9A7D-D72700B76F8D}"/>
                  </a:ext>
                </a:extLst>
              </p:cNvPr>
              <p:cNvSpPr/>
              <p:nvPr/>
            </p:nvSpPr>
            <p:spPr>
              <a:xfrm>
                <a:off x="5444425" y="313289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9" name="Rounded Rectangle 118">
                <a:extLst>
                  <a:ext uri="{FF2B5EF4-FFF2-40B4-BE49-F238E27FC236}">
                    <a16:creationId xmlns:a16="http://schemas.microsoft.com/office/drawing/2014/main" id="{6C8A3628-840C-754E-9A7D-D72700B76F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425" y="3132896"/>
                <a:ext cx="480820" cy="736419"/>
              </a:xfrm>
              <a:prstGeom prst="roundRect">
                <a:avLst/>
              </a:prstGeom>
              <a:blipFill>
                <a:blip r:embed="rId1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Rounded Rectangle 119">
                <a:extLst>
                  <a:ext uri="{FF2B5EF4-FFF2-40B4-BE49-F238E27FC236}">
                    <a16:creationId xmlns="" xmlns:a16="http://schemas.microsoft.com/office/drawing/2014/main" id="{9642AF99-3619-7D40-9945-6A3788C353CA}"/>
                  </a:ext>
                </a:extLst>
              </p:cNvPr>
              <p:cNvSpPr/>
              <p:nvPr/>
            </p:nvSpPr>
            <p:spPr>
              <a:xfrm>
                <a:off x="6578218" y="313289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0" name="Rounded Rectangle 119">
                <a:extLst>
                  <a:ext uri="{FF2B5EF4-FFF2-40B4-BE49-F238E27FC236}">
                    <a16:creationId xmlns:a16="http://schemas.microsoft.com/office/drawing/2014/main" id="{9642AF99-3619-7D40-9945-6A3788C353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8218" y="3132895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Rounded Rectangle 120">
                <a:extLst>
                  <a:ext uri="{FF2B5EF4-FFF2-40B4-BE49-F238E27FC236}">
                    <a16:creationId xmlns="" xmlns:a16="http://schemas.microsoft.com/office/drawing/2014/main" id="{6D916570-D6C9-0D44-AC3D-2E32AC0B3D29}"/>
                  </a:ext>
                </a:extLst>
              </p:cNvPr>
              <p:cNvSpPr/>
              <p:nvPr/>
            </p:nvSpPr>
            <p:spPr>
              <a:xfrm>
                <a:off x="7712011" y="3132894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1" name="Rounded Rectangle 120">
                <a:extLst>
                  <a:ext uri="{FF2B5EF4-FFF2-40B4-BE49-F238E27FC236}">
                    <a16:creationId xmlns:a16="http://schemas.microsoft.com/office/drawing/2014/main" id="{6D916570-D6C9-0D44-AC3D-2E32AC0B3D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2011" y="3132894"/>
                <a:ext cx="480820" cy="736419"/>
              </a:xfrm>
              <a:prstGeom prst="roundRect">
                <a:avLst/>
              </a:prstGeom>
              <a:blipFill>
                <a:blip r:embed="rId1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Rounded Rectangle 122">
                <a:extLst>
                  <a:ext uri="{FF2B5EF4-FFF2-40B4-BE49-F238E27FC236}">
                    <a16:creationId xmlns="" xmlns:a16="http://schemas.microsoft.com/office/drawing/2014/main" id="{6C4AE67B-99C0-9B4F-9B2C-D1E44287157D}"/>
                  </a:ext>
                </a:extLst>
              </p:cNvPr>
              <p:cNvSpPr/>
              <p:nvPr/>
            </p:nvSpPr>
            <p:spPr>
              <a:xfrm>
                <a:off x="8845804" y="313289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3" name="Rounded Rectangle 122">
                <a:extLst>
                  <a:ext uri="{FF2B5EF4-FFF2-40B4-BE49-F238E27FC236}">
                    <a16:creationId xmlns:a16="http://schemas.microsoft.com/office/drawing/2014/main" id="{6C4AE67B-99C0-9B4F-9B2C-D1E4428715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5804" y="3132897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2307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Rounded Rectangle 124">
                <a:extLst>
                  <a:ext uri="{FF2B5EF4-FFF2-40B4-BE49-F238E27FC236}">
                    <a16:creationId xmlns="" xmlns:a16="http://schemas.microsoft.com/office/drawing/2014/main" id="{5B1EE140-8214-DC40-81C3-51337138DFE1}"/>
                  </a:ext>
                </a:extLst>
              </p:cNvPr>
              <p:cNvSpPr/>
              <p:nvPr/>
            </p:nvSpPr>
            <p:spPr>
              <a:xfrm>
                <a:off x="9979597" y="313289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5" name="Rounded Rectangle 124">
                <a:extLst>
                  <a:ext uri="{FF2B5EF4-FFF2-40B4-BE49-F238E27FC236}">
                    <a16:creationId xmlns:a16="http://schemas.microsoft.com/office/drawing/2014/main" id="{5B1EE140-8214-DC40-81C3-51337138DFE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9597" y="3132893"/>
                <a:ext cx="480820" cy="736419"/>
              </a:xfrm>
              <a:prstGeom prst="roundRect">
                <a:avLst/>
              </a:prstGeom>
              <a:blipFill>
                <a:blip r:embed="rId1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Rounded Rectangle 126">
                <a:extLst>
                  <a:ext uri="{FF2B5EF4-FFF2-40B4-BE49-F238E27FC236}">
                    <a16:creationId xmlns="" xmlns:a16="http://schemas.microsoft.com/office/drawing/2014/main" id="{C0CD576D-DAD8-C24B-8F0D-D41E5CF4DD0A}"/>
                  </a:ext>
                </a:extLst>
              </p:cNvPr>
              <p:cNvSpPr/>
              <p:nvPr/>
            </p:nvSpPr>
            <p:spPr>
              <a:xfrm>
                <a:off x="11113390" y="313289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7" name="Rounded Rectangle 126">
                <a:extLst>
                  <a:ext uri="{FF2B5EF4-FFF2-40B4-BE49-F238E27FC236}">
                    <a16:creationId xmlns:a16="http://schemas.microsoft.com/office/drawing/2014/main" id="{C0CD576D-DAD8-C24B-8F0D-D41E5CF4DD0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13390" y="3132892"/>
                <a:ext cx="480820" cy="736419"/>
              </a:xfrm>
              <a:prstGeom prst="roundRect">
                <a:avLst/>
              </a:prstGeom>
              <a:blipFill>
                <a:blip r:embed="rId1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49112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sequences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ounded Rectangle 91">
                <a:extLst>
                  <a:ext uri="{FF2B5EF4-FFF2-40B4-BE49-F238E27FC236}">
                    <a16:creationId xmlns="" xmlns:a16="http://schemas.microsoft.com/office/drawing/2014/main" id="{95C31409-FB78-3146-9E5C-CEB99B284EC9}"/>
                  </a:ext>
                </a:extLst>
              </p:cNvPr>
              <p:cNvSpPr/>
              <p:nvPr/>
            </p:nvSpPr>
            <p:spPr>
              <a:xfrm>
                <a:off x="909253" y="4656894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95C31409-FB78-3146-9E5C-CEB99B284E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253" y="4656894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Rounded Rectangle 93">
                <a:extLst>
                  <a:ext uri="{FF2B5EF4-FFF2-40B4-BE49-F238E27FC236}">
                    <a16:creationId xmlns="" xmlns:a16="http://schemas.microsoft.com/office/drawing/2014/main" id="{D5DD7ADC-78E4-014D-AC22-543E1BF23771}"/>
                  </a:ext>
                </a:extLst>
              </p:cNvPr>
              <p:cNvSpPr/>
              <p:nvPr/>
            </p:nvSpPr>
            <p:spPr>
              <a:xfrm>
                <a:off x="2043046" y="465689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4" name="Rounded Rectangle 93">
                <a:extLst>
                  <a:ext uri="{FF2B5EF4-FFF2-40B4-BE49-F238E27FC236}">
                    <a16:creationId xmlns:a16="http://schemas.microsoft.com/office/drawing/2014/main" id="{D5DD7ADC-78E4-014D-AC22-543E1BF237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3046" y="4656893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Rounded Rectangle 95">
                <a:extLst>
                  <a:ext uri="{FF2B5EF4-FFF2-40B4-BE49-F238E27FC236}">
                    <a16:creationId xmlns="" xmlns:a16="http://schemas.microsoft.com/office/drawing/2014/main" id="{B4194BE7-0EF7-C54E-B0AB-D28A4A5CEBA2}"/>
                  </a:ext>
                </a:extLst>
              </p:cNvPr>
              <p:cNvSpPr/>
              <p:nvPr/>
            </p:nvSpPr>
            <p:spPr>
              <a:xfrm>
                <a:off x="3176839" y="465296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6" name="Rounded Rectangle 95">
                <a:extLst>
                  <a:ext uri="{FF2B5EF4-FFF2-40B4-BE49-F238E27FC236}">
                    <a16:creationId xmlns:a16="http://schemas.microsoft.com/office/drawing/2014/main" id="{B4194BE7-0EF7-C54E-B0AB-D28A4A5CEBA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6839" y="4652968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9" name="Rounded Rectangle 98">
                <a:extLst>
                  <a:ext uri="{FF2B5EF4-FFF2-40B4-BE49-F238E27FC236}">
                    <a16:creationId xmlns="" xmlns:a16="http://schemas.microsoft.com/office/drawing/2014/main" id="{BA008101-DA10-5C4D-87D3-CBE7A6848643}"/>
                  </a:ext>
                </a:extLst>
              </p:cNvPr>
              <p:cNvSpPr/>
              <p:nvPr/>
            </p:nvSpPr>
            <p:spPr>
              <a:xfrm>
                <a:off x="4310632" y="465296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9" name="Rounded Rectangle 98">
                <a:extLst>
                  <a:ext uri="{FF2B5EF4-FFF2-40B4-BE49-F238E27FC236}">
                    <a16:creationId xmlns:a16="http://schemas.microsoft.com/office/drawing/2014/main" id="{BA008101-DA10-5C4D-87D3-CBE7A68486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0632" y="4652968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Rounded Rectangle 100">
                <a:extLst>
                  <a:ext uri="{FF2B5EF4-FFF2-40B4-BE49-F238E27FC236}">
                    <a16:creationId xmlns="" xmlns:a16="http://schemas.microsoft.com/office/drawing/2014/main" id="{B52AC311-A997-474E-9A17-2318BBD0BAA7}"/>
                  </a:ext>
                </a:extLst>
              </p:cNvPr>
              <p:cNvSpPr/>
              <p:nvPr/>
            </p:nvSpPr>
            <p:spPr>
              <a:xfrm>
                <a:off x="5444425" y="465296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1" name="Rounded Rectangle 100">
                <a:extLst>
                  <a:ext uri="{FF2B5EF4-FFF2-40B4-BE49-F238E27FC236}">
                    <a16:creationId xmlns:a16="http://schemas.microsoft.com/office/drawing/2014/main" id="{B52AC311-A997-474E-9A17-2318BBD0BAA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425" y="4652967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Rounded Rectangle 102">
                <a:extLst>
                  <a:ext uri="{FF2B5EF4-FFF2-40B4-BE49-F238E27FC236}">
                    <a16:creationId xmlns="" xmlns:a16="http://schemas.microsoft.com/office/drawing/2014/main" id="{71821FEF-8917-C14E-BBAA-5BEDF23F9629}"/>
                  </a:ext>
                </a:extLst>
              </p:cNvPr>
              <p:cNvSpPr/>
              <p:nvPr/>
            </p:nvSpPr>
            <p:spPr>
              <a:xfrm>
                <a:off x="6578218" y="465296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3" name="Rounded Rectangle 102">
                <a:extLst>
                  <a:ext uri="{FF2B5EF4-FFF2-40B4-BE49-F238E27FC236}">
                    <a16:creationId xmlns:a16="http://schemas.microsoft.com/office/drawing/2014/main" id="{71821FEF-8917-C14E-BBAA-5BEDF23F96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8218" y="4652966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Rounded Rectangle 104">
                <a:extLst>
                  <a:ext uri="{FF2B5EF4-FFF2-40B4-BE49-F238E27FC236}">
                    <a16:creationId xmlns="" xmlns:a16="http://schemas.microsoft.com/office/drawing/2014/main" id="{E474BFDC-AB5E-474F-AA94-964F27C106A3}"/>
                  </a:ext>
                </a:extLst>
              </p:cNvPr>
              <p:cNvSpPr/>
              <p:nvPr/>
            </p:nvSpPr>
            <p:spPr>
              <a:xfrm>
                <a:off x="7712011" y="465296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5" name="Rounded Rectangle 104">
                <a:extLst>
                  <a:ext uri="{FF2B5EF4-FFF2-40B4-BE49-F238E27FC236}">
                    <a16:creationId xmlns:a16="http://schemas.microsoft.com/office/drawing/2014/main" id="{E474BFDC-AB5E-474F-AA94-964F27C106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2011" y="4652965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Rounded Rectangle 106">
                <a:extLst>
                  <a:ext uri="{FF2B5EF4-FFF2-40B4-BE49-F238E27FC236}">
                    <a16:creationId xmlns="" xmlns:a16="http://schemas.microsoft.com/office/drawing/2014/main" id="{4BCCE564-8602-ED4A-8538-EBCC54DDA213}"/>
                  </a:ext>
                </a:extLst>
              </p:cNvPr>
              <p:cNvSpPr/>
              <p:nvPr/>
            </p:nvSpPr>
            <p:spPr>
              <a:xfrm>
                <a:off x="8845804" y="465296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7" name="Rounded Rectangle 106">
                <a:extLst>
                  <a:ext uri="{FF2B5EF4-FFF2-40B4-BE49-F238E27FC236}">
                    <a16:creationId xmlns:a16="http://schemas.microsoft.com/office/drawing/2014/main" id="{4BCCE564-8602-ED4A-8538-EBCC54DDA2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5804" y="4652968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2307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Rounded Rectangle 108">
                <a:extLst>
                  <a:ext uri="{FF2B5EF4-FFF2-40B4-BE49-F238E27FC236}">
                    <a16:creationId xmlns="" xmlns:a16="http://schemas.microsoft.com/office/drawing/2014/main" id="{A9B71776-483F-0648-99DA-7CCF8D68BC87}"/>
                  </a:ext>
                </a:extLst>
              </p:cNvPr>
              <p:cNvSpPr/>
              <p:nvPr/>
            </p:nvSpPr>
            <p:spPr>
              <a:xfrm>
                <a:off x="9979597" y="4652964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9" name="Rounded Rectangle 108">
                <a:extLst>
                  <a:ext uri="{FF2B5EF4-FFF2-40B4-BE49-F238E27FC236}">
                    <a16:creationId xmlns:a16="http://schemas.microsoft.com/office/drawing/2014/main" id="{A9B71776-483F-0648-99DA-7CCF8D68BC8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9597" y="4652964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Rounded Rectangle 109">
                <a:extLst>
                  <a:ext uri="{FF2B5EF4-FFF2-40B4-BE49-F238E27FC236}">
                    <a16:creationId xmlns="" xmlns:a16="http://schemas.microsoft.com/office/drawing/2014/main" id="{7D02D9A9-8F73-AB43-8370-7595367D1233}"/>
                  </a:ext>
                </a:extLst>
              </p:cNvPr>
              <p:cNvSpPr/>
              <p:nvPr/>
            </p:nvSpPr>
            <p:spPr>
              <a:xfrm>
                <a:off x="11113390" y="465296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0" name="Rounded Rectangle 109">
                <a:extLst>
                  <a:ext uri="{FF2B5EF4-FFF2-40B4-BE49-F238E27FC236}">
                    <a16:creationId xmlns:a16="http://schemas.microsoft.com/office/drawing/2014/main" id="{7D02D9A9-8F73-AB43-8370-7595367D12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13390" y="4652963"/>
                <a:ext cx="480820" cy="736419"/>
              </a:xfrm>
              <a:prstGeom prst="roundRect">
                <a:avLst/>
              </a:prstGeom>
              <a:blipFill>
                <a:blip r:embed="rId12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Rounded Rectangle 111">
                <a:extLst>
                  <a:ext uri="{FF2B5EF4-FFF2-40B4-BE49-F238E27FC236}">
                    <a16:creationId xmlns="" xmlns:a16="http://schemas.microsoft.com/office/drawing/2014/main" id="{0A7432A1-C812-FD43-B8BE-59FF4080CA6C}"/>
                  </a:ext>
                </a:extLst>
              </p:cNvPr>
              <p:cNvSpPr/>
              <p:nvPr/>
            </p:nvSpPr>
            <p:spPr>
              <a:xfrm>
                <a:off x="909253" y="313682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2" name="Rounded Rectangle 111">
                <a:extLst>
                  <a:ext uri="{FF2B5EF4-FFF2-40B4-BE49-F238E27FC236}">
                    <a16:creationId xmlns:a16="http://schemas.microsoft.com/office/drawing/2014/main" id="{0A7432A1-C812-FD43-B8BE-59FF4080CA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253" y="3136823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Rounded Rectangle 113">
                <a:extLst>
                  <a:ext uri="{FF2B5EF4-FFF2-40B4-BE49-F238E27FC236}">
                    <a16:creationId xmlns="" xmlns:a16="http://schemas.microsoft.com/office/drawing/2014/main" id="{C322D761-32CE-AA43-9B44-A915A87D9B73}"/>
                  </a:ext>
                </a:extLst>
              </p:cNvPr>
              <p:cNvSpPr/>
              <p:nvPr/>
            </p:nvSpPr>
            <p:spPr>
              <a:xfrm>
                <a:off x="2043046" y="313682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4" name="Rounded Rectangle 113">
                <a:extLst>
                  <a:ext uri="{FF2B5EF4-FFF2-40B4-BE49-F238E27FC236}">
                    <a16:creationId xmlns:a16="http://schemas.microsoft.com/office/drawing/2014/main" id="{C322D761-32CE-AA43-9B44-A915A87D9B7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3046" y="3136822"/>
                <a:ext cx="480820" cy="736419"/>
              </a:xfrm>
              <a:prstGeom prst="roundRect">
                <a:avLst/>
              </a:prstGeom>
              <a:blipFill>
                <a:blip r:embed="rId1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Rounded Rectangle 115">
                <a:extLst>
                  <a:ext uri="{FF2B5EF4-FFF2-40B4-BE49-F238E27FC236}">
                    <a16:creationId xmlns="" xmlns:a16="http://schemas.microsoft.com/office/drawing/2014/main" id="{6C1DEFD8-D107-564D-9572-BD0C0B2C59CC}"/>
                  </a:ext>
                </a:extLst>
              </p:cNvPr>
              <p:cNvSpPr/>
              <p:nvPr/>
            </p:nvSpPr>
            <p:spPr>
              <a:xfrm>
                <a:off x="3176839" y="313289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6" name="Rounded Rectangle 115">
                <a:extLst>
                  <a:ext uri="{FF2B5EF4-FFF2-40B4-BE49-F238E27FC236}">
                    <a16:creationId xmlns:a16="http://schemas.microsoft.com/office/drawing/2014/main" id="{6C1DEFD8-D107-564D-9572-BD0C0B2C59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6839" y="3132897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Rounded Rectangle 117">
                <a:extLst>
                  <a:ext uri="{FF2B5EF4-FFF2-40B4-BE49-F238E27FC236}">
                    <a16:creationId xmlns="" xmlns:a16="http://schemas.microsoft.com/office/drawing/2014/main" id="{E1E5EDA4-010B-2D41-A87B-3BDA96F60ED8}"/>
                  </a:ext>
                </a:extLst>
              </p:cNvPr>
              <p:cNvSpPr/>
              <p:nvPr/>
            </p:nvSpPr>
            <p:spPr>
              <a:xfrm>
                <a:off x="4310632" y="313289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8" name="Rounded Rectangle 117">
                <a:extLst>
                  <a:ext uri="{FF2B5EF4-FFF2-40B4-BE49-F238E27FC236}">
                    <a16:creationId xmlns:a16="http://schemas.microsoft.com/office/drawing/2014/main" id="{E1E5EDA4-010B-2D41-A87B-3BDA96F60E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0632" y="3132897"/>
                <a:ext cx="480820" cy="736419"/>
              </a:xfrm>
              <a:prstGeom prst="roundRect">
                <a:avLst/>
              </a:prstGeom>
              <a:blipFill>
                <a:blip r:embed="rId14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ounded Rectangle 118">
                <a:extLst>
                  <a:ext uri="{FF2B5EF4-FFF2-40B4-BE49-F238E27FC236}">
                    <a16:creationId xmlns="" xmlns:a16="http://schemas.microsoft.com/office/drawing/2014/main" id="{6C8A3628-840C-754E-9A7D-D72700B76F8D}"/>
                  </a:ext>
                </a:extLst>
              </p:cNvPr>
              <p:cNvSpPr/>
              <p:nvPr/>
            </p:nvSpPr>
            <p:spPr>
              <a:xfrm>
                <a:off x="5444425" y="313289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9" name="Rounded Rectangle 118">
                <a:extLst>
                  <a:ext uri="{FF2B5EF4-FFF2-40B4-BE49-F238E27FC236}">
                    <a16:creationId xmlns:a16="http://schemas.microsoft.com/office/drawing/2014/main" id="{6C8A3628-840C-754E-9A7D-D72700B76F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425" y="3132896"/>
                <a:ext cx="480820" cy="736419"/>
              </a:xfrm>
              <a:prstGeom prst="roundRect">
                <a:avLst/>
              </a:prstGeom>
              <a:blipFill>
                <a:blip r:embed="rId1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Rounded Rectangle 119">
                <a:extLst>
                  <a:ext uri="{FF2B5EF4-FFF2-40B4-BE49-F238E27FC236}">
                    <a16:creationId xmlns="" xmlns:a16="http://schemas.microsoft.com/office/drawing/2014/main" id="{9642AF99-3619-7D40-9945-6A3788C353CA}"/>
                  </a:ext>
                </a:extLst>
              </p:cNvPr>
              <p:cNvSpPr/>
              <p:nvPr/>
            </p:nvSpPr>
            <p:spPr>
              <a:xfrm>
                <a:off x="6578218" y="313289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0" name="Rounded Rectangle 119">
                <a:extLst>
                  <a:ext uri="{FF2B5EF4-FFF2-40B4-BE49-F238E27FC236}">
                    <a16:creationId xmlns:a16="http://schemas.microsoft.com/office/drawing/2014/main" id="{9642AF99-3619-7D40-9945-6A3788C353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8218" y="3132895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Rounded Rectangle 120">
                <a:extLst>
                  <a:ext uri="{FF2B5EF4-FFF2-40B4-BE49-F238E27FC236}">
                    <a16:creationId xmlns="" xmlns:a16="http://schemas.microsoft.com/office/drawing/2014/main" id="{6D916570-D6C9-0D44-AC3D-2E32AC0B3D29}"/>
                  </a:ext>
                </a:extLst>
              </p:cNvPr>
              <p:cNvSpPr/>
              <p:nvPr/>
            </p:nvSpPr>
            <p:spPr>
              <a:xfrm>
                <a:off x="7712011" y="3132894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1" name="Rounded Rectangle 120">
                <a:extLst>
                  <a:ext uri="{FF2B5EF4-FFF2-40B4-BE49-F238E27FC236}">
                    <a16:creationId xmlns:a16="http://schemas.microsoft.com/office/drawing/2014/main" id="{6D916570-D6C9-0D44-AC3D-2E32AC0B3D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2011" y="3132894"/>
                <a:ext cx="480820" cy="736419"/>
              </a:xfrm>
              <a:prstGeom prst="roundRect">
                <a:avLst/>
              </a:prstGeom>
              <a:blipFill>
                <a:blip r:embed="rId1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Rounded Rectangle 122">
                <a:extLst>
                  <a:ext uri="{FF2B5EF4-FFF2-40B4-BE49-F238E27FC236}">
                    <a16:creationId xmlns="" xmlns:a16="http://schemas.microsoft.com/office/drawing/2014/main" id="{6C4AE67B-99C0-9B4F-9B2C-D1E44287157D}"/>
                  </a:ext>
                </a:extLst>
              </p:cNvPr>
              <p:cNvSpPr/>
              <p:nvPr/>
            </p:nvSpPr>
            <p:spPr>
              <a:xfrm>
                <a:off x="8845804" y="313289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3" name="Rounded Rectangle 122">
                <a:extLst>
                  <a:ext uri="{FF2B5EF4-FFF2-40B4-BE49-F238E27FC236}">
                    <a16:creationId xmlns:a16="http://schemas.microsoft.com/office/drawing/2014/main" id="{6C4AE67B-99C0-9B4F-9B2C-D1E4428715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5804" y="3132897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2307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Rounded Rectangle 124">
                <a:extLst>
                  <a:ext uri="{FF2B5EF4-FFF2-40B4-BE49-F238E27FC236}">
                    <a16:creationId xmlns="" xmlns:a16="http://schemas.microsoft.com/office/drawing/2014/main" id="{5B1EE140-8214-DC40-81C3-51337138DFE1}"/>
                  </a:ext>
                </a:extLst>
              </p:cNvPr>
              <p:cNvSpPr/>
              <p:nvPr/>
            </p:nvSpPr>
            <p:spPr>
              <a:xfrm>
                <a:off x="9979597" y="313289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5" name="Rounded Rectangle 124">
                <a:extLst>
                  <a:ext uri="{FF2B5EF4-FFF2-40B4-BE49-F238E27FC236}">
                    <a16:creationId xmlns:a16="http://schemas.microsoft.com/office/drawing/2014/main" id="{5B1EE140-8214-DC40-81C3-51337138DFE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9597" y="3132893"/>
                <a:ext cx="480820" cy="736419"/>
              </a:xfrm>
              <a:prstGeom prst="roundRect">
                <a:avLst/>
              </a:prstGeom>
              <a:blipFill>
                <a:blip r:embed="rId1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Rounded Rectangle 126">
                <a:extLst>
                  <a:ext uri="{FF2B5EF4-FFF2-40B4-BE49-F238E27FC236}">
                    <a16:creationId xmlns="" xmlns:a16="http://schemas.microsoft.com/office/drawing/2014/main" id="{C0CD576D-DAD8-C24B-8F0D-D41E5CF4DD0A}"/>
                  </a:ext>
                </a:extLst>
              </p:cNvPr>
              <p:cNvSpPr/>
              <p:nvPr/>
            </p:nvSpPr>
            <p:spPr>
              <a:xfrm>
                <a:off x="11113390" y="313289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7" name="Rounded Rectangle 126">
                <a:extLst>
                  <a:ext uri="{FF2B5EF4-FFF2-40B4-BE49-F238E27FC236}">
                    <a16:creationId xmlns:a16="http://schemas.microsoft.com/office/drawing/2014/main" id="{C0CD576D-DAD8-C24B-8F0D-D41E5CF4DD0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13390" y="3132892"/>
                <a:ext cx="480820" cy="736419"/>
              </a:xfrm>
              <a:prstGeom prst="roundRect">
                <a:avLst/>
              </a:prstGeom>
              <a:blipFill>
                <a:blip r:embed="rId1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B6508A08-2090-7A43-85D7-083E8F923B31}"/>
                  </a:ext>
                </a:extLst>
              </p:cNvPr>
              <p:cNvSpPr/>
              <p:nvPr/>
            </p:nvSpPr>
            <p:spPr>
              <a:xfrm>
                <a:off x="909253" y="465296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B6508A08-2090-7A43-85D7-083E8F923B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253" y="4652963"/>
                <a:ext cx="480820" cy="736419"/>
              </a:xfrm>
              <a:prstGeom prst="roundRect">
                <a:avLst/>
              </a:prstGeom>
              <a:blipFill>
                <a:blip r:embed="rId19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CC47DF13-0B46-C748-BF81-2A2CE8B608F0}"/>
                  </a:ext>
                </a:extLst>
              </p:cNvPr>
              <p:cNvSpPr/>
              <p:nvPr/>
            </p:nvSpPr>
            <p:spPr>
              <a:xfrm>
                <a:off x="3176839" y="464903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CC47DF13-0B46-C748-BF81-2A2CE8B608F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6839" y="4649037"/>
                <a:ext cx="480820" cy="736419"/>
              </a:xfrm>
              <a:prstGeom prst="roundRect">
                <a:avLst/>
              </a:prstGeom>
              <a:blipFill>
                <a:blip r:embed="rId2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F9DBDD26-4F8D-104C-8CF8-39213ED5805A}"/>
                  </a:ext>
                </a:extLst>
              </p:cNvPr>
              <p:cNvSpPr/>
              <p:nvPr/>
            </p:nvSpPr>
            <p:spPr>
              <a:xfrm>
                <a:off x="6578218" y="464903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F9DBDD26-4F8D-104C-8CF8-39213ED5805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8218" y="4649035"/>
                <a:ext cx="480820" cy="736419"/>
              </a:xfrm>
              <a:prstGeom prst="roundRect">
                <a:avLst/>
              </a:prstGeom>
              <a:blipFill>
                <a:blip r:embed="rId21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24B93E06-030B-934E-ABF6-F991F9CA4CB6}"/>
                  </a:ext>
                </a:extLst>
              </p:cNvPr>
              <p:cNvSpPr/>
              <p:nvPr/>
            </p:nvSpPr>
            <p:spPr>
              <a:xfrm>
                <a:off x="8845804" y="464903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24B93E06-030B-934E-ABF6-F991F9CA4CB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5804" y="4649037"/>
                <a:ext cx="480820" cy="736419"/>
              </a:xfrm>
              <a:prstGeom prst="roundRect">
                <a:avLst/>
              </a:prstGeom>
              <a:blipFill>
                <a:blip r:embed="rId22"/>
                <a:stretch>
                  <a:fillRect l="-2307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0AE3F7A4-4E2B-7A4F-B61A-A7337C5B5E1B}"/>
                  </a:ext>
                </a:extLst>
              </p:cNvPr>
              <p:cNvSpPr/>
              <p:nvPr/>
            </p:nvSpPr>
            <p:spPr>
              <a:xfrm>
                <a:off x="909253" y="313289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0AE3F7A4-4E2B-7A4F-B61A-A7337C5B5E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253" y="3132892"/>
                <a:ext cx="480820" cy="736419"/>
              </a:xfrm>
              <a:prstGeom prst="roundRect">
                <a:avLst/>
              </a:prstGeom>
              <a:blipFill>
                <a:blip r:embed="rId23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D08C9B1B-8686-FC49-8A01-796B4309D428}"/>
                  </a:ext>
                </a:extLst>
              </p:cNvPr>
              <p:cNvSpPr/>
              <p:nvPr/>
            </p:nvSpPr>
            <p:spPr>
              <a:xfrm>
                <a:off x="3176839" y="312896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D08C9B1B-8686-FC49-8A01-796B4309D4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6839" y="3128966"/>
                <a:ext cx="480820" cy="736419"/>
              </a:xfrm>
              <a:prstGeom prst="roundRect">
                <a:avLst/>
              </a:prstGeom>
              <a:blipFill>
                <a:blip r:embed="rId24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F2D95234-088F-7545-A2D2-7239657396E2}"/>
                  </a:ext>
                </a:extLst>
              </p:cNvPr>
              <p:cNvSpPr/>
              <p:nvPr/>
            </p:nvSpPr>
            <p:spPr>
              <a:xfrm>
                <a:off x="6578218" y="3128964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F2D95234-088F-7545-A2D2-7239657396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8218" y="3128964"/>
                <a:ext cx="480820" cy="736419"/>
              </a:xfrm>
              <a:prstGeom prst="roundRect">
                <a:avLst/>
              </a:prstGeom>
              <a:blipFill>
                <a:blip r:embed="rId2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BCB94EC2-E737-3A4E-B724-60084A54901F}"/>
                  </a:ext>
                </a:extLst>
              </p:cNvPr>
              <p:cNvSpPr/>
              <p:nvPr/>
            </p:nvSpPr>
            <p:spPr>
              <a:xfrm>
                <a:off x="8845804" y="312896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BCB94EC2-E737-3A4E-B724-60084A5490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5804" y="3128966"/>
                <a:ext cx="480820" cy="736419"/>
              </a:xfrm>
              <a:prstGeom prst="roundRect">
                <a:avLst/>
              </a:prstGeom>
              <a:blipFill>
                <a:blip r:embed="rId26"/>
                <a:stretch>
                  <a:fillRect l="-2307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615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sequences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ounded Rectangle 91">
                <a:extLst>
                  <a:ext uri="{FF2B5EF4-FFF2-40B4-BE49-F238E27FC236}">
                    <a16:creationId xmlns="" xmlns:a16="http://schemas.microsoft.com/office/drawing/2014/main" id="{95C31409-FB78-3146-9E5C-CEB99B284EC9}"/>
                  </a:ext>
                </a:extLst>
              </p:cNvPr>
              <p:cNvSpPr/>
              <p:nvPr/>
            </p:nvSpPr>
            <p:spPr>
              <a:xfrm>
                <a:off x="909253" y="4656894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95C31409-FB78-3146-9E5C-CEB99B284E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253" y="4656894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Rounded Rectangle 93">
                <a:extLst>
                  <a:ext uri="{FF2B5EF4-FFF2-40B4-BE49-F238E27FC236}">
                    <a16:creationId xmlns="" xmlns:a16="http://schemas.microsoft.com/office/drawing/2014/main" id="{D5DD7ADC-78E4-014D-AC22-543E1BF23771}"/>
                  </a:ext>
                </a:extLst>
              </p:cNvPr>
              <p:cNvSpPr/>
              <p:nvPr/>
            </p:nvSpPr>
            <p:spPr>
              <a:xfrm>
                <a:off x="2043046" y="465689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4" name="Rounded Rectangle 93">
                <a:extLst>
                  <a:ext uri="{FF2B5EF4-FFF2-40B4-BE49-F238E27FC236}">
                    <a16:creationId xmlns:a16="http://schemas.microsoft.com/office/drawing/2014/main" id="{D5DD7ADC-78E4-014D-AC22-543E1BF237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3046" y="4656893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Rounded Rectangle 95">
                <a:extLst>
                  <a:ext uri="{FF2B5EF4-FFF2-40B4-BE49-F238E27FC236}">
                    <a16:creationId xmlns="" xmlns:a16="http://schemas.microsoft.com/office/drawing/2014/main" id="{B4194BE7-0EF7-C54E-B0AB-D28A4A5CEBA2}"/>
                  </a:ext>
                </a:extLst>
              </p:cNvPr>
              <p:cNvSpPr/>
              <p:nvPr/>
            </p:nvSpPr>
            <p:spPr>
              <a:xfrm>
                <a:off x="3176839" y="465296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6" name="Rounded Rectangle 95">
                <a:extLst>
                  <a:ext uri="{FF2B5EF4-FFF2-40B4-BE49-F238E27FC236}">
                    <a16:creationId xmlns:a16="http://schemas.microsoft.com/office/drawing/2014/main" id="{B4194BE7-0EF7-C54E-B0AB-D28A4A5CEBA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6839" y="4652968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9" name="Rounded Rectangle 98">
                <a:extLst>
                  <a:ext uri="{FF2B5EF4-FFF2-40B4-BE49-F238E27FC236}">
                    <a16:creationId xmlns="" xmlns:a16="http://schemas.microsoft.com/office/drawing/2014/main" id="{BA008101-DA10-5C4D-87D3-CBE7A6848643}"/>
                  </a:ext>
                </a:extLst>
              </p:cNvPr>
              <p:cNvSpPr/>
              <p:nvPr/>
            </p:nvSpPr>
            <p:spPr>
              <a:xfrm>
                <a:off x="4310632" y="465296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9" name="Rounded Rectangle 98">
                <a:extLst>
                  <a:ext uri="{FF2B5EF4-FFF2-40B4-BE49-F238E27FC236}">
                    <a16:creationId xmlns:a16="http://schemas.microsoft.com/office/drawing/2014/main" id="{BA008101-DA10-5C4D-87D3-CBE7A68486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0632" y="4652968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Rounded Rectangle 100">
                <a:extLst>
                  <a:ext uri="{FF2B5EF4-FFF2-40B4-BE49-F238E27FC236}">
                    <a16:creationId xmlns="" xmlns:a16="http://schemas.microsoft.com/office/drawing/2014/main" id="{B52AC311-A997-474E-9A17-2318BBD0BAA7}"/>
                  </a:ext>
                </a:extLst>
              </p:cNvPr>
              <p:cNvSpPr/>
              <p:nvPr/>
            </p:nvSpPr>
            <p:spPr>
              <a:xfrm>
                <a:off x="5444425" y="465296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1" name="Rounded Rectangle 100">
                <a:extLst>
                  <a:ext uri="{FF2B5EF4-FFF2-40B4-BE49-F238E27FC236}">
                    <a16:creationId xmlns:a16="http://schemas.microsoft.com/office/drawing/2014/main" id="{B52AC311-A997-474E-9A17-2318BBD0BAA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425" y="4652967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Rounded Rectangle 102">
                <a:extLst>
                  <a:ext uri="{FF2B5EF4-FFF2-40B4-BE49-F238E27FC236}">
                    <a16:creationId xmlns="" xmlns:a16="http://schemas.microsoft.com/office/drawing/2014/main" id="{71821FEF-8917-C14E-BBAA-5BEDF23F9629}"/>
                  </a:ext>
                </a:extLst>
              </p:cNvPr>
              <p:cNvSpPr/>
              <p:nvPr/>
            </p:nvSpPr>
            <p:spPr>
              <a:xfrm>
                <a:off x="6578218" y="465296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3" name="Rounded Rectangle 102">
                <a:extLst>
                  <a:ext uri="{FF2B5EF4-FFF2-40B4-BE49-F238E27FC236}">
                    <a16:creationId xmlns:a16="http://schemas.microsoft.com/office/drawing/2014/main" id="{71821FEF-8917-C14E-BBAA-5BEDF23F96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8218" y="4652966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Rounded Rectangle 104">
                <a:extLst>
                  <a:ext uri="{FF2B5EF4-FFF2-40B4-BE49-F238E27FC236}">
                    <a16:creationId xmlns="" xmlns:a16="http://schemas.microsoft.com/office/drawing/2014/main" id="{E474BFDC-AB5E-474F-AA94-964F27C106A3}"/>
                  </a:ext>
                </a:extLst>
              </p:cNvPr>
              <p:cNvSpPr/>
              <p:nvPr/>
            </p:nvSpPr>
            <p:spPr>
              <a:xfrm>
                <a:off x="7712011" y="465296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5" name="Rounded Rectangle 104">
                <a:extLst>
                  <a:ext uri="{FF2B5EF4-FFF2-40B4-BE49-F238E27FC236}">
                    <a16:creationId xmlns:a16="http://schemas.microsoft.com/office/drawing/2014/main" id="{E474BFDC-AB5E-474F-AA94-964F27C106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2011" y="4652965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Rounded Rectangle 106">
                <a:extLst>
                  <a:ext uri="{FF2B5EF4-FFF2-40B4-BE49-F238E27FC236}">
                    <a16:creationId xmlns="" xmlns:a16="http://schemas.microsoft.com/office/drawing/2014/main" id="{4BCCE564-8602-ED4A-8538-EBCC54DDA213}"/>
                  </a:ext>
                </a:extLst>
              </p:cNvPr>
              <p:cNvSpPr/>
              <p:nvPr/>
            </p:nvSpPr>
            <p:spPr>
              <a:xfrm>
                <a:off x="8845804" y="465296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7" name="Rounded Rectangle 106">
                <a:extLst>
                  <a:ext uri="{FF2B5EF4-FFF2-40B4-BE49-F238E27FC236}">
                    <a16:creationId xmlns:a16="http://schemas.microsoft.com/office/drawing/2014/main" id="{4BCCE564-8602-ED4A-8538-EBCC54DDA2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5804" y="4652968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2307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Rounded Rectangle 108">
                <a:extLst>
                  <a:ext uri="{FF2B5EF4-FFF2-40B4-BE49-F238E27FC236}">
                    <a16:creationId xmlns="" xmlns:a16="http://schemas.microsoft.com/office/drawing/2014/main" id="{A9B71776-483F-0648-99DA-7CCF8D68BC87}"/>
                  </a:ext>
                </a:extLst>
              </p:cNvPr>
              <p:cNvSpPr/>
              <p:nvPr/>
            </p:nvSpPr>
            <p:spPr>
              <a:xfrm>
                <a:off x="9979597" y="4652964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9" name="Rounded Rectangle 108">
                <a:extLst>
                  <a:ext uri="{FF2B5EF4-FFF2-40B4-BE49-F238E27FC236}">
                    <a16:creationId xmlns:a16="http://schemas.microsoft.com/office/drawing/2014/main" id="{A9B71776-483F-0648-99DA-7CCF8D68BC8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9597" y="4652964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Rounded Rectangle 109">
                <a:extLst>
                  <a:ext uri="{FF2B5EF4-FFF2-40B4-BE49-F238E27FC236}">
                    <a16:creationId xmlns="" xmlns:a16="http://schemas.microsoft.com/office/drawing/2014/main" id="{7D02D9A9-8F73-AB43-8370-7595367D1233}"/>
                  </a:ext>
                </a:extLst>
              </p:cNvPr>
              <p:cNvSpPr/>
              <p:nvPr/>
            </p:nvSpPr>
            <p:spPr>
              <a:xfrm>
                <a:off x="11113390" y="465296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0" name="Rounded Rectangle 109">
                <a:extLst>
                  <a:ext uri="{FF2B5EF4-FFF2-40B4-BE49-F238E27FC236}">
                    <a16:creationId xmlns:a16="http://schemas.microsoft.com/office/drawing/2014/main" id="{7D02D9A9-8F73-AB43-8370-7595367D12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13390" y="4652963"/>
                <a:ext cx="480820" cy="736419"/>
              </a:xfrm>
              <a:prstGeom prst="roundRect">
                <a:avLst/>
              </a:prstGeom>
              <a:blipFill>
                <a:blip r:embed="rId12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Rounded Rectangle 111">
                <a:extLst>
                  <a:ext uri="{FF2B5EF4-FFF2-40B4-BE49-F238E27FC236}">
                    <a16:creationId xmlns="" xmlns:a16="http://schemas.microsoft.com/office/drawing/2014/main" id="{0A7432A1-C812-FD43-B8BE-59FF4080CA6C}"/>
                  </a:ext>
                </a:extLst>
              </p:cNvPr>
              <p:cNvSpPr/>
              <p:nvPr/>
            </p:nvSpPr>
            <p:spPr>
              <a:xfrm>
                <a:off x="909253" y="313682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2" name="Rounded Rectangle 111">
                <a:extLst>
                  <a:ext uri="{FF2B5EF4-FFF2-40B4-BE49-F238E27FC236}">
                    <a16:creationId xmlns:a16="http://schemas.microsoft.com/office/drawing/2014/main" id="{0A7432A1-C812-FD43-B8BE-59FF4080CA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253" y="3136823"/>
                <a:ext cx="480820" cy="736419"/>
              </a:xfrm>
              <a:prstGeom prst="roundRect">
                <a:avLst/>
              </a:prstGeom>
              <a:blipFill>
                <a:blip r:embed="rId13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Rounded Rectangle 113">
                <a:extLst>
                  <a:ext uri="{FF2B5EF4-FFF2-40B4-BE49-F238E27FC236}">
                    <a16:creationId xmlns="" xmlns:a16="http://schemas.microsoft.com/office/drawing/2014/main" id="{C322D761-32CE-AA43-9B44-A915A87D9B73}"/>
                  </a:ext>
                </a:extLst>
              </p:cNvPr>
              <p:cNvSpPr/>
              <p:nvPr/>
            </p:nvSpPr>
            <p:spPr>
              <a:xfrm>
                <a:off x="2043046" y="313682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4" name="Rounded Rectangle 113">
                <a:extLst>
                  <a:ext uri="{FF2B5EF4-FFF2-40B4-BE49-F238E27FC236}">
                    <a16:creationId xmlns:a16="http://schemas.microsoft.com/office/drawing/2014/main" id="{C322D761-32CE-AA43-9B44-A915A87D9B7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3046" y="3136822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Rounded Rectangle 115">
                <a:extLst>
                  <a:ext uri="{FF2B5EF4-FFF2-40B4-BE49-F238E27FC236}">
                    <a16:creationId xmlns="" xmlns:a16="http://schemas.microsoft.com/office/drawing/2014/main" id="{6C1DEFD8-D107-564D-9572-BD0C0B2C59CC}"/>
                  </a:ext>
                </a:extLst>
              </p:cNvPr>
              <p:cNvSpPr/>
              <p:nvPr/>
            </p:nvSpPr>
            <p:spPr>
              <a:xfrm>
                <a:off x="3176839" y="313289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6" name="Rounded Rectangle 115">
                <a:extLst>
                  <a:ext uri="{FF2B5EF4-FFF2-40B4-BE49-F238E27FC236}">
                    <a16:creationId xmlns:a16="http://schemas.microsoft.com/office/drawing/2014/main" id="{6C1DEFD8-D107-564D-9572-BD0C0B2C59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6839" y="3132897"/>
                <a:ext cx="480820" cy="736419"/>
              </a:xfrm>
              <a:prstGeom prst="roundRect">
                <a:avLst/>
              </a:prstGeom>
              <a:blipFill>
                <a:blip r:embed="rId14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Rounded Rectangle 117">
                <a:extLst>
                  <a:ext uri="{FF2B5EF4-FFF2-40B4-BE49-F238E27FC236}">
                    <a16:creationId xmlns="" xmlns:a16="http://schemas.microsoft.com/office/drawing/2014/main" id="{E1E5EDA4-010B-2D41-A87B-3BDA96F60ED8}"/>
                  </a:ext>
                </a:extLst>
              </p:cNvPr>
              <p:cNvSpPr/>
              <p:nvPr/>
            </p:nvSpPr>
            <p:spPr>
              <a:xfrm>
                <a:off x="4310632" y="313289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8" name="Rounded Rectangle 117">
                <a:extLst>
                  <a:ext uri="{FF2B5EF4-FFF2-40B4-BE49-F238E27FC236}">
                    <a16:creationId xmlns:a16="http://schemas.microsoft.com/office/drawing/2014/main" id="{E1E5EDA4-010B-2D41-A87B-3BDA96F60E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0632" y="3132897"/>
                <a:ext cx="480820" cy="736419"/>
              </a:xfrm>
              <a:prstGeom prst="roundRect">
                <a:avLst/>
              </a:prstGeom>
              <a:blipFill>
                <a:blip r:embed="rId1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ounded Rectangle 118">
                <a:extLst>
                  <a:ext uri="{FF2B5EF4-FFF2-40B4-BE49-F238E27FC236}">
                    <a16:creationId xmlns="" xmlns:a16="http://schemas.microsoft.com/office/drawing/2014/main" id="{6C8A3628-840C-754E-9A7D-D72700B76F8D}"/>
                  </a:ext>
                </a:extLst>
              </p:cNvPr>
              <p:cNvSpPr/>
              <p:nvPr/>
            </p:nvSpPr>
            <p:spPr>
              <a:xfrm>
                <a:off x="5444425" y="313289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9" name="Rounded Rectangle 118">
                <a:extLst>
                  <a:ext uri="{FF2B5EF4-FFF2-40B4-BE49-F238E27FC236}">
                    <a16:creationId xmlns:a16="http://schemas.microsoft.com/office/drawing/2014/main" id="{6C8A3628-840C-754E-9A7D-D72700B76F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425" y="3132896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Rounded Rectangle 119">
                <a:extLst>
                  <a:ext uri="{FF2B5EF4-FFF2-40B4-BE49-F238E27FC236}">
                    <a16:creationId xmlns="" xmlns:a16="http://schemas.microsoft.com/office/drawing/2014/main" id="{9642AF99-3619-7D40-9945-6A3788C353CA}"/>
                  </a:ext>
                </a:extLst>
              </p:cNvPr>
              <p:cNvSpPr/>
              <p:nvPr/>
            </p:nvSpPr>
            <p:spPr>
              <a:xfrm>
                <a:off x="6578218" y="313289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0" name="Rounded Rectangle 119">
                <a:extLst>
                  <a:ext uri="{FF2B5EF4-FFF2-40B4-BE49-F238E27FC236}">
                    <a16:creationId xmlns:a16="http://schemas.microsoft.com/office/drawing/2014/main" id="{9642AF99-3619-7D40-9945-6A3788C353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8218" y="3132895"/>
                <a:ext cx="480820" cy="736419"/>
              </a:xfrm>
              <a:prstGeom prst="roundRect">
                <a:avLst/>
              </a:prstGeom>
              <a:blipFill>
                <a:blip r:embed="rId1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Rounded Rectangle 120">
                <a:extLst>
                  <a:ext uri="{FF2B5EF4-FFF2-40B4-BE49-F238E27FC236}">
                    <a16:creationId xmlns="" xmlns:a16="http://schemas.microsoft.com/office/drawing/2014/main" id="{6D916570-D6C9-0D44-AC3D-2E32AC0B3D29}"/>
                  </a:ext>
                </a:extLst>
              </p:cNvPr>
              <p:cNvSpPr/>
              <p:nvPr/>
            </p:nvSpPr>
            <p:spPr>
              <a:xfrm>
                <a:off x="7712011" y="3132894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1" name="Rounded Rectangle 120">
                <a:extLst>
                  <a:ext uri="{FF2B5EF4-FFF2-40B4-BE49-F238E27FC236}">
                    <a16:creationId xmlns:a16="http://schemas.microsoft.com/office/drawing/2014/main" id="{6D916570-D6C9-0D44-AC3D-2E32AC0B3D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2011" y="3132894"/>
                <a:ext cx="480820" cy="736419"/>
              </a:xfrm>
              <a:prstGeom prst="roundRect">
                <a:avLst/>
              </a:prstGeom>
              <a:blipFill>
                <a:blip r:embed="rId1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Rounded Rectangle 122">
                <a:extLst>
                  <a:ext uri="{FF2B5EF4-FFF2-40B4-BE49-F238E27FC236}">
                    <a16:creationId xmlns="" xmlns:a16="http://schemas.microsoft.com/office/drawing/2014/main" id="{6C4AE67B-99C0-9B4F-9B2C-D1E44287157D}"/>
                  </a:ext>
                </a:extLst>
              </p:cNvPr>
              <p:cNvSpPr/>
              <p:nvPr/>
            </p:nvSpPr>
            <p:spPr>
              <a:xfrm>
                <a:off x="8845804" y="313289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3" name="Rounded Rectangle 122">
                <a:extLst>
                  <a:ext uri="{FF2B5EF4-FFF2-40B4-BE49-F238E27FC236}">
                    <a16:creationId xmlns:a16="http://schemas.microsoft.com/office/drawing/2014/main" id="{6C4AE67B-99C0-9B4F-9B2C-D1E4428715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5804" y="3132897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2307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Rounded Rectangle 124">
                <a:extLst>
                  <a:ext uri="{FF2B5EF4-FFF2-40B4-BE49-F238E27FC236}">
                    <a16:creationId xmlns="" xmlns:a16="http://schemas.microsoft.com/office/drawing/2014/main" id="{5B1EE140-8214-DC40-81C3-51337138DFE1}"/>
                  </a:ext>
                </a:extLst>
              </p:cNvPr>
              <p:cNvSpPr/>
              <p:nvPr/>
            </p:nvSpPr>
            <p:spPr>
              <a:xfrm>
                <a:off x="9979597" y="313289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5" name="Rounded Rectangle 124">
                <a:extLst>
                  <a:ext uri="{FF2B5EF4-FFF2-40B4-BE49-F238E27FC236}">
                    <a16:creationId xmlns:a16="http://schemas.microsoft.com/office/drawing/2014/main" id="{5B1EE140-8214-DC40-81C3-51337138DFE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9597" y="3132893"/>
                <a:ext cx="480820" cy="736419"/>
              </a:xfrm>
              <a:prstGeom prst="roundRect">
                <a:avLst/>
              </a:prstGeom>
              <a:blipFill>
                <a:blip r:embed="rId1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Rounded Rectangle 126">
                <a:extLst>
                  <a:ext uri="{FF2B5EF4-FFF2-40B4-BE49-F238E27FC236}">
                    <a16:creationId xmlns="" xmlns:a16="http://schemas.microsoft.com/office/drawing/2014/main" id="{C0CD576D-DAD8-C24B-8F0D-D41E5CF4DD0A}"/>
                  </a:ext>
                </a:extLst>
              </p:cNvPr>
              <p:cNvSpPr/>
              <p:nvPr/>
            </p:nvSpPr>
            <p:spPr>
              <a:xfrm>
                <a:off x="11113390" y="313289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7" name="Rounded Rectangle 126">
                <a:extLst>
                  <a:ext uri="{FF2B5EF4-FFF2-40B4-BE49-F238E27FC236}">
                    <a16:creationId xmlns:a16="http://schemas.microsoft.com/office/drawing/2014/main" id="{C0CD576D-DAD8-C24B-8F0D-D41E5CF4DD0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13390" y="3132892"/>
                <a:ext cx="480820" cy="736419"/>
              </a:xfrm>
              <a:prstGeom prst="roundRect">
                <a:avLst/>
              </a:prstGeom>
              <a:blipFill>
                <a:blip r:embed="rId1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81600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sequences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ounded Rectangle 91">
                <a:extLst>
                  <a:ext uri="{FF2B5EF4-FFF2-40B4-BE49-F238E27FC236}">
                    <a16:creationId xmlns="" xmlns:a16="http://schemas.microsoft.com/office/drawing/2014/main" id="{95C31409-FB78-3146-9E5C-CEB99B284EC9}"/>
                  </a:ext>
                </a:extLst>
              </p:cNvPr>
              <p:cNvSpPr/>
              <p:nvPr/>
            </p:nvSpPr>
            <p:spPr>
              <a:xfrm>
                <a:off x="909253" y="4656894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95C31409-FB78-3146-9E5C-CEB99B284E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253" y="4656894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Rounded Rectangle 93">
                <a:extLst>
                  <a:ext uri="{FF2B5EF4-FFF2-40B4-BE49-F238E27FC236}">
                    <a16:creationId xmlns="" xmlns:a16="http://schemas.microsoft.com/office/drawing/2014/main" id="{D5DD7ADC-78E4-014D-AC22-543E1BF23771}"/>
                  </a:ext>
                </a:extLst>
              </p:cNvPr>
              <p:cNvSpPr/>
              <p:nvPr/>
            </p:nvSpPr>
            <p:spPr>
              <a:xfrm>
                <a:off x="2043046" y="465689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4" name="Rounded Rectangle 93">
                <a:extLst>
                  <a:ext uri="{FF2B5EF4-FFF2-40B4-BE49-F238E27FC236}">
                    <a16:creationId xmlns:a16="http://schemas.microsoft.com/office/drawing/2014/main" id="{D5DD7ADC-78E4-014D-AC22-543E1BF237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3046" y="4656893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Rounded Rectangle 95">
                <a:extLst>
                  <a:ext uri="{FF2B5EF4-FFF2-40B4-BE49-F238E27FC236}">
                    <a16:creationId xmlns="" xmlns:a16="http://schemas.microsoft.com/office/drawing/2014/main" id="{B4194BE7-0EF7-C54E-B0AB-D28A4A5CEBA2}"/>
                  </a:ext>
                </a:extLst>
              </p:cNvPr>
              <p:cNvSpPr/>
              <p:nvPr/>
            </p:nvSpPr>
            <p:spPr>
              <a:xfrm>
                <a:off x="3176839" y="465296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6" name="Rounded Rectangle 95">
                <a:extLst>
                  <a:ext uri="{FF2B5EF4-FFF2-40B4-BE49-F238E27FC236}">
                    <a16:creationId xmlns:a16="http://schemas.microsoft.com/office/drawing/2014/main" id="{B4194BE7-0EF7-C54E-B0AB-D28A4A5CEBA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6839" y="4652968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9" name="Rounded Rectangle 98">
                <a:extLst>
                  <a:ext uri="{FF2B5EF4-FFF2-40B4-BE49-F238E27FC236}">
                    <a16:creationId xmlns="" xmlns:a16="http://schemas.microsoft.com/office/drawing/2014/main" id="{BA008101-DA10-5C4D-87D3-CBE7A6848643}"/>
                  </a:ext>
                </a:extLst>
              </p:cNvPr>
              <p:cNvSpPr/>
              <p:nvPr/>
            </p:nvSpPr>
            <p:spPr>
              <a:xfrm>
                <a:off x="4310632" y="465296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9" name="Rounded Rectangle 98">
                <a:extLst>
                  <a:ext uri="{FF2B5EF4-FFF2-40B4-BE49-F238E27FC236}">
                    <a16:creationId xmlns:a16="http://schemas.microsoft.com/office/drawing/2014/main" id="{BA008101-DA10-5C4D-87D3-CBE7A68486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0632" y="4652968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Rounded Rectangle 100">
                <a:extLst>
                  <a:ext uri="{FF2B5EF4-FFF2-40B4-BE49-F238E27FC236}">
                    <a16:creationId xmlns="" xmlns:a16="http://schemas.microsoft.com/office/drawing/2014/main" id="{B52AC311-A997-474E-9A17-2318BBD0BAA7}"/>
                  </a:ext>
                </a:extLst>
              </p:cNvPr>
              <p:cNvSpPr/>
              <p:nvPr/>
            </p:nvSpPr>
            <p:spPr>
              <a:xfrm>
                <a:off x="5444425" y="465296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1" name="Rounded Rectangle 100">
                <a:extLst>
                  <a:ext uri="{FF2B5EF4-FFF2-40B4-BE49-F238E27FC236}">
                    <a16:creationId xmlns:a16="http://schemas.microsoft.com/office/drawing/2014/main" id="{B52AC311-A997-474E-9A17-2318BBD0BAA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425" y="4652967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Rounded Rectangle 102">
                <a:extLst>
                  <a:ext uri="{FF2B5EF4-FFF2-40B4-BE49-F238E27FC236}">
                    <a16:creationId xmlns="" xmlns:a16="http://schemas.microsoft.com/office/drawing/2014/main" id="{71821FEF-8917-C14E-BBAA-5BEDF23F9629}"/>
                  </a:ext>
                </a:extLst>
              </p:cNvPr>
              <p:cNvSpPr/>
              <p:nvPr/>
            </p:nvSpPr>
            <p:spPr>
              <a:xfrm>
                <a:off x="6578218" y="465296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3" name="Rounded Rectangle 102">
                <a:extLst>
                  <a:ext uri="{FF2B5EF4-FFF2-40B4-BE49-F238E27FC236}">
                    <a16:creationId xmlns:a16="http://schemas.microsoft.com/office/drawing/2014/main" id="{71821FEF-8917-C14E-BBAA-5BEDF23F96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8218" y="4652966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Rounded Rectangle 104">
                <a:extLst>
                  <a:ext uri="{FF2B5EF4-FFF2-40B4-BE49-F238E27FC236}">
                    <a16:creationId xmlns="" xmlns:a16="http://schemas.microsoft.com/office/drawing/2014/main" id="{E474BFDC-AB5E-474F-AA94-964F27C106A3}"/>
                  </a:ext>
                </a:extLst>
              </p:cNvPr>
              <p:cNvSpPr/>
              <p:nvPr/>
            </p:nvSpPr>
            <p:spPr>
              <a:xfrm>
                <a:off x="7712011" y="465296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5" name="Rounded Rectangle 104">
                <a:extLst>
                  <a:ext uri="{FF2B5EF4-FFF2-40B4-BE49-F238E27FC236}">
                    <a16:creationId xmlns:a16="http://schemas.microsoft.com/office/drawing/2014/main" id="{E474BFDC-AB5E-474F-AA94-964F27C106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2011" y="4652965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Rounded Rectangle 106">
                <a:extLst>
                  <a:ext uri="{FF2B5EF4-FFF2-40B4-BE49-F238E27FC236}">
                    <a16:creationId xmlns="" xmlns:a16="http://schemas.microsoft.com/office/drawing/2014/main" id="{4BCCE564-8602-ED4A-8538-EBCC54DDA213}"/>
                  </a:ext>
                </a:extLst>
              </p:cNvPr>
              <p:cNvSpPr/>
              <p:nvPr/>
            </p:nvSpPr>
            <p:spPr>
              <a:xfrm>
                <a:off x="8845804" y="465296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7" name="Rounded Rectangle 106">
                <a:extLst>
                  <a:ext uri="{FF2B5EF4-FFF2-40B4-BE49-F238E27FC236}">
                    <a16:creationId xmlns:a16="http://schemas.microsoft.com/office/drawing/2014/main" id="{4BCCE564-8602-ED4A-8538-EBCC54DDA2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5804" y="4652968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2307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Rounded Rectangle 108">
                <a:extLst>
                  <a:ext uri="{FF2B5EF4-FFF2-40B4-BE49-F238E27FC236}">
                    <a16:creationId xmlns="" xmlns:a16="http://schemas.microsoft.com/office/drawing/2014/main" id="{A9B71776-483F-0648-99DA-7CCF8D68BC87}"/>
                  </a:ext>
                </a:extLst>
              </p:cNvPr>
              <p:cNvSpPr/>
              <p:nvPr/>
            </p:nvSpPr>
            <p:spPr>
              <a:xfrm>
                <a:off x="9979597" y="4652964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09" name="Rounded Rectangle 108">
                <a:extLst>
                  <a:ext uri="{FF2B5EF4-FFF2-40B4-BE49-F238E27FC236}">
                    <a16:creationId xmlns:a16="http://schemas.microsoft.com/office/drawing/2014/main" id="{A9B71776-483F-0648-99DA-7CCF8D68BC8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9597" y="4652964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Rounded Rectangle 109">
                <a:extLst>
                  <a:ext uri="{FF2B5EF4-FFF2-40B4-BE49-F238E27FC236}">
                    <a16:creationId xmlns="" xmlns:a16="http://schemas.microsoft.com/office/drawing/2014/main" id="{7D02D9A9-8F73-AB43-8370-7595367D1233}"/>
                  </a:ext>
                </a:extLst>
              </p:cNvPr>
              <p:cNvSpPr/>
              <p:nvPr/>
            </p:nvSpPr>
            <p:spPr>
              <a:xfrm>
                <a:off x="11113390" y="465296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0" name="Rounded Rectangle 109">
                <a:extLst>
                  <a:ext uri="{FF2B5EF4-FFF2-40B4-BE49-F238E27FC236}">
                    <a16:creationId xmlns:a16="http://schemas.microsoft.com/office/drawing/2014/main" id="{7D02D9A9-8F73-AB43-8370-7595367D12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13390" y="4652963"/>
                <a:ext cx="480820" cy="736419"/>
              </a:xfrm>
              <a:prstGeom prst="roundRect">
                <a:avLst/>
              </a:prstGeom>
              <a:blipFill>
                <a:blip r:embed="rId12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Rounded Rectangle 111">
                <a:extLst>
                  <a:ext uri="{FF2B5EF4-FFF2-40B4-BE49-F238E27FC236}">
                    <a16:creationId xmlns="" xmlns:a16="http://schemas.microsoft.com/office/drawing/2014/main" id="{0A7432A1-C812-FD43-B8BE-59FF4080CA6C}"/>
                  </a:ext>
                </a:extLst>
              </p:cNvPr>
              <p:cNvSpPr/>
              <p:nvPr/>
            </p:nvSpPr>
            <p:spPr>
              <a:xfrm>
                <a:off x="909253" y="313682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2" name="Rounded Rectangle 111">
                <a:extLst>
                  <a:ext uri="{FF2B5EF4-FFF2-40B4-BE49-F238E27FC236}">
                    <a16:creationId xmlns:a16="http://schemas.microsoft.com/office/drawing/2014/main" id="{0A7432A1-C812-FD43-B8BE-59FF4080CA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253" y="3136823"/>
                <a:ext cx="480820" cy="736419"/>
              </a:xfrm>
              <a:prstGeom prst="roundRect">
                <a:avLst/>
              </a:prstGeom>
              <a:blipFill>
                <a:blip r:embed="rId13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Rounded Rectangle 113">
                <a:extLst>
                  <a:ext uri="{FF2B5EF4-FFF2-40B4-BE49-F238E27FC236}">
                    <a16:creationId xmlns="" xmlns:a16="http://schemas.microsoft.com/office/drawing/2014/main" id="{C322D761-32CE-AA43-9B44-A915A87D9B73}"/>
                  </a:ext>
                </a:extLst>
              </p:cNvPr>
              <p:cNvSpPr/>
              <p:nvPr/>
            </p:nvSpPr>
            <p:spPr>
              <a:xfrm>
                <a:off x="2043046" y="313682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4" name="Rounded Rectangle 113">
                <a:extLst>
                  <a:ext uri="{FF2B5EF4-FFF2-40B4-BE49-F238E27FC236}">
                    <a16:creationId xmlns:a16="http://schemas.microsoft.com/office/drawing/2014/main" id="{C322D761-32CE-AA43-9B44-A915A87D9B7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3046" y="3136822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Rounded Rectangle 115">
                <a:extLst>
                  <a:ext uri="{FF2B5EF4-FFF2-40B4-BE49-F238E27FC236}">
                    <a16:creationId xmlns="" xmlns:a16="http://schemas.microsoft.com/office/drawing/2014/main" id="{6C1DEFD8-D107-564D-9572-BD0C0B2C59CC}"/>
                  </a:ext>
                </a:extLst>
              </p:cNvPr>
              <p:cNvSpPr/>
              <p:nvPr/>
            </p:nvSpPr>
            <p:spPr>
              <a:xfrm>
                <a:off x="3176839" y="313289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6" name="Rounded Rectangle 115">
                <a:extLst>
                  <a:ext uri="{FF2B5EF4-FFF2-40B4-BE49-F238E27FC236}">
                    <a16:creationId xmlns:a16="http://schemas.microsoft.com/office/drawing/2014/main" id="{6C1DEFD8-D107-564D-9572-BD0C0B2C59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6839" y="3132897"/>
                <a:ext cx="480820" cy="736419"/>
              </a:xfrm>
              <a:prstGeom prst="roundRect">
                <a:avLst/>
              </a:prstGeom>
              <a:blipFill>
                <a:blip r:embed="rId14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Rounded Rectangle 117">
                <a:extLst>
                  <a:ext uri="{FF2B5EF4-FFF2-40B4-BE49-F238E27FC236}">
                    <a16:creationId xmlns="" xmlns:a16="http://schemas.microsoft.com/office/drawing/2014/main" id="{E1E5EDA4-010B-2D41-A87B-3BDA96F60ED8}"/>
                  </a:ext>
                </a:extLst>
              </p:cNvPr>
              <p:cNvSpPr/>
              <p:nvPr/>
            </p:nvSpPr>
            <p:spPr>
              <a:xfrm>
                <a:off x="4310632" y="313289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8" name="Rounded Rectangle 117">
                <a:extLst>
                  <a:ext uri="{FF2B5EF4-FFF2-40B4-BE49-F238E27FC236}">
                    <a16:creationId xmlns:a16="http://schemas.microsoft.com/office/drawing/2014/main" id="{E1E5EDA4-010B-2D41-A87B-3BDA96F60E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0632" y="3132897"/>
                <a:ext cx="480820" cy="736419"/>
              </a:xfrm>
              <a:prstGeom prst="roundRect">
                <a:avLst/>
              </a:prstGeom>
              <a:blipFill>
                <a:blip r:embed="rId1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ounded Rectangle 118">
                <a:extLst>
                  <a:ext uri="{FF2B5EF4-FFF2-40B4-BE49-F238E27FC236}">
                    <a16:creationId xmlns="" xmlns:a16="http://schemas.microsoft.com/office/drawing/2014/main" id="{6C8A3628-840C-754E-9A7D-D72700B76F8D}"/>
                  </a:ext>
                </a:extLst>
              </p:cNvPr>
              <p:cNvSpPr/>
              <p:nvPr/>
            </p:nvSpPr>
            <p:spPr>
              <a:xfrm>
                <a:off x="5444425" y="313289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9" name="Rounded Rectangle 118">
                <a:extLst>
                  <a:ext uri="{FF2B5EF4-FFF2-40B4-BE49-F238E27FC236}">
                    <a16:creationId xmlns:a16="http://schemas.microsoft.com/office/drawing/2014/main" id="{6C8A3628-840C-754E-9A7D-D72700B76F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425" y="3132896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Rounded Rectangle 119">
                <a:extLst>
                  <a:ext uri="{FF2B5EF4-FFF2-40B4-BE49-F238E27FC236}">
                    <a16:creationId xmlns="" xmlns:a16="http://schemas.microsoft.com/office/drawing/2014/main" id="{9642AF99-3619-7D40-9945-6A3788C353CA}"/>
                  </a:ext>
                </a:extLst>
              </p:cNvPr>
              <p:cNvSpPr/>
              <p:nvPr/>
            </p:nvSpPr>
            <p:spPr>
              <a:xfrm>
                <a:off x="6578218" y="313289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0" name="Rounded Rectangle 119">
                <a:extLst>
                  <a:ext uri="{FF2B5EF4-FFF2-40B4-BE49-F238E27FC236}">
                    <a16:creationId xmlns:a16="http://schemas.microsoft.com/office/drawing/2014/main" id="{9642AF99-3619-7D40-9945-6A3788C353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8218" y="3132895"/>
                <a:ext cx="480820" cy="736419"/>
              </a:xfrm>
              <a:prstGeom prst="roundRect">
                <a:avLst/>
              </a:prstGeom>
              <a:blipFill>
                <a:blip r:embed="rId1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Rounded Rectangle 120">
                <a:extLst>
                  <a:ext uri="{FF2B5EF4-FFF2-40B4-BE49-F238E27FC236}">
                    <a16:creationId xmlns="" xmlns:a16="http://schemas.microsoft.com/office/drawing/2014/main" id="{6D916570-D6C9-0D44-AC3D-2E32AC0B3D29}"/>
                  </a:ext>
                </a:extLst>
              </p:cNvPr>
              <p:cNvSpPr/>
              <p:nvPr/>
            </p:nvSpPr>
            <p:spPr>
              <a:xfrm>
                <a:off x="7712011" y="3132894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1" name="Rounded Rectangle 120">
                <a:extLst>
                  <a:ext uri="{FF2B5EF4-FFF2-40B4-BE49-F238E27FC236}">
                    <a16:creationId xmlns:a16="http://schemas.microsoft.com/office/drawing/2014/main" id="{6D916570-D6C9-0D44-AC3D-2E32AC0B3D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2011" y="3132894"/>
                <a:ext cx="480820" cy="736419"/>
              </a:xfrm>
              <a:prstGeom prst="roundRect">
                <a:avLst/>
              </a:prstGeom>
              <a:blipFill>
                <a:blip r:embed="rId1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Rounded Rectangle 122">
                <a:extLst>
                  <a:ext uri="{FF2B5EF4-FFF2-40B4-BE49-F238E27FC236}">
                    <a16:creationId xmlns="" xmlns:a16="http://schemas.microsoft.com/office/drawing/2014/main" id="{6C4AE67B-99C0-9B4F-9B2C-D1E44287157D}"/>
                  </a:ext>
                </a:extLst>
              </p:cNvPr>
              <p:cNvSpPr/>
              <p:nvPr/>
            </p:nvSpPr>
            <p:spPr>
              <a:xfrm>
                <a:off x="8845804" y="313289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3" name="Rounded Rectangle 122">
                <a:extLst>
                  <a:ext uri="{FF2B5EF4-FFF2-40B4-BE49-F238E27FC236}">
                    <a16:creationId xmlns:a16="http://schemas.microsoft.com/office/drawing/2014/main" id="{6C4AE67B-99C0-9B4F-9B2C-D1E4428715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5804" y="3132897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2307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Rounded Rectangle 124">
                <a:extLst>
                  <a:ext uri="{FF2B5EF4-FFF2-40B4-BE49-F238E27FC236}">
                    <a16:creationId xmlns="" xmlns:a16="http://schemas.microsoft.com/office/drawing/2014/main" id="{5B1EE140-8214-DC40-81C3-51337138DFE1}"/>
                  </a:ext>
                </a:extLst>
              </p:cNvPr>
              <p:cNvSpPr/>
              <p:nvPr/>
            </p:nvSpPr>
            <p:spPr>
              <a:xfrm>
                <a:off x="9979597" y="313289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5" name="Rounded Rectangle 124">
                <a:extLst>
                  <a:ext uri="{FF2B5EF4-FFF2-40B4-BE49-F238E27FC236}">
                    <a16:creationId xmlns:a16="http://schemas.microsoft.com/office/drawing/2014/main" id="{5B1EE140-8214-DC40-81C3-51337138DFE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9597" y="3132893"/>
                <a:ext cx="480820" cy="736419"/>
              </a:xfrm>
              <a:prstGeom prst="roundRect">
                <a:avLst/>
              </a:prstGeom>
              <a:blipFill>
                <a:blip r:embed="rId1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Rounded Rectangle 126">
                <a:extLst>
                  <a:ext uri="{FF2B5EF4-FFF2-40B4-BE49-F238E27FC236}">
                    <a16:creationId xmlns="" xmlns:a16="http://schemas.microsoft.com/office/drawing/2014/main" id="{C0CD576D-DAD8-C24B-8F0D-D41E5CF4DD0A}"/>
                  </a:ext>
                </a:extLst>
              </p:cNvPr>
              <p:cNvSpPr/>
              <p:nvPr/>
            </p:nvSpPr>
            <p:spPr>
              <a:xfrm>
                <a:off x="11113390" y="313289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7" name="Rounded Rectangle 126">
                <a:extLst>
                  <a:ext uri="{FF2B5EF4-FFF2-40B4-BE49-F238E27FC236}">
                    <a16:creationId xmlns:a16="http://schemas.microsoft.com/office/drawing/2014/main" id="{C0CD576D-DAD8-C24B-8F0D-D41E5CF4DD0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13390" y="3132892"/>
                <a:ext cx="480820" cy="736419"/>
              </a:xfrm>
              <a:prstGeom prst="roundRect">
                <a:avLst/>
              </a:prstGeom>
              <a:blipFill>
                <a:blip r:embed="rId1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200CFE61-DF66-E64B-9F91-9FFA73600DE3}"/>
                  </a:ext>
                </a:extLst>
              </p:cNvPr>
              <p:cNvSpPr/>
              <p:nvPr/>
            </p:nvSpPr>
            <p:spPr>
              <a:xfrm>
                <a:off x="2043046" y="465100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200CFE61-DF66-E64B-9F91-9FFA73600D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3046" y="4651002"/>
                <a:ext cx="480820" cy="736419"/>
              </a:xfrm>
              <a:prstGeom prst="roundRect">
                <a:avLst/>
              </a:prstGeom>
              <a:blipFill>
                <a:blip r:embed="rId2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70A2DEB4-9438-9F48-9F7E-638236B9F31B}"/>
                  </a:ext>
                </a:extLst>
              </p:cNvPr>
              <p:cNvSpPr/>
              <p:nvPr/>
            </p:nvSpPr>
            <p:spPr>
              <a:xfrm>
                <a:off x="5444425" y="464707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70A2DEB4-9438-9F48-9F7E-638236B9F3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425" y="4647076"/>
                <a:ext cx="480820" cy="736419"/>
              </a:xfrm>
              <a:prstGeom prst="roundRect">
                <a:avLst/>
              </a:prstGeom>
              <a:blipFill>
                <a:blip r:embed="rId21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37F28F37-E177-A149-A7A4-0F418B1FC56D}"/>
                  </a:ext>
                </a:extLst>
              </p:cNvPr>
              <p:cNvSpPr/>
              <p:nvPr/>
            </p:nvSpPr>
            <p:spPr>
              <a:xfrm>
                <a:off x="8845804" y="464707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37F28F37-E177-A149-A7A4-0F418B1FC56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5804" y="4647077"/>
                <a:ext cx="480820" cy="736419"/>
              </a:xfrm>
              <a:prstGeom prst="roundRect">
                <a:avLst/>
              </a:prstGeom>
              <a:blipFill>
                <a:blip r:embed="rId22"/>
                <a:stretch>
                  <a:fillRect l="-2307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419C640A-C2D5-A04C-9977-AE0412668CA8}"/>
                  </a:ext>
                </a:extLst>
              </p:cNvPr>
              <p:cNvSpPr/>
              <p:nvPr/>
            </p:nvSpPr>
            <p:spPr>
              <a:xfrm>
                <a:off x="2043046" y="313093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419C640A-C2D5-A04C-9977-AE0412668C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3046" y="3130931"/>
                <a:ext cx="480820" cy="736419"/>
              </a:xfrm>
              <a:prstGeom prst="roundRect">
                <a:avLst/>
              </a:prstGeom>
              <a:blipFill>
                <a:blip r:embed="rId2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BEBEDE0A-9898-AD4E-9B78-D261C71217D2}"/>
                  </a:ext>
                </a:extLst>
              </p:cNvPr>
              <p:cNvSpPr/>
              <p:nvPr/>
            </p:nvSpPr>
            <p:spPr>
              <a:xfrm>
                <a:off x="5444425" y="312700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BEBEDE0A-9898-AD4E-9B78-D261C71217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425" y="3127005"/>
                <a:ext cx="480820" cy="736419"/>
              </a:xfrm>
              <a:prstGeom prst="roundRect">
                <a:avLst/>
              </a:prstGeom>
              <a:blipFill>
                <a:blip r:embed="rId24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A89E6A51-71C7-0D4D-BCC4-E842144BEB6B}"/>
                  </a:ext>
                </a:extLst>
              </p:cNvPr>
              <p:cNvSpPr/>
              <p:nvPr/>
            </p:nvSpPr>
            <p:spPr>
              <a:xfrm>
                <a:off x="8845804" y="312700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A89E6A51-71C7-0D4D-BCC4-E842144BEB6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5804" y="3127006"/>
                <a:ext cx="480820" cy="736419"/>
              </a:xfrm>
              <a:prstGeom prst="roundRect">
                <a:avLst/>
              </a:prstGeom>
              <a:blipFill>
                <a:blip r:embed="rId25"/>
                <a:stretch>
                  <a:fillRect l="-23077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56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the completed diagrams represent the second and third steps in a sequence, what came before and what comes afterwards?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5A8A09F1-8C4A-8941-A2EC-AD8EECB021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400466"/>
              </p:ext>
            </p:extLst>
          </p:nvPr>
        </p:nvGraphicFramePr>
        <p:xfrm>
          <a:off x="3898870" y="3206930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="" xmlns:a16="http://schemas.microsoft.com/office/drawing/2014/main" id="{8C63406E-244B-D545-9855-85675C3E2E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857972"/>
              </p:ext>
            </p:extLst>
          </p:nvPr>
        </p:nvGraphicFramePr>
        <p:xfrm>
          <a:off x="6534714" y="3206930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="" xmlns:a16="http://schemas.microsoft.com/office/drawing/2014/main" id="{38A070DC-8EA6-3F44-865A-9BDB916075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848188"/>
              </p:ext>
            </p:extLst>
          </p:nvPr>
        </p:nvGraphicFramePr>
        <p:xfrm>
          <a:off x="9170558" y="3206930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="" xmlns:a16="http://schemas.microsoft.com/office/drawing/2014/main" id="{00C6058A-874F-7141-82B2-CDA7985619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840714"/>
              </p:ext>
            </p:extLst>
          </p:nvPr>
        </p:nvGraphicFramePr>
        <p:xfrm>
          <a:off x="1263024" y="3229201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43682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7780044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17304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7780044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765209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3458769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77751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3458769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39957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4004461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804537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4004461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37089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7263850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20237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7263850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15376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6718158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620954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6718158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7915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the completed diagrams represent the second and third steps in a sequence, what came before and what comes afterwards?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Each step is counting down by two tenths. So, the first step would show eight tenths and the fourth step would show two tenths.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5A8A09F1-8C4A-8941-A2EC-AD8EECB02177}"/>
              </a:ext>
            </a:extLst>
          </p:cNvPr>
          <p:cNvGraphicFramePr>
            <a:graphicFrameLocks noGrp="1"/>
          </p:cNvGraphicFramePr>
          <p:nvPr/>
        </p:nvGraphicFramePr>
        <p:xfrm>
          <a:off x="3898870" y="3206930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="" xmlns:a16="http://schemas.microsoft.com/office/drawing/2014/main" id="{8C63406E-244B-D545-9855-85675C3E2EB3}"/>
              </a:ext>
            </a:extLst>
          </p:cNvPr>
          <p:cNvGraphicFramePr>
            <a:graphicFrameLocks noGrp="1"/>
          </p:cNvGraphicFramePr>
          <p:nvPr/>
        </p:nvGraphicFramePr>
        <p:xfrm>
          <a:off x="6534714" y="3206930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="" xmlns:a16="http://schemas.microsoft.com/office/drawing/2014/main" id="{38A070DC-8EA6-3F44-865A-9BDB916075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500875"/>
              </p:ext>
            </p:extLst>
          </p:nvPr>
        </p:nvGraphicFramePr>
        <p:xfrm>
          <a:off x="9170558" y="3206930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="" xmlns:a16="http://schemas.microsoft.com/office/drawing/2014/main" id="{00C6058A-874F-7141-82B2-CDA7985619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884365"/>
              </p:ext>
            </p:extLst>
          </p:nvPr>
        </p:nvGraphicFramePr>
        <p:xfrm>
          <a:off x="1263024" y="3229201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5044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4550153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96840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4550153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961912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5626784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6506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5626784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90144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6172474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30771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6172474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311909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5110592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84666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the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5110592" y="3349376"/>
            <a:ext cx="291883" cy="589274"/>
          </a:xfrm>
          <a:prstGeom prst="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05147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each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ounded Rectangle 91">
                <a:extLst>
                  <a:ext uri="{FF2B5EF4-FFF2-40B4-BE49-F238E27FC236}">
                    <a16:creationId xmlns="" xmlns:a16="http://schemas.microsoft.com/office/drawing/2014/main" id="{95C31409-FB78-3146-9E5C-CEB99B284EC9}"/>
                  </a:ext>
                </a:extLst>
              </p:cNvPr>
              <p:cNvSpPr/>
              <p:nvPr/>
            </p:nvSpPr>
            <p:spPr>
              <a:xfrm>
                <a:off x="4162331" y="5192384"/>
                <a:ext cx="730950" cy="1119516"/>
              </a:xfrm>
              <a:prstGeom prst="roundRect">
                <a:avLst/>
              </a:prstGeom>
              <a:solidFill>
                <a:srgbClr val="FFDD5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DD57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DD57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DD57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DD57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DD57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95C31409-FB78-3146-9E5C-CEB99B284E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2331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33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own Arrow 3">
            <a:extLst>
              <a:ext uri="{FF2B5EF4-FFF2-40B4-BE49-F238E27FC236}">
                <a16:creationId xmlns="" xmlns:a16="http://schemas.microsoft.com/office/drawing/2014/main" id="{90993347-3793-874D-9F4E-A4E8529D7492}"/>
              </a:ext>
            </a:extLst>
          </p:cNvPr>
          <p:cNvSpPr/>
          <p:nvPr/>
        </p:nvSpPr>
        <p:spPr>
          <a:xfrm>
            <a:off x="3476885" y="3349376"/>
            <a:ext cx="291883" cy="589274"/>
          </a:xfrm>
          <a:prstGeom prst="downArrow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7780044" y="3349376"/>
            <a:ext cx="291883" cy="589274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>
            <a:extLst>
              <a:ext uri="{FF2B5EF4-FFF2-40B4-BE49-F238E27FC236}">
                <a16:creationId xmlns="" xmlns:a16="http://schemas.microsoft.com/office/drawing/2014/main" id="{272F7918-C205-E943-B7FF-E7325EE6B5FC}"/>
              </a:ext>
            </a:extLst>
          </p:cNvPr>
          <p:cNvSpPr/>
          <p:nvPr/>
        </p:nvSpPr>
        <p:spPr>
          <a:xfrm>
            <a:off x="4016390" y="3349376"/>
            <a:ext cx="291883" cy="589274"/>
          </a:xfrm>
          <a:prstGeom prst="downArrow">
            <a:avLst/>
          </a:prstGeom>
          <a:solidFill>
            <a:srgbClr val="F337C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rgbClr val="F337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337C7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337C7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337C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337C7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337C7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1044D7FD-1B74-934F-A036-37CCFE9104D4}"/>
                  </a:ext>
                </a:extLst>
              </p:cNvPr>
              <p:cNvSpPr/>
              <p:nvPr/>
            </p:nvSpPr>
            <p:spPr>
              <a:xfrm>
                <a:off x="7298719" y="5192384"/>
                <a:ext cx="730950" cy="1119516"/>
              </a:xfrm>
              <a:prstGeom prst="roundRect">
                <a:avLst/>
              </a:prstGeom>
              <a:solidFill>
                <a:srgbClr val="23D16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23D1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23D1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23D16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23D1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23D1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1044D7FD-1B74-934F-A036-37CCFE9104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8719" y="5192384"/>
                <a:ext cx="730950" cy="1119516"/>
              </a:xfrm>
              <a:prstGeom prst="roundRect">
                <a:avLst/>
              </a:prstGeom>
              <a:blipFill>
                <a:blip r:embed="rId6"/>
                <a:stretch>
                  <a:fillRect l="-15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905268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each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ounded Rectangle 91">
                <a:extLst>
                  <a:ext uri="{FF2B5EF4-FFF2-40B4-BE49-F238E27FC236}">
                    <a16:creationId xmlns="" xmlns:a16="http://schemas.microsoft.com/office/drawing/2014/main" id="{95C31409-FB78-3146-9E5C-CEB99B284EC9}"/>
                  </a:ext>
                </a:extLst>
              </p:cNvPr>
              <p:cNvSpPr/>
              <p:nvPr/>
            </p:nvSpPr>
            <p:spPr>
              <a:xfrm>
                <a:off x="4162331" y="5192384"/>
                <a:ext cx="730950" cy="1119516"/>
              </a:xfrm>
              <a:prstGeom prst="roundRect">
                <a:avLst/>
              </a:prstGeom>
              <a:solidFill>
                <a:srgbClr val="FFDD5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95C31409-FB78-3146-9E5C-CEB99B284E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2331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33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own Arrow 3">
            <a:extLst>
              <a:ext uri="{FF2B5EF4-FFF2-40B4-BE49-F238E27FC236}">
                <a16:creationId xmlns="" xmlns:a16="http://schemas.microsoft.com/office/drawing/2014/main" id="{90993347-3793-874D-9F4E-A4E8529D7492}"/>
              </a:ext>
            </a:extLst>
          </p:cNvPr>
          <p:cNvSpPr/>
          <p:nvPr/>
        </p:nvSpPr>
        <p:spPr>
          <a:xfrm>
            <a:off x="3476885" y="3349376"/>
            <a:ext cx="291883" cy="589274"/>
          </a:xfrm>
          <a:prstGeom prst="downArrow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7780044" y="3349376"/>
            <a:ext cx="291883" cy="589274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>
            <a:extLst>
              <a:ext uri="{FF2B5EF4-FFF2-40B4-BE49-F238E27FC236}">
                <a16:creationId xmlns="" xmlns:a16="http://schemas.microsoft.com/office/drawing/2014/main" id="{272F7918-C205-E943-B7FF-E7325EE6B5FC}"/>
              </a:ext>
            </a:extLst>
          </p:cNvPr>
          <p:cNvSpPr/>
          <p:nvPr/>
        </p:nvSpPr>
        <p:spPr>
          <a:xfrm>
            <a:off x="4016390" y="3349376"/>
            <a:ext cx="291883" cy="589274"/>
          </a:xfrm>
          <a:prstGeom prst="downArrow">
            <a:avLst/>
          </a:prstGeom>
          <a:solidFill>
            <a:srgbClr val="F337C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rgbClr val="F337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337C7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337C7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337C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337C7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337C7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1044D7FD-1B74-934F-A036-37CCFE9104D4}"/>
                  </a:ext>
                </a:extLst>
              </p:cNvPr>
              <p:cNvSpPr/>
              <p:nvPr/>
            </p:nvSpPr>
            <p:spPr>
              <a:xfrm>
                <a:off x="7298719" y="5192384"/>
                <a:ext cx="730950" cy="1119516"/>
              </a:xfrm>
              <a:prstGeom prst="roundRect">
                <a:avLst/>
              </a:prstGeom>
              <a:solidFill>
                <a:srgbClr val="23D16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23D1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23D1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23D16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23D1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23D1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1044D7FD-1B74-934F-A036-37CCFE9104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8719" y="5192384"/>
                <a:ext cx="730950" cy="1119516"/>
              </a:xfrm>
              <a:prstGeom prst="roundRect">
                <a:avLst/>
              </a:prstGeom>
              <a:blipFill>
                <a:blip r:embed="rId6"/>
                <a:stretch>
                  <a:fillRect l="-15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518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counting up in tenths…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81" name="Cube 80">
            <a:extLst>
              <a:ext uri="{FF2B5EF4-FFF2-40B4-BE49-F238E27FC236}">
                <a16:creationId xmlns="" xmlns:a16="http://schemas.microsoft.com/office/drawing/2014/main" id="{21C9BC5E-FD97-2840-AD7A-F59A0A27DD92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Cube 81">
            <a:extLst>
              <a:ext uri="{FF2B5EF4-FFF2-40B4-BE49-F238E27FC236}">
                <a16:creationId xmlns="" xmlns:a16="http://schemas.microsoft.com/office/drawing/2014/main" id="{CAAB44C2-5D00-E64E-AB53-81B7D9C6A1A4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Cube 82">
            <a:extLst>
              <a:ext uri="{FF2B5EF4-FFF2-40B4-BE49-F238E27FC236}">
                <a16:creationId xmlns="" xmlns:a16="http://schemas.microsoft.com/office/drawing/2014/main" id="{FA19AA69-60C2-724B-B36D-27637C664487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Cube 83">
            <a:extLst>
              <a:ext uri="{FF2B5EF4-FFF2-40B4-BE49-F238E27FC236}">
                <a16:creationId xmlns="" xmlns:a16="http://schemas.microsoft.com/office/drawing/2014/main" id="{AE11D3EC-D8A2-8349-AF2E-8534892AD94B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Cube 84">
            <a:extLst>
              <a:ext uri="{FF2B5EF4-FFF2-40B4-BE49-F238E27FC236}">
                <a16:creationId xmlns="" xmlns:a16="http://schemas.microsoft.com/office/drawing/2014/main" id="{28B1FD80-02BE-D54C-9270-46FBF5928C31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Cube 85">
            <a:extLst>
              <a:ext uri="{FF2B5EF4-FFF2-40B4-BE49-F238E27FC236}">
                <a16:creationId xmlns="" xmlns:a16="http://schemas.microsoft.com/office/drawing/2014/main" id="{630EBA08-678C-A147-84FB-41E99B750DAE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Cube 86">
            <a:extLst>
              <a:ext uri="{FF2B5EF4-FFF2-40B4-BE49-F238E27FC236}">
                <a16:creationId xmlns="" xmlns:a16="http://schemas.microsoft.com/office/drawing/2014/main" id="{DE3B1820-ED1A-514C-B4B0-0869B44EF66E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Cube 87">
            <a:extLst>
              <a:ext uri="{FF2B5EF4-FFF2-40B4-BE49-F238E27FC236}">
                <a16:creationId xmlns="" xmlns:a16="http://schemas.microsoft.com/office/drawing/2014/main" id="{B51C1B43-0B0B-434B-8B87-45278EB43300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Cube 88">
            <a:extLst>
              <a:ext uri="{FF2B5EF4-FFF2-40B4-BE49-F238E27FC236}">
                <a16:creationId xmlns="" xmlns:a16="http://schemas.microsoft.com/office/drawing/2014/main" id="{449B5FD7-2E7A-9646-83B9-7AB446656022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Cube 89">
            <a:extLst>
              <a:ext uri="{FF2B5EF4-FFF2-40B4-BE49-F238E27FC236}">
                <a16:creationId xmlns="" xmlns:a16="http://schemas.microsoft.com/office/drawing/2014/main" id="{9786C5D9-CEB7-D245-8402-8EFB6354B409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1739393" y="395762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393" y="3957620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DE9D4E14-3F0E-FF46-A5C4-AF8D0A36C82D}"/>
                  </a:ext>
                </a:extLst>
              </p:cNvPr>
              <p:cNvSpPr/>
              <p:nvPr/>
            </p:nvSpPr>
            <p:spPr>
              <a:xfrm>
                <a:off x="935829" y="395761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DE9D4E14-3F0E-FF46-A5C4-AF8D0A36C82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829" y="3957619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4878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2546336" y="395761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6336" y="3957619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3349900" y="395698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9900" y="3956987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4139669" y="395698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669" y="3956988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4996236" y="395761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6236" y="3957619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5803179" y="395761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3179" y="3957618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6606743" y="395698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6743" y="3956986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7396512" y="395698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6512" y="3956987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8200076" y="395698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0076" y="3956985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9512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8989845" y="395698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9845" y="3956986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062895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each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ounded Rectangle 91">
                <a:extLst>
                  <a:ext uri="{FF2B5EF4-FFF2-40B4-BE49-F238E27FC236}">
                    <a16:creationId xmlns="" xmlns:a16="http://schemas.microsoft.com/office/drawing/2014/main" id="{95C31409-FB78-3146-9E5C-CEB99B284EC9}"/>
                  </a:ext>
                </a:extLst>
              </p:cNvPr>
              <p:cNvSpPr/>
              <p:nvPr/>
            </p:nvSpPr>
            <p:spPr>
              <a:xfrm>
                <a:off x="4162331" y="5192384"/>
                <a:ext cx="730950" cy="1119516"/>
              </a:xfrm>
              <a:prstGeom prst="roundRect">
                <a:avLst/>
              </a:prstGeom>
              <a:solidFill>
                <a:srgbClr val="FFDD5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95C31409-FB78-3146-9E5C-CEB99B284E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2331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33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own Arrow 3">
            <a:extLst>
              <a:ext uri="{FF2B5EF4-FFF2-40B4-BE49-F238E27FC236}">
                <a16:creationId xmlns="" xmlns:a16="http://schemas.microsoft.com/office/drawing/2014/main" id="{90993347-3793-874D-9F4E-A4E8529D7492}"/>
              </a:ext>
            </a:extLst>
          </p:cNvPr>
          <p:cNvSpPr/>
          <p:nvPr/>
        </p:nvSpPr>
        <p:spPr>
          <a:xfrm>
            <a:off x="3476885" y="3349376"/>
            <a:ext cx="291883" cy="589274"/>
          </a:xfrm>
          <a:prstGeom prst="downArrow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7780044" y="3349376"/>
            <a:ext cx="291883" cy="589274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>
            <a:extLst>
              <a:ext uri="{FF2B5EF4-FFF2-40B4-BE49-F238E27FC236}">
                <a16:creationId xmlns="" xmlns:a16="http://schemas.microsoft.com/office/drawing/2014/main" id="{272F7918-C205-E943-B7FF-E7325EE6B5FC}"/>
              </a:ext>
            </a:extLst>
          </p:cNvPr>
          <p:cNvSpPr/>
          <p:nvPr/>
        </p:nvSpPr>
        <p:spPr>
          <a:xfrm>
            <a:off x="4016390" y="3349376"/>
            <a:ext cx="291883" cy="589274"/>
          </a:xfrm>
          <a:prstGeom prst="downArrow">
            <a:avLst/>
          </a:prstGeom>
          <a:solidFill>
            <a:srgbClr val="F337C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rgbClr val="F337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1044D7FD-1B74-934F-A036-37CCFE9104D4}"/>
                  </a:ext>
                </a:extLst>
              </p:cNvPr>
              <p:cNvSpPr/>
              <p:nvPr/>
            </p:nvSpPr>
            <p:spPr>
              <a:xfrm>
                <a:off x="7298719" y="5192384"/>
                <a:ext cx="730950" cy="1119516"/>
              </a:xfrm>
              <a:prstGeom prst="roundRect">
                <a:avLst/>
              </a:prstGeom>
              <a:solidFill>
                <a:srgbClr val="23D16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23D1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23D1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23D16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23D1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23D1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1044D7FD-1B74-934F-A036-37CCFE9104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8719" y="5192384"/>
                <a:ext cx="730950" cy="1119516"/>
              </a:xfrm>
              <a:prstGeom prst="roundRect">
                <a:avLst/>
              </a:prstGeom>
              <a:blipFill>
                <a:blip r:embed="rId6"/>
                <a:stretch>
                  <a:fillRect l="-15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5170176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each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ounded Rectangle 91">
                <a:extLst>
                  <a:ext uri="{FF2B5EF4-FFF2-40B4-BE49-F238E27FC236}">
                    <a16:creationId xmlns="" xmlns:a16="http://schemas.microsoft.com/office/drawing/2014/main" id="{95C31409-FB78-3146-9E5C-CEB99B284EC9}"/>
                  </a:ext>
                </a:extLst>
              </p:cNvPr>
              <p:cNvSpPr/>
              <p:nvPr/>
            </p:nvSpPr>
            <p:spPr>
              <a:xfrm>
                <a:off x="4162331" y="5192384"/>
                <a:ext cx="730950" cy="1119516"/>
              </a:xfrm>
              <a:prstGeom prst="roundRect">
                <a:avLst/>
              </a:prstGeom>
              <a:solidFill>
                <a:srgbClr val="FFDD5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95C31409-FB78-3146-9E5C-CEB99B284E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2331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33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own Arrow 3">
            <a:extLst>
              <a:ext uri="{FF2B5EF4-FFF2-40B4-BE49-F238E27FC236}">
                <a16:creationId xmlns="" xmlns:a16="http://schemas.microsoft.com/office/drawing/2014/main" id="{90993347-3793-874D-9F4E-A4E8529D7492}"/>
              </a:ext>
            </a:extLst>
          </p:cNvPr>
          <p:cNvSpPr/>
          <p:nvPr/>
        </p:nvSpPr>
        <p:spPr>
          <a:xfrm>
            <a:off x="3476885" y="3349376"/>
            <a:ext cx="291883" cy="589274"/>
          </a:xfrm>
          <a:prstGeom prst="downArrow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7780044" y="3349376"/>
            <a:ext cx="291883" cy="589274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>
            <a:extLst>
              <a:ext uri="{FF2B5EF4-FFF2-40B4-BE49-F238E27FC236}">
                <a16:creationId xmlns="" xmlns:a16="http://schemas.microsoft.com/office/drawing/2014/main" id="{272F7918-C205-E943-B7FF-E7325EE6B5FC}"/>
              </a:ext>
            </a:extLst>
          </p:cNvPr>
          <p:cNvSpPr/>
          <p:nvPr/>
        </p:nvSpPr>
        <p:spPr>
          <a:xfrm>
            <a:off x="4016390" y="3349376"/>
            <a:ext cx="291883" cy="589274"/>
          </a:xfrm>
          <a:prstGeom prst="downArrow">
            <a:avLst/>
          </a:prstGeom>
          <a:solidFill>
            <a:srgbClr val="F337C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rgbClr val="F337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1044D7FD-1B74-934F-A036-37CCFE9104D4}"/>
                  </a:ext>
                </a:extLst>
              </p:cNvPr>
              <p:cNvSpPr/>
              <p:nvPr/>
            </p:nvSpPr>
            <p:spPr>
              <a:xfrm>
                <a:off x="7298719" y="5192384"/>
                <a:ext cx="730950" cy="1119516"/>
              </a:xfrm>
              <a:prstGeom prst="roundRect">
                <a:avLst/>
              </a:prstGeom>
              <a:solidFill>
                <a:srgbClr val="23D16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1044D7FD-1B74-934F-A036-37CCFE9104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8719" y="5192384"/>
                <a:ext cx="730950" cy="1119516"/>
              </a:xfrm>
              <a:prstGeom prst="roundRect">
                <a:avLst/>
              </a:prstGeom>
              <a:blipFill>
                <a:blip r:embed="rId6"/>
                <a:stretch>
                  <a:fillRect l="-15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408808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each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ounded Rectangle 91">
                <a:extLst>
                  <a:ext uri="{FF2B5EF4-FFF2-40B4-BE49-F238E27FC236}">
                    <a16:creationId xmlns="" xmlns:a16="http://schemas.microsoft.com/office/drawing/2014/main" id="{95C31409-FB78-3146-9E5C-CEB99B284EC9}"/>
                  </a:ext>
                </a:extLst>
              </p:cNvPr>
              <p:cNvSpPr/>
              <p:nvPr/>
            </p:nvSpPr>
            <p:spPr>
              <a:xfrm>
                <a:off x="4162331" y="5192384"/>
                <a:ext cx="730950" cy="1119516"/>
              </a:xfrm>
              <a:prstGeom prst="roundRect">
                <a:avLst/>
              </a:prstGeom>
              <a:solidFill>
                <a:srgbClr val="FFDD5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DD57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DD57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DD57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DD57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DD57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95C31409-FB78-3146-9E5C-CEB99B284E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2331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33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own Arrow 3">
            <a:extLst>
              <a:ext uri="{FF2B5EF4-FFF2-40B4-BE49-F238E27FC236}">
                <a16:creationId xmlns="" xmlns:a16="http://schemas.microsoft.com/office/drawing/2014/main" id="{90993347-3793-874D-9F4E-A4E8529D7492}"/>
              </a:ext>
            </a:extLst>
          </p:cNvPr>
          <p:cNvSpPr/>
          <p:nvPr/>
        </p:nvSpPr>
        <p:spPr>
          <a:xfrm>
            <a:off x="4556531" y="3349376"/>
            <a:ext cx="291883" cy="589274"/>
          </a:xfrm>
          <a:prstGeom prst="downArrow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7258836" y="3349376"/>
            <a:ext cx="291883" cy="589274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>
            <a:extLst>
              <a:ext uri="{FF2B5EF4-FFF2-40B4-BE49-F238E27FC236}">
                <a16:creationId xmlns="" xmlns:a16="http://schemas.microsoft.com/office/drawing/2014/main" id="{272F7918-C205-E943-B7FF-E7325EE6B5FC}"/>
              </a:ext>
            </a:extLst>
          </p:cNvPr>
          <p:cNvSpPr/>
          <p:nvPr/>
        </p:nvSpPr>
        <p:spPr>
          <a:xfrm>
            <a:off x="5635532" y="3340232"/>
            <a:ext cx="291883" cy="589274"/>
          </a:xfrm>
          <a:prstGeom prst="downArrow">
            <a:avLst/>
          </a:prstGeom>
          <a:solidFill>
            <a:srgbClr val="F337C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rgbClr val="F337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337C7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337C7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337C7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337C7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337C7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1044D7FD-1B74-934F-A036-37CCFE9104D4}"/>
                  </a:ext>
                </a:extLst>
              </p:cNvPr>
              <p:cNvSpPr/>
              <p:nvPr/>
            </p:nvSpPr>
            <p:spPr>
              <a:xfrm>
                <a:off x="7298719" y="5192384"/>
                <a:ext cx="730950" cy="1119516"/>
              </a:xfrm>
              <a:prstGeom prst="roundRect">
                <a:avLst/>
              </a:prstGeom>
              <a:solidFill>
                <a:srgbClr val="23D16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23D1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23D1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23D16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23D1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23D1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1044D7FD-1B74-934F-A036-37CCFE9104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8719" y="5192384"/>
                <a:ext cx="730950" cy="1119516"/>
              </a:xfrm>
              <a:prstGeom prst="roundRect">
                <a:avLst/>
              </a:prstGeom>
              <a:blipFill>
                <a:blip r:embed="rId6"/>
                <a:stretch>
                  <a:fillRect l="-15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4767044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each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ounded Rectangle 91">
                <a:extLst>
                  <a:ext uri="{FF2B5EF4-FFF2-40B4-BE49-F238E27FC236}">
                    <a16:creationId xmlns="" xmlns:a16="http://schemas.microsoft.com/office/drawing/2014/main" id="{95C31409-FB78-3146-9E5C-CEB99B284EC9}"/>
                  </a:ext>
                </a:extLst>
              </p:cNvPr>
              <p:cNvSpPr/>
              <p:nvPr/>
            </p:nvSpPr>
            <p:spPr>
              <a:xfrm>
                <a:off x="4162331" y="5192384"/>
                <a:ext cx="730950" cy="1119516"/>
              </a:xfrm>
              <a:prstGeom prst="roundRect">
                <a:avLst/>
              </a:prstGeom>
              <a:solidFill>
                <a:srgbClr val="FFDD5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95C31409-FB78-3146-9E5C-CEB99B284E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2331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33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own Arrow 3">
            <a:extLst>
              <a:ext uri="{FF2B5EF4-FFF2-40B4-BE49-F238E27FC236}">
                <a16:creationId xmlns="" xmlns:a16="http://schemas.microsoft.com/office/drawing/2014/main" id="{90993347-3793-874D-9F4E-A4E8529D7492}"/>
              </a:ext>
            </a:extLst>
          </p:cNvPr>
          <p:cNvSpPr/>
          <p:nvPr/>
        </p:nvSpPr>
        <p:spPr>
          <a:xfrm>
            <a:off x="4556531" y="3349376"/>
            <a:ext cx="291883" cy="589274"/>
          </a:xfrm>
          <a:prstGeom prst="downArrow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7258836" y="3349376"/>
            <a:ext cx="291883" cy="589274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>
            <a:extLst>
              <a:ext uri="{FF2B5EF4-FFF2-40B4-BE49-F238E27FC236}">
                <a16:creationId xmlns="" xmlns:a16="http://schemas.microsoft.com/office/drawing/2014/main" id="{272F7918-C205-E943-B7FF-E7325EE6B5FC}"/>
              </a:ext>
            </a:extLst>
          </p:cNvPr>
          <p:cNvSpPr/>
          <p:nvPr/>
        </p:nvSpPr>
        <p:spPr>
          <a:xfrm>
            <a:off x="5635532" y="3340232"/>
            <a:ext cx="291883" cy="589274"/>
          </a:xfrm>
          <a:prstGeom prst="downArrow">
            <a:avLst/>
          </a:prstGeom>
          <a:solidFill>
            <a:srgbClr val="F337C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rgbClr val="F337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337C7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337C7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337C7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337C7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337C7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1044D7FD-1B74-934F-A036-37CCFE9104D4}"/>
                  </a:ext>
                </a:extLst>
              </p:cNvPr>
              <p:cNvSpPr/>
              <p:nvPr/>
            </p:nvSpPr>
            <p:spPr>
              <a:xfrm>
                <a:off x="7298719" y="5192384"/>
                <a:ext cx="730950" cy="1119516"/>
              </a:xfrm>
              <a:prstGeom prst="roundRect">
                <a:avLst/>
              </a:prstGeom>
              <a:solidFill>
                <a:srgbClr val="23D16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23D1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23D1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23D16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23D1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23D1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1044D7FD-1B74-934F-A036-37CCFE9104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8719" y="5192384"/>
                <a:ext cx="730950" cy="1119516"/>
              </a:xfrm>
              <a:prstGeom prst="roundRect">
                <a:avLst/>
              </a:prstGeom>
              <a:blipFill>
                <a:blip r:embed="rId6"/>
                <a:stretch>
                  <a:fillRect l="-15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413563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each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ounded Rectangle 91">
                <a:extLst>
                  <a:ext uri="{FF2B5EF4-FFF2-40B4-BE49-F238E27FC236}">
                    <a16:creationId xmlns="" xmlns:a16="http://schemas.microsoft.com/office/drawing/2014/main" id="{95C31409-FB78-3146-9E5C-CEB99B284EC9}"/>
                  </a:ext>
                </a:extLst>
              </p:cNvPr>
              <p:cNvSpPr/>
              <p:nvPr/>
            </p:nvSpPr>
            <p:spPr>
              <a:xfrm>
                <a:off x="4162331" y="5192384"/>
                <a:ext cx="730950" cy="1119516"/>
              </a:xfrm>
              <a:prstGeom prst="roundRect">
                <a:avLst/>
              </a:prstGeom>
              <a:solidFill>
                <a:srgbClr val="FFDD5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95C31409-FB78-3146-9E5C-CEB99B284E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2331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33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own Arrow 3">
            <a:extLst>
              <a:ext uri="{FF2B5EF4-FFF2-40B4-BE49-F238E27FC236}">
                <a16:creationId xmlns="" xmlns:a16="http://schemas.microsoft.com/office/drawing/2014/main" id="{90993347-3793-874D-9F4E-A4E8529D7492}"/>
              </a:ext>
            </a:extLst>
          </p:cNvPr>
          <p:cNvSpPr/>
          <p:nvPr/>
        </p:nvSpPr>
        <p:spPr>
          <a:xfrm>
            <a:off x="4556531" y="3349376"/>
            <a:ext cx="291883" cy="589274"/>
          </a:xfrm>
          <a:prstGeom prst="downArrow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7258836" y="3349376"/>
            <a:ext cx="291883" cy="589274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>
            <a:extLst>
              <a:ext uri="{FF2B5EF4-FFF2-40B4-BE49-F238E27FC236}">
                <a16:creationId xmlns="" xmlns:a16="http://schemas.microsoft.com/office/drawing/2014/main" id="{272F7918-C205-E943-B7FF-E7325EE6B5FC}"/>
              </a:ext>
            </a:extLst>
          </p:cNvPr>
          <p:cNvSpPr/>
          <p:nvPr/>
        </p:nvSpPr>
        <p:spPr>
          <a:xfrm>
            <a:off x="5635532" y="3340232"/>
            <a:ext cx="291883" cy="589274"/>
          </a:xfrm>
          <a:prstGeom prst="downArrow">
            <a:avLst/>
          </a:prstGeom>
          <a:solidFill>
            <a:srgbClr val="F337C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rgbClr val="F337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7D77B9A5-CF48-BB4D-9FD0-B006C6A53561}"/>
                  </a:ext>
                </a:extLst>
              </p:cNvPr>
              <p:cNvSpPr/>
              <p:nvPr/>
            </p:nvSpPr>
            <p:spPr>
              <a:xfrm>
                <a:off x="7298719" y="5192384"/>
                <a:ext cx="730950" cy="1119516"/>
              </a:xfrm>
              <a:prstGeom prst="roundRect">
                <a:avLst/>
              </a:prstGeom>
              <a:solidFill>
                <a:srgbClr val="23D16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23D1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23D1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23D16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23D1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23D1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7D77B9A5-CF48-BB4D-9FD0-B006C6A5356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8719" y="5192384"/>
                <a:ext cx="730950" cy="1119516"/>
              </a:xfrm>
              <a:prstGeom prst="roundRect">
                <a:avLst/>
              </a:prstGeom>
              <a:blipFill>
                <a:blip r:embed="rId6"/>
                <a:stretch>
                  <a:fillRect l="-15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728485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A5E0FB-5C96-AC44-A99D-1FEF6A186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632733"/>
            <a:ext cx="6502400" cy="32512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fraction does each arrow represent?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ounded Rectangle 91">
                <a:extLst>
                  <a:ext uri="{FF2B5EF4-FFF2-40B4-BE49-F238E27FC236}">
                    <a16:creationId xmlns="" xmlns:a16="http://schemas.microsoft.com/office/drawing/2014/main" id="{95C31409-FB78-3146-9E5C-CEB99B284EC9}"/>
                  </a:ext>
                </a:extLst>
              </p:cNvPr>
              <p:cNvSpPr/>
              <p:nvPr/>
            </p:nvSpPr>
            <p:spPr>
              <a:xfrm>
                <a:off x="4162331" y="5192384"/>
                <a:ext cx="730950" cy="1119516"/>
              </a:xfrm>
              <a:prstGeom prst="roundRect">
                <a:avLst/>
              </a:prstGeom>
              <a:solidFill>
                <a:srgbClr val="FFDD5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95C31409-FB78-3146-9E5C-CEB99B284E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2331" y="5192384"/>
                <a:ext cx="730950" cy="1119516"/>
              </a:xfrm>
              <a:prstGeom prst="roundRect">
                <a:avLst/>
              </a:prstGeom>
              <a:blipFill>
                <a:blip r:embed="rId4"/>
                <a:stretch>
                  <a:fillRect l="-1333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own Arrow 3">
            <a:extLst>
              <a:ext uri="{FF2B5EF4-FFF2-40B4-BE49-F238E27FC236}">
                <a16:creationId xmlns="" xmlns:a16="http://schemas.microsoft.com/office/drawing/2014/main" id="{90993347-3793-874D-9F4E-A4E8529D7492}"/>
              </a:ext>
            </a:extLst>
          </p:cNvPr>
          <p:cNvSpPr/>
          <p:nvPr/>
        </p:nvSpPr>
        <p:spPr>
          <a:xfrm>
            <a:off x="4556531" y="3349376"/>
            <a:ext cx="291883" cy="589274"/>
          </a:xfrm>
          <a:prstGeom prst="downArrow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>
            <a:extLst>
              <a:ext uri="{FF2B5EF4-FFF2-40B4-BE49-F238E27FC236}">
                <a16:creationId xmlns="" xmlns:a16="http://schemas.microsoft.com/office/drawing/2014/main" id="{C39D9756-BB69-D649-A448-B6FFEEB3B429}"/>
              </a:ext>
            </a:extLst>
          </p:cNvPr>
          <p:cNvSpPr/>
          <p:nvPr/>
        </p:nvSpPr>
        <p:spPr>
          <a:xfrm>
            <a:off x="7258836" y="3349376"/>
            <a:ext cx="291883" cy="589274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>
            <a:extLst>
              <a:ext uri="{FF2B5EF4-FFF2-40B4-BE49-F238E27FC236}">
                <a16:creationId xmlns="" xmlns:a16="http://schemas.microsoft.com/office/drawing/2014/main" id="{272F7918-C205-E943-B7FF-E7325EE6B5FC}"/>
              </a:ext>
            </a:extLst>
          </p:cNvPr>
          <p:cNvSpPr/>
          <p:nvPr/>
        </p:nvSpPr>
        <p:spPr>
          <a:xfrm>
            <a:off x="5635532" y="3340232"/>
            <a:ext cx="291883" cy="589274"/>
          </a:xfrm>
          <a:prstGeom prst="downArrow">
            <a:avLst/>
          </a:prstGeom>
          <a:solidFill>
            <a:srgbClr val="F337C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8DA4AE5B-593E-F747-9EE7-2CEC2C153A07}"/>
                  </a:ext>
                </a:extLst>
              </p:cNvPr>
              <p:cNvSpPr/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solidFill>
                <a:srgbClr val="F337C7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8DA4AE5B-593E-F747-9EE7-2CEC2C153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525" y="5192384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91">
                <a:extLst>
                  <a:ext uri="{FF2B5EF4-FFF2-40B4-BE49-F238E27FC236}">
                    <a16:creationId xmlns="" xmlns:a16="http://schemas.microsoft.com/office/drawing/2014/main" id="{74618357-2E50-43DD-A0B2-744311C574D0}"/>
                  </a:ext>
                </a:extLst>
              </p:cNvPr>
              <p:cNvSpPr/>
              <p:nvPr/>
            </p:nvSpPr>
            <p:spPr>
              <a:xfrm>
                <a:off x="7296874" y="5190899"/>
                <a:ext cx="730950" cy="1119516"/>
              </a:xfrm>
              <a:prstGeom prst="roundRect">
                <a:avLst/>
              </a:prstGeom>
              <a:solidFill>
                <a:srgbClr val="23D16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91">
                <a:extLst>
                  <a:ext uri="{FF2B5EF4-FFF2-40B4-BE49-F238E27FC236}">
                    <a16:creationId xmlns:a16="http://schemas.microsoft.com/office/drawing/2014/main" id="{74618357-2E50-43DD-A0B2-744311C574D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6874" y="5190899"/>
                <a:ext cx="730950" cy="1119516"/>
              </a:xfrm>
              <a:prstGeom prst="roundRect">
                <a:avLst/>
              </a:prstGeom>
              <a:blipFill>
                <a:blip r:embed="rId6"/>
                <a:stretch>
                  <a:fillRect l="-15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360240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904257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1421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22222E-6 L 0.08659 -0.00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1915092" y="3107786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5092" y="3107786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077987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25203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62CC25E0-1CA5-F647-AF26-6806AA2DE53A}"/>
                  </a:ext>
                </a:extLst>
              </p:cNvPr>
              <p:cNvSpPr/>
              <p:nvPr/>
            </p:nvSpPr>
            <p:spPr>
              <a:xfrm>
                <a:off x="1739393" y="395492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62CC25E0-1CA5-F647-AF26-6806AA2DE5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393" y="3954928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9F7FC767-ABFA-9C45-A845-4011505B635B}"/>
                  </a:ext>
                </a:extLst>
              </p:cNvPr>
              <p:cNvSpPr/>
              <p:nvPr/>
            </p:nvSpPr>
            <p:spPr>
              <a:xfrm>
                <a:off x="935829" y="395492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9F7FC767-ABFA-9C45-A845-4011505B635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829" y="3954927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4878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D8765A12-93C7-4446-AF2A-337B1BE5839C}"/>
                  </a:ext>
                </a:extLst>
              </p:cNvPr>
              <p:cNvSpPr/>
              <p:nvPr/>
            </p:nvSpPr>
            <p:spPr>
              <a:xfrm>
                <a:off x="2546336" y="395492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D8765A12-93C7-4446-AF2A-337B1BE583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6336" y="3954927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CB4AC12B-D8D4-9A41-A48C-25904C0CA841}"/>
                  </a:ext>
                </a:extLst>
              </p:cNvPr>
              <p:cNvSpPr/>
              <p:nvPr/>
            </p:nvSpPr>
            <p:spPr>
              <a:xfrm>
                <a:off x="3349900" y="395429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CB4AC12B-D8D4-9A41-A48C-25904C0CA84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9900" y="3954295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4706E4EB-60E6-AD4C-91D7-03F1AB2DDF2B}"/>
                  </a:ext>
                </a:extLst>
              </p:cNvPr>
              <p:cNvSpPr/>
              <p:nvPr/>
            </p:nvSpPr>
            <p:spPr>
              <a:xfrm>
                <a:off x="4139669" y="395429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4706E4EB-60E6-AD4C-91D7-03F1AB2DDF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669" y="3954296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5ECFC21C-4EEF-6046-AC2E-F93267AC746D}"/>
                  </a:ext>
                </a:extLst>
              </p:cNvPr>
              <p:cNvSpPr/>
              <p:nvPr/>
            </p:nvSpPr>
            <p:spPr>
              <a:xfrm>
                <a:off x="4996236" y="395492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5ECFC21C-4EEF-6046-AC2E-F93267AC746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6236" y="3954927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EDC1E9DB-DA14-EB4E-9BF3-952C5BCE5AD2}"/>
                  </a:ext>
                </a:extLst>
              </p:cNvPr>
              <p:cNvSpPr/>
              <p:nvPr/>
            </p:nvSpPr>
            <p:spPr>
              <a:xfrm>
                <a:off x="5803179" y="395492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EDC1E9DB-DA14-EB4E-9BF3-952C5BCE5A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3179" y="3954926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267C68CF-287E-554A-971D-C3268AA96210}"/>
                  </a:ext>
                </a:extLst>
              </p:cNvPr>
              <p:cNvSpPr/>
              <p:nvPr/>
            </p:nvSpPr>
            <p:spPr>
              <a:xfrm>
                <a:off x="6606743" y="3954294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267C68CF-287E-554A-971D-C3268AA962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6743" y="3954294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2CF208F-CDA9-1B40-8911-3CFD07350DA8}"/>
                  </a:ext>
                </a:extLst>
              </p:cNvPr>
              <p:cNvSpPr/>
              <p:nvPr/>
            </p:nvSpPr>
            <p:spPr>
              <a:xfrm>
                <a:off x="7396512" y="395429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2CF208F-CDA9-1B40-8911-3CFD07350D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6512" y="3954295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A65215EB-319E-3741-BCEC-D6863BEE0FB4}"/>
                  </a:ext>
                </a:extLst>
              </p:cNvPr>
              <p:cNvSpPr/>
              <p:nvPr/>
            </p:nvSpPr>
            <p:spPr>
              <a:xfrm>
                <a:off x="8200076" y="395429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A65215EB-319E-3741-BCEC-D6863BEE0F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0076" y="3954293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9512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E0C276AA-D2D4-E247-96A1-8E1172C7C7DE}"/>
                  </a:ext>
                </a:extLst>
              </p:cNvPr>
              <p:cNvSpPr/>
              <p:nvPr/>
            </p:nvSpPr>
            <p:spPr>
              <a:xfrm>
                <a:off x="8989845" y="3954294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E0C276AA-D2D4-E247-96A1-8E1172C7C7D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9845" y="3954294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counting up in tenths…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81" name="Cube 80">
            <a:extLst>
              <a:ext uri="{FF2B5EF4-FFF2-40B4-BE49-F238E27FC236}">
                <a16:creationId xmlns="" xmlns:a16="http://schemas.microsoft.com/office/drawing/2014/main" id="{21C9BC5E-FD97-2840-AD7A-F59A0A27DD92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Cube 81">
            <a:extLst>
              <a:ext uri="{FF2B5EF4-FFF2-40B4-BE49-F238E27FC236}">
                <a16:creationId xmlns="" xmlns:a16="http://schemas.microsoft.com/office/drawing/2014/main" id="{CAAB44C2-5D00-E64E-AB53-81B7D9C6A1A4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Cube 82">
            <a:extLst>
              <a:ext uri="{FF2B5EF4-FFF2-40B4-BE49-F238E27FC236}">
                <a16:creationId xmlns="" xmlns:a16="http://schemas.microsoft.com/office/drawing/2014/main" id="{FA19AA69-60C2-724B-B36D-27637C664487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Cube 83">
            <a:extLst>
              <a:ext uri="{FF2B5EF4-FFF2-40B4-BE49-F238E27FC236}">
                <a16:creationId xmlns="" xmlns:a16="http://schemas.microsoft.com/office/drawing/2014/main" id="{AE11D3EC-D8A2-8349-AF2E-8534892AD94B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Cube 84">
            <a:extLst>
              <a:ext uri="{FF2B5EF4-FFF2-40B4-BE49-F238E27FC236}">
                <a16:creationId xmlns="" xmlns:a16="http://schemas.microsoft.com/office/drawing/2014/main" id="{28B1FD80-02BE-D54C-9270-46FBF5928C31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Cube 85">
            <a:extLst>
              <a:ext uri="{FF2B5EF4-FFF2-40B4-BE49-F238E27FC236}">
                <a16:creationId xmlns="" xmlns:a16="http://schemas.microsoft.com/office/drawing/2014/main" id="{630EBA08-678C-A147-84FB-41E99B750DAE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Cube 86">
            <a:extLst>
              <a:ext uri="{FF2B5EF4-FFF2-40B4-BE49-F238E27FC236}">
                <a16:creationId xmlns="" xmlns:a16="http://schemas.microsoft.com/office/drawing/2014/main" id="{DE3B1820-ED1A-514C-B4B0-0869B44EF66E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Cube 87">
            <a:extLst>
              <a:ext uri="{FF2B5EF4-FFF2-40B4-BE49-F238E27FC236}">
                <a16:creationId xmlns="" xmlns:a16="http://schemas.microsoft.com/office/drawing/2014/main" id="{B51C1B43-0B0B-434B-8B87-45278EB43300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Cube 88">
            <a:extLst>
              <a:ext uri="{FF2B5EF4-FFF2-40B4-BE49-F238E27FC236}">
                <a16:creationId xmlns="" xmlns:a16="http://schemas.microsoft.com/office/drawing/2014/main" id="{449B5FD7-2E7A-9646-83B9-7AB446656022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Cube 89">
            <a:extLst>
              <a:ext uri="{FF2B5EF4-FFF2-40B4-BE49-F238E27FC236}">
                <a16:creationId xmlns="" xmlns:a16="http://schemas.microsoft.com/office/drawing/2014/main" id="{9786C5D9-CEB7-D245-8402-8EFB6354B409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="" xmlns:a16="http://schemas.microsoft.com/office/drawing/2014/main" id="{ECE0ED85-3735-0F49-9C8D-5CFAFAF74BE6}"/>
                  </a:ext>
                </a:extLst>
              </p:cNvPr>
              <p:cNvSpPr/>
              <p:nvPr/>
            </p:nvSpPr>
            <p:spPr>
              <a:xfrm>
                <a:off x="1739393" y="395762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ECE0ED85-3735-0F49-9C8D-5CFAFAF74BE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393" y="3957620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22732E68-A60E-714C-AC3B-A26511AF5C37}"/>
                  </a:ext>
                </a:extLst>
              </p:cNvPr>
              <p:cNvSpPr/>
              <p:nvPr/>
            </p:nvSpPr>
            <p:spPr>
              <a:xfrm>
                <a:off x="935829" y="395761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22732E68-A60E-714C-AC3B-A26511AF5C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829" y="3957619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4878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>
                <a:extLst>
                  <a:ext uri="{FF2B5EF4-FFF2-40B4-BE49-F238E27FC236}">
                    <a16:creationId xmlns="" xmlns:a16="http://schemas.microsoft.com/office/drawing/2014/main" id="{CDE08877-E3CD-0B45-81E0-37F100071777}"/>
                  </a:ext>
                </a:extLst>
              </p:cNvPr>
              <p:cNvSpPr/>
              <p:nvPr/>
            </p:nvSpPr>
            <p:spPr>
              <a:xfrm>
                <a:off x="2546336" y="395761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CDE08877-E3CD-0B45-81E0-37F10007177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6336" y="3957619"/>
                <a:ext cx="480820" cy="736419"/>
              </a:xfrm>
              <a:prstGeom prst="roundRect">
                <a:avLst/>
              </a:prstGeom>
              <a:blipFill>
                <a:blip r:embed="rId12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ounded Rectangle 16">
                <a:extLst>
                  <a:ext uri="{FF2B5EF4-FFF2-40B4-BE49-F238E27FC236}">
                    <a16:creationId xmlns="" xmlns:a16="http://schemas.microsoft.com/office/drawing/2014/main" id="{7FFB4F78-28A3-7540-B9A3-8399D2230BE0}"/>
                  </a:ext>
                </a:extLst>
              </p:cNvPr>
              <p:cNvSpPr/>
              <p:nvPr/>
            </p:nvSpPr>
            <p:spPr>
              <a:xfrm>
                <a:off x="3349900" y="395698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7FFB4F78-28A3-7540-B9A3-8399D2230B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9900" y="3956987"/>
                <a:ext cx="480820" cy="736419"/>
              </a:xfrm>
              <a:prstGeom prst="roundRect">
                <a:avLst/>
              </a:prstGeom>
              <a:blipFill>
                <a:blip r:embed="rId1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C4ED7D29-B95D-8146-8E6E-FFE29FF35115}"/>
                  </a:ext>
                </a:extLst>
              </p:cNvPr>
              <p:cNvSpPr/>
              <p:nvPr/>
            </p:nvSpPr>
            <p:spPr>
              <a:xfrm>
                <a:off x="4139669" y="395698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C4ED7D29-B95D-8146-8E6E-FFE29FF351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669" y="3956988"/>
                <a:ext cx="480820" cy="736419"/>
              </a:xfrm>
              <a:prstGeom prst="roundRect">
                <a:avLst/>
              </a:prstGeom>
              <a:blipFill>
                <a:blip r:embed="rId14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ounded Rectangle 18">
                <a:extLst>
                  <a:ext uri="{FF2B5EF4-FFF2-40B4-BE49-F238E27FC236}">
                    <a16:creationId xmlns="" xmlns:a16="http://schemas.microsoft.com/office/drawing/2014/main" id="{8019433D-0074-DE47-ABD4-FE4531DCB01E}"/>
                  </a:ext>
                </a:extLst>
              </p:cNvPr>
              <p:cNvSpPr/>
              <p:nvPr/>
            </p:nvSpPr>
            <p:spPr>
              <a:xfrm>
                <a:off x="4996236" y="395761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9" name="Rounded Rectangle 18">
                <a:extLst>
                  <a:ext uri="{FF2B5EF4-FFF2-40B4-BE49-F238E27FC236}">
                    <a16:creationId xmlns:a16="http://schemas.microsoft.com/office/drawing/2014/main" id="{8019433D-0074-DE47-ABD4-FE4531DCB01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6236" y="3957619"/>
                <a:ext cx="480820" cy="736419"/>
              </a:xfrm>
              <a:prstGeom prst="roundRect">
                <a:avLst/>
              </a:prstGeom>
              <a:blipFill>
                <a:blip r:embed="rId1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9">
                <a:extLst>
                  <a:ext uri="{FF2B5EF4-FFF2-40B4-BE49-F238E27FC236}">
                    <a16:creationId xmlns="" xmlns:a16="http://schemas.microsoft.com/office/drawing/2014/main" id="{70824655-40A8-C74D-A1FE-1785D0528670}"/>
                  </a:ext>
                </a:extLst>
              </p:cNvPr>
              <p:cNvSpPr/>
              <p:nvPr/>
            </p:nvSpPr>
            <p:spPr>
              <a:xfrm>
                <a:off x="5803179" y="395761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70824655-40A8-C74D-A1FE-1785D05286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3179" y="3957618"/>
                <a:ext cx="480820" cy="736419"/>
              </a:xfrm>
              <a:prstGeom prst="roundRect">
                <a:avLst/>
              </a:prstGeom>
              <a:blipFill>
                <a:blip r:embed="rId16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F02434C2-2B2B-1D48-A810-508F74340507}"/>
                  </a:ext>
                </a:extLst>
              </p:cNvPr>
              <p:cNvSpPr/>
              <p:nvPr/>
            </p:nvSpPr>
            <p:spPr>
              <a:xfrm>
                <a:off x="6606743" y="395698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F02434C2-2B2B-1D48-A810-508F743405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6743" y="3956986"/>
                <a:ext cx="480820" cy="736419"/>
              </a:xfrm>
              <a:prstGeom prst="roundRect">
                <a:avLst/>
              </a:prstGeom>
              <a:blipFill>
                <a:blip r:embed="rId1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ounded Rectangle 21">
                <a:extLst>
                  <a:ext uri="{FF2B5EF4-FFF2-40B4-BE49-F238E27FC236}">
                    <a16:creationId xmlns="" xmlns:a16="http://schemas.microsoft.com/office/drawing/2014/main" id="{74D7ABE3-1E02-0B4A-926A-347E20A97866}"/>
                  </a:ext>
                </a:extLst>
              </p:cNvPr>
              <p:cNvSpPr/>
              <p:nvPr/>
            </p:nvSpPr>
            <p:spPr>
              <a:xfrm>
                <a:off x="7396512" y="395698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74D7ABE3-1E02-0B4A-926A-347E20A9786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6512" y="3956987"/>
                <a:ext cx="480820" cy="736419"/>
              </a:xfrm>
              <a:prstGeom prst="roundRect">
                <a:avLst/>
              </a:prstGeom>
              <a:blipFill>
                <a:blip r:embed="rId18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="" xmlns:a16="http://schemas.microsoft.com/office/drawing/2014/main" id="{861D99D2-8CE9-3546-8BE7-7CB334CB0AC5}"/>
                  </a:ext>
                </a:extLst>
              </p:cNvPr>
              <p:cNvSpPr/>
              <p:nvPr/>
            </p:nvSpPr>
            <p:spPr>
              <a:xfrm>
                <a:off x="8200076" y="395698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861D99D2-8CE9-3546-8BE7-7CB334CB0A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0076" y="3956985"/>
                <a:ext cx="480820" cy="736419"/>
              </a:xfrm>
              <a:prstGeom prst="roundRect">
                <a:avLst/>
              </a:prstGeom>
              <a:blipFill>
                <a:blip r:embed="rId19"/>
                <a:stretch>
                  <a:fillRect l="-19512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B4845D3F-A684-324E-820A-DA9F7E96966A}"/>
                  </a:ext>
                </a:extLst>
              </p:cNvPr>
              <p:cNvSpPr/>
              <p:nvPr/>
            </p:nvSpPr>
            <p:spPr>
              <a:xfrm>
                <a:off x="8989845" y="395698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B4845D3F-A684-324E-820A-DA9F7E96966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9845" y="3956986"/>
                <a:ext cx="480820" cy="736419"/>
              </a:xfrm>
              <a:prstGeom prst="roundRect">
                <a:avLst/>
              </a:prstGeom>
              <a:blipFill>
                <a:blip r:embed="rId2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566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953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22222E-6 L 0.21966 -0.006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77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3507657" y="3177270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7657" y="3177270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556867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485306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257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22222E-6 L 0.34792 -0.003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96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5079963" y="3177270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9963" y="3177270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828400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080191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905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22222E-6 L 0.41198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99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5867399" y="3177270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7399" y="3177270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265463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19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463383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19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09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22222E-6 L 0.67109 -0.006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55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counting down in tenths…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81" name="Cube 80">
            <a:extLst>
              <a:ext uri="{FF2B5EF4-FFF2-40B4-BE49-F238E27FC236}">
                <a16:creationId xmlns="" xmlns:a16="http://schemas.microsoft.com/office/drawing/2014/main" id="{21C9BC5E-FD97-2840-AD7A-F59A0A27DD92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Cube 81">
            <a:extLst>
              <a:ext uri="{FF2B5EF4-FFF2-40B4-BE49-F238E27FC236}">
                <a16:creationId xmlns="" xmlns:a16="http://schemas.microsoft.com/office/drawing/2014/main" id="{CAAB44C2-5D00-E64E-AB53-81B7D9C6A1A4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Cube 82">
            <a:extLst>
              <a:ext uri="{FF2B5EF4-FFF2-40B4-BE49-F238E27FC236}">
                <a16:creationId xmlns="" xmlns:a16="http://schemas.microsoft.com/office/drawing/2014/main" id="{FA19AA69-60C2-724B-B36D-27637C664487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Cube 83">
            <a:extLst>
              <a:ext uri="{FF2B5EF4-FFF2-40B4-BE49-F238E27FC236}">
                <a16:creationId xmlns="" xmlns:a16="http://schemas.microsoft.com/office/drawing/2014/main" id="{AE11D3EC-D8A2-8349-AF2E-8534892AD94B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Cube 84">
            <a:extLst>
              <a:ext uri="{FF2B5EF4-FFF2-40B4-BE49-F238E27FC236}">
                <a16:creationId xmlns="" xmlns:a16="http://schemas.microsoft.com/office/drawing/2014/main" id="{28B1FD80-02BE-D54C-9270-46FBF5928C31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Cube 85">
            <a:extLst>
              <a:ext uri="{FF2B5EF4-FFF2-40B4-BE49-F238E27FC236}">
                <a16:creationId xmlns="" xmlns:a16="http://schemas.microsoft.com/office/drawing/2014/main" id="{630EBA08-678C-A147-84FB-41E99B750DAE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Cube 86">
            <a:extLst>
              <a:ext uri="{FF2B5EF4-FFF2-40B4-BE49-F238E27FC236}">
                <a16:creationId xmlns="" xmlns:a16="http://schemas.microsoft.com/office/drawing/2014/main" id="{DE3B1820-ED1A-514C-B4B0-0869B44EF66E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Cube 87">
            <a:extLst>
              <a:ext uri="{FF2B5EF4-FFF2-40B4-BE49-F238E27FC236}">
                <a16:creationId xmlns="" xmlns:a16="http://schemas.microsoft.com/office/drawing/2014/main" id="{B51C1B43-0B0B-434B-8B87-45278EB43300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Cube 88">
            <a:extLst>
              <a:ext uri="{FF2B5EF4-FFF2-40B4-BE49-F238E27FC236}">
                <a16:creationId xmlns="" xmlns:a16="http://schemas.microsoft.com/office/drawing/2014/main" id="{449B5FD7-2E7A-9646-83B9-7AB446656022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Cube 89">
            <a:extLst>
              <a:ext uri="{FF2B5EF4-FFF2-40B4-BE49-F238E27FC236}">
                <a16:creationId xmlns="" xmlns:a16="http://schemas.microsoft.com/office/drawing/2014/main" id="{9786C5D9-CEB7-D245-8402-8EFB6354B409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1739393" y="395762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393" y="3957620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DE9D4E14-3F0E-FF46-A5C4-AF8D0A36C82D}"/>
                  </a:ext>
                </a:extLst>
              </p:cNvPr>
              <p:cNvSpPr/>
              <p:nvPr/>
            </p:nvSpPr>
            <p:spPr>
              <a:xfrm>
                <a:off x="935829" y="395761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DE9D4E14-3F0E-FF46-A5C4-AF8D0A36C82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829" y="3957619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2546336" y="395761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6336" y="3957619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3349900" y="395698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9900" y="3956987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4139669" y="395698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669" y="3956988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4996236" y="395761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6236" y="3957619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5803179" y="395761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3179" y="3957618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6606743" y="395698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6743" y="3956986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7396512" y="395698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6512" y="3956987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8200076" y="395698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0076" y="3956985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9512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8989845" y="395698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9845" y="3956986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0941903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9049970" y="3147774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19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9970" y="3147774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99700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318293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490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22222E-6 L 0.51002 -0.003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95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7047270" y="3177270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7270" y="3177270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975635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17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998234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17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318152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285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22222E-6 L 0.60794 -0.003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91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Place the fraction on the number line below.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8256638" y="3177270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17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6638" y="3177270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890848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GB" dirty="0"/>
                  <a:t>Activity 5: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Place the following fractions on the number line below:</a:t>
                </a:r>
                <a:r>
                  <a:rPr lang="en-GB" sz="2000" dirty="0">
                    <a:solidFill>
                      <a:srgbClr val="FF386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. </a:t>
                </a: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63044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GB" dirty="0"/>
                  <a:t>Activity 5: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Place the following fractions on the number line below:</a:t>
                </a:r>
                <a:r>
                  <a:rPr lang="en-GB" sz="2000" dirty="0">
                    <a:solidFill>
                      <a:srgbClr val="FF386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. </a:t>
                </a: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Down Arrow 6">
                <a:extLst>
                  <a:ext uri="{FF2B5EF4-FFF2-40B4-BE49-F238E27FC236}">
                    <a16:creationId xmlns="" xmlns:a16="http://schemas.microsoft.com/office/drawing/2014/main" id="{AB1FB45C-1317-514C-B43B-A6CB62AFA73A}"/>
                  </a:ext>
                </a:extLst>
              </p:cNvPr>
              <p:cNvSpPr/>
              <p:nvPr/>
            </p:nvSpPr>
            <p:spPr>
              <a:xfrm>
                <a:off x="4300517" y="3159903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rgbClr val="FF386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>
                  <a:solidFill>
                    <a:srgbClr val="FF3860"/>
                  </a:solidFill>
                </a:endParaRPr>
              </a:p>
            </p:txBody>
          </p:sp>
        </mc:Choice>
        <mc:Fallback xmlns="">
          <p:sp>
            <p:nvSpPr>
              <p:cNvPr id="7" name="Down Arrow 6">
                <a:extLst>
                  <a:ext uri="{FF2B5EF4-FFF2-40B4-BE49-F238E27FC236}">
                    <a16:creationId xmlns:a16="http://schemas.microsoft.com/office/drawing/2014/main" id="{AB1FB45C-1317-514C-B43B-A6CB62AFA7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0517" y="3159903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5"/>
                <a:stretch>
                  <a:fillRect/>
                </a:stretch>
              </a:blipFill>
              <a:ln w="28575">
                <a:solidFill>
                  <a:srgbClr val="FF386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451879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GB" dirty="0"/>
                  <a:t>Activity 5: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Place the following fractions on the number line below:</a:t>
                </a:r>
                <a:r>
                  <a:rPr lang="en-GB" sz="2000" dirty="0">
                    <a:solidFill>
                      <a:srgbClr val="FF386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. </a:t>
                </a: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Down Arrow 5">
                <a:extLst>
                  <a:ext uri="{FF2B5EF4-FFF2-40B4-BE49-F238E27FC236}">
                    <a16:creationId xmlns="" xmlns:a16="http://schemas.microsoft.com/office/drawing/2014/main" id="{CC9BC85C-112C-4F46-B49A-92DD7A97B276}"/>
                  </a:ext>
                </a:extLst>
              </p:cNvPr>
              <p:cNvSpPr/>
              <p:nvPr/>
            </p:nvSpPr>
            <p:spPr>
              <a:xfrm>
                <a:off x="6663721" y="317726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rgbClr val="FF386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>
                  <a:solidFill>
                    <a:srgbClr val="FF3860"/>
                  </a:solidFill>
                </a:endParaRPr>
              </a:p>
            </p:txBody>
          </p:sp>
        </mc:Choice>
        <mc:Fallback xmlns="">
          <p:sp>
            <p:nvSpPr>
              <p:cNvPr id="6" name="Down Arrow 5">
                <a:extLst>
                  <a:ext uri="{FF2B5EF4-FFF2-40B4-BE49-F238E27FC236}">
                    <a16:creationId xmlns:a16="http://schemas.microsoft.com/office/drawing/2014/main" id="{CC9BC85C-112C-4F46-B49A-92DD7A97B2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3721" y="317726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5"/>
                <a:stretch>
                  <a:fillRect/>
                </a:stretch>
              </a:blipFill>
              <a:ln w="28575">
                <a:solidFill>
                  <a:srgbClr val="FF386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Down Arrow 6">
                <a:extLst>
                  <a:ext uri="{FF2B5EF4-FFF2-40B4-BE49-F238E27FC236}">
                    <a16:creationId xmlns="" xmlns:a16="http://schemas.microsoft.com/office/drawing/2014/main" id="{AB1FB45C-1317-514C-B43B-A6CB62AFA73A}"/>
                  </a:ext>
                </a:extLst>
              </p:cNvPr>
              <p:cNvSpPr/>
              <p:nvPr/>
            </p:nvSpPr>
            <p:spPr>
              <a:xfrm>
                <a:off x="4300517" y="3159903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rgbClr val="FF386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>
                  <a:solidFill>
                    <a:srgbClr val="FF3860"/>
                  </a:solidFill>
                </a:endParaRPr>
              </a:p>
            </p:txBody>
          </p:sp>
        </mc:Choice>
        <mc:Fallback xmlns="">
          <p:sp>
            <p:nvSpPr>
              <p:cNvPr id="7" name="Down Arrow 6">
                <a:extLst>
                  <a:ext uri="{FF2B5EF4-FFF2-40B4-BE49-F238E27FC236}">
                    <a16:creationId xmlns:a16="http://schemas.microsoft.com/office/drawing/2014/main" id="{AB1FB45C-1317-514C-B43B-A6CB62AFA7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0517" y="3159903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6"/>
                <a:stretch>
                  <a:fillRect/>
                </a:stretch>
              </a:blipFill>
              <a:ln w="28575">
                <a:solidFill>
                  <a:srgbClr val="FF386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58933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counting stick to practice counting down in tenths…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81" name="Cube 80">
            <a:extLst>
              <a:ext uri="{FF2B5EF4-FFF2-40B4-BE49-F238E27FC236}">
                <a16:creationId xmlns="" xmlns:a16="http://schemas.microsoft.com/office/drawing/2014/main" id="{21C9BC5E-FD97-2840-AD7A-F59A0A27DD92}"/>
              </a:ext>
            </a:extLst>
          </p:cNvPr>
          <p:cNvSpPr/>
          <p:nvPr/>
        </p:nvSpPr>
        <p:spPr>
          <a:xfrm>
            <a:off x="1176239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Cube 81">
            <a:extLst>
              <a:ext uri="{FF2B5EF4-FFF2-40B4-BE49-F238E27FC236}">
                <a16:creationId xmlns="" xmlns:a16="http://schemas.microsoft.com/office/drawing/2014/main" id="{CAAB44C2-5D00-E64E-AB53-81B7D9C6A1A4}"/>
              </a:ext>
            </a:extLst>
          </p:cNvPr>
          <p:cNvSpPr/>
          <p:nvPr/>
        </p:nvSpPr>
        <p:spPr>
          <a:xfrm>
            <a:off x="1979803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Cube 82">
            <a:extLst>
              <a:ext uri="{FF2B5EF4-FFF2-40B4-BE49-F238E27FC236}">
                <a16:creationId xmlns="" xmlns:a16="http://schemas.microsoft.com/office/drawing/2014/main" id="{FA19AA69-60C2-724B-B36D-27637C664487}"/>
              </a:ext>
            </a:extLst>
          </p:cNvPr>
          <p:cNvSpPr/>
          <p:nvPr/>
        </p:nvSpPr>
        <p:spPr>
          <a:xfrm>
            <a:off x="2786746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Cube 83">
            <a:extLst>
              <a:ext uri="{FF2B5EF4-FFF2-40B4-BE49-F238E27FC236}">
                <a16:creationId xmlns="" xmlns:a16="http://schemas.microsoft.com/office/drawing/2014/main" id="{AE11D3EC-D8A2-8349-AF2E-8534892AD94B}"/>
              </a:ext>
            </a:extLst>
          </p:cNvPr>
          <p:cNvSpPr/>
          <p:nvPr/>
        </p:nvSpPr>
        <p:spPr>
          <a:xfrm>
            <a:off x="3590310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Cube 84">
            <a:extLst>
              <a:ext uri="{FF2B5EF4-FFF2-40B4-BE49-F238E27FC236}">
                <a16:creationId xmlns="" xmlns:a16="http://schemas.microsoft.com/office/drawing/2014/main" id="{28B1FD80-02BE-D54C-9270-46FBF5928C31}"/>
              </a:ext>
            </a:extLst>
          </p:cNvPr>
          <p:cNvSpPr/>
          <p:nvPr/>
        </p:nvSpPr>
        <p:spPr>
          <a:xfrm>
            <a:off x="4397253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Cube 85">
            <a:extLst>
              <a:ext uri="{FF2B5EF4-FFF2-40B4-BE49-F238E27FC236}">
                <a16:creationId xmlns="" xmlns:a16="http://schemas.microsoft.com/office/drawing/2014/main" id="{630EBA08-678C-A147-84FB-41E99B750DAE}"/>
              </a:ext>
            </a:extLst>
          </p:cNvPr>
          <p:cNvSpPr/>
          <p:nvPr/>
        </p:nvSpPr>
        <p:spPr>
          <a:xfrm>
            <a:off x="5200817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Cube 86">
            <a:extLst>
              <a:ext uri="{FF2B5EF4-FFF2-40B4-BE49-F238E27FC236}">
                <a16:creationId xmlns="" xmlns:a16="http://schemas.microsoft.com/office/drawing/2014/main" id="{DE3B1820-ED1A-514C-B4B0-0869B44EF66E}"/>
              </a:ext>
            </a:extLst>
          </p:cNvPr>
          <p:cNvSpPr/>
          <p:nvPr/>
        </p:nvSpPr>
        <p:spPr>
          <a:xfrm>
            <a:off x="6007760" y="3465513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Cube 87">
            <a:extLst>
              <a:ext uri="{FF2B5EF4-FFF2-40B4-BE49-F238E27FC236}">
                <a16:creationId xmlns="" xmlns:a16="http://schemas.microsoft.com/office/drawing/2014/main" id="{B51C1B43-0B0B-434B-8B87-45278EB43300}"/>
              </a:ext>
            </a:extLst>
          </p:cNvPr>
          <p:cNvSpPr/>
          <p:nvPr/>
        </p:nvSpPr>
        <p:spPr>
          <a:xfrm>
            <a:off x="6811324" y="3465513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Cube 88">
            <a:extLst>
              <a:ext uri="{FF2B5EF4-FFF2-40B4-BE49-F238E27FC236}">
                <a16:creationId xmlns="" xmlns:a16="http://schemas.microsoft.com/office/drawing/2014/main" id="{449B5FD7-2E7A-9646-83B9-7AB446656022}"/>
              </a:ext>
            </a:extLst>
          </p:cNvPr>
          <p:cNvSpPr/>
          <p:nvPr/>
        </p:nvSpPr>
        <p:spPr>
          <a:xfrm>
            <a:off x="7618267" y="3463454"/>
            <a:ext cx="900546" cy="357170"/>
          </a:xfrm>
          <a:prstGeom prst="cube">
            <a:avLst/>
          </a:prstGeom>
          <a:solidFill>
            <a:srgbClr val="FFDD5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Cube 89">
            <a:extLst>
              <a:ext uri="{FF2B5EF4-FFF2-40B4-BE49-F238E27FC236}">
                <a16:creationId xmlns="" xmlns:a16="http://schemas.microsoft.com/office/drawing/2014/main" id="{9786C5D9-CEB7-D245-8402-8EFB6354B409}"/>
              </a:ext>
            </a:extLst>
          </p:cNvPr>
          <p:cNvSpPr/>
          <p:nvPr/>
        </p:nvSpPr>
        <p:spPr>
          <a:xfrm>
            <a:off x="8421831" y="3463454"/>
            <a:ext cx="900546" cy="357170"/>
          </a:xfrm>
          <a:prstGeom prst="cube">
            <a:avLst/>
          </a:prstGeom>
          <a:solidFill>
            <a:srgbClr val="FF386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1739393" y="395762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393" y="3957620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ounded Rectangle 26">
                <a:extLst>
                  <a:ext uri="{FF2B5EF4-FFF2-40B4-BE49-F238E27FC236}">
                    <a16:creationId xmlns="" xmlns:a16="http://schemas.microsoft.com/office/drawing/2014/main" id="{DE9D4E14-3F0E-FF46-A5C4-AF8D0A36C82D}"/>
                  </a:ext>
                </a:extLst>
              </p:cNvPr>
              <p:cNvSpPr/>
              <p:nvPr/>
            </p:nvSpPr>
            <p:spPr>
              <a:xfrm>
                <a:off x="935829" y="395761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DE9D4E14-3F0E-FF46-A5C4-AF8D0A36C82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829" y="3957619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2546336" y="395761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6336" y="3957619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3349900" y="395698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9900" y="3956987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4139669" y="395698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669" y="3956988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4996236" y="395761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6236" y="3957619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5803179" y="395761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3179" y="3957618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6606743" y="395698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6743" y="3956986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7396512" y="395698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6512" y="3956987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8200076" y="395698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0076" y="3956985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9512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8989845" y="395698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9845" y="3956986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014C70FC-70B6-5843-8983-EB9AB12C3A20}"/>
                  </a:ext>
                </a:extLst>
              </p:cNvPr>
              <p:cNvSpPr/>
              <p:nvPr/>
            </p:nvSpPr>
            <p:spPr>
              <a:xfrm>
                <a:off x="1739393" y="395522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014C70FC-70B6-5843-8983-EB9AB12C3A2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393" y="3955228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ounded Rectangle 37">
                <a:extLst>
                  <a:ext uri="{FF2B5EF4-FFF2-40B4-BE49-F238E27FC236}">
                    <a16:creationId xmlns="" xmlns:a16="http://schemas.microsoft.com/office/drawing/2014/main" id="{E3442FE0-363C-C54A-84AB-481E8A1A90EB}"/>
                  </a:ext>
                </a:extLst>
              </p:cNvPr>
              <p:cNvSpPr/>
              <p:nvPr/>
            </p:nvSpPr>
            <p:spPr>
              <a:xfrm>
                <a:off x="935829" y="395522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0 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8" name="Rounded Rectangle 37">
                <a:extLst>
                  <a:ext uri="{FF2B5EF4-FFF2-40B4-BE49-F238E27FC236}">
                    <a16:creationId xmlns:a16="http://schemas.microsoft.com/office/drawing/2014/main" id="{E3442FE0-363C-C54A-84AB-481E8A1A90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829" y="3955227"/>
                <a:ext cx="480820" cy="736419"/>
              </a:xfrm>
              <a:prstGeom prst="roundRect">
                <a:avLst/>
              </a:prstGeom>
              <a:blipFill>
                <a:blip r:embed="rId12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ounded Rectangle 38">
                <a:extLst>
                  <a:ext uri="{FF2B5EF4-FFF2-40B4-BE49-F238E27FC236}">
                    <a16:creationId xmlns="" xmlns:a16="http://schemas.microsoft.com/office/drawing/2014/main" id="{E297BC29-3C79-A444-A285-98E25401B7E4}"/>
                  </a:ext>
                </a:extLst>
              </p:cNvPr>
              <p:cNvSpPr/>
              <p:nvPr/>
            </p:nvSpPr>
            <p:spPr>
              <a:xfrm>
                <a:off x="2546336" y="395522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9" name="Rounded Rectangle 38">
                <a:extLst>
                  <a:ext uri="{FF2B5EF4-FFF2-40B4-BE49-F238E27FC236}">
                    <a16:creationId xmlns:a16="http://schemas.microsoft.com/office/drawing/2014/main" id="{E297BC29-3C79-A444-A285-98E25401B7E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6336" y="3955227"/>
                <a:ext cx="480820" cy="736419"/>
              </a:xfrm>
              <a:prstGeom prst="roundRect">
                <a:avLst/>
              </a:prstGeom>
              <a:blipFill>
                <a:blip r:embed="rId13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ounded Rectangle 39">
                <a:extLst>
                  <a:ext uri="{FF2B5EF4-FFF2-40B4-BE49-F238E27FC236}">
                    <a16:creationId xmlns="" xmlns:a16="http://schemas.microsoft.com/office/drawing/2014/main" id="{CFB205BA-EF82-9D4D-A3E0-70ABB1D8E430}"/>
                  </a:ext>
                </a:extLst>
              </p:cNvPr>
              <p:cNvSpPr/>
              <p:nvPr/>
            </p:nvSpPr>
            <p:spPr>
              <a:xfrm>
                <a:off x="3349900" y="395459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40" name="Rounded Rectangle 39">
                <a:extLst>
                  <a:ext uri="{FF2B5EF4-FFF2-40B4-BE49-F238E27FC236}">
                    <a16:creationId xmlns:a16="http://schemas.microsoft.com/office/drawing/2014/main" id="{CFB205BA-EF82-9D4D-A3E0-70ABB1D8E4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9900" y="3954595"/>
                <a:ext cx="480820" cy="736419"/>
              </a:xfrm>
              <a:prstGeom prst="roundRect">
                <a:avLst/>
              </a:prstGeom>
              <a:blipFill>
                <a:blip r:embed="rId14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ounded Rectangle 40">
                <a:extLst>
                  <a:ext uri="{FF2B5EF4-FFF2-40B4-BE49-F238E27FC236}">
                    <a16:creationId xmlns="" xmlns:a16="http://schemas.microsoft.com/office/drawing/2014/main" id="{0C249FC4-7077-2E47-8005-699C1357DD88}"/>
                  </a:ext>
                </a:extLst>
              </p:cNvPr>
              <p:cNvSpPr/>
              <p:nvPr/>
            </p:nvSpPr>
            <p:spPr>
              <a:xfrm>
                <a:off x="4139669" y="395459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41" name="Rounded Rectangle 40">
                <a:extLst>
                  <a:ext uri="{FF2B5EF4-FFF2-40B4-BE49-F238E27FC236}">
                    <a16:creationId xmlns:a16="http://schemas.microsoft.com/office/drawing/2014/main" id="{0C249FC4-7077-2E47-8005-699C1357DD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669" y="3954596"/>
                <a:ext cx="480820" cy="736419"/>
              </a:xfrm>
              <a:prstGeom prst="roundRect">
                <a:avLst/>
              </a:prstGeom>
              <a:blipFill>
                <a:blip r:embed="rId1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ounded Rectangle 41">
                <a:extLst>
                  <a:ext uri="{FF2B5EF4-FFF2-40B4-BE49-F238E27FC236}">
                    <a16:creationId xmlns="" xmlns:a16="http://schemas.microsoft.com/office/drawing/2014/main" id="{72410BD3-F1D9-2E45-8B78-32E94F7873F6}"/>
                  </a:ext>
                </a:extLst>
              </p:cNvPr>
              <p:cNvSpPr/>
              <p:nvPr/>
            </p:nvSpPr>
            <p:spPr>
              <a:xfrm>
                <a:off x="4996236" y="3955227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42" name="Rounded Rectangle 41">
                <a:extLst>
                  <a:ext uri="{FF2B5EF4-FFF2-40B4-BE49-F238E27FC236}">
                    <a16:creationId xmlns:a16="http://schemas.microsoft.com/office/drawing/2014/main" id="{72410BD3-F1D9-2E45-8B78-32E94F7873F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6236" y="3955227"/>
                <a:ext cx="480820" cy="736419"/>
              </a:xfrm>
              <a:prstGeom prst="roundRect">
                <a:avLst/>
              </a:prstGeom>
              <a:blipFill>
                <a:blip r:embed="rId1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ounded Rectangle 42">
                <a:extLst>
                  <a:ext uri="{FF2B5EF4-FFF2-40B4-BE49-F238E27FC236}">
                    <a16:creationId xmlns="" xmlns:a16="http://schemas.microsoft.com/office/drawing/2014/main" id="{45ECC2B1-7F34-D34C-867C-63C5DD526CBB}"/>
                  </a:ext>
                </a:extLst>
              </p:cNvPr>
              <p:cNvSpPr/>
              <p:nvPr/>
            </p:nvSpPr>
            <p:spPr>
              <a:xfrm>
                <a:off x="5803179" y="3955226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43" name="Rounded Rectangle 42">
                <a:extLst>
                  <a:ext uri="{FF2B5EF4-FFF2-40B4-BE49-F238E27FC236}">
                    <a16:creationId xmlns:a16="http://schemas.microsoft.com/office/drawing/2014/main" id="{45ECC2B1-7F34-D34C-867C-63C5DD526CB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3179" y="3955226"/>
                <a:ext cx="480820" cy="736419"/>
              </a:xfrm>
              <a:prstGeom prst="roundRect">
                <a:avLst/>
              </a:prstGeom>
              <a:blipFill>
                <a:blip r:embed="rId17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ounded Rectangle 43">
                <a:extLst>
                  <a:ext uri="{FF2B5EF4-FFF2-40B4-BE49-F238E27FC236}">
                    <a16:creationId xmlns="" xmlns:a16="http://schemas.microsoft.com/office/drawing/2014/main" id="{91F551E0-9727-7D47-BA7A-1FF1A842F4FD}"/>
                  </a:ext>
                </a:extLst>
              </p:cNvPr>
              <p:cNvSpPr/>
              <p:nvPr/>
            </p:nvSpPr>
            <p:spPr>
              <a:xfrm>
                <a:off x="6606743" y="3954594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44" name="Rounded Rectangle 43">
                <a:extLst>
                  <a:ext uri="{FF2B5EF4-FFF2-40B4-BE49-F238E27FC236}">
                    <a16:creationId xmlns:a16="http://schemas.microsoft.com/office/drawing/2014/main" id="{91F551E0-9727-7D47-BA7A-1FF1A842F4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6743" y="3954594"/>
                <a:ext cx="480820" cy="736419"/>
              </a:xfrm>
              <a:prstGeom prst="roundRect">
                <a:avLst/>
              </a:prstGeom>
              <a:blipFill>
                <a:blip r:embed="rId1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ounded Rectangle 44">
                <a:extLst>
                  <a:ext uri="{FF2B5EF4-FFF2-40B4-BE49-F238E27FC236}">
                    <a16:creationId xmlns="" xmlns:a16="http://schemas.microsoft.com/office/drawing/2014/main" id="{EA2838CE-E47D-5F4F-B3B3-A03E6FFEC4E9}"/>
                  </a:ext>
                </a:extLst>
              </p:cNvPr>
              <p:cNvSpPr/>
              <p:nvPr/>
            </p:nvSpPr>
            <p:spPr>
              <a:xfrm>
                <a:off x="7396512" y="3954595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45" name="Rounded Rectangle 44">
                <a:extLst>
                  <a:ext uri="{FF2B5EF4-FFF2-40B4-BE49-F238E27FC236}">
                    <a16:creationId xmlns:a16="http://schemas.microsoft.com/office/drawing/2014/main" id="{EA2838CE-E47D-5F4F-B3B3-A03E6FFEC4E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6512" y="3954595"/>
                <a:ext cx="480820" cy="736419"/>
              </a:xfrm>
              <a:prstGeom prst="roundRect">
                <a:avLst/>
              </a:prstGeom>
              <a:blipFill>
                <a:blip r:embed="rId19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ounded Rectangle 45">
                <a:extLst>
                  <a:ext uri="{FF2B5EF4-FFF2-40B4-BE49-F238E27FC236}">
                    <a16:creationId xmlns="" xmlns:a16="http://schemas.microsoft.com/office/drawing/2014/main" id="{B48CF3D6-05D5-2543-807C-4458B0604090}"/>
                  </a:ext>
                </a:extLst>
              </p:cNvPr>
              <p:cNvSpPr/>
              <p:nvPr/>
            </p:nvSpPr>
            <p:spPr>
              <a:xfrm>
                <a:off x="8200076" y="395459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46" name="Rounded Rectangle 45">
                <a:extLst>
                  <a:ext uri="{FF2B5EF4-FFF2-40B4-BE49-F238E27FC236}">
                    <a16:creationId xmlns:a16="http://schemas.microsoft.com/office/drawing/2014/main" id="{B48CF3D6-05D5-2543-807C-4458B060409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0076" y="3954593"/>
                <a:ext cx="480820" cy="736419"/>
              </a:xfrm>
              <a:prstGeom prst="roundRect">
                <a:avLst/>
              </a:prstGeom>
              <a:blipFill>
                <a:blip r:embed="rId20"/>
                <a:stretch>
                  <a:fillRect l="-19512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324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GB" dirty="0"/>
                  <a:t>Activity 5: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Place the following fractions on the number line below:</a:t>
                </a:r>
                <a:r>
                  <a:rPr lang="en-GB" sz="2000" dirty="0">
                    <a:solidFill>
                      <a:srgbClr val="FF386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GB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</a:rPr>
                  <a:t>. </a:t>
                </a: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D4A9997-93D8-214F-8C0E-1BFA089CB1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5092" y="2791023"/>
            <a:ext cx="8635409" cy="43177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own Arrow 12">
                <a:extLst>
                  <a:ext uri="{FF2B5EF4-FFF2-40B4-BE49-F238E27FC236}">
                    <a16:creationId xmlns="" xmlns:a16="http://schemas.microsoft.com/office/drawing/2014/main" id="{60C12601-0F5A-D147-8419-BAF664DC7669}"/>
                  </a:ext>
                </a:extLst>
              </p:cNvPr>
              <p:cNvSpPr/>
              <p:nvPr/>
            </p:nvSpPr>
            <p:spPr>
              <a:xfrm>
                <a:off x="8654842" y="3177270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rgbClr val="FF386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18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>
                  <a:solidFill>
                    <a:srgbClr val="FF3860"/>
                  </a:solidFill>
                </a:endParaRPr>
              </a:p>
            </p:txBody>
          </p:sp>
        </mc:Choice>
        <mc:Fallback xmlns=""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60C12601-0F5A-D147-8419-BAF664DC76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54842" y="3177270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5"/>
                <a:stretch>
                  <a:fillRect/>
                </a:stretch>
              </a:blipFill>
              <a:ln w="28575">
                <a:solidFill>
                  <a:srgbClr val="FF386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Down Arrow 5">
                <a:extLst>
                  <a:ext uri="{FF2B5EF4-FFF2-40B4-BE49-F238E27FC236}">
                    <a16:creationId xmlns="" xmlns:a16="http://schemas.microsoft.com/office/drawing/2014/main" id="{CC9BC85C-112C-4F46-B49A-92DD7A97B276}"/>
                  </a:ext>
                </a:extLst>
              </p:cNvPr>
              <p:cNvSpPr/>
              <p:nvPr/>
            </p:nvSpPr>
            <p:spPr>
              <a:xfrm>
                <a:off x="6663721" y="317726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rgbClr val="FF386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>
                  <a:solidFill>
                    <a:srgbClr val="FF3860"/>
                  </a:solidFill>
                </a:endParaRPr>
              </a:p>
            </p:txBody>
          </p:sp>
        </mc:Choice>
        <mc:Fallback xmlns="">
          <p:sp>
            <p:nvSpPr>
              <p:cNvPr id="6" name="Down Arrow 5">
                <a:extLst>
                  <a:ext uri="{FF2B5EF4-FFF2-40B4-BE49-F238E27FC236}">
                    <a16:creationId xmlns:a16="http://schemas.microsoft.com/office/drawing/2014/main" id="{CC9BC85C-112C-4F46-B49A-92DD7A97B2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3721" y="3177269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6"/>
                <a:stretch>
                  <a:fillRect/>
                </a:stretch>
              </a:blipFill>
              <a:ln w="28575">
                <a:solidFill>
                  <a:srgbClr val="FF386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Down Arrow 6">
                <a:extLst>
                  <a:ext uri="{FF2B5EF4-FFF2-40B4-BE49-F238E27FC236}">
                    <a16:creationId xmlns="" xmlns:a16="http://schemas.microsoft.com/office/drawing/2014/main" id="{AB1FB45C-1317-514C-B43B-A6CB62AFA73A}"/>
                  </a:ext>
                </a:extLst>
              </p:cNvPr>
              <p:cNvSpPr/>
              <p:nvPr/>
            </p:nvSpPr>
            <p:spPr>
              <a:xfrm>
                <a:off x="4300517" y="3159903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solidFill>
                <a:schemeClr val="bg1"/>
              </a:solidFill>
              <a:ln w="28575">
                <a:solidFill>
                  <a:srgbClr val="FF386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800" i="1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  <a:p>
                <a:pPr algn="ctr"/>
                <a:endParaRPr lang="en-US" dirty="0">
                  <a:solidFill>
                    <a:srgbClr val="FF3860"/>
                  </a:solidFill>
                </a:endParaRPr>
              </a:p>
            </p:txBody>
          </p:sp>
        </mc:Choice>
        <mc:Fallback xmlns="">
          <p:sp>
            <p:nvSpPr>
              <p:cNvPr id="7" name="Down Arrow 6">
                <a:extLst>
                  <a:ext uri="{FF2B5EF4-FFF2-40B4-BE49-F238E27FC236}">
                    <a16:creationId xmlns:a16="http://schemas.microsoft.com/office/drawing/2014/main" id="{AB1FB45C-1317-514C-B43B-A6CB62AFA7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0517" y="3159903"/>
                <a:ext cx="1197077" cy="1475693"/>
              </a:xfrm>
              <a:prstGeom prst="downArrow">
                <a:avLst>
                  <a:gd name="adj1" fmla="val 50000"/>
                  <a:gd name="adj2" fmla="val 33984"/>
                </a:avLst>
              </a:prstGeom>
              <a:blipFill>
                <a:blip r:embed="rId7"/>
                <a:stretch>
                  <a:fillRect/>
                </a:stretch>
              </a:blipFill>
              <a:ln w="28575">
                <a:solidFill>
                  <a:srgbClr val="FF386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6706768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a hundred piece represents one whole, what is represented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3BB2B33-8249-E24C-96F3-905978E09F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44" y="3429000"/>
            <a:ext cx="2617233" cy="2083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F4903A3-C118-EB47-B994-32B408F7CE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806" y="3429000"/>
            <a:ext cx="1027350" cy="20837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D0D52BB-9A31-7043-8D7B-488B6E4636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582" y="3429000"/>
            <a:ext cx="1027350" cy="2083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36ABE5E4-520B-8246-9F44-CD386F203195}"/>
                  </a:ext>
                </a:extLst>
              </p:cNvPr>
              <p:cNvSpPr/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36ABE5E4-520B-8246-9F44-CD386F2031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236640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a hundred piece represents one whole, what is represented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3BB2B33-8249-E24C-96F3-905978E09F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44" y="3429000"/>
            <a:ext cx="2617233" cy="2083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F4903A3-C118-EB47-B994-32B408F7CE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806" y="3429000"/>
            <a:ext cx="1027350" cy="20837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D0D52BB-9A31-7043-8D7B-488B6E4636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582" y="3429000"/>
            <a:ext cx="1027350" cy="2083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36ABE5E4-520B-8246-9F44-CD386F203195}"/>
                  </a:ext>
                </a:extLst>
              </p:cNvPr>
              <p:cNvSpPr/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36ABE5E4-520B-8246-9F44-CD386F2031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546077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a hundred piece represents one whole, what is represented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3BB2B33-8249-E24C-96F3-905978E09F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44" y="3429000"/>
            <a:ext cx="2617233" cy="2083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F4903A3-C118-EB47-B994-32B408F7CE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806" y="3429000"/>
            <a:ext cx="1027350" cy="20837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D0D52BB-9A31-7043-8D7B-488B6E4636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582" y="3429000"/>
            <a:ext cx="1027350" cy="2083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36ABE5E4-520B-8246-9F44-CD386F203195}"/>
                  </a:ext>
                </a:extLst>
              </p:cNvPr>
              <p:cNvSpPr/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36ABE5E4-520B-8246-9F44-CD386F2031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ACC9509-BA66-BE49-B0EC-2007F57605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64" y="3429000"/>
            <a:ext cx="1027350" cy="20837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4C1A22B-940B-E145-9F18-539DE1F95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440" y="3429000"/>
            <a:ext cx="1027350" cy="208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03588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a hundred piece represents one whole, what is represented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3BB2B33-8249-E24C-96F3-905978E09F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44" y="3429000"/>
            <a:ext cx="2617233" cy="2083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F4903A3-C118-EB47-B994-32B408F7CE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806" y="3429000"/>
            <a:ext cx="1027350" cy="20837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D0D52BB-9A31-7043-8D7B-488B6E4636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582" y="3429000"/>
            <a:ext cx="1027350" cy="2083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36ABE5E4-520B-8246-9F44-CD386F203195}"/>
                  </a:ext>
                </a:extLst>
              </p:cNvPr>
              <p:cNvSpPr/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36ABE5E4-520B-8246-9F44-CD386F2031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ACC9509-BA66-BE49-B0EC-2007F57605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64" y="3429000"/>
            <a:ext cx="1027350" cy="20837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4C1A22B-940B-E145-9F18-539DE1F95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440" y="3429000"/>
            <a:ext cx="1027350" cy="208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42124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a hundred piece represents one whole, what is represented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3BB2B33-8249-E24C-96F3-905978E09F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44" y="3429000"/>
            <a:ext cx="2617233" cy="2083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F4903A3-C118-EB47-B994-32B408F7CE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806" y="3429000"/>
            <a:ext cx="1027350" cy="2083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36ABE5E4-520B-8246-9F44-CD386F203195}"/>
                  </a:ext>
                </a:extLst>
              </p:cNvPr>
              <p:cNvSpPr/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36ABE5E4-520B-8246-9F44-CD386F2031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09721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a hundred piece represents one whole, what is represented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3BB2B33-8249-E24C-96F3-905978E09F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44" y="3429000"/>
            <a:ext cx="2617233" cy="2083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F4903A3-C118-EB47-B994-32B408F7CE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806" y="3429000"/>
            <a:ext cx="1027350" cy="2083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36ABE5E4-520B-8246-9F44-CD386F203195}"/>
                  </a:ext>
                </a:extLst>
              </p:cNvPr>
              <p:cNvSpPr/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36ABE5E4-520B-8246-9F44-CD386F2031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967265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a hundred piece represents one whole, what is represented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3BB2B33-8249-E24C-96F3-905978E09F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44" y="3429000"/>
            <a:ext cx="2617233" cy="2083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F4903A3-C118-EB47-B994-32B408F7CE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806" y="3429000"/>
            <a:ext cx="1027350" cy="20837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D0D52BB-9A31-7043-8D7B-488B6E4636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582" y="3429000"/>
            <a:ext cx="1027350" cy="2083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36ABE5E4-520B-8246-9F44-CD386F203195}"/>
                  </a:ext>
                </a:extLst>
              </p:cNvPr>
              <p:cNvSpPr/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18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36ABE5E4-520B-8246-9F44-CD386F2031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ACC9509-BA66-BE49-B0EC-2007F57605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64" y="3429000"/>
            <a:ext cx="1027350" cy="20837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4C1A22B-940B-E145-9F18-539DE1F95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440" y="3429000"/>
            <a:ext cx="1027350" cy="20837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9F998D3E-7570-3F4A-A519-A9CC9BBC80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988" y="3428999"/>
            <a:ext cx="1027350" cy="20837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5706051E-145E-7942-AB9D-A92BB93EFA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764" y="3428999"/>
            <a:ext cx="1027350" cy="20837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1A73931B-AB64-2A46-AD50-C75DEA1E34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846" y="3428999"/>
            <a:ext cx="1027350" cy="20837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F23F7935-16E6-B243-BA2E-E60C998C2F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9622" y="3428999"/>
            <a:ext cx="1027350" cy="208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4759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a hundred piece represents one whole, what is represented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3BB2B33-8249-E24C-96F3-905978E09F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44" y="3429000"/>
            <a:ext cx="2617233" cy="2083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F4903A3-C118-EB47-B994-32B408F7CE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806" y="3429000"/>
            <a:ext cx="1027350" cy="20837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D0D52BB-9A31-7043-8D7B-488B6E4636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582" y="3429000"/>
            <a:ext cx="1027350" cy="2083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36ABE5E4-520B-8246-9F44-CD386F203195}"/>
                  </a:ext>
                </a:extLst>
              </p:cNvPr>
              <p:cNvSpPr/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18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36ABE5E4-520B-8246-9F44-CD386F2031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ACC9509-BA66-BE49-B0EC-2007F57605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64" y="3429000"/>
            <a:ext cx="1027350" cy="20837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4C1A22B-940B-E145-9F18-539DE1F95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440" y="3429000"/>
            <a:ext cx="1027350" cy="20837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9F998D3E-7570-3F4A-A519-A9CC9BBC80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988" y="3428999"/>
            <a:ext cx="1027350" cy="20837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5706051E-145E-7942-AB9D-A92BB93EFA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764" y="3428999"/>
            <a:ext cx="1027350" cy="20837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1A73931B-AB64-2A46-AD50-C75DEA1E34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846" y="3428999"/>
            <a:ext cx="1027350" cy="20837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F23F7935-16E6-B243-BA2E-E60C998C2F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9622" y="3428999"/>
            <a:ext cx="1027350" cy="208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36959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a hundred piece represents one whole, what is represented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3BB2B33-8249-E24C-96F3-905978E09F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44" y="3429000"/>
            <a:ext cx="2617233" cy="2083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F4903A3-C118-EB47-B994-32B408F7CE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806" y="3429000"/>
            <a:ext cx="1027350" cy="20837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D0D52BB-9A31-7043-8D7B-488B6E4636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582" y="3429000"/>
            <a:ext cx="1027350" cy="2083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36ABE5E4-520B-8246-9F44-CD386F203195}"/>
                  </a:ext>
                </a:extLst>
              </p:cNvPr>
              <p:cNvSpPr/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36ABE5E4-520B-8246-9F44-CD386F2031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ACC9509-BA66-BE49-B0EC-2007F57605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64" y="3429000"/>
            <a:ext cx="1027350" cy="20837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4C1A22B-940B-E145-9F18-539DE1F95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440" y="3429000"/>
            <a:ext cx="1027350" cy="20837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9F998D3E-7570-3F4A-A519-A9CC9BBC80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988" y="3428999"/>
            <a:ext cx="1027350" cy="208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278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sequence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8FF42C50-3B71-4947-8518-78EF143BE357}"/>
                  </a:ext>
                </a:extLst>
              </p:cNvPr>
              <p:cNvSpPr/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8FF42C50-3B71-4947-8518-78EF143BE3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2" y="4895439"/>
                <a:ext cx="480820" cy="736419"/>
              </a:xfrm>
              <a:prstGeom prst="roundRect">
                <a:avLst/>
              </a:prstGeom>
              <a:blipFill>
                <a:blip r:embed="rId3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566D67CA-C4FF-6745-A380-01F8BEB97131}"/>
                  </a:ext>
                </a:extLst>
              </p:cNvPr>
              <p:cNvSpPr/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566D67CA-C4FF-6745-A380-01F8BEB97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785" y="4895438"/>
                <a:ext cx="480820" cy="736419"/>
              </a:xfrm>
              <a:prstGeom prst="roundRect">
                <a:avLst/>
              </a:prstGeom>
              <a:blipFill>
                <a:blip r:embed="rId4"/>
                <a:stretch>
                  <a:fillRect l="-175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le 28">
                <a:extLst>
                  <a:ext uri="{FF2B5EF4-FFF2-40B4-BE49-F238E27FC236}">
                    <a16:creationId xmlns="" xmlns:a16="http://schemas.microsoft.com/office/drawing/2014/main" id="{5A9AE287-CFBC-A54A-8101-5085A3DE6B4B}"/>
                  </a:ext>
                </a:extLst>
              </p:cNvPr>
              <p:cNvSpPr/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5A9AE287-CFBC-A54A-8101-5085A3DE6B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578" y="4891513"/>
                <a:ext cx="480820" cy="736419"/>
              </a:xfrm>
              <a:prstGeom prst="roundRect">
                <a:avLst/>
              </a:prstGeom>
              <a:blipFill>
                <a:blip r:embed="rId5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2410C822-AE22-8242-895A-2ECD2F4340C0}"/>
                  </a:ext>
                </a:extLst>
              </p:cNvPr>
              <p:cNvSpPr/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410C822-AE22-8242-895A-2ECD2F4340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371" y="4891513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AC9CB88B-FDCF-C345-AB03-C93D763F6F68}"/>
                  </a:ext>
                </a:extLst>
              </p:cNvPr>
              <p:cNvSpPr/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AC9CB88B-FDCF-C345-AB03-C93D763F6F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164" y="4891512"/>
                <a:ext cx="480820" cy="736419"/>
              </a:xfrm>
              <a:prstGeom prst="roundRect">
                <a:avLst/>
              </a:prstGeom>
              <a:blipFill>
                <a:blip r:embed="rId7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8D10C5F5-A49E-8A49-9BCE-DD1F0BE03A8F}"/>
                  </a:ext>
                </a:extLst>
              </p:cNvPr>
              <p:cNvSpPr/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8D10C5F5-A49E-8A49-9BCE-DD1F0BE03A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957" y="4891511"/>
                <a:ext cx="480820" cy="736419"/>
              </a:xfrm>
              <a:prstGeom prst="roundRect">
                <a:avLst/>
              </a:prstGeom>
              <a:blipFill>
                <a:blip r:embed="rId6"/>
                <a:stretch>
                  <a:fillRect l="-20000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B7E88E26-3287-D643-B807-322A820C486E}"/>
                  </a:ext>
                </a:extLst>
              </p:cNvPr>
              <p:cNvSpPr/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B7E88E26-3287-D643-B807-322A820C48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0750" y="4891510"/>
                <a:ext cx="480820" cy="736419"/>
              </a:xfrm>
              <a:prstGeom prst="roundRect">
                <a:avLst/>
              </a:prstGeom>
              <a:blipFill>
                <a:blip r:embed="rId8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5FABE615-311D-3245-9255-7B37D5E281EA}"/>
                  </a:ext>
                </a:extLst>
              </p:cNvPr>
              <p:cNvSpPr/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5FABE615-311D-3245-9255-7B37D5E281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4543" y="4891513"/>
                <a:ext cx="480820" cy="736419"/>
              </a:xfrm>
              <a:prstGeom prst="roundRect">
                <a:avLst/>
              </a:prstGeom>
              <a:blipFill>
                <a:blip r:embed="rId9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57893A13-F39E-E944-93B3-EE09C48AAE1D}"/>
                  </a:ext>
                </a:extLst>
              </p:cNvPr>
              <p:cNvSpPr/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57893A13-F39E-E944-93B3-EE09C48AAE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8336" y="4891509"/>
                <a:ext cx="480820" cy="736419"/>
              </a:xfrm>
              <a:prstGeom prst="roundRect">
                <a:avLst/>
              </a:prstGeom>
              <a:blipFill>
                <a:blip r:embed="rId10"/>
                <a:stretch>
                  <a:fillRect l="-14634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EF7C6F68-9039-194E-B9F4-D8EC50893D63}"/>
                  </a:ext>
                </a:extLst>
              </p:cNvPr>
              <p:cNvSpPr/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EF7C6F68-9039-194E-B9F4-D8EC50893D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2129" y="4891508"/>
                <a:ext cx="480820" cy="736419"/>
              </a:xfrm>
              <a:prstGeom prst="roundRect">
                <a:avLst/>
              </a:prstGeom>
              <a:blipFill>
                <a:blip r:embed="rId11"/>
                <a:stretch>
                  <a:fillRect l="-1707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5" name="Table 24">
            <a:extLst>
              <a:ext uri="{FF2B5EF4-FFF2-40B4-BE49-F238E27FC236}">
                <a16:creationId xmlns="" xmlns:a16="http://schemas.microsoft.com/office/drawing/2014/main" id="{3472B048-675B-C046-933A-AB751369C5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727506"/>
              </p:ext>
            </p:extLst>
          </p:nvPr>
        </p:nvGraphicFramePr>
        <p:xfrm>
          <a:off x="36840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="" xmlns:a16="http://schemas.microsoft.com/office/drawing/2014/main" id="{44112FA7-A774-6644-95CD-B662A92C1D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812839"/>
              </p:ext>
            </p:extLst>
          </p:nvPr>
        </p:nvGraphicFramePr>
        <p:xfrm>
          <a:off x="1492404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="" xmlns:a16="http://schemas.microsoft.com/office/drawing/2014/main" id="{0F284D91-8F0B-0149-A8EF-E8DB0BD30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894571"/>
              </p:ext>
            </p:extLst>
          </p:nvPr>
        </p:nvGraphicFramePr>
        <p:xfrm>
          <a:off x="2626758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="" xmlns:a16="http://schemas.microsoft.com/office/drawing/2014/main" id="{46E30D5E-0383-9A40-B5AB-87909CDE9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290433"/>
              </p:ext>
            </p:extLst>
          </p:nvPr>
        </p:nvGraphicFramePr>
        <p:xfrm>
          <a:off x="376111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="" xmlns:a16="http://schemas.microsoft.com/office/drawing/2014/main" id="{C4CB1308-6E77-1140-94B1-E47F019995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793815"/>
              </p:ext>
            </p:extLst>
          </p:nvPr>
        </p:nvGraphicFramePr>
        <p:xfrm>
          <a:off x="4895466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="" xmlns:a16="http://schemas.microsoft.com/office/drawing/2014/main" id="{F559D636-46E2-794F-9A09-39543177EA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64746"/>
              </p:ext>
            </p:extLst>
          </p:nvPr>
        </p:nvGraphicFramePr>
        <p:xfrm>
          <a:off x="6029820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0CF04ED3-8E78-1348-AE3D-72E73B9904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626318"/>
              </p:ext>
            </p:extLst>
          </p:nvPr>
        </p:nvGraphicFramePr>
        <p:xfrm>
          <a:off x="7161369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="" xmlns:a16="http://schemas.microsoft.com/office/drawing/2014/main" id="{F1C6672A-2438-D94C-BD36-583FE7E8B7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67035"/>
              </p:ext>
            </p:extLst>
          </p:nvPr>
        </p:nvGraphicFramePr>
        <p:xfrm>
          <a:off x="8295162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="" xmlns:a16="http://schemas.microsoft.com/office/drawing/2014/main" id="{D59B70D0-0CAD-BA48-91EB-2E49574726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480599"/>
              </p:ext>
            </p:extLst>
          </p:nvPr>
        </p:nvGraphicFramePr>
        <p:xfrm>
          <a:off x="9428955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="" xmlns:a16="http://schemas.microsoft.com/office/drawing/2014/main" id="{C96D8912-1C7D-9545-9C35-0EB69CE935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1995"/>
              </p:ext>
            </p:extLst>
          </p:nvPr>
        </p:nvGraphicFramePr>
        <p:xfrm>
          <a:off x="10615233" y="2953427"/>
          <a:ext cx="93958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791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469791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99849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a hundred piece represents one whole, what is represented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3BB2B33-8249-E24C-96F3-905978E09F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44" y="3429000"/>
            <a:ext cx="2617233" cy="2083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F4903A3-C118-EB47-B994-32B408F7CE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806" y="3429000"/>
            <a:ext cx="1027350" cy="20837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D0D52BB-9A31-7043-8D7B-488B6E4636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582" y="3429000"/>
            <a:ext cx="1027350" cy="2083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36ABE5E4-520B-8246-9F44-CD386F203195}"/>
                  </a:ext>
                </a:extLst>
              </p:cNvPr>
              <p:cNvSpPr/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36ABE5E4-520B-8246-9F44-CD386F2031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2675" y="3911117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115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ACC9509-BA66-BE49-B0EC-2007F57605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64" y="3429000"/>
            <a:ext cx="1027350" cy="20837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4C1A22B-940B-E145-9F18-539DE1F95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440" y="3429000"/>
            <a:ext cx="1027350" cy="20837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9F998D3E-7570-3F4A-A519-A9CC9BBC80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988" y="3428999"/>
            <a:ext cx="1027350" cy="208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06977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6: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a hundred piece represents one whole, what is represented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3BB2B33-8249-E24C-96F3-905978E09F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44" y="2697480"/>
            <a:ext cx="2617233" cy="2083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F4903A3-C118-EB47-B994-32B408F7CE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806" y="2697480"/>
            <a:ext cx="1027350" cy="20837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D0D52BB-9A31-7043-8D7B-488B6E4636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582" y="2697480"/>
            <a:ext cx="1027350" cy="2083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36ABE5E4-520B-8246-9F44-CD386F203195}"/>
                  </a:ext>
                </a:extLst>
              </p:cNvPr>
              <p:cNvSpPr/>
              <p:nvPr/>
            </p:nvSpPr>
            <p:spPr>
              <a:xfrm>
                <a:off x="7694966" y="3179597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17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36ABE5E4-520B-8246-9F44-CD386F2031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4966" y="3179597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33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ACC9509-BA66-BE49-B0EC-2007F57605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64" y="2697480"/>
            <a:ext cx="1027350" cy="20837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4C1A22B-940B-E145-9F18-539DE1F95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440" y="2697480"/>
            <a:ext cx="1027350" cy="20837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9F998D3E-7570-3F4A-A519-A9CC9BBC80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988" y="2697479"/>
            <a:ext cx="1027350" cy="20837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5706051E-145E-7942-AB9D-A92BB93EFA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764" y="2697479"/>
            <a:ext cx="1027350" cy="20837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1A73931B-AB64-2A46-AD50-C75DEA1E34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846" y="2697479"/>
            <a:ext cx="1027350" cy="20837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F3236FC9-8417-0643-8AC4-C8448F5CBF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44" y="4746147"/>
            <a:ext cx="2617233" cy="20837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B51E8555-F056-344A-9AB9-F303CB0613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806" y="4746147"/>
            <a:ext cx="1027350" cy="208375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CF89AF87-9479-AD4C-8B57-D28BE05CF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582" y="4746147"/>
            <a:ext cx="1027350" cy="2083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ounded Rectangle 18">
                <a:extLst>
                  <a:ext uri="{FF2B5EF4-FFF2-40B4-BE49-F238E27FC236}">
                    <a16:creationId xmlns="" xmlns:a16="http://schemas.microsoft.com/office/drawing/2014/main" id="{432EE710-A6EF-B947-B8D6-B71372849786}"/>
                  </a:ext>
                </a:extLst>
              </p:cNvPr>
              <p:cNvSpPr/>
              <p:nvPr/>
            </p:nvSpPr>
            <p:spPr>
              <a:xfrm>
                <a:off x="7694966" y="522826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19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9" name="Rounded Rectangle 18">
                <a:extLst>
                  <a:ext uri="{FF2B5EF4-FFF2-40B4-BE49-F238E27FC236}">
                    <a16:creationId xmlns:a16="http://schemas.microsoft.com/office/drawing/2014/main" id="{432EE710-A6EF-B947-B8D6-B713728497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4966" y="5228264"/>
                <a:ext cx="730950" cy="1119516"/>
              </a:xfrm>
              <a:prstGeom prst="roundRect">
                <a:avLst/>
              </a:prstGeom>
              <a:blipFill>
                <a:blip r:embed="rId6"/>
                <a:stretch>
                  <a:fillRect l="-1333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D3C187EC-3FF1-444C-B110-80B0AD66EC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64" y="4746147"/>
            <a:ext cx="1027350" cy="208375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0A82FFF2-F04E-0442-98C6-AA767966FD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440" y="4746147"/>
            <a:ext cx="1027350" cy="208375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93A42E71-F713-BF42-B1FC-F32AC77F48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988" y="4746146"/>
            <a:ext cx="1027350" cy="208375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4B6125CE-A803-2C42-9C78-08B417ED4A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764" y="4746146"/>
            <a:ext cx="1027350" cy="208375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B1407E32-0885-794D-98E9-56BCF5EFF8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846" y="4746146"/>
            <a:ext cx="1027350" cy="208375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04E219DF-9B5B-1648-AC6C-0B8874BE1C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776" y="4746146"/>
            <a:ext cx="1027350" cy="208375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31FF4F43-C822-3948-8C0C-DA1CEB1987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6858" y="4746146"/>
            <a:ext cx="1027350" cy="208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53224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6: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a hundred piece represents one whole, what is represented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3BB2B33-8249-E24C-96F3-905978E09F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44" y="2697480"/>
            <a:ext cx="2617233" cy="2083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F4903A3-C118-EB47-B994-32B408F7CE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806" y="2697480"/>
            <a:ext cx="1027350" cy="20837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D0D52BB-9A31-7043-8D7B-488B6E4636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582" y="2697480"/>
            <a:ext cx="1027350" cy="2083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36ABE5E4-520B-8246-9F44-CD386F203195}"/>
                  </a:ext>
                </a:extLst>
              </p:cNvPr>
              <p:cNvSpPr/>
              <p:nvPr/>
            </p:nvSpPr>
            <p:spPr>
              <a:xfrm>
                <a:off x="7694966" y="3179597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17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36ABE5E4-520B-8246-9F44-CD386F2031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4966" y="3179597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33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ACC9509-BA66-BE49-B0EC-2007F57605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64" y="2697480"/>
            <a:ext cx="1027350" cy="20837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4C1A22B-940B-E145-9F18-539DE1F95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440" y="2697480"/>
            <a:ext cx="1027350" cy="20837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9F998D3E-7570-3F4A-A519-A9CC9BBC80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988" y="2697479"/>
            <a:ext cx="1027350" cy="20837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5706051E-145E-7942-AB9D-A92BB93EFA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764" y="2697479"/>
            <a:ext cx="1027350" cy="20837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1A73931B-AB64-2A46-AD50-C75DEA1E34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846" y="2697479"/>
            <a:ext cx="1027350" cy="20837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F3236FC9-8417-0643-8AC4-C8448F5CBF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44" y="4746147"/>
            <a:ext cx="2617233" cy="20837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B51E8555-F056-344A-9AB9-F303CB0613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806" y="4746147"/>
            <a:ext cx="1027350" cy="208375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CF89AF87-9479-AD4C-8B57-D28BE05CF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582" y="4746147"/>
            <a:ext cx="1027350" cy="2083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ounded Rectangle 18">
                <a:extLst>
                  <a:ext uri="{FF2B5EF4-FFF2-40B4-BE49-F238E27FC236}">
                    <a16:creationId xmlns="" xmlns:a16="http://schemas.microsoft.com/office/drawing/2014/main" id="{432EE710-A6EF-B947-B8D6-B71372849786}"/>
                  </a:ext>
                </a:extLst>
              </p:cNvPr>
              <p:cNvSpPr/>
              <p:nvPr/>
            </p:nvSpPr>
            <p:spPr>
              <a:xfrm>
                <a:off x="7694966" y="522826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19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9" name="Rounded Rectangle 18">
                <a:extLst>
                  <a:ext uri="{FF2B5EF4-FFF2-40B4-BE49-F238E27FC236}">
                    <a16:creationId xmlns:a16="http://schemas.microsoft.com/office/drawing/2014/main" id="{432EE710-A6EF-B947-B8D6-B713728497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4966" y="5228264"/>
                <a:ext cx="730950" cy="1119516"/>
              </a:xfrm>
              <a:prstGeom prst="roundRect">
                <a:avLst/>
              </a:prstGeom>
              <a:blipFill>
                <a:blip r:embed="rId6"/>
                <a:stretch>
                  <a:fillRect l="-1333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D3C187EC-3FF1-444C-B110-80B0AD66EC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64" y="4746147"/>
            <a:ext cx="1027350" cy="208375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0A82FFF2-F04E-0442-98C6-AA767966FD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440" y="4746147"/>
            <a:ext cx="1027350" cy="208375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93A42E71-F713-BF42-B1FC-F32AC77F48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988" y="4746146"/>
            <a:ext cx="1027350" cy="208375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4B6125CE-A803-2C42-9C78-08B417ED4A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764" y="4746146"/>
            <a:ext cx="1027350" cy="208375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B1407E32-0885-794D-98E9-56BCF5EFF8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846" y="4746146"/>
            <a:ext cx="1027350" cy="208375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04E219DF-9B5B-1648-AC6C-0B8874BE1C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776" y="4746146"/>
            <a:ext cx="1027350" cy="208375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31FF4F43-C822-3948-8C0C-DA1CEB1987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6858" y="4746146"/>
            <a:ext cx="1027350" cy="208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5206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6: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a hundred piece represents one whole, what is represented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9540A78B-5E69-3E4D-B38D-0AB9FD4CF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3BB2B33-8249-E24C-96F3-905978E09F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44" y="2697480"/>
            <a:ext cx="2617233" cy="2083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F4903A3-C118-EB47-B994-32B408F7CE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806" y="2697480"/>
            <a:ext cx="1027350" cy="20837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D0D52BB-9A31-7043-8D7B-488B6E4636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582" y="2697480"/>
            <a:ext cx="1027350" cy="2083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36ABE5E4-520B-8246-9F44-CD386F203195}"/>
                  </a:ext>
                </a:extLst>
              </p:cNvPr>
              <p:cNvSpPr/>
              <p:nvPr/>
            </p:nvSpPr>
            <p:spPr>
              <a:xfrm>
                <a:off x="7694966" y="3179597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17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36ABE5E4-520B-8246-9F44-CD386F2031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4966" y="3179597"/>
                <a:ext cx="730950" cy="1119516"/>
              </a:xfrm>
              <a:prstGeom prst="roundRect">
                <a:avLst/>
              </a:prstGeom>
              <a:blipFill>
                <a:blip r:embed="rId5"/>
                <a:stretch>
                  <a:fillRect l="-1333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ACC9509-BA66-BE49-B0EC-2007F57605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64" y="2697480"/>
            <a:ext cx="1027350" cy="20837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4C1A22B-940B-E145-9F18-539DE1F95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440" y="2697480"/>
            <a:ext cx="1027350" cy="20837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9F998D3E-7570-3F4A-A519-A9CC9BBC80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988" y="2697479"/>
            <a:ext cx="1027350" cy="20837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5706051E-145E-7942-AB9D-A92BB93EFA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764" y="2697479"/>
            <a:ext cx="1027350" cy="20837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1A73931B-AB64-2A46-AD50-C75DEA1E34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846" y="2697479"/>
            <a:ext cx="1027350" cy="20837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F3236FC9-8417-0643-8AC4-C8448F5CBF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44" y="4746147"/>
            <a:ext cx="2617233" cy="20837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B51E8555-F056-344A-9AB9-F303CB0613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806" y="4746147"/>
            <a:ext cx="1027350" cy="208375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CF89AF87-9479-AD4C-8B57-D28BE05CF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582" y="4746147"/>
            <a:ext cx="1027350" cy="20837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ounded Rectangle 18">
                <a:extLst>
                  <a:ext uri="{FF2B5EF4-FFF2-40B4-BE49-F238E27FC236}">
                    <a16:creationId xmlns="" xmlns:a16="http://schemas.microsoft.com/office/drawing/2014/main" id="{432EE710-A6EF-B947-B8D6-B71372849786}"/>
                  </a:ext>
                </a:extLst>
              </p:cNvPr>
              <p:cNvSpPr/>
              <p:nvPr/>
            </p:nvSpPr>
            <p:spPr>
              <a:xfrm>
                <a:off x="7694966" y="5228264"/>
                <a:ext cx="730950" cy="111951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rgbClr val="FF386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19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9" name="Rounded Rectangle 18">
                <a:extLst>
                  <a:ext uri="{FF2B5EF4-FFF2-40B4-BE49-F238E27FC236}">
                    <a16:creationId xmlns:a16="http://schemas.microsoft.com/office/drawing/2014/main" id="{432EE710-A6EF-B947-B8D6-B713728497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4966" y="5228264"/>
                <a:ext cx="730950" cy="1119516"/>
              </a:xfrm>
              <a:prstGeom prst="roundRect">
                <a:avLst/>
              </a:prstGeom>
              <a:blipFill>
                <a:blip r:embed="rId6"/>
                <a:stretch>
                  <a:fillRect l="-13333"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D3C187EC-3FF1-444C-B110-80B0AD66EC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64" y="4746147"/>
            <a:ext cx="1027350" cy="208375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0A82FFF2-F04E-0442-98C6-AA767966FD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440" y="4746147"/>
            <a:ext cx="1027350" cy="208375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93A42E71-F713-BF42-B1FC-F32AC77F48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988" y="4746146"/>
            <a:ext cx="1027350" cy="208375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4B6125CE-A803-2C42-9C78-08B417ED4A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764" y="4746146"/>
            <a:ext cx="1027350" cy="208375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B1407E32-0885-794D-98E9-56BCF5EFF8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846" y="4746146"/>
            <a:ext cx="1027350" cy="208375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04E219DF-9B5B-1648-AC6C-0B8874BE1C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776" y="4746146"/>
            <a:ext cx="1027350" cy="208375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31FF4F43-C822-3948-8C0C-DA1CEB1987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6858" y="4746146"/>
            <a:ext cx="1027350" cy="208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01826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3350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Do you agree?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List other possibilities (in order) to explain your answer.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="" xmlns:a16="http://schemas.microsoft.com/office/drawing/2014/main" id="{81702E8E-89C0-5241-8AF1-8E4334AE5D89}"/>
                  </a:ext>
                </a:extLst>
              </p:cNvPr>
              <p:cNvSpPr/>
              <p:nvPr/>
            </p:nvSpPr>
            <p:spPr>
              <a:xfrm>
                <a:off x="2864959" y="2225321"/>
                <a:ext cx="2771343" cy="21852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buClr>
                    <a:srgbClr val="23D160"/>
                  </a:buClr>
                  <a:buSzPct val="85000"/>
                </a:pPr>
                <a:r>
                  <a:rPr lang="en-GB" dirty="0">
                    <a:solidFill>
                      <a:srgbClr val="3273DC"/>
                    </a:solidFill>
                    <a:latin typeface="OpenDyslexicAlta" pitchFamily="2" charset="77"/>
                  </a:rPr>
                  <a:t>If Bumble is thinking of a tenth fraction that is greater than 1 and has an odd numerator, Bumble could be thinking of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srgbClr val="3273DC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b="0" i="1" smtClean="0">
                            <a:solidFill>
                              <a:srgbClr val="3273DC"/>
                            </a:solidFill>
                            <a:latin typeface="Cambria Math" panose="02040503050406030204" pitchFamily="18" charset="0"/>
                          </a:rPr>
                          <m:t>14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srgbClr val="3273DC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rgbClr val="3273DC"/>
                    </a:solidFill>
                    <a:latin typeface="OpenDyslexicAlta" pitchFamily="2" charset="77"/>
                  </a:rPr>
                  <a:t>.</a:t>
                </a: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81702E8E-89C0-5241-8AF1-8E4334AE5D8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4959" y="2225321"/>
                <a:ext cx="2771343" cy="2185214"/>
              </a:xfrm>
              <a:prstGeom prst="rect">
                <a:avLst/>
              </a:prstGeom>
              <a:blipFill>
                <a:blip r:embed="rId5"/>
                <a:stretch>
                  <a:fillRect t="-578" r="-2740" b="-462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003083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  <a:endParaRPr lang="en-GB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1033502" cy="466725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dirty="0">
                    <a:solidFill>
                      <a:srgbClr val="3273DC"/>
                    </a:solidFill>
                  </a:rPr>
                  <a:t>Evaluation: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srgbClr val="3273DC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srgbClr val="3273DC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srgbClr val="3273DC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srgbClr val="3273DC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srgbClr val="3273DC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srgbClr val="3273DC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srgbClr val="3273DC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>
                    <a:solidFill>
                      <a:srgbClr val="FF3860"/>
                    </a:solidFill>
                  </a:rPr>
                  <a:t>No, I do not agree. Fourteen is an even number. Bumble could be thinking of: </a:t>
                </a:r>
                <a:br>
                  <a:rPr lang="en-GB" sz="2200" dirty="0">
                    <a:solidFill>
                      <a:srgbClr val="FF3860"/>
                    </a:solidFill>
                  </a:rPr>
                </a:b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en-GB" sz="24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srgbClr val="FF3860"/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lang="en-GB" sz="24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srgbClr val="FF3860"/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15</m:t>
                        </m:r>
                      </m:num>
                      <m:den>
                        <m:r>
                          <a:rPr lang="en-GB" sz="24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srgbClr val="FF3860"/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17</m:t>
                        </m:r>
                      </m:num>
                      <m:den>
                        <m:r>
                          <a:rPr lang="en-GB" sz="24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srgbClr val="FF3860"/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19</m:t>
                        </m:r>
                      </m:num>
                      <m:den>
                        <m:r>
                          <a:rPr lang="en-GB" sz="24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srgbClr val="FF3860"/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21</m:t>
                        </m:r>
                      </m:num>
                      <m:den>
                        <m:r>
                          <a:rPr lang="en-GB" sz="24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srgbClr val="FF3860"/>
                    </a:solidFill>
                  </a:rPr>
                  <a:t>… as these fractions are greater than 1, have a denominator of 10 and numerators that are odd. 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1033502" cy="4667250"/>
              </a:xfrm>
              <a:blipFill>
                <a:blip r:embed="rId3"/>
                <a:stretch>
                  <a:fillRect l="-2069" t="-2452" b="-100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="" xmlns:a16="http://schemas.microsoft.com/office/drawing/2014/main" id="{81702E8E-89C0-5241-8AF1-8E4334AE5D89}"/>
                  </a:ext>
                </a:extLst>
              </p:cNvPr>
              <p:cNvSpPr/>
              <p:nvPr/>
            </p:nvSpPr>
            <p:spPr>
              <a:xfrm>
                <a:off x="2864959" y="2225321"/>
                <a:ext cx="2771343" cy="21852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buClr>
                    <a:srgbClr val="23D160"/>
                  </a:buClr>
                  <a:buSzPct val="85000"/>
                </a:pPr>
                <a:r>
                  <a:rPr lang="en-GB" dirty="0">
                    <a:solidFill>
                      <a:srgbClr val="3273DC"/>
                    </a:solidFill>
                    <a:latin typeface="OpenDyslexicAlta" pitchFamily="2" charset="77"/>
                  </a:rPr>
                  <a:t>If Bumble is thinking of a tenth fraction that is greater than 1 and has an odd numerator, Bumble could be thinking of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srgbClr val="3273DC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b="0" i="1" smtClean="0">
                            <a:solidFill>
                              <a:srgbClr val="3273DC"/>
                            </a:solidFill>
                            <a:latin typeface="Cambria Math" panose="02040503050406030204" pitchFamily="18" charset="0"/>
                          </a:rPr>
                          <m:t>14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srgbClr val="3273DC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rgbClr val="3273DC"/>
                    </a:solidFill>
                    <a:latin typeface="OpenDyslexicAlta" pitchFamily="2" charset="77"/>
                  </a:rPr>
                  <a:t>.</a:t>
                </a: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81702E8E-89C0-5241-8AF1-8E4334AE5D8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4959" y="2225321"/>
                <a:ext cx="2771343" cy="2185214"/>
              </a:xfrm>
              <a:prstGeom prst="rect">
                <a:avLst/>
              </a:prstGeom>
              <a:blipFill>
                <a:blip r:embed="rId6"/>
                <a:stretch>
                  <a:fillRect t="-578" r="-2740" b="-462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275919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count in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mathematical equipment and pictorial representations to count up and down in tenths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mathematical equipment and pictorial representations to count up and down in tenths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3 – Spring Block 5 – Fractions – Lesson 4 – To be able to count in tenths</a:t>
            </a:r>
          </a:p>
        </p:txBody>
      </p:sp>
    </p:spTree>
    <p:extLst>
      <p:ext uri="{BB962C8B-B14F-4D97-AF65-F5344CB8AC3E}">
        <p14:creationId xmlns:p14="http://schemas.microsoft.com/office/powerpoint/2010/main" val="1595642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14575</TotalTime>
  <Words>5093</Words>
  <Application>Microsoft Office PowerPoint</Application>
  <PresentationFormat>Custom</PresentationFormat>
  <Paragraphs>1056</Paragraphs>
  <Slides>96</Slides>
  <Notes>95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96</vt:i4>
      </vt:variant>
    </vt:vector>
  </HeadingPairs>
  <TitlesOfParts>
    <vt:vector size="105" baseType="lpstr">
      <vt:lpstr>Arial</vt:lpstr>
      <vt:lpstr>Lato Light</vt:lpstr>
      <vt:lpstr>Cambria Math</vt:lpstr>
      <vt:lpstr>Wingdings</vt:lpstr>
      <vt:lpstr>Lato</vt:lpstr>
      <vt:lpstr>Calibri</vt:lpstr>
      <vt:lpstr>Muli</vt:lpstr>
      <vt:lpstr>OpenDyslexicAlta</vt:lpstr>
      <vt:lpstr>Office Theme</vt:lpstr>
      <vt:lpstr>PowerPoint Presentation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  <vt:lpstr>To be able to count in tenths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825</cp:revision>
  <cp:lastPrinted>2019-06-17T16:19:05Z</cp:lastPrinted>
  <dcterms:created xsi:type="dcterms:W3CDTF">2018-08-06T08:16:18Z</dcterms:created>
  <dcterms:modified xsi:type="dcterms:W3CDTF">2021-01-07T16:52:07Z</dcterms:modified>
</cp:coreProperties>
</file>