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35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ngesInfos/changesInfo1.xml" ContentType="application/vnd.ms-powerpoint.changesinfo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  <Override PartName="/ppt/charts/colors14.xml" ContentType="application/vnd.ms-office.chartcolorstyle+xml"/>
  <Override PartName="/ppt/charts/style14.xml" ContentType="application/vnd.ms-office.chartstyle+xml"/>
  <Override PartName="/ppt/charts/colors15.xml" ContentType="application/vnd.ms-office.chartcolorstyle+xml"/>
  <Override PartName="/ppt/charts/style15.xml" ContentType="application/vnd.ms-office.chartstyle+xml"/>
  <Override PartName="/ppt/charts/colors16.xml" ContentType="application/vnd.ms-office.chartcolorstyle+xml"/>
  <Override PartName="/ppt/charts/style16.xml" ContentType="application/vnd.ms-office.chartstyle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0" r:id="rId2"/>
    <p:sldId id="321" r:id="rId3"/>
    <p:sldId id="396" r:id="rId4"/>
    <p:sldId id="398" r:id="rId5"/>
    <p:sldId id="399" r:id="rId6"/>
    <p:sldId id="402" r:id="rId7"/>
    <p:sldId id="401" r:id="rId8"/>
    <p:sldId id="400" r:id="rId9"/>
    <p:sldId id="403" r:id="rId10"/>
    <p:sldId id="404" r:id="rId11"/>
    <p:sldId id="405" r:id="rId12"/>
    <p:sldId id="406" r:id="rId13"/>
    <p:sldId id="407" r:id="rId14"/>
    <p:sldId id="408" r:id="rId15"/>
    <p:sldId id="410" r:id="rId16"/>
    <p:sldId id="411" r:id="rId17"/>
    <p:sldId id="409" r:id="rId18"/>
    <p:sldId id="412" r:id="rId19"/>
    <p:sldId id="413" r:id="rId20"/>
    <p:sldId id="414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5" r:id="rId30"/>
    <p:sldId id="426" r:id="rId31"/>
    <p:sldId id="427" r:id="rId32"/>
    <p:sldId id="428" r:id="rId33"/>
    <p:sldId id="431" r:id="rId34"/>
    <p:sldId id="432" r:id="rId35"/>
    <p:sldId id="429" r:id="rId36"/>
    <p:sldId id="430" r:id="rId37"/>
    <p:sldId id="433" r:id="rId38"/>
    <p:sldId id="434" r:id="rId39"/>
    <p:sldId id="370" r:id="rId40"/>
    <p:sldId id="424" r:id="rId41"/>
    <p:sldId id="435" r:id="rId42"/>
  </p:sldIdLst>
  <p:sldSz cx="12192000" cy="6858000"/>
  <p:notesSz cx="6858000" cy="9144000"/>
  <p:embeddedFontLst>
    <p:embeddedFont>
      <p:font typeface="Lato Light" panose="020F0302020204030203" pitchFamily="34" charset="0"/>
      <p:regular r:id="rId45"/>
    </p:embeddedFont>
    <p:embeddedFont>
      <p:font typeface="Cambria Math" panose="02040503050406030204" pitchFamily="18" charset="0"/>
      <p:regular r:id="rId46"/>
    </p:embeddedFont>
    <p:embeddedFont>
      <p:font typeface="Lato" panose="020F0502020204030203" pitchFamily="34" charset="0"/>
      <p:regular r:id="rId47"/>
      <p:bold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Muli" panose="020B0604020202020204" charset="0"/>
      <p:regular r:id="rId53"/>
      <p:bold r:id="rId54"/>
      <p:italic r:id="rId55"/>
      <p:boldItalic r:id="rId56"/>
    </p:embeddedFont>
    <p:embeddedFont>
      <p:font typeface="OpenDyslexicAlta" panose="00000500000000000000" pitchFamily="2" charset="0"/>
      <p:regular r:id="rId57"/>
      <p:bold r:id="rId58"/>
      <p:italic r:id="rId59"/>
      <p:boldItalic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209CEE"/>
    <a:srgbClr val="23D160"/>
    <a:srgbClr val="7957D5"/>
    <a:srgbClr val="F337C7"/>
    <a:srgbClr val="3273DC"/>
    <a:srgbClr val="44A6ED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A096D1-8BFD-4AC8-8016-84EA6EF91B35}" v="35" dt="2020-03-30T20:37:15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13" autoAdjust="0"/>
    <p:restoredTop sz="88467" autoAdjust="0"/>
  </p:normalViewPr>
  <p:slideViewPr>
    <p:cSldViewPr snapToGrid="0" snapToObjects="1">
      <p:cViewPr varScale="1">
        <p:scale>
          <a:sx n="61" d="100"/>
          <a:sy n="61" d="100"/>
        </p:scale>
        <p:origin x="-666" y="-1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theme" Target="theme/theme1.xml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tableStyles" Target="tableStyle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EBA096D1-8BFD-4AC8-8016-84EA6EF91B35}"/>
    <pc:docChg chg="addSld delSld modSld">
      <pc:chgData name="" userId="" providerId="" clId="Web-{EBA096D1-8BFD-4AC8-8016-84EA6EF91B35}" dt="2020-03-30T20:37:15.303" v="31" actId="1076"/>
      <pc:docMkLst>
        <pc:docMk/>
      </pc:docMkLst>
      <pc:sldChg chg="addSp delSp modSp add del">
        <pc:chgData name="" userId="" providerId="" clId="Web-{EBA096D1-8BFD-4AC8-8016-84EA6EF91B35}" dt="2020-03-30T20:36:15.834" v="25" actId="1076"/>
        <pc:sldMkLst>
          <pc:docMk/>
          <pc:sldMk cId="3769716551" sldId="405"/>
        </pc:sldMkLst>
        <pc:picChg chg="add mod">
          <ac:chgData name="" userId="" providerId="" clId="Web-{EBA096D1-8BFD-4AC8-8016-84EA6EF91B35}" dt="2020-03-30T20:35:25.819" v="12" actId="1076"/>
          <ac:picMkLst>
            <pc:docMk/>
            <pc:sldMk cId="3769716551" sldId="405"/>
            <ac:picMk id="4" creationId="{C0240795-674F-45DA-8291-3D596811DE48}"/>
          </ac:picMkLst>
        </pc:picChg>
        <pc:picChg chg="add mod">
          <ac:chgData name="" userId="" providerId="" clId="Web-{EBA096D1-8BFD-4AC8-8016-84EA6EF91B35}" dt="2020-03-30T20:35:57.819" v="20" actId="1076"/>
          <ac:picMkLst>
            <pc:docMk/>
            <pc:sldMk cId="3769716551" sldId="405"/>
            <ac:picMk id="5" creationId="{43597167-8D98-4BEB-B8EF-4850ECA5A1FD}"/>
          </ac:picMkLst>
        </pc:picChg>
        <pc:picChg chg="add mod">
          <ac:chgData name="" userId="" providerId="" clId="Web-{EBA096D1-8BFD-4AC8-8016-84EA6EF91B35}" dt="2020-03-30T20:35:51.912" v="19" actId="1076"/>
          <ac:picMkLst>
            <pc:docMk/>
            <pc:sldMk cId="3769716551" sldId="405"/>
            <ac:picMk id="6" creationId="{DBAC046F-1382-44C3-8089-EADE2A37015A}"/>
          </ac:picMkLst>
        </pc:picChg>
        <pc:picChg chg="add mod">
          <ac:chgData name="" userId="" providerId="" clId="Web-{EBA096D1-8BFD-4AC8-8016-84EA6EF91B35}" dt="2020-03-30T20:35:49.303" v="18" actId="1076"/>
          <ac:picMkLst>
            <pc:docMk/>
            <pc:sldMk cId="3769716551" sldId="405"/>
            <ac:picMk id="7" creationId="{314E310D-6C47-4F06-80FF-B5F8C6782DC0}"/>
          </ac:picMkLst>
        </pc:picChg>
        <pc:picChg chg="add mod">
          <ac:chgData name="" userId="" providerId="" clId="Web-{EBA096D1-8BFD-4AC8-8016-84EA6EF91B35}" dt="2020-03-30T20:35:44.772" v="17" actId="1076"/>
          <ac:picMkLst>
            <pc:docMk/>
            <pc:sldMk cId="3769716551" sldId="405"/>
            <ac:picMk id="8" creationId="{BEEB6075-AAD6-430C-981A-441C54DFADAB}"/>
          </ac:picMkLst>
        </pc:picChg>
        <pc:picChg chg="add mod">
          <ac:chgData name="" userId="" providerId="" clId="Web-{EBA096D1-8BFD-4AC8-8016-84EA6EF91B35}" dt="2020-03-30T20:36:12.740" v="24" actId="1076"/>
          <ac:picMkLst>
            <pc:docMk/>
            <pc:sldMk cId="3769716551" sldId="405"/>
            <ac:picMk id="9" creationId="{7CCEC62D-C229-4B9F-922D-438EF56A7CAA}"/>
          </ac:picMkLst>
        </pc:picChg>
        <pc:picChg chg="add mod">
          <ac:chgData name="" userId="" providerId="" clId="Web-{EBA096D1-8BFD-4AC8-8016-84EA6EF91B35}" dt="2020-03-30T20:36:15.834" v="25" actId="1076"/>
          <ac:picMkLst>
            <pc:docMk/>
            <pc:sldMk cId="3769716551" sldId="405"/>
            <ac:picMk id="10" creationId="{DED3D946-48AE-4077-A53B-80A41EA02FC6}"/>
          </ac:picMkLst>
        </pc:picChg>
        <pc:picChg chg="del">
          <ac:chgData name="" userId="" providerId="" clId="Web-{EBA096D1-8BFD-4AC8-8016-84EA6EF91B35}" dt="2020-03-30T20:34:28.162" v="6"/>
          <ac:picMkLst>
            <pc:docMk/>
            <pc:sldMk cId="3769716551" sldId="405"/>
            <ac:picMk id="27" creationId="{59687335-9EF5-4947-861C-26191B1F7E41}"/>
          </ac:picMkLst>
        </pc:picChg>
        <pc:picChg chg="del">
          <ac:chgData name="" userId="" providerId="" clId="Web-{EBA096D1-8BFD-4AC8-8016-84EA6EF91B35}" dt="2020-03-30T20:34:24.881" v="5"/>
          <ac:picMkLst>
            <pc:docMk/>
            <pc:sldMk cId="3769716551" sldId="405"/>
            <ac:picMk id="28" creationId="{7E7B4562-BF36-114D-B43C-51E19538BB9F}"/>
          </ac:picMkLst>
        </pc:picChg>
        <pc:picChg chg="del">
          <ac:chgData name="" userId="" providerId="" clId="Web-{EBA096D1-8BFD-4AC8-8016-84EA6EF91B35}" dt="2020-03-30T20:34:23.303" v="4"/>
          <ac:picMkLst>
            <pc:docMk/>
            <pc:sldMk cId="3769716551" sldId="405"/>
            <ac:picMk id="29" creationId="{4B8F73F8-7910-7448-AA26-275784AB7955}"/>
          </ac:picMkLst>
        </pc:picChg>
        <pc:picChg chg="del">
          <ac:chgData name="" userId="" providerId="" clId="Web-{EBA096D1-8BFD-4AC8-8016-84EA6EF91B35}" dt="2020-03-30T20:34:21.569" v="3"/>
          <ac:picMkLst>
            <pc:docMk/>
            <pc:sldMk cId="3769716551" sldId="405"/>
            <ac:picMk id="30" creationId="{F60D843C-CF32-3A47-A771-6E2958EBCF23}"/>
          </ac:picMkLst>
        </pc:picChg>
        <pc:picChg chg="del">
          <ac:chgData name="" userId="" providerId="" clId="Web-{EBA096D1-8BFD-4AC8-8016-84EA6EF91B35}" dt="2020-03-30T20:34:19.975" v="2"/>
          <ac:picMkLst>
            <pc:docMk/>
            <pc:sldMk cId="3769716551" sldId="405"/>
            <ac:picMk id="31" creationId="{2AF76402-864F-AE4E-96CC-876107DB5550}"/>
          </ac:picMkLst>
        </pc:picChg>
        <pc:picChg chg="del">
          <ac:chgData name="" userId="" providerId="" clId="Web-{EBA096D1-8BFD-4AC8-8016-84EA6EF91B35}" dt="2020-03-30T20:34:18.242" v="1"/>
          <ac:picMkLst>
            <pc:docMk/>
            <pc:sldMk cId="3769716551" sldId="405"/>
            <ac:picMk id="32" creationId="{164DD602-5C49-6D43-BCB2-951534ACD27D}"/>
          </ac:picMkLst>
        </pc:picChg>
        <pc:picChg chg="del">
          <ac:chgData name="" userId="" providerId="" clId="Web-{EBA096D1-8BFD-4AC8-8016-84EA6EF91B35}" dt="2020-03-30T20:34:16.490" v="0"/>
          <ac:picMkLst>
            <pc:docMk/>
            <pc:sldMk cId="3769716551" sldId="405"/>
            <ac:picMk id="33" creationId="{73A3EE02-AAE6-3A4A-8111-2D4DC112971D}"/>
          </ac:picMkLst>
        </pc:picChg>
      </pc:sldChg>
      <pc:sldChg chg="addSp delSp modSp">
        <pc:chgData name="" userId="" providerId="" clId="Web-{EBA096D1-8BFD-4AC8-8016-84EA6EF91B35}" dt="2020-03-30T20:37:15.303" v="31" actId="1076"/>
        <pc:sldMkLst>
          <pc:docMk/>
          <pc:sldMk cId="703888196" sldId="410"/>
        </pc:sldMkLst>
        <pc:picChg chg="add mod">
          <ac:chgData name="" userId="" providerId="" clId="Web-{EBA096D1-8BFD-4AC8-8016-84EA6EF91B35}" dt="2020-03-30T20:37:15.303" v="31" actId="1076"/>
          <ac:picMkLst>
            <pc:docMk/>
            <pc:sldMk cId="703888196" sldId="410"/>
            <ac:picMk id="4" creationId="{D71F5A33-43A2-4FF2-B9DA-57A9A6E9E035}"/>
          </ac:picMkLst>
        </pc:picChg>
        <pc:picChg chg="add mod">
          <ac:chgData name="" userId="" providerId="" clId="Web-{EBA096D1-8BFD-4AC8-8016-84EA6EF91B35}" dt="2020-03-30T20:37:11.819" v="30" actId="1076"/>
          <ac:picMkLst>
            <pc:docMk/>
            <pc:sldMk cId="703888196" sldId="410"/>
            <ac:picMk id="5" creationId="{7FE8C72B-17DD-49EC-8760-65AEB1769985}"/>
          </ac:picMkLst>
        </pc:picChg>
        <pc:picChg chg="del">
          <ac:chgData name="" userId="" providerId="" clId="Web-{EBA096D1-8BFD-4AC8-8016-84EA6EF91B35}" dt="2020-03-30T20:37:01.866" v="27"/>
          <ac:picMkLst>
            <pc:docMk/>
            <pc:sldMk cId="703888196" sldId="410"/>
            <ac:picMk id="27" creationId="{44AECECF-E467-174F-BE0F-D6D130178425}"/>
          </ac:picMkLst>
        </pc:picChg>
        <pc:picChg chg="del">
          <ac:chgData name="" userId="" providerId="" clId="Web-{EBA096D1-8BFD-4AC8-8016-84EA6EF91B35}" dt="2020-03-30T20:37:00.163" v="26"/>
          <ac:picMkLst>
            <pc:docMk/>
            <pc:sldMk cId="703888196" sldId="410"/>
            <ac:picMk id="28" creationId="{841C20BD-CEEB-3146-B027-DE924302A882}"/>
          </ac:picMkLst>
        </pc:picChg>
      </pc:sldChg>
      <pc:sldChg chg="add del replId">
        <pc:chgData name="" userId="" providerId="" clId="Web-{EBA096D1-8BFD-4AC8-8016-84EA6EF91B35}" dt="2020-03-30T20:35:06.788" v="10"/>
        <pc:sldMkLst>
          <pc:docMk/>
          <pc:sldMk cId="2781994669" sldId="43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openxmlformats.org/officeDocument/2006/relationships/package" Target="../embeddings/Microsoft_Excel_Worksheet10.xlsx"/><Relationship Id="rId1" Type="http://schemas.openxmlformats.org/officeDocument/2006/relationships/image" Target="../media/image86.png"/><Relationship Id="rId4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11.xlsx"/><Relationship Id="rId1" Type="http://schemas.openxmlformats.org/officeDocument/2006/relationships/image" Target="../media/image86.png"/><Relationship Id="rId4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openxmlformats.org/officeDocument/2006/relationships/package" Target="../embeddings/Microsoft_Excel_Worksheet12.xlsx"/><Relationship Id="rId1" Type="http://schemas.openxmlformats.org/officeDocument/2006/relationships/image" Target="../media/image86.png"/><Relationship Id="rId4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openxmlformats.org/officeDocument/2006/relationships/package" Target="../embeddings/Microsoft_Excel_Worksheet13.xlsx"/><Relationship Id="rId1" Type="http://schemas.openxmlformats.org/officeDocument/2006/relationships/image" Target="../media/image86.png"/><Relationship Id="rId4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4.xml"/><Relationship Id="rId2" Type="http://schemas.openxmlformats.org/officeDocument/2006/relationships/package" Target="../embeddings/Microsoft_Excel_Worksheet14.xlsx"/><Relationship Id="rId1" Type="http://schemas.openxmlformats.org/officeDocument/2006/relationships/image" Target="../media/image86.png"/><Relationship Id="rId4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5.xml"/><Relationship Id="rId2" Type="http://schemas.openxmlformats.org/officeDocument/2006/relationships/package" Target="../embeddings/Microsoft_Excel_Worksheet15.xlsx"/><Relationship Id="rId1" Type="http://schemas.openxmlformats.org/officeDocument/2006/relationships/image" Target="../media/image86.png"/><Relationship Id="rId4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ColorStyle" Target="colors16.xml"/><Relationship Id="rId2" Type="http://schemas.openxmlformats.org/officeDocument/2006/relationships/package" Target="../embeddings/Microsoft_Excel_Worksheet16.xlsx"/><Relationship Id="rId1" Type="http://schemas.openxmlformats.org/officeDocument/2006/relationships/image" Target="../media/image86.png"/><Relationship Id="rId4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86.png"/><Relationship Id="rId4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78-8D49-903B-DD1D30F9E6F6}"/>
              </c:ext>
            </c:extLst>
          </c:dPt>
          <c:dPt>
            <c:idx val="1"/>
            <c:bubble3D val="0"/>
            <c:spPr>
              <a:solidFill>
                <a:srgbClr val="F337C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78-8D49-903B-DD1D30F9E6F6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78-8D49-903B-DD1D30F9E6F6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078-8D49-903B-DD1D30F9E6F6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046-D342-9F73-C0DA3A341535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046-D342-9F73-C0DA3A341535}"/>
              </c:ext>
            </c:extLst>
          </c:dPt>
          <c:dPt>
            <c:idx val="6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046-D342-9F73-C0DA3A341535}"/>
              </c:ext>
            </c:extLst>
          </c:dPt>
          <c:dPt>
            <c:idx val="7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046-D342-9F73-C0DA3A341535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046-D342-9F73-C0DA3A341535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078-8D49-903B-DD1D30F9E6F6}"/>
              </c:ext>
            </c:extLst>
          </c:dPt>
          <c:dPt>
            <c:idx val="1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DC5-604D-BCB8-F2FEF5719391}"/>
              </c:ext>
            </c:extLst>
          </c:dPt>
          <c:cat>
            <c:strRef>
              <c:f>Sheet1!$A$2:$A$12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078-8D49-903B-DD1D30F9E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68-484B-A6D9-E58F6C66309C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68-484B-A6D9-E58F6C66309C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F68-484B-A6D9-E58F6C66309C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F68-484B-A6D9-E58F6C66309C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F68-484B-A6D9-E58F6C66309C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F68-484B-A6D9-E58F6C66309C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F68-484B-A6D9-E58F6C66309C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0F68-484B-A6D9-E58F6C66309C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0F68-484B-A6D9-E58F6C66309C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F68-484B-A6D9-E58F6C66309C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0F68-484B-A6D9-E58F6C663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D90-3F40-9C08-3D05E73BA612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D90-3F40-9C08-3D05E73BA612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D90-3F40-9C08-3D05E73BA612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D90-3F40-9C08-3D05E73BA612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D90-3F40-9C08-3D05E73BA612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D90-3F40-9C08-3D05E73BA612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1D90-3F40-9C08-3D05E73BA612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1D90-3F40-9C08-3D05E73BA612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1D90-3F40-9C08-3D05E73BA612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1D90-3F40-9C08-3D05E73BA612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D90-3F40-9C08-3D05E73BA6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30-5A4E-96B4-D51EA2DBB97D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30-5A4E-96B4-D51EA2DBB97D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30-5A4E-96B4-D51EA2DBB97D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930-5A4E-96B4-D51EA2DBB97D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930-5A4E-96B4-D51EA2DBB97D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930-5A4E-96B4-D51EA2DBB97D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930-5A4E-96B4-D51EA2DBB97D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930-5A4E-96B4-D51EA2DBB97D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930-5A4E-96B4-D51EA2DBB97D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930-5A4E-96B4-D51EA2DBB97D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7930-5A4E-96B4-D51EA2DBB9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14-4245-8F6D-71036D19929B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14-4245-8F6D-71036D19929B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D14-4245-8F6D-71036D19929B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D14-4245-8F6D-71036D19929B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D14-4245-8F6D-71036D19929B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D14-4245-8F6D-71036D19929B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D14-4245-8F6D-71036D19929B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D14-4245-8F6D-71036D19929B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D14-4245-8F6D-71036D19929B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D14-4245-8F6D-71036D19929B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4D14-4245-8F6D-71036D1992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68-484B-A6D9-E58F6C66309C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68-484B-A6D9-E58F6C66309C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F68-484B-A6D9-E58F6C66309C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F68-484B-A6D9-E58F6C66309C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F68-484B-A6D9-E58F6C66309C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F68-484B-A6D9-E58F6C66309C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F68-484B-A6D9-E58F6C66309C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0F68-484B-A6D9-E58F6C66309C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0F68-484B-A6D9-E58F6C66309C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F68-484B-A6D9-E58F6C66309C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0F68-484B-A6D9-E58F6C663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D90-3F40-9C08-3D05E73BA612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D90-3F40-9C08-3D05E73BA612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D90-3F40-9C08-3D05E73BA612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D90-3F40-9C08-3D05E73BA612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D90-3F40-9C08-3D05E73BA612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D90-3F40-9C08-3D05E73BA612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1D90-3F40-9C08-3D05E73BA612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1D90-3F40-9C08-3D05E73BA612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1D90-3F40-9C08-3D05E73BA612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1D90-3F40-9C08-3D05E73BA612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D90-3F40-9C08-3D05E73BA6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30-5A4E-96B4-D51EA2DBB97D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30-5A4E-96B4-D51EA2DBB97D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30-5A4E-96B4-D51EA2DBB97D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930-5A4E-96B4-D51EA2DBB97D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930-5A4E-96B4-D51EA2DBB97D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930-5A4E-96B4-D51EA2DBB97D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930-5A4E-96B4-D51EA2DBB97D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930-5A4E-96B4-D51EA2DBB97D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930-5A4E-96B4-D51EA2DBB97D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930-5A4E-96B4-D51EA2DBB97D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7930-5A4E-96B4-D51EA2DBB9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2B-7B44-92BB-7709AEB79CA6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2B-7B44-92BB-7709AEB79CA6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2B-7B44-92BB-7709AEB79CA6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2B-7B44-92BB-7709AEB79CA6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A2B-7B44-92BB-7709AEB79CA6}"/>
              </c:ext>
            </c:extLst>
          </c:dPt>
          <c:dPt>
            <c:idx val="5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A2B-7B44-92BB-7709AEB79CA6}"/>
              </c:ext>
            </c:extLst>
          </c:dPt>
          <c:dPt>
            <c:idx val="6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A2B-7B44-92BB-7709AEB79CA6}"/>
              </c:ext>
            </c:extLst>
          </c:dPt>
          <c:dPt>
            <c:idx val="7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A2B-7B44-92BB-7709AEB79CA6}"/>
              </c:ext>
            </c:extLst>
          </c:dPt>
          <c:dPt>
            <c:idx val="8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A2B-7B44-92BB-7709AEB79CA6}"/>
              </c:ext>
            </c:extLst>
          </c:dPt>
          <c:dPt>
            <c:idx val="9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A2B-7B44-92BB-7709AEB79CA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8A2B-7B44-92BB-7709AEB7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78-8D49-903B-DD1D30F9E6F6}"/>
              </c:ext>
            </c:extLst>
          </c:dPt>
          <c:dPt>
            <c:idx val="1"/>
            <c:bubble3D val="0"/>
            <c:spPr>
              <a:solidFill>
                <a:srgbClr val="F337C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78-8D49-903B-DD1D30F9E6F6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78-8D49-903B-DD1D30F9E6F6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078-8D49-903B-DD1D30F9E6F6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046-D342-9F73-C0DA3A341535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046-D342-9F73-C0DA3A341535}"/>
              </c:ext>
            </c:extLst>
          </c:dPt>
          <c:dPt>
            <c:idx val="6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046-D342-9F73-C0DA3A341535}"/>
              </c:ext>
            </c:extLst>
          </c:dPt>
          <c:dPt>
            <c:idx val="7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046-D342-9F73-C0DA3A341535}"/>
              </c:ext>
            </c:extLst>
          </c:dPt>
          <c:dPt>
            <c:idx val="8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046-D342-9F73-C0DA3A341535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078-8D49-903B-DD1D30F9E6F6}"/>
              </c:ext>
            </c:extLst>
          </c:dPt>
          <c:dPt>
            <c:idx val="1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BC14-654B-858D-03BE548E8B4B}"/>
              </c:ext>
            </c:extLst>
          </c:dPt>
          <c:cat>
            <c:strRef>
              <c:f>Sheet1!$A$2:$A$12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078-8D49-903B-DD1D30F9E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DD57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2B-7B44-92BB-7709AEB79CA6}"/>
              </c:ext>
            </c:extLst>
          </c:dPt>
          <c:dPt>
            <c:idx val="1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2B-7B44-92BB-7709AEB79CA6}"/>
              </c:ext>
            </c:extLst>
          </c:dPt>
          <c:dPt>
            <c:idx val="2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2B-7B44-92BB-7709AEB79CA6}"/>
              </c:ext>
            </c:extLst>
          </c:dPt>
          <c:dPt>
            <c:idx val="3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2B-7B44-92BB-7709AEB79CA6}"/>
              </c:ext>
            </c:extLst>
          </c:dPt>
          <c:dPt>
            <c:idx val="4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A2B-7B44-92BB-7709AEB79CA6}"/>
              </c:ext>
            </c:extLst>
          </c:dPt>
          <c:dPt>
            <c:idx val="5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A2B-7B44-92BB-7709AEB79CA6}"/>
              </c:ext>
            </c:extLst>
          </c:dPt>
          <c:dPt>
            <c:idx val="6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A2B-7B44-92BB-7709AEB79CA6}"/>
              </c:ext>
            </c:extLst>
          </c:dPt>
          <c:dPt>
            <c:idx val="7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A2B-7B44-92BB-7709AEB79CA6}"/>
              </c:ext>
            </c:extLst>
          </c:dPt>
          <c:dPt>
            <c:idx val="8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A2B-7B44-92BB-7709AEB79CA6}"/>
              </c:ext>
            </c:extLst>
          </c:dPt>
          <c:dPt>
            <c:idx val="9"/>
            <c:bubble3D val="0"/>
            <c:spPr>
              <a:solidFill>
                <a:srgbClr val="FFDD57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A2B-7B44-92BB-7709AEB79CA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8A2B-7B44-92BB-7709AEB7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3D160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78-8D49-903B-DD1D30F9E6F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78-8D49-903B-DD1D30F9E6F6}"/>
              </c:ext>
            </c:extLst>
          </c:dPt>
          <c:dPt>
            <c:idx val="2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78-8D49-903B-DD1D30F9E6F6}"/>
              </c:ext>
            </c:extLst>
          </c:dPt>
          <c:dPt>
            <c:idx val="3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078-8D49-903B-DD1D30F9E6F6}"/>
              </c:ext>
            </c:extLst>
          </c:dPt>
          <c:dPt>
            <c:idx val="4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046-D342-9F73-C0DA3A341535}"/>
              </c:ext>
            </c:extLst>
          </c:dPt>
          <c:dPt>
            <c:idx val="5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046-D342-9F73-C0DA3A341535}"/>
              </c:ext>
            </c:extLst>
          </c:dPt>
          <c:dPt>
            <c:idx val="6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046-D342-9F73-C0DA3A341535}"/>
              </c:ext>
            </c:extLst>
          </c:dPt>
          <c:dPt>
            <c:idx val="7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046-D342-9F73-C0DA3A341535}"/>
              </c:ext>
            </c:extLst>
          </c:dPt>
          <c:dPt>
            <c:idx val="8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046-D342-9F73-C0DA3A341535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078-8D49-903B-DD1D30F9E6F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078-8D49-903B-DD1D30F9E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2B-7B44-92BB-7709AEB79C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2B-7B44-92BB-7709AEB79CA6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2B-7B44-92BB-7709AEB79CA6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2B-7B44-92BB-7709AEB79CA6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A2B-7B44-92BB-7709AEB79CA6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A2B-7B44-92BB-7709AEB79CA6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A2B-7B44-92BB-7709AEB79CA6}"/>
              </c:ext>
            </c:extLst>
          </c:dPt>
          <c:dPt>
            <c:idx val="7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A2B-7B44-92BB-7709AEB79CA6}"/>
              </c:ext>
            </c:extLst>
          </c:dPt>
          <c:dPt>
            <c:idx val="8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A2B-7B44-92BB-7709AEB79CA6}"/>
              </c:ext>
            </c:extLst>
          </c:dPt>
          <c:dPt>
            <c:idx val="9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A2B-7B44-92BB-7709AEB79CA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8A2B-7B44-92BB-7709AEB7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3D160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78-8D49-903B-DD1D30F9E6F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78-8D49-903B-DD1D30F9E6F6}"/>
              </c:ext>
            </c:extLst>
          </c:dPt>
          <c:dPt>
            <c:idx val="2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78-8D49-903B-DD1D30F9E6F6}"/>
              </c:ext>
            </c:extLst>
          </c:dPt>
          <c:dPt>
            <c:idx val="3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078-8D49-903B-DD1D30F9E6F6}"/>
              </c:ext>
            </c:extLst>
          </c:dPt>
          <c:dPt>
            <c:idx val="4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62F-9E4E-BF4B-D2E662F05978}"/>
              </c:ext>
            </c:extLst>
          </c:dPt>
          <c:dPt>
            <c:idx val="5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62F-9E4E-BF4B-D2E662F05978}"/>
              </c:ext>
            </c:extLst>
          </c:dPt>
          <c:dPt>
            <c:idx val="6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362F-9E4E-BF4B-D2E662F05978}"/>
              </c:ext>
            </c:extLst>
          </c:dPt>
          <c:dPt>
            <c:idx val="7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362F-9E4E-BF4B-D2E662F05978}"/>
              </c:ext>
            </c:extLst>
          </c:dPt>
          <c:dPt>
            <c:idx val="8"/>
            <c:bubble3D val="0"/>
            <c:spPr>
              <a:solidFill>
                <a:srgbClr val="23D160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362F-9E4E-BF4B-D2E662F05978}"/>
              </c:ext>
            </c:extLst>
          </c:dPt>
          <c:dPt>
            <c:idx val="9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078-8D49-903B-DD1D30F9E6F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078-8D49-903B-DD1D30F9E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2B-7B44-92BB-7709AEB79C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2B-7B44-92BB-7709AEB79CA6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2B-7B44-92BB-7709AEB79CA6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2B-7B44-92BB-7709AEB79CA6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A2B-7B44-92BB-7709AEB79CA6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A2B-7B44-92BB-7709AEB79CA6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A2B-7B44-92BB-7709AEB79CA6}"/>
              </c:ext>
            </c:extLst>
          </c:dPt>
          <c:dPt>
            <c:idx val="7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A2B-7B44-92BB-7709AEB79CA6}"/>
              </c:ext>
            </c:extLst>
          </c:dPt>
          <c:dPt>
            <c:idx val="8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A2B-7B44-92BB-7709AEB79CA6}"/>
              </c:ext>
            </c:extLst>
          </c:dPt>
          <c:dPt>
            <c:idx val="9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A2B-7B44-92BB-7709AEB79CA6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8A2B-7B44-92BB-7709AEB7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tx1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14-4245-8F6D-71036D19929B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14-4245-8F6D-71036D19929B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D14-4245-8F6D-71036D19929B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D14-4245-8F6D-71036D19929B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D14-4245-8F6D-71036D19929B}"/>
              </c:ext>
            </c:extLst>
          </c:dPt>
          <c:dPt>
            <c:idx val="5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D14-4245-8F6D-71036D19929B}"/>
              </c:ext>
            </c:extLst>
          </c:dPt>
          <c:dPt>
            <c:idx val="6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D14-4245-8F6D-71036D19929B}"/>
              </c:ext>
            </c:extLst>
          </c:dPt>
          <c:dPt>
            <c:idx val="7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D14-4245-8F6D-71036D19929B}"/>
              </c:ext>
            </c:extLst>
          </c:dPt>
          <c:dPt>
            <c:idx val="8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D14-4245-8F6D-71036D19929B}"/>
              </c:ext>
            </c:extLst>
          </c:dPt>
          <c:dPt>
            <c:idx val="9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D14-4245-8F6D-71036D19929B}"/>
              </c:ext>
            </c:extLst>
          </c:dPt>
          <c:cat>
            <c:strRef>
              <c:f>Sheet1!$A$2:$A$11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4D14-4245-8F6D-71036D1992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265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355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912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34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487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574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011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034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107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6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0021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160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8630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427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4711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61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7374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12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7654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6634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000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5387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6622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524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4573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464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220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5323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4352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78996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872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2584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209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550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5628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16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300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536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7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46.emf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4" Type="http://schemas.openxmlformats.org/officeDocument/2006/relationships/image" Target="../media/image47.emf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8.png"/><Relationship Id="rId18" Type="http://schemas.openxmlformats.org/officeDocument/2006/relationships/image" Target="../media/image69.png"/><Relationship Id="rId3" Type="http://schemas.openxmlformats.org/officeDocument/2006/relationships/image" Target="../media/image46.emf"/><Relationship Id="rId7" Type="http://schemas.openxmlformats.org/officeDocument/2006/relationships/image" Target="../media/image66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47.emf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46.emf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78.png"/><Relationship Id="rId10" Type="http://schemas.openxmlformats.org/officeDocument/2006/relationships/image" Target="../media/image74.png"/><Relationship Id="rId4" Type="http://schemas.openxmlformats.org/officeDocument/2006/relationships/image" Target="../media/image47.emf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" Type="http://schemas.openxmlformats.org/officeDocument/2006/relationships/image" Target="../media/image46.emf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17" Type="http://schemas.openxmlformats.org/officeDocument/2006/relationships/image" Target="../media/image85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84.png"/><Relationship Id="rId10" Type="http://schemas.openxmlformats.org/officeDocument/2006/relationships/image" Target="../media/image83.png"/><Relationship Id="rId4" Type="http://schemas.openxmlformats.org/officeDocument/2006/relationships/image" Target="../media/image47.emf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tif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0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Stage </a:t>
            </a:r>
            <a:r>
              <a:rPr lang="en-GB" dirty="0"/>
              <a:t>3 </a:t>
            </a:r>
            <a:br>
              <a:rPr lang="en-GB" dirty="0"/>
            </a:br>
            <a:r>
              <a:rPr lang="en-GB" dirty="0"/>
              <a:t>Spring Block 5: Fractions</a:t>
            </a:r>
          </a:p>
          <a:p>
            <a:r>
              <a:rPr lang="en-GB" dirty="0"/>
              <a:t>Lesson 3: To be able to identify and represent tenths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Fractions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QYLISXN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836E35A-D344-3E4B-8704-4264F4529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FD1EACE-FA61-2844-9DB9-A941B042E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420" y="4406448"/>
            <a:ext cx="644598" cy="6384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3E5A78B-07DC-834C-B5F5-CD6526C17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6640" y="4406448"/>
            <a:ext cx="644598" cy="6384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CB3C00A-8FA4-2A4B-9931-0C7AD1E758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860" y="4406448"/>
            <a:ext cx="644598" cy="6384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BB2A62B-C517-4144-8EA1-8F76167872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5080" y="4406448"/>
            <a:ext cx="644598" cy="6384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FDFB97DE-ED36-284A-9259-C1C8C6D3BF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300" y="4406448"/>
            <a:ext cx="644598" cy="6384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9E76B19-172D-394A-9CA6-7FC6F6885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3520" y="4406448"/>
            <a:ext cx="644598" cy="6384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B718386-B30D-754D-AE78-552526AF6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740" y="4406448"/>
            <a:ext cx="644598" cy="6384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09AC8E10-0D95-D848-A97A-2B109C3EE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ADA25713-47C6-0C47-8181-B74F6802D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6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7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2080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9AC0C4A6-4B78-CA4A-B230-22CA12B7AE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87D7F6C8-F272-A041-9394-2006DA9AC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211AEC8F-4C0B-1C45-957D-7560A844CE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0240795-674F-45DA-8291-3D596811DE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0860" y="4417030"/>
            <a:ext cx="644598" cy="638459"/>
          </a:xfrm>
          <a:prstGeom prst="rect">
            <a:avLst/>
          </a:prstGeom>
        </p:spPr>
      </p:pic>
      <p:pic>
        <p:nvPicPr>
          <p:cNvPr id="5" name="Picture 4" descr="A picture containing star, light&#10;&#10;Description generated with very high confidence">
            <a:extLst>
              <a:ext uri="{FF2B5EF4-FFF2-40B4-BE49-F238E27FC236}">
                <a16:creationId xmlns="" xmlns:a16="http://schemas.microsoft.com/office/drawing/2014/main" id="{43597167-8D98-4BEB-B8EF-4850ECA5A1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6526" y="4417031"/>
            <a:ext cx="644598" cy="638459"/>
          </a:xfrm>
          <a:prstGeom prst="rect">
            <a:avLst/>
          </a:prstGeom>
        </p:spPr>
      </p:pic>
      <p:pic>
        <p:nvPicPr>
          <p:cNvPr id="6" name="Picture 5" descr="A picture containing star, light&#10;&#10;Description generated with very high confidence">
            <a:extLst>
              <a:ext uri="{FF2B5EF4-FFF2-40B4-BE49-F238E27FC236}">
                <a16:creationId xmlns="" xmlns:a16="http://schemas.microsoft.com/office/drawing/2014/main" id="{DBAC046F-1382-44C3-8089-EADE2A3701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5693" y="4417031"/>
            <a:ext cx="644598" cy="6384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14E310D-6C47-4F06-80FF-B5F8C6782D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4860" y="4417030"/>
            <a:ext cx="644598" cy="6384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EEB6075-AAD6-430C-981A-441C54DFAD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2276" y="4417031"/>
            <a:ext cx="644598" cy="638459"/>
          </a:xfrm>
          <a:prstGeom prst="rect">
            <a:avLst/>
          </a:prstGeom>
        </p:spPr>
      </p:pic>
      <p:pic>
        <p:nvPicPr>
          <p:cNvPr id="9" name="Picture 8" descr="A picture containing star, light&#10;&#10;Description generated with very high confidence">
            <a:extLst>
              <a:ext uri="{FF2B5EF4-FFF2-40B4-BE49-F238E27FC236}">
                <a16:creationId xmlns="" xmlns:a16="http://schemas.microsoft.com/office/drawing/2014/main" id="{7CCEC62D-C229-4B9F-922D-438EF56A7C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9110" y="4417031"/>
            <a:ext cx="644598" cy="6384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DED3D946-48AE-4077-A53B-80A41EA02F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1110" y="4406448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16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9AC0C4A6-4B78-CA4A-B230-22CA12B7AE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59687335-9EF5-4947-861C-26191B1F7E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5860" y="4406448"/>
            <a:ext cx="644598" cy="6384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7E7B4562-BF36-114D-B43C-51E19538BB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5080" y="4406448"/>
            <a:ext cx="644598" cy="6384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4B8F73F8-7910-7448-AA26-275784AB79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300" y="4406448"/>
            <a:ext cx="644598" cy="6384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F60D843C-CF32-3A47-A771-6E2958EBCF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3520" y="4406448"/>
            <a:ext cx="644598" cy="63845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2AF76402-864F-AE4E-96CC-876107DB55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2740" y="4406448"/>
            <a:ext cx="644598" cy="6384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164DD602-5C49-6D43-BCB2-951534ACD2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73A3EE02-AAE6-3A4A-8111-2D4DC11297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87D7F6C8-F272-A041-9394-2006DA9AC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211AEC8F-4C0B-1C45-957D-7560A844CE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5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 b="-147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E088196-620F-AC46-A96F-E996ABAFB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B3F64F25-81D2-8B41-BB2D-0580E69A0B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300" y="4406448"/>
            <a:ext cx="644598" cy="6384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BEC44E6E-8640-D841-953A-6921CA9D6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3520" y="4406448"/>
            <a:ext cx="644598" cy="6384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252ACD-7E46-2E44-B183-FC00CFF714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2740" y="4406448"/>
            <a:ext cx="644598" cy="6384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6866662F-8A6D-A549-8319-496D1AFEB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EBEDA9ED-D122-7247-BA0D-53BFC73BE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947A0327-CD33-B94C-9932-6FB7AF7CDC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93609765-503E-3243-A9CB-242BF7973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18C54E1F-138B-9E4B-83C7-CACC57248B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4406449"/>
            <a:ext cx="626180" cy="6384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8123C8EA-86D1-AD48-BB44-86FE7BF8F3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440644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95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 b="-147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E088196-620F-AC46-A96F-E996ABAFB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B3F64F25-81D2-8B41-BB2D-0580E69A0B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300" y="4406448"/>
            <a:ext cx="644598" cy="6384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BEC44E6E-8640-D841-953A-6921CA9D6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3520" y="4406448"/>
            <a:ext cx="644598" cy="6384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A8252ACD-7E46-2E44-B183-FC00CFF714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2740" y="4406448"/>
            <a:ext cx="644598" cy="6384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6866662F-8A6D-A549-8319-496D1AFEB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EBEDA9ED-D122-7247-BA0D-53BFC73BE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947A0327-CD33-B94C-9932-6FB7AF7CDC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93609765-503E-3243-A9CB-242BF7973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18C54E1F-138B-9E4B-83C7-CACC57248B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4406449"/>
            <a:ext cx="626180" cy="63845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8123C8EA-86D1-AD48-BB44-86FE7BF8F3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440644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54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C3A084F-DEDC-B846-A655-BB6D11ADC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8ED0CB8-AB12-D142-8FA3-C51339C52D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AD230114-1FBD-5142-ACF2-6013EB47B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314482B-42F5-6B49-8C14-1E868DD2C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4406449"/>
            <a:ext cx="626180" cy="6384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2FA1600E-6AC1-104A-A671-02484BCA0D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4406449"/>
            <a:ext cx="626180" cy="6384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D5580DC3-B940-5D4F-B3E1-0499E7D4C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4410" y="4406449"/>
            <a:ext cx="626180" cy="6384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688D7C9-9A34-F346-8B04-44E1E875D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212" y="4406449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E3E2E909-BCB3-2C44-8E62-243D6855C3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014" y="4406449"/>
            <a:ext cx="626180" cy="638458"/>
          </a:xfrm>
          <a:prstGeom prst="rect">
            <a:avLst/>
          </a:prstGeom>
        </p:spPr>
      </p:pic>
      <p:pic>
        <p:nvPicPr>
          <p:cNvPr id="4" name="Picture 3" descr="A picture containing star, light&#10;&#10;Description generated with very high confidence">
            <a:extLst>
              <a:ext uri="{FF2B5EF4-FFF2-40B4-BE49-F238E27FC236}">
                <a16:creationId xmlns="" xmlns:a16="http://schemas.microsoft.com/office/drawing/2014/main" id="{D71F5A33-43A2-4FF2-B9DA-57A9A6E9E0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693" y="4417030"/>
            <a:ext cx="644598" cy="6384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FE8C72B-17DD-49EC-8760-65AEB17699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0859" y="4417031"/>
            <a:ext cx="644598" cy="63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88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C3A084F-DEDC-B846-A655-BB6D11ADC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44AECECF-E467-174F-BE0F-D6D1301784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841C20BD-CEEB-3146-B027-DE924302A8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8ED0CB8-AB12-D142-8FA3-C51339C52D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4406449"/>
            <a:ext cx="626180" cy="6384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AD230114-1FBD-5142-ACF2-6013EB47B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4406449"/>
            <a:ext cx="626180" cy="6384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314482B-42F5-6B49-8C14-1E868DD2C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4406449"/>
            <a:ext cx="626180" cy="6384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2FA1600E-6AC1-104A-A671-02484BCA0D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4406449"/>
            <a:ext cx="626180" cy="6384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D5580DC3-B940-5D4F-B3E1-0499E7D4C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4410" y="4406449"/>
            <a:ext cx="626180" cy="6384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688D7C9-9A34-F346-8B04-44E1E875D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212" y="4406449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E3E2E909-BCB3-2C44-8E62-243D6855C3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014" y="4406449"/>
            <a:ext cx="626180" cy="63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501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35606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4882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1080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identify and represent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identify and represent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3 – To be able to identify and represent tenths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8473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47150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30" y="5480940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548" y="5477972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r="-21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8832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6282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3678261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3678261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49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3675293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3675293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C3A084F-DEDC-B846-A655-BB6D11ADC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2930344"/>
            <a:ext cx="626180" cy="6384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841C20BD-CEEB-3146-B027-DE924302A8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2930343"/>
            <a:ext cx="644598" cy="6384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8ED0CB8-AB12-D142-8FA3-C51339C52D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2930344"/>
            <a:ext cx="626180" cy="6384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AD230114-1FBD-5142-ACF2-6013EB47B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2930344"/>
            <a:ext cx="626180" cy="6384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314482B-42F5-6B49-8C14-1E868DD2C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2930344"/>
            <a:ext cx="626180" cy="6384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2FA1600E-6AC1-104A-A671-02484BCA0D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2930344"/>
            <a:ext cx="626180" cy="6384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D5580DC3-B940-5D4F-B3E1-0499E7D4C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4410" y="2930344"/>
            <a:ext cx="626180" cy="6384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688D7C9-9A34-F346-8B04-44E1E875D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212" y="2930344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E3E2E909-BCB3-2C44-8E62-243D6855C3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014" y="2930344"/>
            <a:ext cx="626180" cy="6384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3DB20D8-AFFA-AF40-AD33-74547B9D0A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6817" y="2925736"/>
            <a:ext cx="626180" cy="63845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03B37BC-69C3-9E41-8FD1-71D46F31B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9A0686D-806F-384A-93DB-8AF5D48F3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4894262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640DE38-4140-4447-B449-50BACAE6C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0E0E7057-2A8B-764C-8DF3-0D6B324FC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7CEE725-C5A2-6B47-92B5-7B2EBD3BA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BE6FFE0-013A-7740-AA5B-DD67A7CD6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5613400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891BD945-835E-0141-8CF8-3104107C6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C2A561F6-8D2F-0D41-B060-3A23428DB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59DD3A7C-A326-9C48-B785-62FEE2617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4894262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969F62B6-F91A-AE4A-B5DD-B7B321FFF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5613400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3FB731F1-EF15-F64D-B902-FB33E4355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1FF0C805-F23B-B642-9E28-5546C94CF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7419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F3368798-06CD-1A4D-A29B-C927749BA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5613400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1D6B12AB-11CB-294C-9CC2-FF40853B7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5613400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BC66B642-5A50-1343-BA74-222296909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D692452D-2176-3C48-810C-516784361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5613400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21AB5551-21C5-9344-9E44-44DEF7316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5613400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="" xmlns:a16="http://schemas.microsoft.com/office/drawing/2014/main" id="{22A0B3F3-2ACB-DD40-B140-74DFE7D7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40C2E552-CCAD-9A4F-9A19-607A6F8A5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4894262"/>
            <a:ext cx="696913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90D5FDEE-75FF-4F47-BF88-EB1BC6381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5613400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ounded Rectangle 49">
                <a:extLst>
                  <a:ext uri="{FF2B5EF4-FFF2-40B4-BE49-F238E27FC236}">
                    <a16:creationId xmlns="" xmlns:a16="http://schemas.microsoft.com/office/drawing/2014/main" id="{106DE6E4-A42F-3C42-8A90-0D276CF17DD1}"/>
                  </a:ext>
                </a:extLst>
              </p:cNvPr>
              <p:cNvSpPr/>
              <p:nvPr/>
            </p:nvSpPr>
            <p:spPr>
              <a:xfrm>
                <a:off x="4741815" y="4825911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red. </a:t>
                </a:r>
              </a:p>
            </p:txBody>
          </p:sp>
        </mc:Choice>
        <mc:Fallback xmlns=""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106DE6E4-A42F-3C42-8A90-0D276CF17D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815" y="4825911"/>
                <a:ext cx="5290457" cy="833928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ounded Rectangle 50">
                <a:extLst>
                  <a:ext uri="{FF2B5EF4-FFF2-40B4-BE49-F238E27FC236}">
                    <a16:creationId xmlns="" xmlns:a16="http://schemas.microsoft.com/office/drawing/2014/main" id="{C2FB8EFD-17E3-C947-8927-D6E12744A69B}"/>
                  </a:ext>
                </a:extLst>
              </p:cNvPr>
              <p:cNvSpPr/>
              <p:nvPr/>
            </p:nvSpPr>
            <p:spPr>
              <a:xfrm>
                <a:off x="4741816" y="5775375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C2FB8EFD-17E3-C947-8927-D6E12744A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816" y="5775375"/>
                <a:ext cx="5290457" cy="833928"/>
              </a:xfrm>
              <a:prstGeom prst="roundRect">
                <a:avLst/>
              </a:prstGeom>
              <a:blipFill>
                <a:blip r:embed="rId9"/>
                <a:stretch>
                  <a:fillRect r="-1909" b="-149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0277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6282"/>
            <a:ext cx="12192000" cy="11583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3678261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3678261"/>
                <a:ext cx="4762980" cy="833928"/>
              </a:xfrm>
              <a:prstGeom prst="roundRect">
                <a:avLst/>
              </a:prstGeom>
              <a:blipFill>
                <a:blip r:embed="rId4"/>
                <a:stretch>
                  <a:fillRect b="-149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3675293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3675293"/>
                <a:ext cx="4762980" cy="833928"/>
              </a:xfrm>
              <a:prstGeom prst="roundRect">
                <a:avLst/>
              </a:prstGeom>
              <a:blipFill>
                <a:blip r:embed="rId5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C3A084F-DEDC-B846-A655-BB6D11ADC2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0400" y="2930344"/>
            <a:ext cx="626180" cy="6384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841C20BD-CEEB-3146-B027-DE924302A8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180" y="2930343"/>
            <a:ext cx="644598" cy="63845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8ED0CB8-AB12-D142-8FA3-C51339C52D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202" y="2930344"/>
            <a:ext cx="626180" cy="63845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AD230114-1FBD-5142-ACF2-6013EB47B2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2004" y="2930344"/>
            <a:ext cx="626180" cy="63845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9314482B-42F5-6B49-8C14-1E868DD2C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2806" y="2930344"/>
            <a:ext cx="626180" cy="6384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2FA1600E-6AC1-104A-A671-02484BCA0D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3608" y="2930344"/>
            <a:ext cx="626180" cy="6384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D5580DC3-B940-5D4F-B3E1-0499E7D4C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4410" y="2930344"/>
            <a:ext cx="626180" cy="6384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688D7C9-9A34-F346-8B04-44E1E875D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212" y="2930344"/>
            <a:ext cx="626180" cy="63845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E3E2E909-BCB3-2C44-8E62-243D6855C3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014" y="2930344"/>
            <a:ext cx="626180" cy="6384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3DB20D8-AFFA-AF40-AD33-74547B9D0A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6817" y="2925736"/>
            <a:ext cx="626180" cy="63845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03B37BC-69C3-9E41-8FD1-71D46F31B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9A0686D-806F-384A-93DB-8AF5D48F3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4894262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640DE38-4140-4447-B449-50BACAE6C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0E0E7057-2A8B-764C-8DF3-0D6B324FC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48942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7CEE725-C5A2-6B47-92B5-7B2EBD3BA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BE6FFE0-013A-7740-AA5B-DD67A7CD6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5613400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891BD945-835E-0141-8CF8-3104107C6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C2A561F6-8D2F-0D41-B060-3A23428DB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56134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59DD3A7C-A326-9C48-B785-62FEE2617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4894262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969F62B6-F91A-AE4A-B5DD-B7B321FFF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5613400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3FB731F1-EF15-F64D-B902-FB33E4355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1FF0C805-F23B-B642-9E28-5546C94CF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7419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F3368798-06CD-1A4D-A29B-C927749BA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057" y="5613400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1D6B12AB-11CB-294C-9CC2-FF40853B7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6782" y="5613400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="" xmlns:a16="http://schemas.microsoft.com/office/drawing/2014/main" id="{BC66B642-5A50-1343-BA74-222296909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D692452D-2176-3C48-810C-516784361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919" y="5613400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21AB5551-21C5-9344-9E44-44DEF7316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5613400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="" xmlns:a16="http://schemas.microsoft.com/office/drawing/2014/main" id="{22A0B3F3-2ACB-DD40-B140-74DFE7D7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6644" y="48942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40C2E552-CCAD-9A4F-9A19-607A6F8A5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4894262"/>
            <a:ext cx="696913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90D5FDEE-75FF-4F47-BF88-EB1BC6381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369" y="5613400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ounded Rectangle 49">
                <a:extLst>
                  <a:ext uri="{FF2B5EF4-FFF2-40B4-BE49-F238E27FC236}">
                    <a16:creationId xmlns="" xmlns:a16="http://schemas.microsoft.com/office/drawing/2014/main" id="{106DE6E4-A42F-3C42-8A90-0D276CF17DD1}"/>
                  </a:ext>
                </a:extLst>
              </p:cNvPr>
              <p:cNvSpPr/>
              <p:nvPr/>
            </p:nvSpPr>
            <p:spPr>
              <a:xfrm>
                <a:off x="4741815" y="4825911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3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of the counters are red. </a:t>
                </a:r>
              </a:p>
            </p:txBody>
          </p:sp>
        </mc:Choice>
        <mc:Fallback xmlns=""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106DE6E4-A42F-3C42-8A90-0D276CF17D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815" y="4825911"/>
                <a:ext cx="5290457" cy="833928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ounded Rectangle 50">
                <a:extLst>
                  <a:ext uri="{FF2B5EF4-FFF2-40B4-BE49-F238E27FC236}">
                    <a16:creationId xmlns="" xmlns:a16="http://schemas.microsoft.com/office/drawing/2014/main" id="{C2FB8EFD-17E3-C947-8927-D6E12744A69B}"/>
                  </a:ext>
                </a:extLst>
              </p:cNvPr>
              <p:cNvSpPr/>
              <p:nvPr/>
            </p:nvSpPr>
            <p:spPr>
              <a:xfrm>
                <a:off x="4741816" y="5775375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counters are yellow. </a:t>
                </a:r>
              </a:p>
            </p:txBody>
          </p:sp>
        </mc:Choice>
        <mc:Fallback xmlns=""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C2FB8EFD-17E3-C947-8927-D6E12744A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816" y="5775375"/>
                <a:ext cx="5290457" cy="833928"/>
              </a:xfrm>
              <a:prstGeom prst="roundRect">
                <a:avLst/>
              </a:prstGeom>
              <a:blipFill>
                <a:blip r:embed="rId9"/>
                <a:stretch>
                  <a:fillRect r="-1909" b="-149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1599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ounded Rectangle 51">
                <a:extLst>
                  <a:ext uri="{FF2B5EF4-FFF2-40B4-BE49-F238E27FC236}">
                    <a16:creationId xmlns="" xmlns:a16="http://schemas.microsoft.com/office/drawing/2014/main" id="{B059122C-F17F-5948-A57C-CE8CB4F9E99B}"/>
                  </a:ext>
                </a:extLst>
              </p:cNvPr>
              <p:cNvSpPr/>
              <p:nvPr/>
            </p:nvSpPr>
            <p:spPr>
              <a:xfrm>
                <a:off x="6309358" y="3127739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pink. </a:t>
                </a:r>
              </a:p>
            </p:txBody>
          </p:sp>
        </mc:Choice>
        <mc:Fallback xmlns=""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B059122C-F17F-5948-A57C-CE8CB4F9E9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8" y="3127739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ounded Rectangle 52">
                <a:extLst>
                  <a:ext uri="{FF2B5EF4-FFF2-40B4-BE49-F238E27FC236}">
                    <a16:creationId xmlns="" xmlns:a16="http://schemas.microsoft.com/office/drawing/2014/main" id="{A36011E3-2B3E-F34A-B5C8-FAC2719EF5FD}"/>
                  </a:ext>
                </a:extLst>
              </p:cNvPr>
              <p:cNvSpPr/>
              <p:nvPr/>
            </p:nvSpPr>
            <p:spPr>
              <a:xfrm>
                <a:off x="6309359" y="4077203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yellow. </a:t>
                </a:r>
              </a:p>
            </p:txBody>
          </p:sp>
        </mc:Choice>
        <mc:Fallback xmlns=""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A36011E3-2B3E-F34A-B5C8-FAC2719EF5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9" y="4077203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b="-147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ounded Rectangle 53">
                <a:extLst>
                  <a:ext uri="{FF2B5EF4-FFF2-40B4-BE49-F238E27FC236}">
                    <a16:creationId xmlns="" xmlns:a16="http://schemas.microsoft.com/office/drawing/2014/main" id="{5D0B9709-C27E-BB4B-9194-B7E8F59CD3D8}"/>
                  </a:ext>
                </a:extLst>
              </p:cNvPr>
              <p:cNvSpPr/>
              <p:nvPr/>
            </p:nvSpPr>
            <p:spPr>
              <a:xfrm>
                <a:off x="6309358" y="5032236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purple. </a:t>
                </a:r>
              </a:p>
            </p:txBody>
          </p:sp>
        </mc:Choice>
        <mc:Fallback xmlns=""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D0B9709-C27E-BB4B-9194-B7E8F59CD3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8" y="5032236"/>
                <a:ext cx="5290457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C14E6639-FDDE-A54B-8917-4B4BCED4DD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512" y="4551131"/>
            <a:ext cx="696774" cy="72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78C1314F-2095-F641-B9A6-8AE266BF058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683" y="3831131"/>
            <a:ext cx="698433" cy="72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="" xmlns:a16="http://schemas.microsoft.com/office/drawing/2014/main" id="{044C7001-DA22-A840-97E6-35FC62B84EC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3549" y="3831131"/>
            <a:ext cx="696774" cy="72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2871AB08-1B37-4344-B570-B9D8B54B97F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116" y="3831131"/>
            <a:ext cx="698433" cy="72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443D7284-D352-604D-96D1-A8DF4072983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603" y="3831131"/>
            <a:ext cx="696774" cy="72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C03446E6-718E-9B4E-8C5D-07B8902DCF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657" y="3831131"/>
            <a:ext cx="696774" cy="72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3A55044B-8293-8B48-9A2E-0B9156105A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9566" y="4551131"/>
            <a:ext cx="696774" cy="72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EB08DCA0-498E-504A-B1C8-EE9D7FB49B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379" y="4551131"/>
            <a:ext cx="696774" cy="72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ED1E45C0-71DC-3C4C-8A72-5B7BA4697D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844" y="4551131"/>
            <a:ext cx="696774" cy="72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DA063977-0BE7-EE45-A303-FA75AFB657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933" y="4551131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792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ounded Rectangle 51">
                <a:extLst>
                  <a:ext uri="{FF2B5EF4-FFF2-40B4-BE49-F238E27FC236}">
                    <a16:creationId xmlns="" xmlns:a16="http://schemas.microsoft.com/office/drawing/2014/main" id="{B059122C-F17F-5948-A57C-CE8CB4F9E99B}"/>
                  </a:ext>
                </a:extLst>
              </p:cNvPr>
              <p:cNvSpPr/>
              <p:nvPr/>
            </p:nvSpPr>
            <p:spPr>
              <a:xfrm>
                <a:off x="6309358" y="3127739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pink. </a:t>
                </a:r>
              </a:p>
            </p:txBody>
          </p:sp>
        </mc:Choice>
        <mc:Fallback xmlns=""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B059122C-F17F-5948-A57C-CE8CB4F9E9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8" y="3127739"/>
                <a:ext cx="5290457" cy="83392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ounded Rectangle 52">
                <a:extLst>
                  <a:ext uri="{FF2B5EF4-FFF2-40B4-BE49-F238E27FC236}">
                    <a16:creationId xmlns="" xmlns:a16="http://schemas.microsoft.com/office/drawing/2014/main" id="{A36011E3-2B3E-F34A-B5C8-FAC2719EF5FD}"/>
                  </a:ext>
                </a:extLst>
              </p:cNvPr>
              <p:cNvSpPr/>
              <p:nvPr/>
            </p:nvSpPr>
            <p:spPr>
              <a:xfrm>
                <a:off x="6309359" y="4077203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yellow. </a:t>
                </a:r>
              </a:p>
            </p:txBody>
          </p:sp>
        </mc:Choice>
        <mc:Fallback xmlns=""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A36011E3-2B3E-F34A-B5C8-FAC2719EF5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9" y="4077203"/>
                <a:ext cx="5290457" cy="833928"/>
              </a:xfrm>
              <a:prstGeom prst="roundRect">
                <a:avLst/>
              </a:prstGeom>
              <a:blipFill>
                <a:blip r:embed="rId4"/>
                <a:stretch>
                  <a:fillRect b="-147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ounded Rectangle 53">
                <a:extLst>
                  <a:ext uri="{FF2B5EF4-FFF2-40B4-BE49-F238E27FC236}">
                    <a16:creationId xmlns="" xmlns:a16="http://schemas.microsoft.com/office/drawing/2014/main" id="{5D0B9709-C27E-BB4B-9194-B7E8F59CD3D8}"/>
                  </a:ext>
                </a:extLst>
              </p:cNvPr>
              <p:cNvSpPr/>
              <p:nvPr/>
            </p:nvSpPr>
            <p:spPr>
              <a:xfrm>
                <a:off x="6309358" y="5032236"/>
                <a:ext cx="5290457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cubes are purple. </a:t>
                </a:r>
              </a:p>
            </p:txBody>
          </p:sp>
        </mc:Choice>
        <mc:Fallback xmlns=""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D0B9709-C27E-BB4B-9194-B7E8F59CD3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58" y="5032236"/>
                <a:ext cx="5290457" cy="83392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57F0166-4A91-FE4F-9BE4-58DD1F01C5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512" y="4551131"/>
            <a:ext cx="696774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5BC86F9-06CC-9F48-AE1C-5C34A6CDB7A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683" y="3831131"/>
            <a:ext cx="69843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337ACD52-114D-304E-A5FE-70DB14EA00F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3549" y="3831131"/>
            <a:ext cx="696774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73C6DEF4-D5DE-504C-84A4-A4FFB83189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116" y="3831131"/>
            <a:ext cx="698433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BEDB67E-0301-D049-8119-003E24A5033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603" y="3831131"/>
            <a:ext cx="696774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1323CF38-01CC-CA48-B6ED-E880DB8D2B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657" y="3831131"/>
            <a:ext cx="696774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BD970387-874E-1F42-91EA-875F7E7F42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9566" y="4551131"/>
            <a:ext cx="696774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312571F4-C8F1-234E-84E8-7578C7EAC2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379" y="4551131"/>
            <a:ext cx="696774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6DA00481-3F2D-8F41-AF2D-3CC47BC6ED5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844" y="4551131"/>
            <a:ext cx="696774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68B46374-0484-2144-8293-5360C1281A6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933" y="4551131"/>
            <a:ext cx="69677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873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fills the ten frame below with either red or yellow counters.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many different counter combinations can you think of using red and/or yellow counters?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48682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983686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4: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Jamal fills the ten frame below with either red or yellow counters.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He could have 10 red, 0 yellow; 9 red, 1 yellow; 8 red, 2 yellow; 7 red, 3 yellow; 6 red, 4 yellow; 5 red, 5 yellow; 4 red, 6 yellow (as shown); 3 red, 7 yellow; 2 red, 8 yellow; 1 red, 9 yellow; 0 red, 10 yellow. Have you expressed the combinations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983686" cy="4351338"/>
              </a:xfrm>
              <a:blipFill>
                <a:blip r:embed="rId3"/>
                <a:stretch>
                  <a:fillRect l="-1039" t="-2632" r="-577"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CD6866D-5E65-484C-91D0-FD7B1CF75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15AD7DB3-C045-4C49-AA54-33E9B8198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092327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DB2543F-87DB-164F-B622-C2E860862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451F7FF-F534-0843-B172-041B3E870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3ABDA8E0-D600-3E43-845B-4C164B9C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C23316DE-FADF-E34A-ABD3-CCD828DCF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C600CEAE-4F8C-674E-90D2-D6D6A8120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9223A93-A95C-764D-AEE2-5727D846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63F8208B-4064-3A4A-AD9B-9C0A105B8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96E70661-7A42-9149-9E2A-5AC6905C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9EF5809-ECE7-D14A-9540-28F4E3AD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71A11AFA-67CB-8342-B782-DF79776C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82" y="3092327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732E1AAF-4664-924C-8E86-0F36228FD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2920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="" xmlns:a16="http://schemas.microsoft.com/office/drawing/2014/main" id="{FA00FC88-A493-5F49-9D2A-5770F965D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645" y="3811465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4592ADE4-49CE-DD4C-A9EE-E7B5D844F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="" xmlns:a16="http://schemas.microsoft.com/office/drawing/2014/main" id="{AA658262-FC1B-3F48-852F-B699440F3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82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259DE238-1798-9E4F-BB94-447A0B574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811465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="" xmlns:a16="http://schemas.microsoft.com/office/drawing/2014/main" id="{83AF7CD1-E877-7846-BA2C-6C32BAB44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507" y="3092327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="" xmlns:a16="http://schemas.microsoft.com/office/drawing/2014/main" id="{3AD171A1-F00B-CE45-86DC-9C650A899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092327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2C1F5909-5916-5D41-BBEA-7D7885084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232" y="3811465"/>
            <a:ext cx="696913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3412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part-whole models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D59B74BE-07FE-4446-AF58-D1DA23FE4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204" y="3613565"/>
            <a:ext cx="3184626" cy="21601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668360E4-2E7B-9D4C-8301-9ABE7B45D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345" y="3613565"/>
            <a:ext cx="3184626" cy="216011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F2BAE20A-9146-5244-BC8D-4B6F2BEB4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41085" y="3613565"/>
            <a:ext cx="2321176" cy="21582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65AE5A2-8956-CE44-A814-13A58872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809930" y="3613565"/>
            <a:ext cx="2321176" cy="21582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9DD6F666-C380-6B4E-B850-5729A995B9A6}"/>
                  </a:ext>
                </a:extLst>
              </p:cNvPr>
              <p:cNvSpPr/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9DD6F666-C380-6B4E-B850-5729A995B9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0FD62391-0080-F04F-B9BD-0055FF40AF34}"/>
                  </a:ext>
                </a:extLst>
              </p:cNvPr>
              <p:cNvSpPr/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0FD62391-0080-F04F-B9BD-0055FF40AF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E41BF9FB-6E72-4F4C-8D94-0F0276B93F14}"/>
                  </a:ext>
                </a:extLst>
              </p:cNvPr>
              <p:cNvSpPr/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E41BF9FB-6E72-4F4C-8D94-0F0276B93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610052BF-3D6C-EA48-B60C-C9A60338A0C7}"/>
                  </a:ext>
                </a:extLst>
              </p:cNvPr>
              <p:cNvSpPr/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610052BF-3D6C-EA48-B60C-C9A60338A0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37AA4D6D-5D14-6A4E-939B-350CEFF0EE1A}"/>
                  </a:ext>
                </a:extLst>
              </p:cNvPr>
              <p:cNvSpPr/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7AA4D6D-5D14-6A4E-939B-350CEFF0EE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91737238-6DFA-4B44-ADAE-9C4CF0483D38}"/>
                  </a:ext>
                </a:extLst>
              </p:cNvPr>
              <p:cNvSpPr/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91737238-6DFA-4B44-ADAE-9C4CF0483D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2B4470F2-8F18-D147-A0F4-888A883A33F5}"/>
                  </a:ext>
                </a:extLst>
              </p:cNvPr>
              <p:cNvSpPr/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2B4470F2-8F18-D147-A0F4-888A883A33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C779A659-2373-3D47-B8B1-1EF159C96FFF}"/>
                  </a:ext>
                </a:extLst>
              </p:cNvPr>
              <p:cNvSpPr/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C779A659-2373-3D47-B8B1-1EF159C96F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ounded Rectangle 37">
                <a:extLst>
                  <a:ext uri="{FF2B5EF4-FFF2-40B4-BE49-F238E27FC236}">
                    <a16:creationId xmlns="" xmlns:a16="http://schemas.microsoft.com/office/drawing/2014/main" id="{B5B4A378-0AD4-3742-A8D4-7EF64E0C1E39}"/>
                  </a:ext>
                </a:extLst>
              </p:cNvPr>
              <p:cNvSpPr/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B5B4A378-0AD4-3742-A8D4-7EF64E0C1E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ounded Rectangle 58">
                <a:extLst>
                  <a:ext uri="{FF2B5EF4-FFF2-40B4-BE49-F238E27FC236}">
                    <a16:creationId xmlns="" xmlns:a16="http://schemas.microsoft.com/office/drawing/2014/main" id="{C9A450EE-DBBD-3941-90F0-E5C0F8D93157}"/>
                  </a:ext>
                </a:extLst>
              </p:cNvPr>
              <p:cNvSpPr/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9A450EE-DBBD-3941-90F0-E5C0F8D93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ounded Rectangle 59">
                <a:extLst>
                  <a:ext uri="{FF2B5EF4-FFF2-40B4-BE49-F238E27FC236}">
                    <a16:creationId xmlns="" xmlns:a16="http://schemas.microsoft.com/office/drawing/2014/main" id="{3C291756-7306-EF42-811F-127A335F7F07}"/>
                  </a:ext>
                </a:extLst>
              </p:cNvPr>
              <p:cNvSpPr/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3C291756-7306-EF42-811F-127A335F7F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le 60">
                <a:extLst>
                  <a:ext uri="{FF2B5EF4-FFF2-40B4-BE49-F238E27FC236}">
                    <a16:creationId xmlns="" xmlns:a16="http://schemas.microsoft.com/office/drawing/2014/main" id="{831CC85E-A39D-5E40-BE68-B69A811CB77A}"/>
                  </a:ext>
                </a:extLst>
              </p:cNvPr>
              <p:cNvSpPr/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831CC85E-A39D-5E40-BE68-B69A811CB7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le 61">
                <a:extLst>
                  <a:ext uri="{FF2B5EF4-FFF2-40B4-BE49-F238E27FC236}">
                    <a16:creationId xmlns="" xmlns:a16="http://schemas.microsoft.com/office/drawing/2014/main" id="{3C8D2B23-DEC0-594E-898E-E08EBD14644C}"/>
                  </a:ext>
                </a:extLst>
              </p:cNvPr>
              <p:cNvSpPr/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3C8D2B23-DEC0-594E-898E-E08EBD1464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le 62">
                <a:extLst>
                  <a:ext uri="{FF2B5EF4-FFF2-40B4-BE49-F238E27FC236}">
                    <a16:creationId xmlns="" xmlns:a16="http://schemas.microsoft.com/office/drawing/2014/main" id="{E4BEBF56-0B97-EC41-BC62-2EAAF5245208}"/>
                  </a:ext>
                </a:extLst>
              </p:cNvPr>
              <p:cNvSpPr/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E4BEBF56-0B97-EC41-BC62-2EAAF52452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843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diagrams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370657"/>
              </p:ext>
            </p:extLst>
          </p:nvPr>
        </p:nvGraphicFramePr>
        <p:xfrm>
          <a:off x="3898870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8C63406E-244B-D545-9855-85675C3E2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717713"/>
              </p:ext>
            </p:extLst>
          </p:nvPr>
        </p:nvGraphicFramePr>
        <p:xfrm>
          <a:off x="6534714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8A070DC-8EA6-3F44-865A-9BDB91607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48188"/>
              </p:ext>
            </p:extLst>
          </p:nvPr>
        </p:nvGraphicFramePr>
        <p:xfrm>
          <a:off x="9170558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00C6058A-874F-7141-82B2-CDA798561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840714"/>
              </p:ext>
            </p:extLst>
          </p:nvPr>
        </p:nvGraphicFramePr>
        <p:xfrm>
          <a:off x="1263024" y="322920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3682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part-whole models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D59B74BE-07FE-4446-AF58-D1DA23FE4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204" y="3613565"/>
            <a:ext cx="3184626" cy="21601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668360E4-2E7B-9D4C-8301-9ABE7B45D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345" y="3613565"/>
            <a:ext cx="3184626" cy="216011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F2BAE20A-9146-5244-BC8D-4B6F2BEB4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41085" y="3613565"/>
            <a:ext cx="2321176" cy="21582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65AE5A2-8956-CE44-A814-13A58872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809930" y="3613565"/>
            <a:ext cx="2321176" cy="21582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9DD6F666-C380-6B4E-B850-5729A995B9A6}"/>
                  </a:ext>
                </a:extLst>
              </p:cNvPr>
              <p:cNvSpPr/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9DD6F666-C380-6B4E-B850-5729A995B9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0FD62391-0080-F04F-B9BD-0055FF40AF34}"/>
                  </a:ext>
                </a:extLst>
              </p:cNvPr>
              <p:cNvSpPr/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0FD62391-0080-F04F-B9BD-0055FF40AF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E41BF9FB-6E72-4F4C-8D94-0F0276B93F14}"/>
                  </a:ext>
                </a:extLst>
              </p:cNvPr>
              <p:cNvSpPr/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E41BF9FB-6E72-4F4C-8D94-0F0276B93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610052BF-3D6C-EA48-B60C-C9A60338A0C7}"/>
                  </a:ext>
                </a:extLst>
              </p:cNvPr>
              <p:cNvSpPr/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610052BF-3D6C-EA48-B60C-C9A60338A0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37AA4D6D-5D14-6A4E-939B-350CEFF0EE1A}"/>
                  </a:ext>
                </a:extLst>
              </p:cNvPr>
              <p:cNvSpPr/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7AA4D6D-5D14-6A4E-939B-350CEFF0EE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91737238-6DFA-4B44-ADAE-9C4CF0483D38}"/>
                  </a:ext>
                </a:extLst>
              </p:cNvPr>
              <p:cNvSpPr/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91737238-6DFA-4B44-ADAE-9C4CF0483D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2B4470F2-8F18-D147-A0F4-888A883A33F5}"/>
                  </a:ext>
                </a:extLst>
              </p:cNvPr>
              <p:cNvSpPr/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2B4470F2-8F18-D147-A0F4-888A883A33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C779A659-2373-3D47-B8B1-1EF159C96FFF}"/>
                  </a:ext>
                </a:extLst>
              </p:cNvPr>
              <p:cNvSpPr/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C779A659-2373-3D47-B8B1-1EF159C96F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ounded Rectangle 37">
                <a:extLst>
                  <a:ext uri="{FF2B5EF4-FFF2-40B4-BE49-F238E27FC236}">
                    <a16:creationId xmlns="" xmlns:a16="http://schemas.microsoft.com/office/drawing/2014/main" id="{B5B4A378-0AD4-3742-A8D4-7EF64E0C1E39}"/>
                  </a:ext>
                </a:extLst>
              </p:cNvPr>
              <p:cNvSpPr/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B5B4A378-0AD4-3742-A8D4-7EF64E0C1E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ounded Rectangle 58">
                <a:extLst>
                  <a:ext uri="{FF2B5EF4-FFF2-40B4-BE49-F238E27FC236}">
                    <a16:creationId xmlns="" xmlns:a16="http://schemas.microsoft.com/office/drawing/2014/main" id="{C9A450EE-DBBD-3941-90F0-E5C0F8D93157}"/>
                  </a:ext>
                </a:extLst>
              </p:cNvPr>
              <p:cNvSpPr/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9A450EE-DBBD-3941-90F0-E5C0F8D93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ounded Rectangle 59">
                <a:extLst>
                  <a:ext uri="{FF2B5EF4-FFF2-40B4-BE49-F238E27FC236}">
                    <a16:creationId xmlns="" xmlns:a16="http://schemas.microsoft.com/office/drawing/2014/main" id="{3C291756-7306-EF42-811F-127A335F7F07}"/>
                  </a:ext>
                </a:extLst>
              </p:cNvPr>
              <p:cNvSpPr/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3C291756-7306-EF42-811F-127A335F7F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le 60">
                <a:extLst>
                  <a:ext uri="{FF2B5EF4-FFF2-40B4-BE49-F238E27FC236}">
                    <a16:creationId xmlns="" xmlns:a16="http://schemas.microsoft.com/office/drawing/2014/main" id="{831CC85E-A39D-5E40-BE68-B69A811CB77A}"/>
                  </a:ext>
                </a:extLst>
              </p:cNvPr>
              <p:cNvSpPr/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831CC85E-A39D-5E40-BE68-B69A811CB7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le 61">
                <a:extLst>
                  <a:ext uri="{FF2B5EF4-FFF2-40B4-BE49-F238E27FC236}">
                    <a16:creationId xmlns="" xmlns:a16="http://schemas.microsoft.com/office/drawing/2014/main" id="{3C8D2B23-DEC0-594E-898E-E08EBD14644C}"/>
                  </a:ext>
                </a:extLst>
              </p:cNvPr>
              <p:cNvSpPr/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3C8D2B23-DEC0-594E-898E-E08EBD1464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le 62">
                <a:extLst>
                  <a:ext uri="{FF2B5EF4-FFF2-40B4-BE49-F238E27FC236}">
                    <a16:creationId xmlns="" xmlns:a16="http://schemas.microsoft.com/office/drawing/2014/main" id="{E4BEBF56-0B97-EC41-BC62-2EAAF5245208}"/>
                  </a:ext>
                </a:extLst>
              </p:cNvPr>
              <p:cNvSpPr/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E4BEBF56-0B97-EC41-BC62-2EAAF52452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562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8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part-whole models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D59B74BE-07FE-4446-AF58-D1DA23FE4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204" y="3613565"/>
            <a:ext cx="3184626" cy="21601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668360E4-2E7B-9D4C-8301-9ABE7B45D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345" y="3613565"/>
            <a:ext cx="3184626" cy="216011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F2BAE20A-9146-5244-BC8D-4B6F2BEB4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41085" y="3613565"/>
            <a:ext cx="2321176" cy="21582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65AE5A2-8956-CE44-A814-13A58872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809930" y="3613565"/>
            <a:ext cx="2321176" cy="21582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9DD6F666-C380-6B4E-B850-5729A995B9A6}"/>
                  </a:ext>
                </a:extLst>
              </p:cNvPr>
              <p:cNvSpPr/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9DD6F666-C380-6B4E-B850-5729A995B9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0FD62391-0080-F04F-B9BD-0055FF40AF34}"/>
                  </a:ext>
                </a:extLst>
              </p:cNvPr>
              <p:cNvSpPr/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0FD62391-0080-F04F-B9BD-0055FF40AF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E41BF9FB-6E72-4F4C-8D94-0F0276B93F14}"/>
                  </a:ext>
                </a:extLst>
              </p:cNvPr>
              <p:cNvSpPr/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E41BF9FB-6E72-4F4C-8D94-0F0276B93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610052BF-3D6C-EA48-B60C-C9A60338A0C7}"/>
                  </a:ext>
                </a:extLst>
              </p:cNvPr>
              <p:cNvSpPr/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610052BF-3D6C-EA48-B60C-C9A60338A0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37AA4D6D-5D14-6A4E-939B-350CEFF0EE1A}"/>
                  </a:ext>
                </a:extLst>
              </p:cNvPr>
              <p:cNvSpPr/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7AA4D6D-5D14-6A4E-939B-350CEFF0EE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91737238-6DFA-4B44-ADAE-9C4CF0483D38}"/>
                  </a:ext>
                </a:extLst>
              </p:cNvPr>
              <p:cNvSpPr/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91737238-6DFA-4B44-ADAE-9C4CF0483D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2B4470F2-8F18-D147-A0F4-888A883A33F5}"/>
                  </a:ext>
                </a:extLst>
              </p:cNvPr>
              <p:cNvSpPr/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2B4470F2-8F18-D147-A0F4-888A883A33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C779A659-2373-3D47-B8B1-1EF159C96FFF}"/>
                  </a:ext>
                </a:extLst>
              </p:cNvPr>
              <p:cNvSpPr/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C779A659-2373-3D47-B8B1-1EF159C96F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ounded Rectangle 37">
                <a:extLst>
                  <a:ext uri="{FF2B5EF4-FFF2-40B4-BE49-F238E27FC236}">
                    <a16:creationId xmlns="" xmlns:a16="http://schemas.microsoft.com/office/drawing/2014/main" id="{B5B4A378-0AD4-3742-A8D4-7EF64E0C1E39}"/>
                  </a:ext>
                </a:extLst>
              </p:cNvPr>
              <p:cNvSpPr/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B5B4A378-0AD4-3742-A8D4-7EF64E0C1E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ounded Rectangle 58">
                <a:extLst>
                  <a:ext uri="{FF2B5EF4-FFF2-40B4-BE49-F238E27FC236}">
                    <a16:creationId xmlns="" xmlns:a16="http://schemas.microsoft.com/office/drawing/2014/main" id="{C9A450EE-DBBD-3941-90F0-E5C0F8D93157}"/>
                  </a:ext>
                </a:extLst>
              </p:cNvPr>
              <p:cNvSpPr/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9A450EE-DBBD-3941-90F0-E5C0F8D93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ounded Rectangle 59">
                <a:extLst>
                  <a:ext uri="{FF2B5EF4-FFF2-40B4-BE49-F238E27FC236}">
                    <a16:creationId xmlns="" xmlns:a16="http://schemas.microsoft.com/office/drawing/2014/main" id="{3C291756-7306-EF42-811F-127A335F7F07}"/>
                  </a:ext>
                </a:extLst>
              </p:cNvPr>
              <p:cNvSpPr/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3C291756-7306-EF42-811F-127A335F7F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le 60">
                <a:extLst>
                  <a:ext uri="{FF2B5EF4-FFF2-40B4-BE49-F238E27FC236}">
                    <a16:creationId xmlns="" xmlns:a16="http://schemas.microsoft.com/office/drawing/2014/main" id="{831CC85E-A39D-5E40-BE68-B69A811CB77A}"/>
                  </a:ext>
                </a:extLst>
              </p:cNvPr>
              <p:cNvSpPr/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831CC85E-A39D-5E40-BE68-B69A811CB7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le 61">
                <a:extLst>
                  <a:ext uri="{FF2B5EF4-FFF2-40B4-BE49-F238E27FC236}">
                    <a16:creationId xmlns="" xmlns:a16="http://schemas.microsoft.com/office/drawing/2014/main" id="{3C8D2B23-DEC0-594E-898E-E08EBD14644C}"/>
                  </a:ext>
                </a:extLst>
              </p:cNvPr>
              <p:cNvSpPr/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3C8D2B23-DEC0-594E-898E-E08EBD1464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le 62">
                <a:extLst>
                  <a:ext uri="{FF2B5EF4-FFF2-40B4-BE49-F238E27FC236}">
                    <a16:creationId xmlns="" xmlns:a16="http://schemas.microsoft.com/office/drawing/2014/main" id="{E4BEBF56-0B97-EC41-BC62-2EAAF5245208}"/>
                  </a:ext>
                </a:extLst>
              </p:cNvPr>
              <p:cNvSpPr/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E4BEBF56-0B97-EC41-BC62-2EAAF52452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0939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part-whole models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D59B74BE-07FE-4446-AF58-D1DA23FE4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204" y="3613565"/>
            <a:ext cx="3184626" cy="216011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668360E4-2E7B-9D4C-8301-9ABE7B45D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345" y="3613565"/>
            <a:ext cx="3184626" cy="216011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F2BAE20A-9146-5244-BC8D-4B6F2BEB4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341085" y="3613565"/>
            <a:ext cx="2321176" cy="21582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65AE5A2-8956-CE44-A814-13A58872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809930" y="3613565"/>
            <a:ext cx="2321176" cy="21582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ounded Rectangle 29">
                <a:extLst>
                  <a:ext uri="{FF2B5EF4-FFF2-40B4-BE49-F238E27FC236}">
                    <a16:creationId xmlns="" xmlns:a16="http://schemas.microsoft.com/office/drawing/2014/main" id="{9DD6F666-C380-6B4E-B850-5729A995B9A6}"/>
                  </a:ext>
                </a:extLst>
              </p:cNvPr>
              <p:cNvSpPr/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9DD6F666-C380-6B4E-B850-5729A995B9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472" y="3507164"/>
                <a:ext cx="891483" cy="115684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ounded Rectangle 30">
                <a:extLst>
                  <a:ext uri="{FF2B5EF4-FFF2-40B4-BE49-F238E27FC236}">
                    <a16:creationId xmlns="" xmlns:a16="http://schemas.microsoft.com/office/drawing/2014/main" id="{0FD62391-0080-F04F-B9BD-0055FF40AF34}"/>
                  </a:ext>
                </a:extLst>
              </p:cNvPr>
              <p:cNvSpPr/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0FD62391-0080-F04F-B9BD-0055FF40AF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86" y="4691397"/>
                <a:ext cx="891483" cy="1156842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="" xmlns:a16="http://schemas.microsoft.com/office/drawing/2014/main" id="{E41BF9FB-6E72-4F4C-8D94-0F0276B93F14}"/>
                  </a:ext>
                </a:extLst>
              </p:cNvPr>
              <p:cNvSpPr/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E41BF9FB-6E72-4F4C-8D94-0F0276B93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976" y="4691397"/>
                <a:ext cx="891483" cy="1156842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ounded Rectangle 32">
                <a:extLst>
                  <a:ext uri="{FF2B5EF4-FFF2-40B4-BE49-F238E27FC236}">
                    <a16:creationId xmlns="" xmlns:a16="http://schemas.microsoft.com/office/drawing/2014/main" id="{610052BF-3D6C-EA48-B60C-C9A60338A0C7}"/>
                  </a:ext>
                </a:extLst>
              </p:cNvPr>
              <p:cNvSpPr/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3" name="Rounded Rectangle 32">
                <a:extLst>
                  <a:ext uri="{FF2B5EF4-FFF2-40B4-BE49-F238E27FC236}">
                    <a16:creationId xmlns:a16="http://schemas.microsoft.com/office/drawing/2014/main" id="{610052BF-3D6C-EA48-B60C-C9A60338A0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0423" y="3507164"/>
                <a:ext cx="891483" cy="1156842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ounded Rectangle 33">
                <a:extLst>
                  <a:ext uri="{FF2B5EF4-FFF2-40B4-BE49-F238E27FC236}">
                    <a16:creationId xmlns="" xmlns:a16="http://schemas.microsoft.com/office/drawing/2014/main" id="{37AA4D6D-5D14-6A4E-939B-350CEFF0EE1A}"/>
                  </a:ext>
                </a:extLst>
              </p:cNvPr>
              <p:cNvSpPr/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7AA4D6D-5D14-6A4E-939B-350CEFF0EE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37" y="4691397"/>
                <a:ext cx="891483" cy="115684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ounded Rectangle 34">
                <a:extLst>
                  <a:ext uri="{FF2B5EF4-FFF2-40B4-BE49-F238E27FC236}">
                    <a16:creationId xmlns="" xmlns:a16="http://schemas.microsoft.com/office/drawing/2014/main" id="{91737238-6DFA-4B44-ADAE-9C4CF0483D38}"/>
                  </a:ext>
                </a:extLst>
              </p:cNvPr>
              <p:cNvSpPr/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91737238-6DFA-4B44-ADAE-9C4CF0483D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927" y="4691397"/>
                <a:ext cx="891483" cy="1156842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ounded Rectangle 35">
                <a:extLst>
                  <a:ext uri="{FF2B5EF4-FFF2-40B4-BE49-F238E27FC236}">
                    <a16:creationId xmlns="" xmlns:a16="http://schemas.microsoft.com/office/drawing/2014/main" id="{2B4470F2-8F18-D147-A0F4-888A883A33F5}"/>
                  </a:ext>
                </a:extLst>
              </p:cNvPr>
              <p:cNvSpPr/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2B4470F2-8F18-D147-A0F4-888A883A33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4031" y="3463622"/>
                <a:ext cx="891483" cy="1156842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ounded Rectangle 36">
                <a:extLst>
                  <a:ext uri="{FF2B5EF4-FFF2-40B4-BE49-F238E27FC236}">
                    <a16:creationId xmlns="" xmlns:a16="http://schemas.microsoft.com/office/drawing/2014/main" id="{C779A659-2373-3D47-B8B1-1EF159C96FFF}"/>
                  </a:ext>
                </a:extLst>
              </p:cNvPr>
              <p:cNvSpPr/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C779A659-2373-3D47-B8B1-1EF159C96F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69" y="3463622"/>
                <a:ext cx="891483" cy="1156842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ounded Rectangle 37">
                <a:extLst>
                  <a:ext uri="{FF2B5EF4-FFF2-40B4-BE49-F238E27FC236}">
                    <a16:creationId xmlns="" xmlns:a16="http://schemas.microsoft.com/office/drawing/2014/main" id="{B5B4A378-0AD4-3742-A8D4-7EF64E0C1E39}"/>
                  </a:ext>
                </a:extLst>
              </p:cNvPr>
              <p:cNvSpPr/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B5B4A378-0AD4-3742-A8D4-7EF64E0C1E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000" y="4709364"/>
                <a:ext cx="891483" cy="1156842"/>
              </a:xfrm>
              <a:prstGeom prst="round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ounded Rectangle 58">
                <a:extLst>
                  <a:ext uri="{FF2B5EF4-FFF2-40B4-BE49-F238E27FC236}">
                    <a16:creationId xmlns="" xmlns:a16="http://schemas.microsoft.com/office/drawing/2014/main" id="{C9A450EE-DBBD-3941-90F0-E5C0F8D93157}"/>
                  </a:ext>
                </a:extLst>
              </p:cNvPr>
              <p:cNvSpPr/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9A450EE-DBBD-3941-90F0-E5C0F8D931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2143" y="4709364"/>
                <a:ext cx="891483" cy="1156842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ounded Rectangle 59">
                <a:extLst>
                  <a:ext uri="{FF2B5EF4-FFF2-40B4-BE49-F238E27FC236}">
                    <a16:creationId xmlns="" xmlns:a16="http://schemas.microsoft.com/office/drawing/2014/main" id="{3C291756-7306-EF42-811F-127A335F7F07}"/>
                  </a:ext>
                </a:extLst>
              </p:cNvPr>
              <p:cNvSpPr/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3C291756-7306-EF42-811F-127A335F7F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766" y="4709364"/>
                <a:ext cx="891483" cy="1156842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le 60">
                <a:extLst>
                  <a:ext uri="{FF2B5EF4-FFF2-40B4-BE49-F238E27FC236}">
                    <a16:creationId xmlns="" xmlns:a16="http://schemas.microsoft.com/office/drawing/2014/main" id="{831CC85E-A39D-5E40-BE68-B69A811CB77A}"/>
                  </a:ext>
                </a:extLst>
              </p:cNvPr>
              <p:cNvSpPr/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831CC85E-A39D-5E40-BE68-B69A811CB7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3727" y="4709364"/>
                <a:ext cx="891483" cy="1156842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le 61">
                <a:extLst>
                  <a:ext uri="{FF2B5EF4-FFF2-40B4-BE49-F238E27FC236}">
                    <a16:creationId xmlns="" xmlns:a16="http://schemas.microsoft.com/office/drawing/2014/main" id="{3C8D2B23-DEC0-594E-898E-E08EBD14644C}"/>
                  </a:ext>
                </a:extLst>
              </p:cNvPr>
              <p:cNvSpPr/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rgbClr val="FF386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FF3860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3C8D2B23-DEC0-594E-898E-E08EBD1464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0772" y="4722747"/>
                <a:ext cx="891483" cy="1156842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le 62">
                <a:extLst>
                  <a:ext uri="{FF2B5EF4-FFF2-40B4-BE49-F238E27FC236}">
                    <a16:creationId xmlns="" xmlns:a16="http://schemas.microsoft.com/office/drawing/2014/main" id="{E4BEBF56-0B97-EC41-BC62-2EAAF5245208}"/>
                  </a:ext>
                </a:extLst>
              </p:cNvPr>
              <p:cNvSpPr/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E4BEBF56-0B97-EC41-BC62-2EAAF52452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5726" y="4709364"/>
                <a:ext cx="891483" cy="1156842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084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60" grpId="0"/>
      <p:bldP spid="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EBE440E-DCCC-194A-90FA-68F2B44CAEB1}"/>
              </a:ext>
            </a:extLst>
          </p:cNvPr>
          <p:cNvSpPr/>
          <p:nvPr/>
        </p:nvSpPr>
        <p:spPr>
          <a:xfrm>
            <a:off x="2518344" y="4002371"/>
            <a:ext cx="7195280" cy="9144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6: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If Ruth has measured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/>
                  <a:t> of the way along the piece of wood below, what smaller fraction of the piece of wood is being cut off?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Explain your answer.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086" t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Down Arrow 11">
            <a:extLst>
              <a:ext uri="{FF2B5EF4-FFF2-40B4-BE49-F238E27FC236}">
                <a16:creationId xmlns="" xmlns:a16="http://schemas.microsoft.com/office/drawing/2014/main" id="{4F62AEFD-833F-9446-88DA-7A19F033C4A0}"/>
              </a:ext>
            </a:extLst>
          </p:cNvPr>
          <p:cNvSpPr/>
          <p:nvPr/>
        </p:nvSpPr>
        <p:spPr>
          <a:xfrm>
            <a:off x="7312723" y="3023963"/>
            <a:ext cx="484632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35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EBE440E-DCCC-194A-90FA-68F2B44CAEB1}"/>
              </a:ext>
            </a:extLst>
          </p:cNvPr>
          <p:cNvSpPr/>
          <p:nvPr/>
        </p:nvSpPr>
        <p:spPr>
          <a:xfrm>
            <a:off x="2518344" y="4002371"/>
            <a:ext cx="7195280" cy="9144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6: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If Ruth has measured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/>
                  <a:t> of the way along the piece of wood below, what smaller fraction of the piece of wood is being cut off?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FF3860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If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of the piece of wood has been measured, then the off-cut will be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.</a:t>
                </a: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4"/>
                <a:stretch>
                  <a:fillRect l="-1689" t="-2632" b="-22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Down Arrow 11">
            <a:extLst>
              <a:ext uri="{FF2B5EF4-FFF2-40B4-BE49-F238E27FC236}">
                <a16:creationId xmlns="" xmlns:a16="http://schemas.microsoft.com/office/drawing/2014/main" id="{4F62AEFD-833F-9446-88DA-7A19F033C4A0}"/>
              </a:ext>
            </a:extLst>
          </p:cNvPr>
          <p:cNvSpPr/>
          <p:nvPr/>
        </p:nvSpPr>
        <p:spPr>
          <a:xfrm>
            <a:off x="7312723" y="3023963"/>
            <a:ext cx="484632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93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Ten friends share the four cakes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much cake does each friend receive?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22" name="Chart 21">
            <a:extLst>
              <a:ext uri="{FF2B5EF4-FFF2-40B4-BE49-F238E27FC236}">
                <a16:creationId xmlns="" xmlns:a16="http://schemas.microsoft.com/office/drawing/2014/main" id="{083C2939-203E-7542-ABFD-CBC196E045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1119359"/>
              </p:ext>
            </p:extLst>
          </p:nvPr>
        </p:nvGraphicFramePr>
        <p:xfrm>
          <a:off x="5510677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="" xmlns:a16="http://schemas.microsoft.com/office/drawing/2014/main" id="{BD2D3893-AC52-2E4E-9A4D-4F010C92E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4613907"/>
              </p:ext>
            </p:extLst>
          </p:nvPr>
        </p:nvGraphicFramePr>
        <p:xfrm>
          <a:off x="8489756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Chart 23">
            <a:extLst>
              <a:ext uri="{FF2B5EF4-FFF2-40B4-BE49-F238E27FC236}">
                <a16:creationId xmlns="" xmlns:a16="http://schemas.microsoft.com/office/drawing/2014/main" id="{24E16784-4693-344E-B93C-B23132349B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517465"/>
              </p:ext>
            </p:extLst>
          </p:nvPr>
        </p:nvGraphicFramePr>
        <p:xfrm>
          <a:off x="-33185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="" xmlns:a16="http://schemas.microsoft.com/office/drawing/2014/main" id="{AF79BCBF-05C1-3441-B88C-5564CB6F3F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434021"/>
              </p:ext>
            </p:extLst>
          </p:nvPr>
        </p:nvGraphicFramePr>
        <p:xfrm>
          <a:off x="2945894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5825133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Ten friends share the four cakes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If each of the friends receives one tenth of each of the four cakes above, then in total each friend receives four tenths of a cake.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22" name="Chart 21">
            <a:extLst>
              <a:ext uri="{FF2B5EF4-FFF2-40B4-BE49-F238E27FC236}">
                <a16:creationId xmlns="" xmlns:a16="http://schemas.microsoft.com/office/drawing/2014/main" id="{083C2939-203E-7542-ABFD-CBC196E045F2}"/>
              </a:ext>
            </a:extLst>
          </p:cNvPr>
          <p:cNvGraphicFramePr/>
          <p:nvPr/>
        </p:nvGraphicFramePr>
        <p:xfrm>
          <a:off x="5510677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>
            <a:extLst>
              <a:ext uri="{FF2B5EF4-FFF2-40B4-BE49-F238E27FC236}">
                <a16:creationId xmlns="" xmlns:a16="http://schemas.microsoft.com/office/drawing/2014/main" id="{BD2D3893-AC52-2E4E-9A4D-4F010C92EC76}"/>
              </a:ext>
            </a:extLst>
          </p:cNvPr>
          <p:cNvGraphicFramePr/>
          <p:nvPr/>
        </p:nvGraphicFramePr>
        <p:xfrm>
          <a:off x="8489756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Chart 23">
            <a:extLst>
              <a:ext uri="{FF2B5EF4-FFF2-40B4-BE49-F238E27FC236}">
                <a16:creationId xmlns="" xmlns:a16="http://schemas.microsoft.com/office/drawing/2014/main" id="{24E16784-4693-344E-B93C-B23132349B9A}"/>
              </a:ext>
            </a:extLst>
          </p:cNvPr>
          <p:cNvGraphicFramePr/>
          <p:nvPr/>
        </p:nvGraphicFramePr>
        <p:xfrm>
          <a:off x="-33185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="" xmlns:a16="http://schemas.microsoft.com/office/drawing/2014/main" id="{AF79BCBF-05C1-3441-B88C-5564CB6F3F3B}"/>
              </a:ext>
            </a:extLst>
          </p:cNvPr>
          <p:cNvGraphicFramePr/>
          <p:nvPr/>
        </p:nvGraphicFramePr>
        <p:xfrm>
          <a:off x="2945894" y="2807522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3309117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8: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James has a bag of ten marbles.</a:t>
                </a:r>
                <a:br>
                  <a:rPr lang="en-GB" sz="2200" dirty="0"/>
                </a:br>
                <a:r>
                  <a:rPr lang="en-GB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bag’s marbles are blue,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/>
                  <a:t> of the bag’s marbles are yellow. 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If the remaining marbles are red, what fraction of the bag’s marbles are red?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the ten frame above to help explain your answer.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3"/>
                <a:stretch>
                  <a:fillRect l="-2292" t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EB976-5871-F34D-8107-C5FCC594E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6B09863-486F-624D-8E4C-8D765D24C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3304324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15DD0D2-844B-5947-B1AD-81E042304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CAEBB16-F60D-AB48-892A-6465D0F6F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2615F58-3A5D-4346-A3E8-ABC07FCDE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C0C38F43-029C-4143-8F85-BF1528297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4023462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EBF0E73B-8FF1-8C40-81B2-E516DE3F5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ED0555A-BF49-B649-B99D-4774FA6A6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2E43671-76DF-CC4E-BE59-5B9A4AF7C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3304324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DA689866-1407-B944-BDD1-4C4BE1BD7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4023462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6492F064-4535-EC4C-A06B-6599BD4C4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3304324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30975289-9AEB-6D48-9BED-6510BF693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0" y="3304324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A1F46ECB-D25F-6E42-AB9A-714A89351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40234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02C8E7B9-EE93-4D44-A2CD-C34DD8560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40234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709C4EB-F252-D046-B39B-40068F274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3304324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35CC5999-FB59-804F-9733-BF8F36B7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40234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19AF5490-F7DF-4749-8C3D-479E7B636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40234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2D8DAE70-7B3C-8145-8AD0-3B932C8E5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3304324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876FDDE-7101-B84C-B989-CF741AD5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3304324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0398B898-E744-3248-8737-ACFA04320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4023462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5701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8: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James has a bag of ten marbles.</a:t>
                </a:r>
                <a:br>
                  <a:rPr lang="en-GB" sz="2200" dirty="0"/>
                </a:br>
                <a:r>
                  <a:rPr lang="en-GB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bag’s marbles are blue,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/>
                  <a:t> of the bag’s marbles are yellow. 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Four tenths of the marbles will be red, as half of the ten marbles totals five blue marbles, one more yellow marble makes six marbles, meaning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are red.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351338"/>
              </a:xfrm>
              <a:blipFill>
                <a:blip r:embed="rId3"/>
                <a:stretch>
                  <a:fillRect l="-2292" t="-2632" b="-12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EB976-5871-F34D-8107-C5FCC594E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6B09863-486F-624D-8E4C-8D765D24C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3304324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C15DD0D2-844B-5947-B1AD-81E042304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CAEBB16-F60D-AB48-892A-6465D0F6F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3304324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2615F58-3A5D-4346-A3E8-ABC07FCDE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C0C38F43-029C-4143-8F85-BF1528297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4023462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EBF0E73B-8FF1-8C40-81B2-E516DE3F5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ED0555A-BF49-B649-B99D-4774FA6A6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4023462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2E43671-76DF-CC4E-BE59-5B9A4AF7C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3304324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DA689866-1407-B944-BDD1-4C4BE1BD7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4023462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6492F064-4535-EC4C-A06B-6599BD4C4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3304324"/>
            <a:ext cx="698500" cy="698500"/>
          </a:xfrm>
          <a:prstGeom prst="ellipse">
            <a:avLst/>
          </a:prstGeom>
          <a:solidFill>
            <a:srgbClr val="209CEE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30975289-9AEB-6D48-9BED-6510BF693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0" y="3304324"/>
            <a:ext cx="698500" cy="698500"/>
          </a:xfrm>
          <a:prstGeom prst="ellipse">
            <a:avLst/>
          </a:prstGeom>
          <a:solidFill>
            <a:srgbClr val="209CEE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A1F46ECB-D25F-6E42-AB9A-714A89351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6888" y="4023462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02C8E7B9-EE93-4D44-A2CD-C34DD8560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40234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709C4EB-F252-D046-B39B-40068F274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3304324"/>
            <a:ext cx="698500" cy="698500"/>
          </a:xfrm>
          <a:prstGeom prst="ellipse">
            <a:avLst/>
          </a:prstGeom>
          <a:solidFill>
            <a:srgbClr val="209CEE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35CC5999-FB59-804F-9733-BF8F36B7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750" y="40234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19AF5490-F7DF-4749-8C3D-479E7B636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4023462"/>
            <a:ext cx="698500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2D8DAE70-7B3C-8145-8AD0-3B932C8E5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7475" y="3304324"/>
            <a:ext cx="698500" cy="698500"/>
          </a:xfrm>
          <a:prstGeom prst="ellipse">
            <a:avLst/>
          </a:prstGeom>
          <a:solidFill>
            <a:srgbClr val="209CEE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876FDDE-7101-B84C-B989-CF741AD5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3304324"/>
            <a:ext cx="696913" cy="698500"/>
          </a:xfrm>
          <a:prstGeom prst="ellipse">
            <a:avLst/>
          </a:prstGeom>
          <a:solidFill>
            <a:srgbClr val="209CEE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0398B898-E744-3248-8737-ACFA04320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8200" y="4023462"/>
            <a:ext cx="696913" cy="698500"/>
          </a:xfrm>
          <a:prstGeom prst="ellipse">
            <a:avLst/>
          </a:prstGeom>
          <a:solidFill>
            <a:srgbClr val="FF3860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90014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Is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statement true or false?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Use the ten frames above to help to 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638269" y="2368718"/>
            <a:ext cx="29980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dirty="0">
                <a:solidFill>
                  <a:srgbClr val="3273DC"/>
                </a:solidFill>
                <a:latin typeface="OpenDyslexicAlta" pitchFamily="2" charset="77"/>
              </a:rPr>
              <a:t>If I have a bouquet of flowers, seven tenths of them are pink and the rest are a mix of yellow and purple, three tenths could be yellow.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DBFD619-9D54-804D-8FF9-E7736C425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FB601EC-2DA3-684C-BB2F-EE05698E0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1895248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C50E-B219-C843-9545-FD1D20DF7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27870B7-9396-0E4A-9349-15E69E8BB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247DB8A-154C-1342-A4EA-ECC3919F9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E7FD25E5-D8EA-E94D-B173-250C72B22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2614386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BC54989C-C064-7644-9DB9-B538FA2E6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1BAE84E-4558-1B40-AF61-58D49DECB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CC375DED-C3F5-0E41-A4C7-D4D58EB17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1895248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DF46565-8A2D-8745-B7F7-9E2EE5E07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2614386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CC3982A0-8D8A-F74F-9B89-7769CF7FC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1895248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188C2FA0-68BE-E246-8F64-04DEA52B8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1895248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53113533-5487-3E43-936B-325CE4179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2614386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126B8D09-FAD0-1842-B48C-AF7E0BE7D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2614386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3E7E8EAC-AD24-0F49-886F-B8820DC25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1895248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8CEC791B-2A57-5C41-B7B8-5130999E9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2614386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50A9AA74-A38B-374F-AA70-42E16900D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2614386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37387088-F67E-E346-AFC2-57896B464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1895248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F78E1599-469C-0348-AD2D-8A2C70577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1895248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67489E7E-60B2-DA44-B94E-7928AE68E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2614386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140F9ADD-156B-4A41-B4B8-23FACD6DF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F050239F-ED3D-5B4A-ACB8-108CA477A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3586162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673D316B-5A05-6849-98E1-6636E6D6F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F3CFA3E-8EB9-464F-8301-BC44BE777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82EF2CA-474B-F342-AA72-5F1218740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93E0B5F9-2BD7-6940-AEF2-95AF1C3DC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4305300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DE52ABD1-642D-1D43-8A73-4BB09BF03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4E3AA5E5-A1C4-3643-9568-6B81FEE0A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6ED024C4-1E24-6945-AE00-B47A4CF2D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3586162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6C2C5D10-9E0D-8A4B-862E-77F4D8B31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4305300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8011CD8A-03CD-C145-A011-7EEBF8E16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35861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A58ABD0B-E12E-5749-B47C-6EF2E353B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9311" y="35861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E9771790-E2A0-9C40-BDE3-E9530E5E9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4305300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F1D6E657-2FA4-FC44-8FB9-D482272CF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4305300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2732228F-86CC-D44D-B192-27828619F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35861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0C95838F-DA47-AB4B-84B2-DE8EAA63B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4305300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B8CC1EC1-312E-7742-9E43-6483BA95C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4305300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="" xmlns:a16="http://schemas.microsoft.com/office/drawing/2014/main" id="{64F12E4A-8B6C-A34F-BBEB-9CAF84F52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3586162"/>
            <a:ext cx="698500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42337B07-7A32-5D4E-9DEA-0ACCFDCB7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3586162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BDB5ACD8-7B86-9849-A29C-CAC0F0C24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4305300"/>
            <a:ext cx="696913" cy="698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completed diagrams represent the second and third steps in a sequence, what came before and what comes afterwards?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 diagram with one tenth shaded in would come before and a diagram with ten parts would come afterwards. Three more tenths are shaded in each step.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/>
        </p:nvGraphicFramePr>
        <p:xfrm>
          <a:off x="3898870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8C63406E-244B-D545-9855-85675C3E2EB3}"/>
              </a:ext>
            </a:extLst>
          </p:cNvPr>
          <p:cNvGraphicFramePr>
            <a:graphicFrameLocks noGrp="1"/>
          </p:cNvGraphicFramePr>
          <p:nvPr/>
        </p:nvGraphicFramePr>
        <p:xfrm>
          <a:off x="6534714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38A070DC-8EA6-3F44-865A-9BDB91607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522028"/>
              </p:ext>
            </p:extLst>
          </p:nvPr>
        </p:nvGraphicFramePr>
        <p:xfrm>
          <a:off x="9170558" y="3206930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00C6058A-874F-7141-82B2-CDA798561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381785"/>
              </p:ext>
            </p:extLst>
          </p:nvPr>
        </p:nvGraphicFramePr>
        <p:xfrm>
          <a:off x="1263024" y="322920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386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6456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667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statement is false. If the remaining flowers are a mixture of purple and yellow, then the maximum proportion of yellow flowers is two tenths. Three tenths would not allow for there to be any purple flowers. (Solutions represented above.)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638269" y="2368718"/>
            <a:ext cx="29980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dirty="0">
                <a:solidFill>
                  <a:srgbClr val="3273DC"/>
                </a:solidFill>
                <a:latin typeface="OpenDyslexicAlta" pitchFamily="2" charset="77"/>
              </a:rPr>
              <a:t>If I have a bouquet of flowers, seven tenths of them are pink and the rest are a mix of yellow and purple, three tenths could be yellow.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1D04697-2287-9F42-8545-636FE1ED9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4DE8506-E588-4348-BE11-98007E259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1895248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0428A3AF-7EA1-2C40-A874-DCEC83E59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035C33F-840A-174B-A0EC-4DF9834E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1895248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9A2474E-CF23-324B-9AFF-E917077F8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7C45774-E293-EF41-A64F-F12D4710C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2614386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6F60B7A-B54F-FC4F-A540-1E93CCFDD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296699E-D131-344F-99A0-2AD58E987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2614386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E728E58-54DE-7948-93E5-451F7B781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1895248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ECD5B61-7668-EF4B-94E9-E5509C74B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2614386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1BDECD60-6919-4D40-9686-FE6A2BCA5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1895248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ADC910DF-6F28-1F43-AC46-83D8FA5D8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1895248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4863F4AC-E376-0C46-9B6D-765CC1D99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7312" y="2614386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7F4F6181-B0F9-4F42-8383-F8649A7C9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037" y="2614386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A8C917CD-5E4B-6942-B96E-EE41F743D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1895248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1FC71400-51FE-3844-BD25-0DE49D819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7174" y="2614386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E6D5692D-3317-2B47-96AB-80BB73B8F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2614386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D61A264F-610D-434C-901B-9D4A57315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7899" y="1895248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9534F71D-A2A0-2543-97CC-19163A5E4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1895248"/>
            <a:ext cx="696913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12470F04-453B-054F-82D0-464AD7DE4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8624" y="2614386"/>
            <a:ext cx="696913" cy="698500"/>
          </a:xfrm>
          <a:prstGeom prst="ellipse">
            <a:avLst/>
          </a:prstGeom>
          <a:solidFill>
            <a:srgbClr val="7957D5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5602D1BB-C766-8A44-9366-AA3469738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8DA69D7-738B-2647-934A-E36009D9E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3586162"/>
            <a:ext cx="719137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07392A98-81E5-A243-BA72-53F4150DD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74AC622-86AA-DA4B-AC72-182728402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3586162"/>
            <a:ext cx="720725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C68C7EF4-BFBB-344D-8CD5-20B4D7F83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A44EFBB4-D000-7E43-A765-E33D406DE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4305300"/>
            <a:ext cx="719137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B3AEA1E8-CA4D-5C47-B631-5E22E7140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66E23882-EF37-814D-8E1C-35369D355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4305300"/>
            <a:ext cx="720725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6A17E305-CC53-D148-BF05-9B0BCB7D3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3586162"/>
            <a:ext cx="719138" cy="7191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BC9EEEDC-7D40-DE40-8E55-6ECE581C7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4305300"/>
            <a:ext cx="719138" cy="7207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28AD6F77-A43F-EA47-8658-70D464365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3586162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A9AA24A0-512D-4247-B8B5-1C3571B09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9311" y="3586162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119BB58F-CBA0-B544-92DB-B140E66CD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7949" y="4305300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A44C11E9-E00B-3B43-9FF1-A745D3FB2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74" y="4305300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6B0AC245-D62B-894B-97DF-946015EB5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3586162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97E8F830-3169-414C-A33B-F524ABAC3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811" y="4305300"/>
            <a:ext cx="698500" cy="698500"/>
          </a:xfrm>
          <a:prstGeom prst="ellipse">
            <a:avLst/>
          </a:prstGeom>
          <a:solidFill>
            <a:srgbClr val="FFDD5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7CED3AA0-17CE-4447-A833-B7B6FF8F6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4305300"/>
            <a:ext cx="698500" cy="698500"/>
          </a:xfrm>
          <a:prstGeom prst="ellipse">
            <a:avLst/>
          </a:prstGeom>
          <a:solidFill>
            <a:srgbClr val="7957D5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="" xmlns:a16="http://schemas.microsoft.com/office/drawing/2014/main" id="{FAE3D46C-EA9F-5142-9EC6-73C3B177C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8536" y="3586162"/>
            <a:ext cx="698500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048BE42E-5BCE-7A48-9CA6-0FC1DDDF0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3586162"/>
            <a:ext cx="696913" cy="698500"/>
          </a:xfrm>
          <a:prstGeom prst="ellipse">
            <a:avLst/>
          </a:prstGeom>
          <a:solidFill>
            <a:srgbClr val="F337C7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2DAC6770-33FC-B74C-BCEE-488153ACD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9261" y="4305300"/>
            <a:ext cx="696913" cy="698500"/>
          </a:xfrm>
          <a:prstGeom prst="ellipse">
            <a:avLst/>
          </a:prstGeom>
          <a:solidFill>
            <a:srgbClr val="7957D5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73607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identify and represent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identify and represent tenths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3 – To be able to identify and represent tenths</a:t>
            </a:r>
          </a:p>
        </p:txBody>
      </p:sp>
    </p:spTree>
    <p:extLst>
      <p:ext uri="{BB962C8B-B14F-4D97-AF65-F5344CB8AC3E}">
        <p14:creationId xmlns:p14="http://schemas.microsoft.com/office/powerpoint/2010/main" val="34410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Put a line through representations below that </a:t>
            </a:r>
            <a:r>
              <a:rPr lang="en-GB" sz="2200" u="sng" dirty="0"/>
              <a:t>do not</a:t>
            </a:r>
            <a:r>
              <a:rPr lang="en-GB" sz="2200" dirty="0"/>
              <a:t> show tenths.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560208"/>
              </p:ext>
            </p:extLst>
          </p:nvPr>
        </p:nvGraphicFramePr>
        <p:xfrm>
          <a:off x="6147069" y="298486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2EACCEF-69EB-BD4A-B09C-9002E7696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825531"/>
              </p:ext>
            </p:extLst>
          </p:nvPr>
        </p:nvGraphicFramePr>
        <p:xfrm>
          <a:off x="736061" y="3533501"/>
          <a:ext cx="196269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232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CFA51AD3-FEBE-3246-959A-C29962A5D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444737"/>
              </p:ext>
            </p:extLst>
          </p:nvPr>
        </p:nvGraphicFramePr>
        <p:xfrm>
          <a:off x="4787535" y="5601285"/>
          <a:ext cx="261693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386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36325589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Chart 37">
            <a:extLst>
              <a:ext uri="{FF2B5EF4-FFF2-40B4-BE49-F238E27FC236}">
                <a16:creationId xmlns="" xmlns:a16="http://schemas.microsoft.com/office/drawing/2014/main" id="{1853782C-BD49-8F41-AB03-88CD6E600B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7043112"/>
              </p:ext>
            </p:extLst>
          </p:nvPr>
        </p:nvGraphicFramePr>
        <p:xfrm>
          <a:off x="7489384" y="4576361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="" xmlns:a16="http://schemas.microsoft.com/office/drawing/2014/main" id="{41C29779-4521-CD4B-A1F9-0C0FD2D7E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095495"/>
              </p:ext>
            </p:extLst>
          </p:nvPr>
        </p:nvGraphicFramePr>
        <p:xfrm>
          <a:off x="1460707" y="4639576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92053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Put a line through representations below that </a:t>
            </a:r>
            <a:r>
              <a:rPr lang="en-GB" sz="2200" u="sng" dirty="0"/>
              <a:t>do not</a:t>
            </a:r>
            <a:r>
              <a:rPr lang="en-GB" sz="2200" dirty="0"/>
              <a:t> show tenths.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/>
        </p:nvGraphicFramePr>
        <p:xfrm>
          <a:off x="6147069" y="298486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7957D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2EACCEF-69EB-BD4A-B09C-9002E7696C3D}"/>
              </a:ext>
            </a:extLst>
          </p:cNvPr>
          <p:cNvGraphicFramePr>
            <a:graphicFrameLocks noGrp="1"/>
          </p:cNvGraphicFramePr>
          <p:nvPr/>
        </p:nvGraphicFramePr>
        <p:xfrm>
          <a:off x="736061" y="3533501"/>
          <a:ext cx="196269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232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38" name="Chart 37">
            <a:extLst>
              <a:ext uri="{FF2B5EF4-FFF2-40B4-BE49-F238E27FC236}">
                <a16:creationId xmlns="" xmlns:a16="http://schemas.microsoft.com/office/drawing/2014/main" id="{1853782C-BD49-8F41-AB03-88CD6E600B9D}"/>
              </a:ext>
            </a:extLst>
          </p:cNvPr>
          <p:cNvGraphicFramePr/>
          <p:nvPr/>
        </p:nvGraphicFramePr>
        <p:xfrm>
          <a:off x="7489384" y="4576361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="" xmlns:a16="http://schemas.microsoft.com/office/drawing/2014/main" id="{41C29779-4521-CD4B-A1F9-0C0FD2D7E462}"/>
              </a:ext>
            </a:extLst>
          </p:cNvPr>
          <p:cNvGraphicFramePr/>
          <p:nvPr/>
        </p:nvGraphicFramePr>
        <p:xfrm>
          <a:off x="1460707" y="4639576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A32B351-C099-EF4C-84E2-CF7AB6AC7B65}"/>
              </a:ext>
            </a:extLst>
          </p:cNvPr>
          <p:cNvSpPr/>
          <p:nvPr/>
        </p:nvSpPr>
        <p:spPr>
          <a:xfrm rot="19474129">
            <a:off x="517245" y="3858733"/>
            <a:ext cx="2616929" cy="81057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2619AB9-A1A0-8A4E-9536-70213066BFCB}"/>
              </a:ext>
            </a:extLst>
          </p:cNvPr>
          <p:cNvSpPr/>
          <p:nvPr/>
        </p:nvSpPr>
        <p:spPr>
          <a:xfrm rot="19474129">
            <a:off x="8064868" y="5601093"/>
            <a:ext cx="2616929" cy="81057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71B90CA8-59DD-164C-977E-03E67FF03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718366"/>
              </p:ext>
            </p:extLst>
          </p:nvPr>
        </p:nvGraphicFramePr>
        <p:xfrm>
          <a:off x="4787535" y="5601285"/>
          <a:ext cx="261693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386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36325589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861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Put a line through representations below that </a:t>
            </a:r>
            <a:r>
              <a:rPr lang="en-GB" sz="2200" u="sng" dirty="0"/>
              <a:t>do not</a:t>
            </a:r>
            <a:r>
              <a:rPr lang="en-GB" sz="2200" dirty="0"/>
              <a:t> show tenths.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98486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2EACCEF-69EB-BD4A-B09C-9002E7696C3D}"/>
              </a:ext>
            </a:extLst>
          </p:cNvPr>
          <p:cNvGraphicFramePr>
            <a:graphicFrameLocks noGrp="1"/>
          </p:cNvGraphicFramePr>
          <p:nvPr/>
        </p:nvGraphicFramePr>
        <p:xfrm>
          <a:off x="6756406" y="3618664"/>
          <a:ext cx="261692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232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CFA51AD3-FEBE-3246-959A-C29962A5D5DC}"/>
              </a:ext>
            </a:extLst>
          </p:cNvPr>
          <p:cNvGraphicFramePr>
            <a:graphicFrameLocks noGrp="1"/>
          </p:cNvGraphicFramePr>
          <p:nvPr/>
        </p:nvGraphicFramePr>
        <p:xfrm>
          <a:off x="4787535" y="5601285"/>
          <a:ext cx="261693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386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36325589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120BBD-54B3-F24E-BDB3-A60296FDEA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061" y="3195507"/>
            <a:ext cx="2966901" cy="1183873"/>
          </a:xfrm>
          <a:prstGeom prst="rect">
            <a:avLst/>
          </a:prstGeom>
        </p:spPr>
      </p:pic>
      <p:graphicFrame>
        <p:nvGraphicFramePr>
          <p:cNvPr id="38" name="Chart 37">
            <a:extLst>
              <a:ext uri="{FF2B5EF4-FFF2-40B4-BE49-F238E27FC236}">
                <a16:creationId xmlns="" xmlns:a16="http://schemas.microsoft.com/office/drawing/2014/main" id="{1853782C-BD49-8F41-AB03-88CD6E600B9D}"/>
              </a:ext>
            </a:extLst>
          </p:cNvPr>
          <p:cNvGraphicFramePr/>
          <p:nvPr/>
        </p:nvGraphicFramePr>
        <p:xfrm>
          <a:off x="7489384" y="4576361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="" xmlns:a16="http://schemas.microsoft.com/office/drawing/2014/main" id="{41C29779-4521-CD4B-A1F9-0C0FD2D7E462}"/>
              </a:ext>
            </a:extLst>
          </p:cNvPr>
          <p:cNvGraphicFramePr/>
          <p:nvPr/>
        </p:nvGraphicFramePr>
        <p:xfrm>
          <a:off x="1460707" y="4639576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953654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Put a line through representations below that </a:t>
            </a:r>
            <a:r>
              <a:rPr lang="en-GB" sz="2200" u="sng" dirty="0"/>
              <a:t>do not</a:t>
            </a:r>
            <a:r>
              <a:rPr lang="en-GB" sz="2200" dirty="0"/>
              <a:t> show tenths.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5A8A09F1-8C4A-8941-A2EC-AD8EECB02177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984861"/>
          <a:ext cx="175841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9209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879209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246649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337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5151984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94517647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12EACCEF-69EB-BD4A-B09C-9002E7696C3D}"/>
              </a:ext>
            </a:extLst>
          </p:cNvPr>
          <p:cNvGraphicFramePr>
            <a:graphicFrameLocks noGrp="1"/>
          </p:cNvGraphicFramePr>
          <p:nvPr/>
        </p:nvGraphicFramePr>
        <p:xfrm>
          <a:off x="6756406" y="3618664"/>
          <a:ext cx="261692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232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654232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DD5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CFA51AD3-FEBE-3246-959A-C29962A5D5DC}"/>
              </a:ext>
            </a:extLst>
          </p:cNvPr>
          <p:cNvGraphicFramePr>
            <a:graphicFrameLocks noGrp="1"/>
          </p:cNvGraphicFramePr>
          <p:nvPr/>
        </p:nvGraphicFramePr>
        <p:xfrm>
          <a:off x="4787535" y="5601285"/>
          <a:ext cx="261693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386">
                  <a:extLst>
                    <a:ext uri="{9D8B030D-6E8A-4147-A177-3AD203B41FA5}">
                      <a16:colId xmlns="" xmlns:a16="http://schemas.microsoft.com/office/drawing/2014/main" val="125764817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813945575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2917857811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363255898"/>
                    </a:ext>
                  </a:extLst>
                </a:gridCol>
                <a:gridCol w="523386">
                  <a:extLst>
                    <a:ext uri="{9D8B030D-6E8A-4147-A177-3AD203B41FA5}">
                      <a16:colId xmlns="" xmlns:a16="http://schemas.microsoft.com/office/drawing/2014/main" val="1257571456"/>
                    </a:ext>
                  </a:extLst>
                </a:gridCol>
              </a:tblGrid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9169893"/>
                  </a:ext>
                </a:extLst>
              </a:tr>
              <a:tr h="3200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68665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120BBD-54B3-F24E-BDB3-A60296FDEA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061" y="3195507"/>
            <a:ext cx="2966901" cy="1183873"/>
          </a:xfrm>
          <a:prstGeom prst="rect">
            <a:avLst/>
          </a:prstGeom>
        </p:spPr>
      </p:pic>
      <p:graphicFrame>
        <p:nvGraphicFramePr>
          <p:cNvPr id="38" name="Chart 37">
            <a:extLst>
              <a:ext uri="{FF2B5EF4-FFF2-40B4-BE49-F238E27FC236}">
                <a16:creationId xmlns="" xmlns:a16="http://schemas.microsoft.com/office/drawing/2014/main" id="{1853782C-BD49-8F41-AB03-88CD6E600B9D}"/>
              </a:ext>
            </a:extLst>
          </p:cNvPr>
          <p:cNvGraphicFramePr/>
          <p:nvPr/>
        </p:nvGraphicFramePr>
        <p:xfrm>
          <a:off x="7489384" y="4576361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9" name="Chart 38">
            <a:extLst>
              <a:ext uri="{FF2B5EF4-FFF2-40B4-BE49-F238E27FC236}">
                <a16:creationId xmlns="" xmlns:a16="http://schemas.microsoft.com/office/drawing/2014/main" id="{41C29779-4521-CD4B-A1F9-0C0FD2D7E462}"/>
              </a:ext>
            </a:extLst>
          </p:cNvPr>
          <p:cNvGraphicFramePr/>
          <p:nvPr/>
        </p:nvGraphicFramePr>
        <p:xfrm>
          <a:off x="1460707" y="4639576"/>
          <a:ext cx="3767899" cy="2049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944F96D-C980-BC41-B766-5A4B6C33A77F}"/>
              </a:ext>
            </a:extLst>
          </p:cNvPr>
          <p:cNvSpPr/>
          <p:nvPr/>
        </p:nvSpPr>
        <p:spPr>
          <a:xfrm rot="19474129">
            <a:off x="2036191" y="5647569"/>
            <a:ext cx="2616929" cy="81057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EEA33A0-A868-4F4C-86A0-C0317FAFA47B}"/>
              </a:ext>
            </a:extLst>
          </p:cNvPr>
          <p:cNvSpPr/>
          <p:nvPr/>
        </p:nvSpPr>
        <p:spPr>
          <a:xfrm rot="19474129">
            <a:off x="6458967" y="3990379"/>
            <a:ext cx="2616929" cy="81057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29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identify and represent tenths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 by writing the correct fraction.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6AF08A5-C3D3-1648-A652-C4FC79D60A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62387"/>
            <a:ext cx="12192000" cy="11583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836E35A-D344-3E4B-8704-4264F4529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0400" y="4406449"/>
            <a:ext cx="626180" cy="6384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FD1EACE-FA61-2844-9DB9-A941B042E3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420" y="4406448"/>
            <a:ext cx="644598" cy="6384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C3E5A78B-07DC-834C-B5F5-CD6526C17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6640" y="4406448"/>
            <a:ext cx="644598" cy="63845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CB3C00A-8FA4-2A4B-9931-0C7AD1E758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860" y="4406448"/>
            <a:ext cx="644598" cy="6384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BB2A62B-C517-4144-8EA1-8F76167872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5080" y="4406448"/>
            <a:ext cx="644598" cy="6384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FDFB97DE-ED36-284A-9259-C1C8C6D3BF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300" y="4406448"/>
            <a:ext cx="644598" cy="6384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9E76B19-172D-394A-9CA6-7FC6F6885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3520" y="4406448"/>
            <a:ext cx="644598" cy="6384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B718386-B30D-754D-AE78-552526AF6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740" y="4406448"/>
            <a:ext cx="644598" cy="6384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09AC8E10-0D95-D848-A97A-2B109C3EE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1960" y="4406448"/>
            <a:ext cx="644598" cy="6384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ADA25713-47C6-0C47-8181-B74F6802D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180" y="4406448"/>
            <a:ext cx="644598" cy="6384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DE1300F6-BAC6-FB47-B992-A1D0B77917DA}"/>
                  </a:ext>
                </a:extLst>
              </p:cNvPr>
              <p:cNvSpPr/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red. 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DE1300F6-BAC6-FB47-B992-A1D0B7791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5480940"/>
                <a:ext cx="4762980" cy="833928"/>
              </a:xfrm>
              <a:prstGeom prst="roundRect">
                <a:avLst/>
              </a:prstGeom>
              <a:blipFill>
                <a:blip r:embed="rId6"/>
                <a:stretch>
                  <a:fillRect b="-151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3FAC4366-E94F-FD40-9C9C-635A8A7E2075}"/>
                  </a:ext>
                </a:extLst>
              </p:cNvPr>
              <p:cNvSpPr/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solidFill>
                      <a:schemeClr val="tx1"/>
                    </a:solidFill>
                    <a:latin typeface="OpenDyslexicAlta" pitchFamily="2" charset="77"/>
                  </a:rPr>
                  <a:t> of the beads are white. 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3FAC4366-E94F-FD40-9C9C-635A8A7E2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0819" y="5477972"/>
                <a:ext cx="4762980" cy="833928"/>
              </a:xfrm>
              <a:prstGeom prst="roundRect">
                <a:avLst/>
              </a:prstGeom>
              <a:blipFill>
                <a:blip r:embed="rId7"/>
                <a:stretch>
                  <a:fillRect r="-79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6961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14360</TotalTime>
  <Words>2261</Words>
  <Application>Microsoft Office PowerPoint</Application>
  <PresentationFormat>Custom</PresentationFormat>
  <Paragraphs>551</Paragraphs>
  <Slides>41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Lato Light</vt:lpstr>
      <vt:lpstr>Cambria Math</vt:lpstr>
      <vt:lpstr>Wingdings</vt:lpstr>
      <vt:lpstr>Lato</vt:lpstr>
      <vt:lpstr>Calibri</vt:lpstr>
      <vt:lpstr>Muli</vt:lpstr>
      <vt:lpstr>OpenDyslexicAlta</vt:lpstr>
      <vt:lpstr>Office Theme</vt:lpstr>
      <vt:lpstr>PowerPoint Presentation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  <vt:lpstr>To be able to identify and represent tenths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816</cp:revision>
  <cp:lastPrinted>2019-06-17T16:19:05Z</cp:lastPrinted>
  <dcterms:created xsi:type="dcterms:W3CDTF">2018-08-06T08:16:18Z</dcterms:created>
  <dcterms:modified xsi:type="dcterms:W3CDTF">2021-01-07T16:50:14Z</dcterms:modified>
</cp:coreProperties>
</file>