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6" r:id="rId2"/>
  </p:sldMasterIdLst>
  <p:sldIdLst>
    <p:sldId id="604" r:id="rId3"/>
    <p:sldId id="613" r:id="rId4"/>
    <p:sldId id="618" r:id="rId5"/>
    <p:sldId id="614" r:id="rId6"/>
    <p:sldId id="619" r:id="rId7"/>
    <p:sldId id="615" r:id="rId8"/>
    <p:sldId id="620" r:id="rId9"/>
    <p:sldId id="616" r:id="rId10"/>
    <p:sldId id="621" r:id="rId11"/>
    <p:sldId id="617" r:id="rId12"/>
    <p:sldId id="622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Lato" panose="020F0502020204030203" pitchFamily="34" charset="77"/>
      <p:regular r:id="rId21"/>
      <p:bold r:id="rId22"/>
    </p:embeddedFont>
    <p:embeddedFont>
      <p:font typeface="Lato Light" panose="020F0302020204030203" pitchFamily="34" charset="77"/>
      <p:regular r:id="rId23"/>
    </p:embeddedFont>
    <p:embeddedFont>
      <p:font typeface="Muli" pitchFamily="2" charset="77"/>
      <p:regular r:id="rId24"/>
      <p:bold r:id="rId25"/>
      <p:italic r:id="rId26"/>
      <p:boldItalic r:id="rId27"/>
    </p:embeddedFont>
    <p:embeddedFont>
      <p:font typeface="OpenDyslexicAlta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5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5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4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3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0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02A-DAEE-4248-8394-E7A0CDBD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E59BD-0612-6646-A2B8-769C57ED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BEB6-46C4-F842-B7B8-7ABA275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7F5-01F2-BC4D-8178-6A86593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72DB-C1C5-9946-BB84-C408023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C3BD-F1E4-E142-A805-3EC7B2C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1A3D-2C5A-BD45-92DA-E8E21925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D4DD-9B5E-8A43-85B2-B36B9A2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CD37-4C0B-4C4C-8B32-15DAEB3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35BD-8E75-F044-AE43-A931C290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5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5D-22AB-874B-885C-8B9BEDAB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2B95-C7ED-6E4B-AFFD-5863A8F1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612-1F19-794F-955A-AE22E93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AC50-4946-B54C-8217-C0728F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A5-64B7-5D45-968F-D001502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40B-2639-E746-9050-A6B896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24DC-F173-0649-AD30-941D6DB5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B72A-3F68-5A40-AE5B-68E5C809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FD3C-5269-CF41-AEC1-C9D5DF41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015A-0F21-AF40-8647-DDE1CDD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D86C-2785-534F-8292-F144747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46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4A28-7A37-A946-961F-D500AC6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F884-4AFA-4C4D-A30B-4B075E8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3E2A-D869-B04D-A5D2-D22BA748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C8D8C-3C56-D04A-915D-65830DD9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81638-2723-7742-8B7D-DE5F0B4C4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1886-94EA-5746-BE21-AB1126A8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0A7CC-6263-564A-94D7-7FC53B3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E3FF-E3EC-6442-98BC-A55AF78D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960-6161-5C46-872C-5718E7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FBD9-A641-224A-8A6E-9A8A5649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952E-09E1-6346-B550-09306BF5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935B-54A4-CD47-B500-4EC676FB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D6BB-DE1D-DA4B-84C8-55BAE131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D701-7FEF-7A46-A427-55B4608E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8319-85E5-AA47-AEB9-A89588E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1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AA3-561A-1C48-9364-A8E4BA51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68E8-6F10-A04A-8A4E-DC03696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2894-572B-8E44-B2A3-F85978F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B6CA-55B6-224B-985A-A9E52CD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8AA0-CE23-D648-B22D-F7679AC4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AED8-884B-614E-B013-CA29731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4616-9399-CC4C-B87E-FFFE822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FD94C-0B30-7647-AD35-75B429FD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3710-AD1B-B74F-BFC9-EA3ED45C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74B3-566C-8148-9215-6442E333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6B1-A701-9147-9F48-A33D9ABB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B45-63DB-E149-88C1-684426C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71C-CF06-D647-9BE3-3E9582B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AD1D-060C-FF4F-9F97-15C236D9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1FCB-22BA-6F4D-9E3A-42DB9B9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E52E-10FC-404E-B242-D10703C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478-7D31-DE4D-9D8A-65538D8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5B852-0363-6346-85FB-B78F96D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797C-01E9-3343-81C3-BEB19100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7C962-62C8-8F48-9D2E-0E628A76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98AF-1E34-CF40-A79A-D18C85F9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088-0CE2-9D43-84A0-9F709AA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4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01/04/2021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76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1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54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64EF1-705F-4E40-9884-E2AD728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13AD-07AE-3B45-9FBD-FBB1F97B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6716-1078-5540-990E-E4676225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3F8-0C98-C143-96D0-E5329D39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226E-7E8A-5D44-B82C-65C19CDE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/>
          </a:bodyPr>
          <a:lstStyle/>
          <a:p>
            <a:r>
              <a:rPr lang="en-GB" dirty="0"/>
              <a:t>Year 4 </a:t>
            </a:r>
            <a:br>
              <a:rPr lang="en-GB" dirty="0"/>
            </a:br>
            <a:r>
              <a:rPr lang="en-GB" dirty="0"/>
              <a:t>Quick Maths</a:t>
            </a:r>
          </a:p>
          <a:p>
            <a:r>
              <a:rPr lang="en-GB" dirty="0"/>
              <a:t>Summer –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299525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of 63kg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kg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–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    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0.18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352 × 6 = 3,959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120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299525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526" r="-1103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352 × 6 = 3,959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5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65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of 63kg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kg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–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    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0.18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352 × 6 = 3,959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120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526" r="-1103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352 × 6 = 3,959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5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884242" y="1124429"/>
            <a:ext cx="973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42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6401331" y="3360899"/>
            <a:ext cx="1748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1,847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2469493" y="4553500"/>
            <a:ext cx="1567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3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3253265" y="5544146"/>
                <a:ext cx="1769423" cy="105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265" y="5544146"/>
                <a:ext cx="1769423" cy="1056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58A157-72C8-B44A-B39F-0869B6EF5C7D}"/>
                  </a:ext>
                </a:extLst>
              </p:cNvPr>
              <p:cNvSpPr/>
              <p:nvPr/>
            </p:nvSpPr>
            <p:spPr>
              <a:xfrm>
                <a:off x="2662884" y="2063767"/>
                <a:ext cx="1054094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GB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58A157-72C8-B44A-B39F-0869B6EF5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884" y="2063767"/>
                <a:ext cx="1054094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5438280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143 + 35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3,150 – 1,000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5438280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143 + 35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3,150 – 1,000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1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20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143 + 35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3,150 – 1,000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143 + 35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3,150 – 1,000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1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370584" y="1030884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3964083" y="3350425"/>
            <a:ext cx="915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5706066" y="4538815"/>
            <a:ext cx="176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2,150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3370584" y="5610701"/>
                <a:ext cx="569336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84" y="5610701"/>
                <a:ext cx="569336" cy="1015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421846" y="2257063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178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737794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345 + 185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of 42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57 x 5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3,406 + 237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+mn-lt"/>
                            </a:rPr>
                            <a:t>______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×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x 4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737794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345 + 185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57 x 5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3,406 + 237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+mn-lt"/>
                            </a:rPr>
                            <a:t>______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×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x 4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2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7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29623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345 + 185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of 42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57 x 5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3,406 + 237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+mn-lt"/>
                            </a:rPr>
                            <a:t>______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×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x 4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29623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345 + 185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57 x 5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3,406 + 237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  <a:r>
                            <a:rPr lang="en-US" sz="4000" dirty="0">
                              <a:latin typeface="+mn-lt"/>
                            </a:rPr>
                            <a:t>______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× 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x 4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2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1337282" y="3386782"/>
            <a:ext cx="1273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5274303" y="4513097"/>
            <a:ext cx="176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</a:rPr>
              <a:t>3,643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674694" y="5649034"/>
            <a:ext cx="658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157774" y="2257063"/>
            <a:ext cx="658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29FF1-A1DD-43B6-8A41-99FC15D6FF34}"/>
              </a:ext>
            </a:extLst>
          </p:cNvPr>
          <p:cNvSpPr txBox="1"/>
          <p:nvPr/>
        </p:nvSpPr>
        <p:spPr>
          <a:xfrm>
            <a:off x="4816540" y="1094557"/>
            <a:ext cx="1156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E3860"/>
                </a:solidFill>
                <a:latin typeface="OpenDyslexicAlta" panose="00000500000000000000" pitchFamily="50" charset="0"/>
              </a:rPr>
              <a:t>530</a:t>
            </a:r>
            <a:endParaRPr lang="en-GB" dirty="0">
              <a:solidFill>
                <a:srgbClr val="FE3860"/>
              </a:solidFill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379032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45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£54.84 - £27.63 = </a:t>
                          </a:r>
                          <a:r>
                            <a:rPr lang="en-US" sz="4000" dirty="0">
                              <a:latin typeface="+mn-lt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÷ 10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x 3 × 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379032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7" t="-1099" r="-11111" b="-4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7" t="-101099" r="-11111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£54.84 - £27.63 = </a:t>
                          </a:r>
                          <a:r>
                            <a:rPr lang="en-US" sz="4000" dirty="0">
                              <a:latin typeface="+mn-lt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÷ 10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x 3 × 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3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3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31067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45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£54.84 - £27.63 = </a:t>
                          </a:r>
                          <a:r>
                            <a:rPr lang="en-US" sz="4000" dirty="0">
                              <a:latin typeface="+mn-lt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÷ 10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x 3 × 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31067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7" t="-1099" r="-11111" b="-4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7" t="-101099" r="-11111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£54.84 - £27.63 = </a:t>
                          </a:r>
                          <a:r>
                            <a:rPr lang="en-US" sz="4000" dirty="0">
                              <a:latin typeface="+mn-lt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÷ 10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x 3 × 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3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433064" y="1090235"/>
            <a:ext cx="79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6202933" y="3386782"/>
            <a:ext cx="2053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</a:rPr>
              <a:t>£27.21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849243" y="4570066"/>
            <a:ext cx="1046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706262" y="5598247"/>
            <a:ext cx="83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849243" y="2273301"/>
            <a:ext cx="1014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6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62477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0.36 +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 </a:t>
                      </a:r>
                      <a:r>
                        <a:rPr lang="en-US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= 1</a:t>
                      </a:r>
                      <a:endParaRPr lang="en-US" sz="4000" dirty="0">
                        <a:latin typeface="OpenDyslexicAlta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84 ÷ 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>
                          <a:latin typeface="OpenDyslexicAlta" pitchFamily="2" charset="77"/>
                        </a:rPr>
                        <a:t> 26 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÷ 100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274 × 7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235 – 142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+ 50</a:t>
                      </a:r>
                      <a:endParaRPr lang="en-US" sz="4000" dirty="0">
                        <a:latin typeface="OpenDyslexicAlta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4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2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0.36 +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 </a:t>
                      </a:r>
                      <a:r>
                        <a:rPr lang="en-US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= 1</a:t>
                      </a:r>
                      <a:endParaRPr lang="en-US" sz="4000" dirty="0">
                        <a:latin typeface="OpenDyslexicAlta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84 ÷ 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>
                          <a:latin typeface="OpenDyslexicAlta" pitchFamily="2" charset="77"/>
                        </a:rPr>
                        <a:t> 26 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÷ 100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274 × 7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235 – 142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+ 50</a:t>
                      </a:r>
                      <a:endParaRPr lang="en-US" sz="4000" dirty="0">
                        <a:latin typeface="OpenDyslexicAlta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4 | Quick Maths | Summer | Week 1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142684" y="1044840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0.64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426345" y="3296759"/>
            <a:ext cx="1531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4198714" y="4515549"/>
            <a:ext cx="1758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1,918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737168" y="5672784"/>
            <a:ext cx="909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143539" y="2210735"/>
            <a:ext cx="865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4D8DC1E-CCAC-6A40-81CD-2472B06601C7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685</Words>
  <Application>Microsoft Macintosh PowerPoint</Application>
  <PresentationFormat>Widescreen</PresentationFormat>
  <Paragraphs>197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Muli</vt:lpstr>
      <vt:lpstr>Lato Light</vt:lpstr>
      <vt:lpstr>Lato</vt:lpstr>
      <vt:lpstr>Calibri Light</vt:lpstr>
      <vt:lpstr>OpenDyslexicAlta</vt:lpstr>
      <vt:lpstr>Calibri</vt:lpstr>
      <vt:lpstr>Cambria Math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Carys Webb</cp:lastModifiedBy>
  <cp:revision>5</cp:revision>
  <dcterms:created xsi:type="dcterms:W3CDTF">2021-01-13T16:20:23Z</dcterms:created>
  <dcterms:modified xsi:type="dcterms:W3CDTF">2021-04-01T09:15:11Z</dcterms:modified>
</cp:coreProperties>
</file>