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6" r:id="rId2"/>
  </p:sldMasterIdLst>
  <p:sldIdLst>
    <p:sldId id="604" r:id="rId3"/>
    <p:sldId id="608" r:id="rId4"/>
    <p:sldId id="617" r:id="rId5"/>
    <p:sldId id="610" r:id="rId6"/>
    <p:sldId id="618" r:id="rId7"/>
    <p:sldId id="616" r:id="rId8"/>
    <p:sldId id="619" r:id="rId9"/>
    <p:sldId id="612" r:id="rId10"/>
    <p:sldId id="620" r:id="rId11"/>
    <p:sldId id="614" r:id="rId12"/>
    <p:sldId id="621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Lato" panose="020F0502020204030203" pitchFamily="34" charset="77"/>
      <p:regular r:id="rId21"/>
      <p:bold r:id="rId22"/>
    </p:embeddedFont>
    <p:embeddedFont>
      <p:font typeface="Lato Light" panose="020F0302020204030203" pitchFamily="34" charset="77"/>
      <p:regular r:id="rId23"/>
    </p:embeddedFont>
    <p:embeddedFont>
      <p:font typeface="Muli" pitchFamily="2" charset="77"/>
      <p:regular r:id="rId24"/>
      <p:bold r:id="rId25"/>
      <p:italic r:id="rId26"/>
      <p:boldItalic r:id="rId27"/>
    </p:embeddedFont>
    <p:embeddedFont>
      <p:font typeface="OpenDyslexicAlta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2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8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3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4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8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6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02A-DAEE-4248-8394-E7A0CDBD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E59BD-0612-6646-A2B8-769C57ED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BEB6-46C4-F842-B7B8-7ABA275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7F5-01F2-BC4D-8178-6A86593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72DB-C1C5-9946-BB84-C408023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C3BD-F1E4-E142-A805-3EC7B2C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1A3D-2C5A-BD45-92DA-E8E21925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D4DD-9B5E-8A43-85B2-B36B9A2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CD37-4C0B-4C4C-8B32-15DAEB3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35BD-8E75-F044-AE43-A931C290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5D-22AB-874B-885C-8B9BEDAB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2B95-C7ED-6E4B-AFFD-5863A8F1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612-1F19-794F-955A-AE22E93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AC50-4946-B54C-8217-C0728F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A5-64B7-5D45-968F-D001502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40B-2639-E746-9050-A6B896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24DC-F173-0649-AD30-941D6DB5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B72A-3F68-5A40-AE5B-68E5C809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FD3C-5269-CF41-AEC1-C9D5DF41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015A-0F21-AF40-8647-DDE1CDD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D86C-2785-534F-8292-F144747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0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12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4A28-7A37-A946-961F-D500AC6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F884-4AFA-4C4D-A30B-4B075E8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3E2A-D869-B04D-A5D2-D22BA748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C8D8C-3C56-D04A-915D-65830DD9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81638-2723-7742-8B7D-DE5F0B4C4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1886-94EA-5746-BE21-AB1126A8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0A7CC-6263-564A-94D7-7FC53B3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E3FF-E3EC-6442-98BC-A55AF78D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9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960-6161-5C46-872C-5718E7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FBD9-A641-224A-8A6E-9A8A5649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952E-09E1-6346-B550-09306BF5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935B-54A4-CD47-B500-4EC676FB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D6BB-DE1D-DA4B-84C8-55BAE131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D701-7FEF-7A46-A427-55B4608E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8319-85E5-AA47-AEB9-A89588E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AA3-561A-1C48-9364-A8E4BA51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68E8-6F10-A04A-8A4E-DC03696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2894-572B-8E44-B2A3-F85978F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B6CA-55B6-224B-985A-A9E52CD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8AA0-CE23-D648-B22D-F7679AC4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AED8-884B-614E-B013-CA29731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2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4616-9399-CC4C-B87E-FFFE822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FD94C-0B30-7647-AD35-75B429FD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3710-AD1B-B74F-BFC9-EA3ED45C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74B3-566C-8148-9215-6442E333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6B1-A701-9147-9F48-A33D9ABB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B45-63DB-E149-88C1-684426C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3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71C-CF06-D647-9BE3-3E9582B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AD1D-060C-FF4F-9F97-15C236D9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1FCB-22BA-6F4D-9E3A-42DB9B9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E52E-10FC-404E-B242-D10703C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478-7D31-DE4D-9D8A-65538D8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4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5B852-0363-6346-85FB-B78F96D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797C-01E9-3343-81C3-BEB19100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7C962-62C8-8F48-9D2E-0E628A76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98AF-1E34-CF40-A79A-D18C85F9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088-0CE2-9D43-84A0-9F709AA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01/04/2021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70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8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64EF1-705F-4E40-9884-E2AD728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13AD-07AE-3B45-9FBD-FBB1F97B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6716-1078-5540-990E-E4676225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3F8-0C98-C143-96D0-E5329D39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226E-7E8A-5D44-B82C-65C19CDE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Quick Maths</a:t>
            </a:r>
          </a:p>
          <a:p>
            <a:r>
              <a:rPr lang="en-GB" dirty="0"/>
              <a:t>Summer –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775140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437 – 64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36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×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32 ÷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300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4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28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775140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437 – 64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×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32 ÷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300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4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28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5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5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437 – 64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36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×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32 ÷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300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4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28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437 – 64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 ×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32 ÷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300 –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4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28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5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35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5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427425" y="1044568"/>
            <a:ext cx="1284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373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429046" y="3366025"/>
            <a:ext cx="847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056728" y="4513467"/>
            <a:ext cx="12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188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077484" y="5660909"/>
            <a:ext cx="1186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noProof="0" dirty="0">
                <a:solidFill>
                  <a:srgbClr val="FE3860"/>
                </a:solidFill>
                <a:latin typeface="OpenDyslexicAlta" pitchFamily="2" charset="77"/>
              </a:rPr>
              <a:t>7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5079521" y="2181791"/>
            <a:ext cx="101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8892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72 + 10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 + 4 + 4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46 + 34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3 × 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£800 -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= £700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1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97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72 + 10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 + 4 + 4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46 + 34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3 × 5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£800 -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= £700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1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228414" y="1061762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82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228414" y="3380392"/>
            <a:ext cx="1295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536641" y="4513467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215361" y="5699022"/>
            <a:ext cx="1546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£100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741086" y="2221077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26451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44 ÷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183 – 25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604 + 97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28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26451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44 ÷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183 – 25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604 + 97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2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3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44 ÷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183 – 25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604 + 97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28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44 ÷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183 – 25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604 + 97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2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952841" y="1049318"/>
            <a:ext cx="116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534305" y="3349912"/>
            <a:ext cx="1295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701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4108174" y="4513467"/>
            <a:ext cx="941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3730426" y="5526745"/>
                <a:ext cx="903650" cy="101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6" y="5526745"/>
                <a:ext cx="903650" cy="101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338734" y="2250831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158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2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938775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842 – 337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199 + 275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54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+   =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938775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842 – 337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199 + 275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54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3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47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842 – 337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199 + 275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54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+   =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842 – 337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32 ÷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199 + 275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54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3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788586" y="1049319"/>
            <a:ext cx="1307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505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788586" y="3361050"/>
            <a:ext cx="1295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474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797893" y="4513467"/>
            <a:ext cx="12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2053654" y="5609098"/>
                <a:ext cx="903650" cy="1017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OpenDyslexicAlta" pitchFamily="2" charset="77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54" y="5609098"/>
                <a:ext cx="903650" cy="1017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2823473" y="2264084"/>
            <a:ext cx="862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129123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310 + 100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24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482ml +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ml = 755ml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500 – 391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35 = 150 -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129123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310 + 100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7" t="-101099" r="-11111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482ml +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ml = 755ml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500 – 391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35 = 150 -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4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0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45554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310 + 100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of 24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482ml +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ml = 755ml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500 – 391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35 = 150 -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45554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= 310 + 100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7" t="-101099" r="-11111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482ml +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ml = 755ml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500 – 391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b="1" i="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 x 35 = 150 -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3 | Quick Maths | Summer | Week 1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2817861" y="1068323"/>
            <a:ext cx="1118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3617362" y="3405280"/>
            <a:ext cx="1295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273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4743431" y="4538815"/>
            <a:ext cx="12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109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5543551" y="5649034"/>
            <a:ext cx="90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935896" y="2271746"/>
            <a:ext cx="97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43C5DE3-D90B-D445-87C9-90AE15707D14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698</Words>
  <Application>Microsoft Macintosh PowerPoint</Application>
  <PresentationFormat>Widescreen</PresentationFormat>
  <Paragraphs>197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Muli</vt:lpstr>
      <vt:lpstr>Lato Light</vt:lpstr>
      <vt:lpstr>Lato</vt:lpstr>
      <vt:lpstr>Calibri Light</vt:lpstr>
      <vt:lpstr>OpenDyslexicAlta</vt:lpstr>
      <vt:lpstr>Calibri</vt:lpstr>
      <vt:lpstr>Cambria Math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Carys Webb</cp:lastModifiedBy>
  <cp:revision>4</cp:revision>
  <dcterms:created xsi:type="dcterms:W3CDTF">2021-01-13T15:53:35Z</dcterms:created>
  <dcterms:modified xsi:type="dcterms:W3CDTF">2021-04-01T08:57:26Z</dcterms:modified>
</cp:coreProperties>
</file>