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6" r:id="rId2"/>
  </p:sldMasterIdLst>
  <p:notesMasterIdLst>
    <p:notesMasterId r:id="rId14"/>
  </p:notesMasterIdLst>
  <p:sldIdLst>
    <p:sldId id="604" r:id="rId3"/>
    <p:sldId id="625" r:id="rId4"/>
    <p:sldId id="630" r:id="rId5"/>
    <p:sldId id="626" r:id="rId6"/>
    <p:sldId id="631" r:id="rId7"/>
    <p:sldId id="627" r:id="rId8"/>
    <p:sldId id="632" r:id="rId9"/>
    <p:sldId id="628" r:id="rId10"/>
    <p:sldId id="633" r:id="rId11"/>
    <p:sldId id="629" r:id="rId12"/>
    <p:sldId id="63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Lato" panose="020F0502020204030203" pitchFamily="34" charset="0"/>
      <p:regular r:id="rId21"/>
      <p:bold r:id="rId22"/>
    </p:embeddedFont>
    <p:embeddedFont>
      <p:font typeface="Lato Light" panose="020F0302020204030203" pitchFamily="34" charset="0"/>
      <p:regular r:id="rId23"/>
    </p:embeddedFont>
    <p:embeddedFont>
      <p:font typeface="OpenDyslexicAlta" panose="00000500000000000000" pitchFamily="5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140AE-D189-4331-AE7D-0EB05A03B502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96917-5846-4F48-95F3-FC42D39A7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E19D0-70A3-174C-9E75-D4B0602327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5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E19D0-70A3-174C-9E75-D4B0602327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7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8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7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6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7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0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72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78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002A-DAEE-4248-8394-E7A0CDBD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E59BD-0612-6646-A2B8-769C57ED8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BEB6-46C4-F842-B7B8-7ABA2757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007F5-01F2-BC4D-8178-6A865936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572DB-C1C5-9946-BB84-C4080230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5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C3BD-F1E4-E142-A805-3EC7B2C4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1A3D-2C5A-BD45-92DA-E8E21925D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6D4DD-9B5E-8A43-85B2-B36B9A2E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CCD37-4C0B-4C4C-8B32-15DAEB3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35BD-8E75-F044-AE43-A931C290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3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EE5D-22AB-874B-885C-8B9BEDAB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52B95-C7ED-6E4B-AFFD-5863A8F1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B612-1F19-794F-955A-AE22E93A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EAC50-4946-B54C-8217-C0728F5B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76A5-64B7-5D45-968F-D0015026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A40B-2639-E746-9050-A6B896C1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24DC-F173-0649-AD30-941D6DB57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FB72A-3F68-5A40-AE5B-68E5C8092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AFD3C-5269-CF41-AEC1-C9D5DF41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7015A-0F21-AF40-8647-DDE1CDDA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5D86C-2785-534F-8292-F144747B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1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40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4A28-7A37-A946-961F-D500AC66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CF884-4AFA-4C4D-A30B-4B075E867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83E2A-D869-B04D-A5D2-D22BA748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C8D8C-3C56-D04A-915D-65830DD9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81638-2723-7742-8B7D-DE5F0B4C4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91886-94EA-5746-BE21-AB1126A8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0A7CC-6263-564A-94D7-7FC53B36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2E3FF-E3EC-6442-98BC-A55AF78D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92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2960-6161-5C46-872C-5718E73A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DFBD9-A641-224A-8A6E-9A8A5649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8952E-09E1-6346-B550-09306BF5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935B-54A4-CD47-B500-4EC676FB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05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8D6BB-DE1D-DA4B-84C8-55BAE131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0D701-7FEF-7A46-A427-55B4608E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18319-85E5-AA47-AEB9-A89588E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0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EAA3-561A-1C48-9364-A8E4BA51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68E8-6F10-A04A-8A4E-DC036969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42894-572B-8E44-B2A3-F85978F3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8B6CA-55B6-224B-985A-A9E52CDE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78AA0-CE23-D648-B22D-F7679AC4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0AED8-884B-614E-B013-CA297317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4616-9399-CC4C-B87E-FFFE8229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FD94C-0B30-7647-AD35-75B429FD5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3710-AD1B-B74F-BFC9-EA3ED45CB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774B3-566C-8148-9215-6442E333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EF6B1-A701-9147-9F48-A33D9ABB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C7B45-63DB-E149-88C1-684426C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9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271C-CF06-D647-9BE3-3E9582B9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1AD1D-060C-FF4F-9F97-15C236D90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F1FCB-22BA-6F4D-9E3A-42DB9B90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6E52E-10FC-404E-B242-D10703CD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24478-7D31-DE4D-9D8A-65538D82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96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5B852-0363-6346-85FB-B78F96DF2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5797C-01E9-3343-81C3-BEB191000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7C962-62C8-8F48-9D2E-0E628A76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98AF-1E34-CF40-A79A-D18C85F9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088-0CE2-9D43-84A0-9F709AA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6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2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1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25/01/2021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84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8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01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64EF1-705F-4E40-9884-E2AD7282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C13AD-07AE-3B45-9FBD-FBB1F97B6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56716-1078-5540-990E-E4676225A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CF7F-D956-254E-99BC-6091327F483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E3F8-0C98-C143-96D0-E5329D398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5226E-7E8A-5D44-B82C-65C19CDE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970" y="2666346"/>
            <a:ext cx="9712979" cy="1870364"/>
          </a:xfrm>
        </p:spPr>
        <p:txBody>
          <a:bodyPr>
            <a:normAutofit/>
          </a:bodyPr>
          <a:lstStyle/>
          <a:p>
            <a:r>
              <a:rPr lang="en-GB" dirty="0"/>
              <a:t>Year 2 </a:t>
            </a:r>
            <a:br>
              <a:rPr lang="en-GB" dirty="0"/>
            </a:br>
            <a:r>
              <a:rPr lang="en-GB" dirty="0"/>
              <a:t>Quick Maths</a:t>
            </a:r>
          </a:p>
          <a:p>
            <a:r>
              <a:rPr lang="en-GB" dirty="0"/>
              <a:t>Summer – Week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60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85855"/>
              </p:ext>
            </p:extLst>
          </p:nvPr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   of 22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DyslexicAlta" pitchFamily="2" charset="77"/>
                        </a:rPr>
                        <a:t> 80 – 16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23 +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= 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aseline="0" dirty="0">
                          <a:latin typeface="OpenDyslexicAlta" pitchFamily="2" charset="77"/>
                        </a:rPr>
                        <a:t>     </a:t>
                      </a:r>
                      <a:r>
                        <a:rPr lang="en-US" sz="3600" dirty="0">
                          <a:latin typeface="OpenDyslexicAlta" pitchFamily="2" charset="77"/>
                        </a:rPr>
                        <a:t>of 9 = 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>
                          <a:latin typeface="OpenDyslexicAlta" pitchFamily="2" charset="77"/>
                        </a:rPr>
                        <a:t>     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of 12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2 | Quick Maths | Summer | Week 1 | Day 5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60C1591-3F10-7946-8B69-9E80895CC9CA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A79727-F7FE-44A0-81A1-CF7C15592299}"/>
              </a:ext>
            </a:extLst>
          </p:cNvPr>
          <p:cNvCxnSpPr/>
          <p:nvPr/>
        </p:nvCxnSpPr>
        <p:spPr>
          <a:xfrm>
            <a:off x="1364974" y="1457739"/>
            <a:ext cx="4638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8FC573-2C5A-4F8C-9BBC-F1C229AF4F99}"/>
              </a:ext>
            </a:extLst>
          </p:cNvPr>
          <p:cNvSpPr txBox="1"/>
          <p:nvPr/>
        </p:nvSpPr>
        <p:spPr>
          <a:xfrm>
            <a:off x="1405286" y="1014548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921CD-CAA9-44D0-8CB0-DF606BB8E113}"/>
              </a:ext>
            </a:extLst>
          </p:cNvPr>
          <p:cNvSpPr txBox="1"/>
          <p:nvPr/>
        </p:nvSpPr>
        <p:spPr>
          <a:xfrm>
            <a:off x="1405286" y="14246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A6C56D-17CC-4B6F-B899-89AB94BEB327}"/>
              </a:ext>
            </a:extLst>
          </p:cNvPr>
          <p:cNvCxnSpPr/>
          <p:nvPr/>
        </p:nvCxnSpPr>
        <p:spPr>
          <a:xfrm>
            <a:off x="1405286" y="4874368"/>
            <a:ext cx="4347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4719CD-BE3D-4B6F-A3C5-D9128BB0FFDB}"/>
              </a:ext>
            </a:extLst>
          </p:cNvPr>
          <p:cNvSpPr txBox="1"/>
          <p:nvPr/>
        </p:nvSpPr>
        <p:spPr>
          <a:xfrm>
            <a:off x="1416506" y="4440683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D3E7EB-BA95-44AD-A1DB-1B59EAAF9EAA}"/>
              </a:ext>
            </a:extLst>
          </p:cNvPr>
          <p:cNvSpPr txBox="1"/>
          <p:nvPr/>
        </p:nvSpPr>
        <p:spPr>
          <a:xfrm>
            <a:off x="1387654" y="4879186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4EEA7D-278D-425D-9221-DC24307E230E}"/>
              </a:ext>
            </a:extLst>
          </p:cNvPr>
          <p:cNvCxnSpPr/>
          <p:nvPr/>
        </p:nvCxnSpPr>
        <p:spPr>
          <a:xfrm>
            <a:off x="1416506" y="6014852"/>
            <a:ext cx="4122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77C702-FBA7-44F1-999B-F76BADA943E4}"/>
              </a:ext>
            </a:extLst>
          </p:cNvPr>
          <p:cNvSpPr txBox="1"/>
          <p:nvPr/>
        </p:nvSpPr>
        <p:spPr>
          <a:xfrm>
            <a:off x="1416506" y="5552411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9ED283-8C61-4D38-A6F3-057687C1F9F2}"/>
              </a:ext>
            </a:extLst>
          </p:cNvPr>
          <p:cNvSpPr txBox="1"/>
          <p:nvPr/>
        </p:nvSpPr>
        <p:spPr>
          <a:xfrm>
            <a:off x="1393504" y="6029830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0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   of 22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DyslexicAlta" pitchFamily="2" charset="77"/>
                        </a:rPr>
                        <a:t> 80 – 16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23 +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= 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aseline="0" dirty="0">
                          <a:latin typeface="OpenDyslexicAlta" pitchFamily="2" charset="77"/>
                        </a:rPr>
                        <a:t>     </a:t>
                      </a:r>
                      <a:r>
                        <a:rPr lang="en-US" sz="3600" dirty="0">
                          <a:latin typeface="OpenDyslexicAlta" pitchFamily="2" charset="77"/>
                        </a:rPr>
                        <a:t>of 9 = 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>
                          <a:latin typeface="OpenDyslexicAlta" pitchFamily="2" charset="77"/>
                        </a:rPr>
                        <a:t>     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of 12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2 | Quick Maths | Summer | Week 1 | Day 5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4229218" y="1035524"/>
            <a:ext cx="827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B77211-8197-4E43-9D3D-0348E34302A8}"/>
              </a:ext>
            </a:extLst>
          </p:cNvPr>
          <p:cNvSpPr/>
          <p:nvPr/>
        </p:nvSpPr>
        <p:spPr>
          <a:xfrm>
            <a:off x="4107280" y="2212651"/>
            <a:ext cx="952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64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2674272" y="3386782"/>
            <a:ext cx="1177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3739303" y="4520425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4342743" y="5660909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60C1591-3F10-7946-8B69-9E80895CC9CA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A79727-F7FE-44A0-81A1-CF7C15592299}"/>
              </a:ext>
            </a:extLst>
          </p:cNvPr>
          <p:cNvCxnSpPr/>
          <p:nvPr/>
        </p:nvCxnSpPr>
        <p:spPr>
          <a:xfrm>
            <a:off x="1364974" y="1457739"/>
            <a:ext cx="4638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8FC573-2C5A-4F8C-9BBC-F1C229AF4F99}"/>
              </a:ext>
            </a:extLst>
          </p:cNvPr>
          <p:cNvSpPr txBox="1"/>
          <p:nvPr/>
        </p:nvSpPr>
        <p:spPr>
          <a:xfrm>
            <a:off x="1405286" y="1014548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921CD-CAA9-44D0-8CB0-DF606BB8E113}"/>
              </a:ext>
            </a:extLst>
          </p:cNvPr>
          <p:cNvSpPr txBox="1"/>
          <p:nvPr/>
        </p:nvSpPr>
        <p:spPr>
          <a:xfrm>
            <a:off x="1405286" y="14246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A6C56D-17CC-4B6F-B899-89AB94BEB327}"/>
              </a:ext>
            </a:extLst>
          </p:cNvPr>
          <p:cNvCxnSpPr/>
          <p:nvPr/>
        </p:nvCxnSpPr>
        <p:spPr>
          <a:xfrm>
            <a:off x="1405286" y="4874368"/>
            <a:ext cx="4347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4719CD-BE3D-4B6F-A3C5-D9128BB0FFDB}"/>
              </a:ext>
            </a:extLst>
          </p:cNvPr>
          <p:cNvSpPr txBox="1"/>
          <p:nvPr/>
        </p:nvSpPr>
        <p:spPr>
          <a:xfrm>
            <a:off x="1416506" y="4440683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D3E7EB-BA95-44AD-A1DB-1B59EAAF9EAA}"/>
              </a:ext>
            </a:extLst>
          </p:cNvPr>
          <p:cNvSpPr txBox="1"/>
          <p:nvPr/>
        </p:nvSpPr>
        <p:spPr>
          <a:xfrm>
            <a:off x="1387654" y="4879186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4EEA7D-278D-425D-9221-DC24307E230E}"/>
              </a:ext>
            </a:extLst>
          </p:cNvPr>
          <p:cNvCxnSpPr/>
          <p:nvPr/>
        </p:nvCxnSpPr>
        <p:spPr>
          <a:xfrm>
            <a:off x="1416506" y="6014852"/>
            <a:ext cx="4122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77C702-FBA7-44F1-999B-F76BADA943E4}"/>
              </a:ext>
            </a:extLst>
          </p:cNvPr>
          <p:cNvSpPr txBox="1"/>
          <p:nvPr/>
        </p:nvSpPr>
        <p:spPr>
          <a:xfrm>
            <a:off x="1416506" y="5552411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9ED283-8C61-4D38-A6F3-057687C1F9F2}"/>
              </a:ext>
            </a:extLst>
          </p:cNvPr>
          <p:cNvSpPr txBox="1"/>
          <p:nvPr/>
        </p:nvSpPr>
        <p:spPr>
          <a:xfrm>
            <a:off x="1393504" y="6029830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2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52672"/>
              </p:ext>
            </p:extLst>
          </p:nvPr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5 + 8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14 – 5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22 + 10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17 – 9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13 + 3 + 3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2 | Quick Maths | Summer | Week 1 | Day 1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1C5304C-D9D8-C240-84FA-C96E427D43F9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32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17395"/>
              </p:ext>
            </p:extLst>
          </p:nvPr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5 + 8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14 – 5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22 + 10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17 – 9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13 + 3 + 3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2 | Quick Maths | Summer | Week 1 | Day 1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3475132" y="1047399"/>
            <a:ext cx="1096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B77211-8197-4E43-9D3D-0348E34302A8}"/>
              </a:ext>
            </a:extLst>
          </p:cNvPr>
          <p:cNvSpPr/>
          <p:nvPr/>
        </p:nvSpPr>
        <p:spPr>
          <a:xfrm>
            <a:off x="3725111" y="2190200"/>
            <a:ext cx="118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4157778" y="3359266"/>
            <a:ext cx="903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3889353" y="4506032"/>
            <a:ext cx="828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4966719" y="5672784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1C5304C-D9D8-C240-84FA-C96E427D43F9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2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72881"/>
              </p:ext>
            </p:extLst>
          </p:nvPr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25 – 7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+ 9 =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68 + 6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 + 6 + 8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DyslexicAlta" pitchFamily="2" charset="77"/>
                        </a:rPr>
                        <a:t> 35 + 19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2 | Quick Maths | Summer | Week 1 | Day 2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D3E13D8-E964-F54F-B827-7DD00470610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8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25 – 7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+ 9 =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68 + 6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 + 6 + 8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DyslexicAlta" pitchFamily="2" charset="77"/>
                        </a:rPr>
                        <a:t> 35 + 19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2 | Quick Maths | Summer | Week 1 | Day 2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4000507" y="1032935"/>
            <a:ext cx="853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E3860"/>
                </a:solidFill>
                <a:latin typeface="OpenDyslexicAlta" pitchFamily="2" charset="77"/>
              </a:rPr>
              <a:t>18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B77211-8197-4E43-9D3D-0348E34302A8}"/>
              </a:ext>
            </a:extLst>
          </p:cNvPr>
          <p:cNvSpPr/>
          <p:nvPr/>
        </p:nvSpPr>
        <p:spPr>
          <a:xfrm>
            <a:off x="1396741" y="2202408"/>
            <a:ext cx="828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E3860"/>
                </a:solidFill>
                <a:latin typeface="OpenDyslexicAlta" pitchFamily="2" charset="77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3875407" y="3366029"/>
            <a:ext cx="903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74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4696749" y="4519406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4197424" y="5649034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54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D3E13D8-E964-F54F-B827-7DD00470610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76430"/>
              </p:ext>
            </p:extLst>
          </p:nvPr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51 – 30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DyslexicAlta" pitchFamily="2" charset="77"/>
                        </a:rPr>
                        <a:t> 80 – 50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9 × 10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3 × 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DyslexicAlta" pitchFamily="2" charset="77"/>
                        </a:rPr>
                        <a:t> 3 × 4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2 | Quick Maths | Summer | Week 1 | Day 3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7B373B1-EB1E-7C44-A9B6-B8B6671DAED9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20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51 – 30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DyslexicAlta" pitchFamily="2" charset="77"/>
                        </a:rPr>
                        <a:t> 80 – 50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9 × 10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3 × 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DyslexicAlta" pitchFamily="2" charset="77"/>
                        </a:rPr>
                        <a:t> 3 × 4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2 | Quick Maths | Summer | Week 1 | Day 3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4230820" y="1035524"/>
            <a:ext cx="824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B77211-8197-4E43-9D3D-0348E34302A8}"/>
              </a:ext>
            </a:extLst>
          </p:cNvPr>
          <p:cNvSpPr/>
          <p:nvPr/>
        </p:nvSpPr>
        <p:spPr>
          <a:xfrm>
            <a:off x="4134217" y="2209031"/>
            <a:ext cx="1177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3679468" y="3366029"/>
            <a:ext cx="1177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90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3546223" y="4492036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3524526" y="5672784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7B373B1-EB1E-7C44-A9B6-B8B6671DAED9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9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767929"/>
              </p:ext>
            </p:extLst>
          </p:nvPr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12 ÷ 2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20 ÷ 5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   of 12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23 + 45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DyslexicAlta" pitchFamily="2" charset="77"/>
                        </a:rPr>
                        <a:t> 75 – 26 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2 | Quick Maths | Summer | Week 1 | Day 4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909546F-612E-7343-8742-B6828096027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5A2EEC-39E7-40D3-906C-2E31D119AE71}"/>
              </a:ext>
            </a:extLst>
          </p:cNvPr>
          <p:cNvCxnSpPr/>
          <p:nvPr/>
        </p:nvCxnSpPr>
        <p:spPr>
          <a:xfrm>
            <a:off x="1398536" y="3737113"/>
            <a:ext cx="4965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D0678E-246E-46E5-9677-E3C0F21189E7}"/>
              </a:ext>
            </a:extLst>
          </p:cNvPr>
          <p:cNvSpPr txBox="1"/>
          <p:nvPr/>
        </p:nvSpPr>
        <p:spPr>
          <a:xfrm>
            <a:off x="1446095" y="3186199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AD6A3C-43FF-4665-9FDB-14535539F76A}"/>
              </a:ext>
            </a:extLst>
          </p:cNvPr>
          <p:cNvSpPr txBox="1"/>
          <p:nvPr/>
        </p:nvSpPr>
        <p:spPr>
          <a:xfrm>
            <a:off x="1391593" y="3737113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1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12 ÷ 2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20 ÷ 5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   of 12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23 + 45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DyslexicAlta" pitchFamily="2" charset="77"/>
                        </a:rPr>
                        <a:t> 75 – 26 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2 | Quick Maths | Summer | Week 1 | Day 4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4057970" y="1042760"/>
            <a:ext cx="530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B77211-8197-4E43-9D3D-0348E34302A8}"/>
              </a:ext>
            </a:extLst>
          </p:cNvPr>
          <p:cNvSpPr/>
          <p:nvPr/>
        </p:nvSpPr>
        <p:spPr>
          <a:xfrm>
            <a:off x="3942100" y="2224014"/>
            <a:ext cx="828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4050758" y="3354154"/>
            <a:ext cx="1047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4194899" y="4517596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68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4356320" y="5681038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909546F-612E-7343-8742-B6828096027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5A2EEC-39E7-40D3-906C-2E31D119AE71}"/>
              </a:ext>
            </a:extLst>
          </p:cNvPr>
          <p:cNvCxnSpPr/>
          <p:nvPr/>
        </p:nvCxnSpPr>
        <p:spPr>
          <a:xfrm>
            <a:off x="1398536" y="3737113"/>
            <a:ext cx="4965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D0678E-246E-46E5-9677-E3C0F21189E7}"/>
              </a:ext>
            </a:extLst>
          </p:cNvPr>
          <p:cNvSpPr txBox="1"/>
          <p:nvPr/>
        </p:nvSpPr>
        <p:spPr>
          <a:xfrm>
            <a:off x="1446095" y="3186199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AD6A3C-43FF-4665-9FDB-14535539F76A}"/>
              </a:ext>
            </a:extLst>
          </p:cNvPr>
          <p:cNvSpPr txBox="1"/>
          <p:nvPr/>
        </p:nvSpPr>
        <p:spPr>
          <a:xfrm>
            <a:off x="1391593" y="3737113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3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687</Words>
  <Application>Microsoft Office PowerPoint</Application>
  <PresentationFormat>Widescreen</PresentationFormat>
  <Paragraphs>215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Lato</vt:lpstr>
      <vt:lpstr>Arial</vt:lpstr>
      <vt:lpstr>Muli</vt:lpstr>
      <vt:lpstr>OpenDyslexicAlta</vt:lpstr>
      <vt:lpstr>Lato Light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Xerri</dc:creator>
  <cp:lastModifiedBy>Chris Xerri</cp:lastModifiedBy>
  <cp:revision>2</cp:revision>
  <dcterms:created xsi:type="dcterms:W3CDTF">2021-01-25T11:41:40Z</dcterms:created>
  <dcterms:modified xsi:type="dcterms:W3CDTF">2021-01-25T11:53:01Z</dcterms:modified>
</cp:coreProperties>
</file>