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9" r:id="rId3"/>
    <p:sldId id="411" r:id="rId4"/>
    <p:sldId id="573" r:id="rId5"/>
    <p:sldId id="409" r:id="rId6"/>
    <p:sldId id="410" r:id="rId7"/>
    <p:sldId id="574" r:id="rId8"/>
  </p:sldIdLst>
  <p:sldSz cx="12192000" cy="6858000"/>
  <p:notesSz cx="6858000" cy="9144000"/>
  <p:embeddedFontLst>
    <p:embeddedFont>
      <p:font typeface="Muli" pitchFamily="2" charset="77"/>
      <p:regular r:id="rId11"/>
      <p:bold r:id="rId12"/>
    </p:embeddedFont>
    <p:embeddedFont>
      <p:font typeface="OpenDyslexicAlta" pitchFamily="2" charset="77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860"/>
    <a:srgbClr val="8FAADC"/>
    <a:srgbClr val="68C7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97" autoAdjust="0"/>
    <p:restoredTop sz="87551" autoAdjust="0"/>
  </p:normalViewPr>
  <p:slideViewPr>
    <p:cSldViewPr snapToGrid="0" snapToObjects="1">
      <p:cViewPr varScale="1">
        <p:scale>
          <a:sx n="111" d="100"/>
          <a:sy n="111" d="100"/>
        </p:scale>
        <p:origin x="8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384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86F298-EB3E-D446-A729-C248AB8A5D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Muli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7BEABC-4AC1-4C4F-BDDB-0B8FF7D20C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70555-72D4-BF40-B685-8412B7FA50E9}" type="datetimeFigureOut">
              <a:rPr lang="en-GB" smtClean="0">
                <a:latin typeface="Muli" pitchFamily="2" charset="77"/>
              </a:rPr>
              <a:t>16/06/2020</a:t>
            </a:fld>
            <a:endParaRPr lang="en-GB">
              <a:latin typeface="Muli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F2A76-21C6-4F49-AC41-288B2976B3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Muli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4667-866C-EF45-A262-122686295C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7A863-B317-0C4D-8D45-833380E63946}" type="slidenum">
              <a:rPr lang="en-GB" smtClean="0">
                <a:latin typeface="Muli" pitchFamily="2" charset="77"/>
              </a:rPr>
              <a:t>‹#›</a:t>
            </a:fld>
            <a:endParaRPr lang="en-GB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03359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uli" pitchFamily="2" charset="77"/>
              </a:defRPr>
            </a:lvl1pPr>
          </a:lstStyle>
          <a:p>
            <a:fld id="{9C363ADC-09E6-FD4B-932E-4485A3F0108B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uli" pitchFamily="2" charset="77"/>
              </a:defRPr>
            </a:lvl1pPr>
          </a:lstStyle>
          <a:p>
            <a:fld id="{5C7C66A0-413B-D942-BD25-0759297794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30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452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714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>
                <a:latin typeface="Muli" pitchFamily="2" charset="77"/>
              </a:rPr>
              <a:t>List:</a:t>
            </a:r>
          </a:p>
        </p:txBody>
      </p:sp>
    </p:spTree>
    <p:extLst>
      <p:ext uri="{BB962C8B-B14F-4D97-AF65-F5344CB8AC3E}">
        <p14:creationId xmlns:p14="http://schemas.microsoft.com/office/powerpoint/2010/main" val="196182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80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04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757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4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92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63012723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7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273112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4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4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32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5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33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7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5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EC3230C-370C-4B41-B9ED-BCB463F0F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The /u/ sound spelled ‘</a:t>
            </a:r>
            <a:r>
              <a:rPr lang="en-GB" dirty="0" err="1"/>
              <a:t>ou</a:t>
            </a:r>
            <a:r>
              <a:rPr lang="en-GB" dirty="0"/>
              <a:t>’. </a:t>
            </a:r>
          </a:p>
          <a:p>
            <a:r>
              <a:rPr lang="en-GB" dirty="0"/>
              <a:t>This digraph is only found in the middle of words.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DAE2D-5C07-104D-8EF6-27195B5740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95D58-D54B-3346-AC15-07D342AE76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0490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DBE228-6D41-A748-9592-1AE43A5B93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2B884-3FE8-CF4F-BAE3-4C745B9084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/>
              <a:t>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2AF4-9343-2540-89B6-82250EA03E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The /u/ sound spelled ‘</a:t>
            </a:r>
            <a:r>
              <a:rPr lang="en-GB" dirty="0" err="1"/>
              <a:t>ou</a:t>
            </a:r>
            <a:r>
              <a:rPr lang="en-GB" dirty="0"/>
              <a:t>.’ This digraph is only found in the middle of words. </a:t>
            </a:r>
          </a:p>
          <a:p>
            <a:endParaRPr lang="en-GB" dirty="0"/>
          </a:p>
        </p:txBody>
      </p:sp>
      <p:graphicFrame>
        <p:nvGraphicFramePr>
          <p:cNvPr id="7" name="Table Placeholder 6">
            <a:extLst>
              <a:ext uri="{FF2B5EF4-FFF2-40B4-BE49-F238E27FC236}">
                <a16:creationId xmlns:a16="http://schemas.microsoft.com/office/drawing/2014/main" id="{D4514438-BDEC-AA4B-BC27-4CCE78A121F0}"/>
              </a:ext>
            </a:extLst>
          </p:cNvPr>
          <p:cNvGraphicFramePr>
            <a:graphicFrameLocks noGrp="1"/>
          </p:cNvGraphicFramePr>
          <p:nvPr>
            <p:ph type="tbl" sz="quarter" idx="4294967295"/>
            <p:extLst>
              <p:ext uri="{D42A27DB-BD31-4B8C-83A1-F6EECF244321}">
                <p14:modId xmlns:p14="http://schemas.microsoft.com/office/powerpoint/2010/main" val="2542372947"/>
              </p:ext>
            </p:extLst>
          </p:nvPr>
        </p:nvGraphicFramePr>
        <p:xfrm>
          <a:off x="3429000" y="1311275"/>
          <a:ext cx="8363607" cy="50932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0763"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The digraph ‘</a:t>
                      </a:r>
                      <a:r>
                        <a:rPr lang="en-GB" sz="1700" b="0" i="0" err="1">
                          <a:latin typeface="Muli" pitchFamily="2" charset="77"/>
                        </a:rPr>
                        <a:t>ou</a:t>
                      </a:r>
                      <a:r>
                        <a:rPr lang="en-GB" sz="1700" b="0" i="0">
                          <a:latin typeface="Muli" pitchFamily="2" charset="77"/>
                        </a:rPr>
                        <a:t>’ which is pronounced /u/ is only found in the middle of words. Ask children to think of words with an /u/ sound and write down any that they say with the ‘</a:t>
                      </a:r>
                      <a:r>
                        <a:rPr lang="en-GB" sz="1700" b="0" i="0" err="1">
                          <a:latin typeface="Muli" pitchFamily="2" charset="77"/>
                        </a:rPr>
                        <a:t>ou</a:t>
                      </a:r>
                      <a:r>
                        <a:rPr lang="en-GB" sz="1700" b="0" i="0">
                          <a:latin typeface="Muli" pitchFamily="2" charset="77"/>
                        </a:rPr>
                        <a:t>’ digraph in.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366"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Main Teaching 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700" b="0" i="0" baseline="0">
                        <a:latin typeface="Muli" pitchFamily="2" charset="77"/>
                      </a:endParaRPr>
                    </a:p>
                    <a:p>
                      <a:r>
                        <a:rPr lang="en-GB" sz="1700" b="0" i="0" baseline="0">
                          <a:latin typeface="Muli" pitchFamily="2" charset="77"/>
                        </a:rPr>
                        <a:t>Using the power point slide,  get the children to complete the sentences choosing an appropriate word by writing their chosen word on a mini whiteboard and holding it up.  Ensure the words are being spelled with the ‘</a:t>
                      </a:r>
                      <a:r>
                        <a:rPr lang="en-GB" sz="1700" b="0" i="0" baseline="0" err="1">
                          <a:latin typeface="Muli" pitchFamily="2" charset="77"/>
                        </a:rPr>
                        <a:t>ou</a:t>
                      </a:r>
                      <a:r>
                        <a:rPr lang="en-GB" sz="1700" b="0" i="0" baseline="0">
                          <a:latin typeface="Muli" pitchFamily="2" charset="77"/>
                        </a:rPr>
                        <a:t>’ spelling and discuss any errors or misconceptions before moving 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6800"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Independent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700" b="0" i="0">
                        <a:latin typeface="Muli" pitchFamily="2" charset="77"/>
                      </a:endParaRPr>
                    </a:p>
                    <a:p>
                      <a:r>
                        <a:rPr lang="en-GB" sz="1700" b="0" i="0">
                          <a:latin typeface="Muli" pitchFamily="2" charset="77"/>
                        </a:rPr>
                        <a:t>Children to become the teacher by marking Evie’s work and helping her to work out which 6 words are spelled incorrectly. Remind children that the /u/ sound should be spelled with /</a:t>
                      </a:r>
                      <a:r>
                        <a:rPr lang="en-GB" sz="1700" b="0" i="0" err="1">
                          <a:latin typeface="Muli" pitchFamily="2" charset="77"/>
                        </a:rPr>
                        <a:t>ou</a:t>
                      </a:r>
                      <a:r>
                        <a:rPr lang="en-GB" sz="1700" b="0" i="0">
                          <a:latin typeface="Muli" pitchFamily="2" charset="77"/>
                        </a:rPr>
                        <a:t>/ in this week’s spellings. </a:t>
                      </a:r>
                    </a:p>
                    <a:p>
                      <a:endParaRPr lang="en-GB" sz="1700" b="0" i="0">
                        <a:latin typeface="Muli" pitchFamily="2" charset="77"/>
                      </a:endParaRPr>
                    </a:p>
                    <a:p>
                      <a:r>
                        <a:rPr lang="en-GB" sz="1700" b="0" i="0">
                          <a:latin typeface="Muli" pitchFamily="2" charset="77"/>
                        </a:rPr>
                        <a:t>After the children have had a minute to look at it, click the </a:t>
                      </a:r>
                      <a:r>
                        <a:rPr lang="en-GB" sz="1700" b="0" i="0" err="1">
                          <a:latin typeface="Muli" pitchFamily="2" charset="77"/>
                        </a:rPr>
                        <a:t>powerpoint</a:t>
                      </a:r>
                      <a:r>
                        <a:rPr lang="en-GB" sz="1700" b="0" i="0">
                          <a:latin typeface="Muli" pitchFamily="2" charset="77"/>
                        </a:rPr>
                        <a:t> slide to hide the spelling list for this activity.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9174B1-3AFA-4074-87A3-640D8F68B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822427"/>
              </p:ext>
            </p:extLst>
          </p:nvPr>
        </p:nvGraphicFramePr>
        <p:xfrm>
          <a:off x="516652" y="155436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young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cousin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enough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encourage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flourish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766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68806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The /u/ sound spelled ‘</a:t>
                      </a:r>
                      <a:r>
                        <a:rPr lang="en-GB" sz="1400" err="1">
                          <a:latin typeface="Muli" pitchFamily="2" charset="77"/>
                        </a:rPr>
                        <a:t>ou</a:t>
                      </a:r>
                      <a:r>
                        <a:rPr lang="en-GB" sz="1400">
                          <a:latin typeface="Muli" pitchFamily="2" charset="77"/>
                        </a:rPr>
                        <a:t>’. This digraph is only found in the middle of words.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>
                        <a:latin typeface="Muli" pitchFamily="2" charset="7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011897"/>
              </p:ext>
            </p:extLst>
          </p:nvPr>
        </p:nvGraphicFramePr>
        <p:xfrm>
          <a:off x="4167590" y="2036918"/>
          <a:ext cx="2787650" cy="4495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51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tuch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double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truble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yung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cusin</a:t>
                      </a:r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country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enough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encurage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flurish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451709"/>
              </p:ext>
            </p:extLst>
          </p:nvPr>
        </p:nvGraphicFramePr>
        <p:xfrm>
          <a:off x="9218237" y="2049671"/>
          <a:ext cx="2434392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4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8568" y="1323865"/>
            <a:ext cx="8360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>
                <a:latin typeface="OpenDyslexicAlta" pitchFamily="2" charset="77"/>
                <a:ea typeface="OpenDyslexic" charset="0"/>
                <a:cs typeface="OpenDyslexic" charset="0"/>
              </a:rPr>
              <a:t>Evie has scored 4/10 in her spelling test.  </a:t>
            </a:r>
          </a:p>
          <a:p>
            <a:pPr algn="ctr"/>
            <a:r>
              <a:rPr lang="en-GB" sz="1600">
                <a:latin typeface="OpenDyslexicAlta" pitchFamily="2" charset="77"/>
                <a:ea typeface="OpenDyslexic" charset="0"/>
                <a:cs typeface="OpenDyslexic" charset="0"/>
              </a:rPr>
              <a:t>Can you help her to work out which spellings are wrong and write them correctly?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8000" y="1251292"/>
            <a:ext cx="2787650" cy="261610"/>
          </a:xfrm>
          <a:prstGeom prst="rect">
            <a:avLst/>
          </a:prstGeom>
          <a:solidFill>
            <a:srgbClr val="8FAADC"/>
          </a:solidFill>
        </p:spPr>
        <p:txBody>
          <a:bodyPr wrap="square" rtlCol="0">
            <a:spAutoFit/>
          </a:bodyPr>
          <a:lstStyle/>
          <a:p>
            <a:r>
              <a:rPr lang="en-GB" sz="1100">
                <a:latin typeface="OpenDyslexicAlta" pitchFamily="2" charset="77"/>
                <a:ea typeface="OpenDyslexic" charset="0"/>
                <a:cs typeface="OpenDyslexic" charset="0"/>
              </a:rPr>
              <a:t>Cover your spellings for this task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90239E-C5B7-4E3D-B5E3-F98E06F0C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80825"/>
              </p:ext>
            </p:extLst>
          </p:nvPr>
        </p:nvGraphicFramePr>
        <p:xfrm>
          <a:off x="539371" y="164437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38298420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0068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0494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05718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1609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172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young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7941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cousin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8775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enough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49379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encourage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61959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flourish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626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791532"/>
                  </a:ext>
                </a:extLst>
              </a:tr>
            </a:tbl>
          </a:graphicData>
        </a:graphic>
      </p:graphicFrame>
      <p:pic>
        <p:nvPicPr>
          <p:cNvPr id="8194" name="Picture 2" descr="Classroom Comic Characters Project 1 Schoo">
            <a:extLst>
              <a:ext uri="{FF2B5EF4-FFF2-40B4-BE49-F238E27FC236}">
                <a16:creationId xmlns:a16="http://schemas.microsoft.com/office/drawing/2014/main" id="{8B860329-E02A-40FF-AA7A-BD00B0169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15679" y="2132891"/>
            <a:ext cx="1245859" cy="185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DE4A76D-0F02-489C-8C9E-BB27F5F63089}"/>
              </a:ext>
            </a:extLst>
          </p:cNvPr>
          <p:cNvSpPr/>
          <p:nvPr/>
        </p:nvSpPr>
        <p:spPr>
          <a:xfrm>
            <a:off x="240633" y="1550480"/>
            <a:ext cx="3339586" cy="5160674"/>
          </a:xfrm>
          <a:prstGeom prst="roundRect">
            <a:avLst>
              <a:gd name="adj" fmla="val 35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8655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339822"/>
              </p:ext>
            </p:extLst>
          </p:nvPr>
        </p:nvGraphicFramePr>
        <p:xfrm>
          <a:off x="508000" y="325966"/>
          <a:ext cx="90551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800" b="0" i="0">
                          <a:latin typeface="Muli" pitchFamily="2" charset="77"/>
                        </a:rPr>
                        <a:t>The /u/ sound spelled ‘</a:t>
                      </a:r>
                      <a:r>
                        <a:rPr lang="en-GB" sz="1800" err="1">
                          <a:latin typeface="Muli" pitchFamily="2" charset="77"/>
                        </a:rPr>
                        <a:t>ou</a:t>
                      </a:r>
                      <a:r>
                        <a:rPr lang="en-GB" sz="1800">
                          <a:latin typeface="Muli" pitchFamily="2" charset="77"/>
                        </a:rPr>
                        <a:t>’. This digraph is only found in the middle of words.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aseline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67590" y="2036918"/>
          <a:ext cx="2787650" cy="4495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51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tuch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double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truble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yung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cusin</a:t>
                      </a:r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country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enough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encurage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flurish</a:t>
                      </a:r>
                      <a:b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477126"/>
              </p:ext>
            </p:extLst>
          </p:nvPr>
        </p:nvGraphicFramePr>
        <p:xfrm>
          <a:off x="9218237" y="2049671"/>
          <a:ext cx="2434392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4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young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cousin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enough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encourage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flourish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8568" y="1323865"/>
            <a:ext cx="8360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>
                <a:latin typeface="OpenDyslexicAlta" pitchFamily="2" charset="77"/>
                <a:ea typeface="OpenDyslexic" charset="0"/>
                <a:cs typeface="OpenDyslexic" charset="0"/>
              </a:rPr>
              <a:t>Evie has scored 4/10 in her spelling test.  </a:t>
            </a:r>
          </a:p>
          <a:p>
            <a:pPr algn="ctr"/>
            <a:r>
              <a:rPr lang="en-GB" sz="1600">
                <a:latin typeface="OpenDyslexicAlta" pitchFamily="2" charset="77"/>
                <a:ea typeface="OpenDyslexic" charset="0"/>
                <a:cs typeface="OpenDyslexic" charset="0"/>
              </a:rPr>
              <a:t>Can you help her to work out which spellings are wrong and write them correctly?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8000" y="1251292"/>
            <a:ext cx="2787650" cy="261610"/>
          </a:xfrm>
          <a:prstGeom prst="rect">
            <a:avLst/>
          </a:prstGeom>
          <a:solidFill>
            <a:srgbClr val="8FAADC"/>
          </a:solidFill>
        </p:spPr>
        <p:txBody>
          <a:bodyPr wrap="square" rtlCol="0">
            <a:spAutoFit/>
          </a:bodyPr>
          <a:lstStyle/>
          <a:p>
            <a:r>
              <a:rPr lang="en-GB" sz="1100">
                <a:latin typeface="OpenDyslexicAlta" pitchFamily="2" charset="77"/>
                <a:ea typeface="OpenDyslexic" charset="0"/>
                <a:cs typeface="OpenDyslexic" charset="0"/>
              </a:rPr>
              <a:t>Cover your spellings for this task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90239E-C5B7-4E3D-B5E3-F98E06F0C215}"/>
              </a:ext>
            </a:extLst>
          </p:cNvPr>
          <p:cNvGraphicFramePr>
            <a:graphicFrameLocks noGrp="1"/>
          </p:cNvGraphicFramePr>
          <p:nvPr/>
        </p:nvGraphicFramePr>
        <p:xfrm>
          <a:off x="539371" y="164437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38298420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0068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0494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05718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1609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172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young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7941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cousin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8775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enough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49379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encourage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61959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flourish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626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791532"/>
                  </a:ext>
                </a:extLst>
              </a:tr>
            </a:tbl>
          </a:graphicData>
        </a:graphic>
      </p:graphicFrame>
      <p:pic>
        <p:nvPicPr>
          <p:cNvPr id="8194" name="Picture 2" descr="Classroom Comic Characters Project 1 Schoo">
            <a:extLst>
              <a:ext uri="{FF2B5EF4-FFF2-40B4-BE49-F238E27FC236}">
                <a16:creationId xmlns:a16="http://schemas.microsoft.com/office/drawing/2014/main" id="{8B860329-E02A-40FF-AA7A-BD00B0169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15679" y="2132891"/>
            <a:ext cx="1245859" cy="185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06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08871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028836404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10899659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touch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young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cousin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encourage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flourish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013267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>
                          <a:latin typeface="Muli" pitchFamily="2" charset="77"/>
                        </a:rPr>
                        <a:t>The /u/ sound spelled ‘</a:t>
                      </a:r>
                      <a:r>
                        <a:rPr lang="en-GB" sz="1400" baseline="0" dirty="0" err="1">
                          <a:latin typeface="Muli" pitchFamily="2" charset="77"/>
                        </a:rPr>
                        <a:t>ou</a:t>
                      </a:r>
                      <a:r>
                        <a:rPr lang="en-GB" sz="1400" baseline="0" dirty="0">
                          <a:latin typeface="Muli" pitchFamily="2" charset="77"/>
                        </a:rPr>
                        <a:t>.’ This digraph is only found in the middle of words.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98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young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cousin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enough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encourage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flourish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302741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>
                          <a:latin typeface="Muli" pitchFamily="2" charset="77"/>
                        </a:rPr>
                        <a:t>The /u/ sound spelled ‘</a:t>
                      </a:r>
                      <a:r>
                        <a:rPr lang="en-GB" sz="1400" baseline="0" err="1">
                          <a:latin typeface="Muli" pitchFamily="2" charset="77"/>
                        </a:rPr>
                        <a:t>ou</a:t>
                      </a:r>
                      <a:r>
                        <a:rPr lang="en-GB" sz="1400" baseline="0">
                          <a:latin typeface="Muli" pitchFamily="2" charset="77"/>
                        </a:rPr>
                        <a:t>.’ This digraph is only found in the middle of words.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>
                        <a:latin typeface="Muli" pitchFamily="2" charset="77"/>
                      </a:endParaRPr>
                    </a:p>
                    <a:p>
                      <a:r>
                        <a:rPr lang="en-GB" sz="1400" baseline="0">
                          <a:latin typeface="Muli" pitchFamily="2" charset="77"/>
                        </a:rPr>
                        <a:t>Name:</a:t>
                      </a:r>
                      <a:endParaRPr lang="en-GB" sz="140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345757"/>
              </p:ext>
            </p:extLst>
          </p:nvPr>
        </p:nvGraphicFramePr>
        <p:xfrm>
          <a:off x="3468914" y="2250830"/>
          <a:ext cx="8478160" cy="43785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9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9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9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5713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touch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torch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troupe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713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youth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flourish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flour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5713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young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grout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cousin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enough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713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cloud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sound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5713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toupee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encourage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tx1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mound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8914" y="1600196"/>
            <a:ext cx="8478158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>
                <a:latin typeface="OpenDyslexicAlta" pitchFamily="2" charset="77"/>
                <a:ea typeface="OpenDyslexic" charset="0"/>
                <a:cs typeface="OpenDyslexic" charset="0"/>
              </a:rPr>
              <a:t>Ask someone to time you. Can you find your spellings hidden in the grid? How long did it take? Try it again and improve your speed!</a:t>
            </a:r>
          </a:p>
        </p:txBody>
      </p:sp>
    </p:spTree>
    <p:extLst>
      <p:ext uri="{BB962C8B-B14F-4D97-AF65-F5344CB8AC3E}">
        <p14:creationId xmlns:p14="http://schemas.microsoft.com/office/powerpoint/2010/main" val="86186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young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cousin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enough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encourage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flourish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891322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Muli" pitchFamily="2" charset="77"/>
                        </a:rPr>
                        <a:t>The /u/ sound spelled ‘</a:t>
                      </a:r>
                      <a:r>
                        <a:rPr lang="en-GB" sz="1400" baseline="0" dirty="0" err="1">
                          <a:solidFill>
                            <a:schemeClr val="tx1"/>
                          </a:solidFill>
                          <a:latin typeface="Muli" pitchFamily="2" charset="77"/>
                        </a:rPr>
                        <a:t>ou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Muli" pitchFamily="2" charset="77"/>
                        </a:rPr>
                        <a:t>.’ This digraph is only found in the middle of words.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solidFill>
                          <a:schemeClr val="tx1"/>
                        </a:solidFill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 </a:t>
                      </a:r>
                      <a:endParaRPr lang="en-GB" sz="140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002104"/>
              </p:ext>
            </p:extLst>
          </p:nvPr>
        </p:nvGraphicFramePr>
        <p:xfrm>
          <a:off x="3468914" y="2250830"/>
          <a:ext cx="8478160" cy="43785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9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9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9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5713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touch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torch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troupe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713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youth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flourish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flour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5713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young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grout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cousin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enough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713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cloud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sound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5713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couple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toupee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encourage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mound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8914" y="1600196"/>
            <a:ext cx="8478158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>
                <a:latin typeface="OpenDyslexicAlta" pitchFamily="2" charset="77"/>
                <a:ea typeface="OpenDyslexic" charset="0"/>
                <a:cs typeface="OpenDyslexic" charset="0"/>
              </a:rPr>
              <a:t>Ask someone to time you. Can you find your spellings hidden in the grid? How long did it take? Try it again and improve your speed!</a:t>
            </a:r>
          </a:p>
        </p:txBody>
      </p:sp>
    </p:spTree>
    <p:extLst>
      <p:ext uri="{BB962C8B-B14F-4D97-AF65-F5344CB8AC3E}">
        <p14:creationId xmlns:p14="http://schemas.microsoft.com/office/powerpoint/2010/main" val="1562604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15264</TotalTime>
  <Words>641</Words>
  <Application>Microsoft Macintosh PowerPoint</Application>
  <PresentationFormat>Widescreen</PresentationFormat>
  <Paragraphs>176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OpenDyslexicAlta</vt:lpstr>
      <vt:lpstr>Muli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Spelling Shed 🐝</dc:title>
  <dc:creator>Rob Smith</dc:creator>
  <cp:lastModifiedBy>Martin Saunders</cp:lastModifiedBy>
  <cp:revision>293</cp:revision>
  <cp:lastPrinted>2018-09-05T20:54:15Z</cp:lastPrinted>
  <dcterms:created xsi:type="dcterms:W3CDTF">2018-08-06T08:16:18Z</dcterms:created>
  <dcterms:modified xsi:type="dcterms:W3CDTF">2020-06-16T10:54:57Z</dcterms:modified>
</cp:coreProperties>
</file>