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3"/>
  </p:notesMasterIdLst>
  <p:handoutMasterIdLst>
    <p:handoutMasterId r:id="rId34"/>
  </p:handoutMasterIdLst>
  <p:sldIdLst>
    <p:sldId id="320" r:id="rId2"/>
    <p:sldId id="321" r:id="rId3"/>
    <p:sldId id="346" r:id="rId4"/>
    <p:sldId id="349" r:id="rId5"/>
    <p:sldId id="351" r:id="rId6"/>
    <p:sldId id="357" r:id="rId7"/>
    <p:sldId id="356" r:id="rId8"/>
    <p:sldId id="353" r:id="rId9"/>
    <p:sldId id="354" r:id="rId10"/>
    <p:sldId id="355" r:id="rId11"/>
    <p:sldId id="358" r:id="rId12"/>
    <p:sldId id="360" r:id="rId13"/>
    <p:sldId id="359" r:id="rId14"/>
    <p:sldId id="361" r:id="rId15"/>
    <p:sldId id="362" r:id="rId16"/>
    <p:sldId id="363" r:id="rId17"/>
    <p:sldId id="364" r:id="rId18"/>
    <p:sldId id="365" r:id="rId19"/>
    <p:sldId id="368" r:id="rId20"/>
    <p:sldId id="367" r:id="rId21"/>
    <p:sldId id="366" r:id="rId22"/>
    <p:sldId id="369" r:id="rId23"/>
    <p:sldId id="370" r:id="rId24"/>
    <p:sldId id="371" r:id="rId25"/>
    <p:sldId id="372" r:id="rId26"/>
    <p:sldId id="373" r:id="rId27"/>
    <p:sldId id="374" r:id="rId28"/>
    <p:sldId id="376" r:id="rId29"/>
    <p:sldId id="375" r:id="rId30"/>
    <p:sldId id="348" r:id="rId31"/>
    <p:sldId id="377" r:id="rId32"/>
  </p:sldIdLst>
  <p:sldSz cx="12192000" cy="6858000"/>
  <p:notesSz cx="6858000" cy="9144000"/>
  <p:embeddedFontLst>
    <p:embeddedFont>
      <p:font typeface="OpenDyslexic" panose="00000500000000000000" pitchFamily="2" charset="0"/>
      <p:regular r:id="rId35"/>
      <p:bold r:id="rId36"/>
      <p:italic r:id="rId37"/>
      <p:boldItalic r:id="rId38"/>
    </p:embeddedFont>
    <p:embeddedFont>
      <p:font typeface="OpenDyslexicAlta" panose="00000500000000000000" pitchFamily="2" charset="0"/>
      <p:regular r:id="rId39"/>
      <p:bold r:id="rId40"/>
      <p:italic r:id="rId41"/>
      <p:boldItalic r:id="rId42"/>
    </p:embeddedFont>
    <p:embeddedFont>
      <p:font typeface="Lato Light" panose="020F0302020204030203" pitchFamily="34" charset="0"/>
      <p:regular r:id="rId43"/>
    </p:embeddedFont>
    <p:embeddedFont>
      <p:font typeface="Calibri" panose="020F0502020204030204" pitchFamily="34" charset="0"/>
      <p:regular r:id="rId44"/>
      <p:bold r:id="rId45"/>
      <p:italic r:id="rId46"/>
      <p:boldItalic r:id="rId47"/>
    </p:embeddedFont>
    <p:embeddedFont>
      <p:font typeface="Lato" panose="020F0502020204030203" pitchFamily="34" charset="0"/>
      <p:regular r:id="rId48"/>
      <p:bold r:id="rId49"/>
    </p:embeddedFont>
    <p:embeddedFont>
      <p:font typeface="Muli" panose="020B0604020202020204" charset="0"/>
      <p:regular r:id="rId50"/>
      <p:bold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3273DC"/>
    <a:srgbClr val="7957D5"/>
    <a:srgbClr val="FFDD57"/>
    <a:srgbClr val="209CEE"/>
    <a:srgbClr val="23D160"/>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75" autoAdjust="0"/>
    <p:restoredTop sz="87404" autoAdjust="0"/>
  </p:normalViewPr>
  <p:slideViewPr>
    <p:cSldViewPr snapToGrid="0" snapToObjects="1">
      <p:cViewPr varScale="1">
        <p:scale>
          <a:sx n="60" d="100"/>
          <a:sy n="60" d="100"/>
        </p:scale>
        <p:origin x="-588" y="-1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761945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27995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894066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2979563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peer assess (with or without adult support) as a means of consolidation.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16442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507606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751891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153591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6667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43582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935804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806843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832257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776432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2254967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847504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4285961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472130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responses depending on the groups of children and the groupings they choose to form.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192613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groupings are possible, e.g. into cubes, triangles, and counters; also into red, yellow and blue groups; also, into subsets of red, yellow and blue of each type of shape.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14261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59507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41825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75105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61910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99169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6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984343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31/12/2020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tiff"/><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tiff"/><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92500"/>
          </a:bodyPr>
          <a:lstStyle/>
          <a:p>
            <a:r>
              <a:rPr lang="en-GB" dirty="0" smtClean="0"/>
              <a:t>Stage </a:t>
            </a:r>
            <a:r>
              <a:rPr lang="en-GB" dirty="0"/>
              <a:t>1 </a:t>
            </a:r>
            <a:br>
              <a:rPr lang="en-GB" dirty="0"/>
            </a:br>
            <a:r>
              <a:rPr lang="en-GB" dirty="0"/>
              <a:t>Autumn Block 2: Addition and Subtraction</a:t>
            </a:r>
          </a:p>
          <a:p>
            <a:r>
              <a:rPr lang="en-GB" dirty="0"/>
              <a:t>Lesson 1: To be able to explore using part-whole models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Addition and Subtraction</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Autumn</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 </a:t>
            </a:r>
            <a:r>
              <a:rPr lang="en-GB" sz="2000" b="1" dirty="0" smtClean="0">
                <a:solidFill>
                  <a:schemeClr val="bg1"/>
                </a:solidFill>
              </a:rPr>
              <a:t>QZVLNPS</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 xmlns:a16="http://schemas.microsoft.com/office/drawing/2014/main"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11" name="Picture 10">
            <a:extLst>
              <a:ext uri="{FF2B5EF4-FFF2-40B4-BE49-F238E27FC236}">
                <a16:creationId xmlns="" xmlns:a16="http://schemas.microsoft.com/office/drawing/2014/main" id="{83DC0408-F5AC-8C4F-96B0-F12F7CC6D2FE}"/>
              </a:ext>
            </a:extLst>
          </p:cNvPr>
          <p:cNvPicPr>
            <a:picLocks noChangeAspect="1"/>
          </p:cNvPicPr>
          <p:nvPr/>
        </p:nvPicPr>
        <p:blipFill>
          <a:blip r:embed="rId4"/>
          <a:stretch>
            <a:fillRect/>
          </a:stretch>
        </p:blipFill>
        <p:spPr>
          <a:xfrm>
            <a:off x="1894493" y="5206430"/>
            <a:ext cx="544787" cy="554590"/>
          </a:xfrm>
          <a:prstGeom prst="rect">
            <a:avLst/>
          </a:prstGeom>
        </p:spPr>
      </p:pic>
      <p:pic>
        <p:nvPicPr>
          <p:cNvPr id="12" name="Picture 11">
            <a:extLst>
              <a:ext uri="{FF2B5EF4-FFF2-40B4-BE49-F238E27FC236}">
                <a16:creationId xmlns="" xmlns:a16="http://schemas.microsoft.com/office/drawing/2014/main" id="{CAFD9237-DD57-6841-B75C-EF0FCE9F877D}"/>
              </a:ext>
            </a:extLst>
          </p:cNvPr>
          <p:cNvPicPr>
            <a:picLocks noChangeAspect="1"/>
          </p:cNvPicPr>
          <p:nvPr/>
        </p:nvPicPr>
        <p:blipFill>
          <a:blip r:embed="rId4"/>
          <a:stretch>
            <a:fillRect/>
          </a:stretch>
        </p:blipFill>
        <p:spPr>
          <a:xfrm>
            <a:off x="2439280" y="5691697"/>
            <a:ext cx="544787" cy="554590"/>
          </a:xfrm>
          <a:prstGeom prst="rect">
            <a:avLst/>
          </a:prstGeom>
        </p:spPr>
      </p:pic>
      <p:pic>
        <p:nvPicPr>
          <p:cNvPr id="13" name="Picture 12">
            <a:extLst>
              <a:ext uri="{FF2B5EF4-FFF2-40B4-BE49-F238E27FC236}">
                <a16:creationId xmlns="" xmlns:a16="http://schemas.microsoft.com/office/drawing/2014/main" id="{54B534D4-9E00-A541-A7CA-9085C5984FB5}"/>
              </a:ext>
            </a:extLst>
          </p:cNvPr>
          <p:cNvPicPr>
            <a:picLocks noChangeAspect="1"/>
          </p:cNvPicPr>
          <p:nvPr/>
        </p:nvPicPr>
        <p:blipFill>
          <a:blip r:embed="rId4"/>
          <a:stretch>
            <a:fillRect/>
          </a:stretch>
        </p:blipFill>
        <p:spPr>
          <a:xfrm>
            <a:off x="4569662" y="5137107"/>
            <a:ext cx="544787" cy="554590"/>
          </a:xfrm>
          <a:prstGeom prst="rect">
            <a:avLst/>
          </a:prstGeom>
        </p:spPr>
      </p:pic>
      <p:pic>
        <p:nvPicPr>
          <p:cNvPr id="14" name="Picture 13">
            <a:extLst>
              <a:ext uri="{FF2B5EF4-FFF2-40B4-BE49-F238E27FC236}">
                <a16:creationId xmlns="" xmlns:a16="http://schemas.microsoft.com/office/drawing/2014/main" id="{05BCB22A-800C-3E49-BAAB-F64A915C1866}"/>
              </a:ext>
            </a:extLst>
          </p:cNvPr>
          <p:cNvPicPr>
            <a:picLocks noChangeAspect="1"/>
          </p:cNvPicPr>
          <p:nvPr/>
        </p:nvPicPr>
        <p:blipFill>
          <a:blip r:embed="rId4"/>
          <a:stretch>
            <a:fillRect/>
          </a:stretch>
        </p:blipFill>
        <p:spPr>
          <a:xfrm>
            <a:off x="4127355" y="5549339"/>
            <a:ext cx="544787" cy="554590"/>
          </a:xfrm>
          <a:prstGeom prst="rect">
            <a:avLst/>
          </a:prstGeom>
        </p:spPr>
      </p:pic>
      <p:pic>
        <p:nvPicPr>
          <p:cNvPr id="15" name="Picture 14">
            <a:extLst>
              <a:ext uri="{FF2B5EF4-FFF2-40B4-BE49-F238E27FC236}">
                <a16:creationId xmlns="" xmlns:a16="http://schemas.microsoft.com/office/drawing/2014/main" id="{2A36DFA7-FCD3-7143-8A19-DE538CB48902}"/>
              </a:ext>
            </a:extLst>
          </p:cNvPr>
          <p:cNvPicPr>
            <a:picLocks noChangeAspect="1"/>
          </p:cNvPicPr>
          <p:nvPr/>
        </p:nvPicPr>
        <p:blipFill>
          <a:blip r:embed="rId4"/>
          <a:stretch>
            <a:fillRect/>
          </a:stretch>
        </p:blipFill>
        <p:spPr>
          <a:xfrm>
            <a:off x="4842055" y="5848818"/>
            <a:ext cx="544787" cy="554590"/>
          </a:xfrm>
          <a:prstGeom prst="rect">
            <a:avLst/>
          </a:prstGeom>
        </p:spPr>
      </p:pic>
      <p:pic>
        <p:nvPicPr>
          <p:cNvPr id="10" name="Picture 9">
            <a:extLst>
              <a:ext uri="{FF2B5EF4-FFF2-40B4-BE49-F238E27FC236}">
                <a16:creationId xmlns="" xmlns:a16="http://schemas.microsoft.com/office/drawing/2014/main" id="{C8E5168B-6C7D-4945-830E-F1F8C7C2C947}"/>
              </a:ext>
            </a:extLst>
          </p:cNvPr>
          <p:cNvPicPr>
            <a:picLocks noChangeAspect="1"/>
          </p:cNvPicPr>
          <p:nvPr/>
        </p:nvPicPr>
        <p:blipFill>
          <a:blip r:embed="rId4"/>
          <a:stretch>
            <a:fillRect/>
          </a:stretch>
        </p:blipFill>
        <p:spPr>
          <a:xfrm>
            <a:off x="3469870" y="2859574"/>
            <a:ext cx="544787" cy="554590"/>
          </a:xfrm>
          <a:prstGeom prst="rect">
            <a:avLst/>
          </a:prstGeom>
        </p:spPr>
      </p:pic>
      <p:pic>
        <p:nvPicPr>
          <p:cNvPr id="16" name="Picture 15">
            <a:extLst>
              <a:ext uri="{FF2B5EF4-FFF2-40B4-BE49-F238E27FC236}">
                <a16:creationId xmlns="" xmlns:a16="http://schemas.microsoft.com/office/drawing/2014/main" id="{D6F943EA-ED66-B441-AD19-D96D02EA9996}"/>
              </a:ext>
            </a:extLst>
          </p:cNvPr>
          <p:cNvPicPr>
            <a:picLocks noChangeAspect="1"/>
          </p:cNvPicPr>
          <p:nvPr/>
        </p:nvPicPr>
        <p:blipFill>
          <a:blip r:embed="rId4"/>
          <a:stretch>
            <a:fillRect/>
          </a:stretch>
        </p:blipFill>
        <p:spPr>
          <a:xfrm>
            <a:off x="3368273" y="3414164"/>
            <a:ext cx="544787" cy="554590"/>
          </a:xfrm>
          <a:prstGeom prst="rect">
            <a:avLst/>
          </a:prstGeom>
        </p:spPr>
      </p:pic>
      <p:pic>
        <p:nvPicPr>
          <p:cNvPr id="17" name="Picture 16">
            <a:extLst>
              <a:ext uri="{FF2B5EF4-FFF2-40B4-BE49-F238E27FC236}">
                <a16:creationId xmlns="" xmlns:a16="http://schemas.microsoft.com/office/drawing/2014/main" id="{CD47ABCF-3C83-0D44-951F-3D3157CDA38B}"/>
              </a:ext>
            </a:extLst>
          </p:cNvPr>
          <p:cNvPicPr>
            <a:picLocks noChangeAspect="1"/>
          </p:cNvPicPr>
          <p:nvPr/>
        </p:nvPicPr>
        <p:blipFill>
          <a:blip r:embed="rId4"/>
          <a:stretch>
            <a:fillRect/>
          </a:stretch>
        </p:blipFill>
        <p:spPr>
          <a:xfrm>
            <a:off x="3283606" y="3934837"/>
            <a:ext cx="544787" cy="554590"/>
          </a:xfrm>
          <a:prstGeom prst="rect">
            <a:avLst/>
          </a:prstGeom>
        </p:spPr>
      </p:pic>
      <p:pic>
        <p:nvPicPr>
          <p:cNvPr id="18" name="Picture 17">
            <a:extLst>
              <a:ext uri="{FF2B5EF4-FFF2-40B4-BE49-F238E27FC236}">
                <a16:creationId xmlns="" xmlns:a16="http://schemas.microsoft.com/office/drawing/2014/main" id="{6BCE86CC-4E0D-7B46-87E4-ADA5C22026F2}"/>
              </a:ext>
            </a:extLst>
          </p:cNvPr>
          <p:cNvPicPr>
            <a:picLocks noChangeAspect="1"/>
          </p:cNvPicPr>
          <p:nvPr/>
        </p:nvPicPr>
        <p:blipFill>
          <a:blip r:embed="rId4"/>
          <a:stretch>
            <a:fillRect/>
          </a:stretch>
        </p:blipFill>
        <p:spPr>
          <a:xfrm>
            <a:off x="2824942" y="3250092"/>
            <a:ext cx="544787" cy="554590"/>
          </a:xfrm>
          <a:prstGeom prst="rect">
            <a:avLst/>
          </a:prstGeom>
        </p:spPr>
      </p:pic>
      <p:pic>
        <p:nvPicPr>
          <p:cNvPr id="19" name="Picture 18">
            <a:extLst>
              <a:ext uri="{FF2B5EF4-FFF2-40B4-BE49-F238E27FC236}">
                <a16:creationId xmlns="" xmlns:a16="http://schemas.microsoft.com/office/drawing/2014/main" id="{162E030B-E1BD-F749-9C5E-CBBF1377D7FC}"/>
              </a:ext>
            </a:extLst>
          </p:cNvPr>
          <p:cNvPicPr>
            <a:picLocks noChangeAspect="1"/>
          </p:cNvPicPr>
          <p:nvPr/>
        </p:nvPicPr>
        <p:blipFill>
          <a:blip r:embed="rId4"/>
          <a:stretch>
            <a:fillRect/>
          </a:stretch>
        </p:blipFill>
        <p:spPr>
          <a:xfrm>
            <a:off x="3911602" y="3448826"/>
            <a:ext cx="544787" cy="554590"/>
          </a:xfrm>
          <a:prstGeom prst="rect">
            <a:avLst/>
          </a:prstGeom>
        </p:spPr>
      </p:pic>
      <p:pic>
        <p:nvPicPr>
          <p:cNvPr id="21" name="Picture 20">
            <a:extLst>
              <a:ext uri="{FF2B5EF4-FFF2-40B4-BE49-F238E27FC236}">
                <a16:creationId xmlns="" xmlns:a16="http://schemas.microsoft.com/office/drawing/2014/main"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 xmlns:a16="http://schemas.microsoft.com/office/drawing/2014/main"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3" name="Rounded Rectangle 22">
            <a:extLst>
              <a:ext uri="{FF2B5EF4-FFF2-40B4-BE49-F238E27FC236}">
                <a16:creationId xmlns="" xmlns:a16="http://schemas.microsoft.com/office/drawing/2014/main"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
        <p:nvSpPr>
          <p:cNvPr id="24" name="Rounded Rectangle 23">
            <a:extLst>
              <a:ext uri="{FF2B5EF4-FFF2-40B4-BE49-F238E27FC236}">
                <a16:creationId xmlns="" xmlns:a16="http://schemas.microsoft.com/office/drawing/2014/main"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5</a:t>
            </a:r>
          </a:p>
        </p:txBody>
      </p:sp>
    </p:spTree>
    <p:extLst>
      <p:ext uri="{BB962C8B-B14F-4D97-AF65-F5344CB8AC3E}">
        <p14:creationId xmlns:p14="http://schemas.microsoft.com/office/powerpoint/2010/main" val="398044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 xmlns:a16="http://schemas.microsoft.com/office/drawing/2014/main"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 xmlns:a16="http://schemas.microsoft.com/office/drawing/2014/main"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 xmlns:a16="http://schemas.microsoft.com/office/drawing/2014/main"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3" name="Rounded Rectangle 22">
            <a:extLst>
              <a:ext uri="{FF2B5EF4-FFF2-40B4-BE49-F238E27FC236}">
                <a16:creationId xmlns="" xmlns:a16="http://schemas.microsoft.com/office/drawing/2014/main"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
        <p:nvSpPr>
          <p:cNvPr id="24" name="Rounded Rectangle 23">
            <a:extLst>
              <a:ext uri="{FF2B5EF4-FFF2-40B4-BE49-F238E27FC236}">
                <a16:creationId xmlns="" xmlns:a16="http://schemas.microsoft.com/office/drawing/2014/main"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29" name="Picture 28">
            <a:extLst>
              <a:ext uri="{FF2B5EF4-FFF2-40B4-BE49-F238E27FC236}">
                <a16:creationId xmlns="" xmlns:a16="http://schemas.microsoft.com/office/drawing/2014/main" id="{0C9B67CD-2C62-5746-A15C-005E9C8B5896}"/>
              </a:ext>
            </a:extLst>
          </p:cNvPr>
          <p:cNvPicPr>
            <a:picLocks noChangeAspect="1"/>
          </p:cNvPicPr>
          <p:nvPr/>
        </p:nvPicPr>
        <p:blipFill>
          <a:blip r:embed="rId4"/>
          <a:stretch>
            <a:fillRect/>
          </a:stretch>
        </p:blipFill>
        <p:spPr>
          <a:xfrm>
            <a:off x="2050386" y="5337115"/>
            <a:ext cx="1746158" cy="839848"/>
          </a:xfrm>
          <a:prstGeom prst="rect">
            <a:avLst/>
          </a:prstGeom>
        </p:spPr>
      </p:pic>
      <p:pic>
        <p:nvPicPr>
          <p:cNvPr id="30" name="Picture 29">
            <a:extLst>
              <a:ext uri="{FF2B5EF4-FFF2-40B4-BE49-F238E27FC236}">
                <a16:creationId xmlns="" xmlns:a16="http://schemas.microsoft.com/office/drawing/2014/main" id="{9786347C-92A2-9F46-9AB9-02A936CEB886}"/>
              </a:ext>
            </a:extLst>
          </p:cNvPr>
          <p:cNvPicPr>
            <a:picLocks noChangeAspect="1"/>
          </p:cNvPicPr>
          <p:nvPr/>
        </p:nvPicPr>
        <p:blipFill>
          <a:blip r:embed="rId5"/>
          <a:stretch>
            <a:fillRect/>
          </a:stretch>
        </p:blipFill>
        <p:spPr>
          <a:xfrm>
            <a:off x="4449874" y="5337115"/>
            <a:ext cx="1749180" cy="839848"/>
          </a:xfrm>
          <a:prstGeom prst="rect">
            <a:avLst/>
          </a:prstGeom>
        </p:spPr>
      </p:pic>
    </p:spTree>
    <p:extLst>
      <p:ext uri="{BB962C8B-B14F-4D97-AF65-F5344CB8AC3E}">
        <p14:creationId xmlns:p14="http://schemas.microsoft.com/office/powerpoint/2010/main" val="385699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 xmlns:a16="http://schemas.microsoft.com/office/drawing/2014/main"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 xmlns:a16="http://schemas.microsoft.com/office/drawing/2014/main"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 xmlns:a16="http://schemas.microsoft.com/office/drawing/2014/main"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3" name="Rounded Rectangle 22">
            <a:extLst>
              <a:ext uri="{FF2B5EF4-FFF2-40B4-BE49-F238E27FC236}">
                <a16:creationId xmlns="" xmlns:a16="http://schemas.microsoft.com/office/drawing/2014/main"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
        <p:nvSpPr>
          <p:cNvPr id="24" name="Rounded Rectangle 23">
            <a:extLst>
              <a:ext uri="{FF2B5EF4-FFF2-40B4-BE49-F238E27FC236}">
                <a16:creationId xmlns="" xmlns:a16="http://schemas.microsoft.com/office/drawing/2014/main"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28" name="Picture 27">
            <a:extLst>
              <a:ext uri="{FF2B5EF4-FFF2-40B4-BE49-F238E27FC236}">
                <a16:creationId xmlns="" xmlns:a16="http://schemas.microsoft.com/office/drawing/2014/main" id="{981993E4-AED6-EB48-9E65-F927EFF45A24}"/>
              </a:ext>
            </a:extLst>
          </p:cNvPr>
          <p:cNvPicPr>
            <a:picLocks noChangeAspect="1"/>
          </p:cNvPicPr>
          <p:nvPr/>
        </p:nvPicPr>
        <p:blipFill>
          <a:blip r:embed="rId4"/>
          <a:stretch>
            <a:fillRect/>
          </a:stretch>
        </p:blipFill>
        <p:spPr>
          <a:xfrm>
            <a:off x="2902722" y="3216701"/>
            <a:ext cx="1749180" cy="839848"/>
          </a:xfrm>
          <a:prstGeom prst="rect">
            <a:avLst/>
          </a:prstGeom>
        </p:spPr>
      </p:pic>
      <p:pic>
        <p:nvPicPr>
          <p:cNvPr id="29" name="Picture 28">
            <a:extLst>
              <a:ext uri="{FF2B5EF4-FFF2-40B4-BE49-F238E27FC236}">
                <a16:creationId xmlns="" xmlns:a16="http://schemas.microsoft.com/office/drawing/2014/main" id="{0C9B67CD-2C62-5746-A15C-005E9C8B5896}"/>
              </a:ext>
            </a:extLst>
          </p:cNvPr>
          <p:cNvPicPr>
            <a:picLocks noChangeAspect="1"/>
          </p:cNvPicPr>
          <p:nvPr/>
        </p:nvPicPr>
        <p:blipFill>
          <a:blip r:embed="rId5"/>
          <a:stretch>
            <a:fillRect/>
          </a:stretch>
        </p:blipFill>
        <p:spPr>
          <a:xfrm>
            <a:off x="2050386" y="5337115"/>
            <a:ext cx="1746158" cy="839848"/>
          </a:xfrm>
          <a:prstGeom prst="rect">
            <a:avLst/>
          </a:prstGeom>
        </p:spPr>
      </p:pic>
      <p:pic>
        <p:nvPicPr>
          <p:cNvPr id="30" name="Picture 29">
            <a:extLst>
              <a:ext uri="{FF2B5EF4-FFF2-40B4-BE49-F238E27FC236}">
                <a16:creationId xmlns="" xmlns:a16="http://schemas.microsoft.com/office/drawing/2014/main" id="{9786347C-92A2-9F46-9AB9-02A936CEB886}"/>
              </a:ext>
            </a:extLst>
          </p:cNvPr>
          <p:cNvPicPr>
            <a:picLocks noChangeAspect="1"/>
          </p:cNvPicPr>
          <p:nvPr/>
        </p:nvPicPr>
        <p:blipFill>
          <a:blip r:embed="rId6"/>
          <a:stretch>
            <a:fillRect/>
          </a:stretch>
        </p:blipFill>
        <p:spPr>
          <a:xfrm>
            <a:off x="4449874" y="5337115"/>
            <a:ext cx="1749180" cy="839848"/>
          </a:xfrm>
          <a:prstGeom prst="rect">
            <a:avLst/>
          </a:prstGeom>
        </p:spPr>
      </p:pic>
    </p:spTree>
    <p:extLst>
      <p:ext uri="{BB962C8B-B14F-4D97-AF65-F5344CB8AC3E}">
        <p14:creationId xmlns:p14="http://schemas.microsoft.com/office/powerpoint/2010/main" val="137957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 xmlns:a16="http://schemas.microsoft.com/office/drawing/2014/main"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 xmlns:a16="http://schemas.microsoft.com/office/drawing/2014/main"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 xmlns:a16="http://schemas.microsoft.com/office/drawing/2014/main"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3" name="Rounded Rectangle 22">
            <a:extLst>
              <a:ext uri="{FF2B5EF4-FFF2-40B4-BE49-F238E27FC236}">
                <a16:creationId xmlns="" xmlns:a16="http://schemas.microsoft.com/office/drawing/2014/main"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
        <p:nvSpPr>
          <p:cNvPr id="24" name="Rounded Rectangle 23">
            <a:extLst>
              <a:ext uri="{FF2B5EF4-FFF2-40B4-BE49-F238E27FC236}">
                <a16:creationId xmlns="" xmlns:a16="http://schemas.microsoft.com/office/drawing/2014/main"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7</a:t>
            </a:r>
          </a:p>
        </p:txBody>
      </p:sp>
      <p:pic>
        <p:nvPicPr>
          <p:cNvPr id="28" name="Picture 27">
            <a:extLst>
              <a:ext uri="{FF2B5EF4-FFF2-40B4-BE49-F238E27FC236}">
                <a16:creationId xmlns="" xmlns:a16="http://schemas.microsoft.com/office/drawing/2014/main" id="{981993E4-AED6-EB48-9E65-F927EFF45A24}"/>
              </a:ext>
            </a:extLst>
          </p:cNvPr>
          <p:cNvPicPr>
            <a:picLocks noChangeAspect="1"/>
          </p:cNvPicPr>
          <p:nvPr/>
        </p:nvPicPr>
        <p:blipFill>
          <a:blip r:embed="rId4"/>
          <a:stretch>
            <a:fillRect/>
          </a:stretch>
        </p:blipFill>
        <p:spPr>
          <a:xfrm>
            <a:off x="2902722" y="3216701"/>
            <a:ext cx="1749180" cy="839848"/>
          </a:xfrm>
          <a:prstGeom prst="rect">
            <a:avLst/>
          </a:prstGeom>
        </p:spPr>
      </p:pic>
      <p:pic>
        <p:nvPicPr>
          <p:cNvPr id="29" name="Picture 28">
            <a:extLst>
              <a:ext uri="{FF2B5EF4-FFF2-40B4-BE49-F238E27FC236}">
                <a16:creationId xmlns="" xmlns:a16="http://schemas.microsoft.com/office/drawing/2014/main" id="{0C9B67CD-2C62-5746-A15C-005E9C8B5896}"/>
              </a:ext>
            </a:extLst>
          </p:cNvPr>
          <p:cNvPicPr>
            <a:picLocks noChangeAspect="1"/>
          </p:cNvPicPr>
          <p:nvPr/>
        </p:nvPicPr>
        <p:blipFill>
          <a:blip r:embed="rId5"/>
          <a:stretch>
            <a:fillRect/>
          </a:stretch>
        </p:blipFill>
        <p:spPr>
          <a:xfrm>
            <a:off x="2050386" y="5337115"/>
            <a:ext cx="1746158" cy="839848"/>
          </a:xfrm>
          <a:prstGeom prst="rect">
            <a:avLst/>
          </a:prstGeom>
        </p:spPr>
      </p:pic>
      <p:pic>
        <p:nvPicPr>
          <p:cNvPr id="30" name="Picture 29">
            <a:extLst>
              <a:ext uri="{FF2B5EF4-FFF2-40B4-BE49-F238E27FC236}">
                <a16:creationId xmlns="" xmlns:a16="http://schemas.microsoft.com/office/drawing/2014/main" id="{9786347C-92A2-9F46-9AB9-02A936CEB886}"/>
              </a:ext>
            </a:extLst>
          </p:cNvPr>
          <p:cNvPicPr>
            <a:picLocks noChangeAspect="1"/>
          </p:cNvPicPr>
          <p:nvPr/>
        </p:nvPicPr>
        <p:blipFill>
          <a:blip r:embed="rId6"/>
          <a:stretch>
            <a:fillRect/>
          </a:stretch>
        </p:blipFill>
        <p:spPr>
          <a:xfrm>
            <a:off x="4449874" y="5337115"/>
            <a:ext cx="1749180" cy="839848"/>
          </a:xfrm>
          <a:prstGeom prst="rect">
            <a:avLst/>
          </a:prstGeom>
        </p:spPr>
      </p:pic>
    </p:spTree>
    <p:extLst>
      <p:ext uri="{BB962C8B-B14F-4D97-AF65-F5344CB8AC3E}">
        <p14:creationId xmlns:p14="http://schemas.microsoft.com/office/powerpoint/2010/main" val="3300247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 xmlns:a16="http://schemas.microsoft.com/office/drawing/2014/main"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 xmlns:a16="http://schemas.microsoft.com/office/drawing/2014/main"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 xmlns:a16="http://schemas.microsoft.com/office/drawing/2014/main"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5</a:t>
            </a:r>
          </a:p>
        </p:txBody>
      </p:sp>
      <p:sp>
        <p:nvSpPr>
          <p:cNvPr id="23" name="Rounded Rectangle 22">
            <a:extLst>
              <a:ext uri="{FF2B5EF4-FFF2-40B4-BE49-F238E27FC236}">
                <a16:creationId xmlns="" xmlns:a16="http://schemas.microsoft.com/office/drawing/2014/main"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4" name="Rounded Rectangle 23">
            <a:extLst>
              <a:ext uri="{FF2B5EF4-FFF2-40B4-BE49-F238E27FC236}">
                <a16:creationId xmlns="" xmlns:a16="http://schemas.microsoft.com/office/drawing/2014/main"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2" name="Picture 11">
            <a:extLst>
              <a:ext uri="{FF2B5EF4-FFF2-40B4-BE49-F238E27FC236}">
                <a16:creationId xmlns="" xmlns:a16="http://schemas.microsoft.com/office/drawing/2014/main" id="{BC6FC6F9-A299-AD47-9C32-45F3C827C599}"/>
              </a:ext>
            </a:extLst>
          </p:cNvPr>
          <p:cNvPicPr>
            <a:picLocks noChangeAspect="1"/>
          </p:cNvPicPr>
          <p:nvPr/>
        </p:nvPicPr>
        <p:blipFill>
          <a:blip r:embed="rId4"/>
          <a:stretch>
            <a:fillRect/>
          </a:stretch>
        </p:blipFill>
        <p:spPr>
          <a:xfrm>
            <a:off x="1923564" y="5047916"/>
            <a:ext cx="430169" cy="427856"/>
          </a:xfrm>
          <a:prstGeom prst="rect">
            <a:avLst/>
          </a:prstGeom>
        </p:spPr>
      </p:pic>
      <p:pic>
        <p:nvPicPr>
          <p:cNvPr id="13" name="Picture 12">
            <a:extLst>
              <a:ext uri="{FF2B5EF4-FFF2-40B4-BE49-F238E27FC236}">
                <a16:creationId xmlns="" xmlns:a16="http://schemas.microsoft.com/office/drawing/2014/main" id="{F6FADD29-7B90-A340-9D59-CF84EFD27925}"/>
              </a:ext>
            </a:extLst>
          </p:cNvPr>
          <p:cNvPicPr>
            <a:picLocks noChangeAspect="1"/>
          </p:cNvPicPr>
          <p:nvPr/>
        </p:nvPicPr>
        <p:blipFill>
          <a:blip r:embed="rId4"/>
          <a:stretch>
            <a:fillRect/>
          </a:stretch>
        </p:blipFill>
        <p:spPr>
          <a:xfrm>
            <a:off x="1852660" y="5650881"/>
            <a:ext cx="430169" cy="427856"/>
          </a:xfrm>
          <a:prstGeom prst="rect">
            <a:avLst/>
          </a:prstGeom>
        </p:spPr>
      </p:pic>
      <p:pic>
        <p:nvPicPr>
          <p:cNvPr id="14" name="Picture 13">
            <a:extLst>
              <a:ext uri="{FF2B5EF4-FFF2-40B4-BE49-F238E27FC236}">
                <a16:creationId xmlns="" xmlns:a16="http://schemas.microsoft.com/office/drawing/2014/main" id="{BE16D41C-2AA3-5645-849F-F0A0820BC474}"/>
              </a:ext>
            </a:extLst>
          </p:cNvPr>
          <p:cNvPicPr>
            <a:picLocks noChangeAspect="1"/>
          </p:cNvPicPr>
          <p:nvPr/>
        </p:nvPicPr>
        <p:blipFill>
          <a:blip r:embed="rId4"/>
          <a:stretch>
            <a:fillRect/>
          </a:stretch>
        </p:blipFill>
        <p:spPr>
          <a:xfrm>
            <a:off x="2519649" y="5047916"/>
            <a:ext cx="430169" cy="427856"/>
          </a:xfrm>
          <a:prstGeom prst="rect">
            <a:avLst/>
          </a:prstGeom>
        </p:spPr>
      </p:pic>
      <p:pic>
        <p:nvPicPr>
          <p:cNvPr id="15" name="Picture 14">
            <a:extLst>
              <a:ext uri="{FF2B5EF4-FFF2-40B4-BE49-F238E27FC236}">
                <a16:creationId xmlns="" xmlns:a16="http://schemas.microsoft.com/office/drawing/2014/main" id="{3FA74797-453E-6541-A639-70E9E2F888F1}"/>
              </a:ext>
            </a:extLst>
          </p:cNvPr>
          <p:cNvPicPr>
            <a:picLocks noChangeAspect="1"/>
          </p:cNvPicPr>
          <p:nvPr/>
        </p:nvPicPr>
        <p:blipFill>
          <a:blip r:embed="rId4"/>
          <a:stretch>
            <a:fillRect/>
          </a:stretch>
        </p:blipFill>
        <p:spPr>
          <a:xfrm>
            <a:off x="2734733" y="5610709"/>
            <a:ext cx="430169" cy="427856"/>
          </a:xfrm>
          <a:prstGeom prst="rect">
            <a:avLst/>
          </a:prstGeom>
        </p:spPr>
      </p:pic>
      <p:pic>
        <p:nvPicPr>
          <p:cNvPr id="16" name="Picture 15">
            <a:extLst>
              <a:ext uri="{FF2B5EF4-FFF2-40B4-BE49-F238E27FC236}">
                <a16:creationId xmlns="" xmlns:a16="http://schemas.microsoft.com/office/drawing/2014/main" id="{77EB1A08-59FB-D942-9EB8-67CDCB4FDEE5}"/>
              </a:ext>
            </a:extLst>
          </p:cNvPr>
          <p:cNvPicPr>
            <a:picLocks noChangeAspect="1"/>
          </p:cNvPicPr>
          <p:nvPr/>
        </p:nvPicPr>
        <p:blipFill>
          <a:blip r:embed="rId4"/>
          <a:stretch>
            <a:fillRect/>
          </a:stretch>
        </p:blipFill>
        <p:spPr>
          <a:xfrm>
            <a:off x="2138648" y="6097972"/>
            <a:ext cx="430169" cy="427856"/>
          </a:xfrm>
          <a:prstGeom prst="rect">
            <a:avLst/>
          </a:prstGeom>
        </p:spPr>
      </p:pic>
      <p:pic>
        <p:nvPicPr>
          <p:cNvPr id="17" name="Picture 16">
            <a:extLst>
              <a:ext uri="{FF2B5EF4-FFF2-40B4-BE49-F238E27FC236}">
                <a16:creationId xmlns="" xmlns:a16="http://schemas.microsoft.com/office/drawing/2014/main" id="{B703D345-C3BA-3A48-ACAF-9A05D83986F7}"/>
              </a:ext>
            </a:extLst>
          </p:cNvPr>
          <p:cNvPicPr>
            <a:picLocks noChangeAspect="1"/>
          </p:cNvPicPr>
          <p:nvPr/>
        </p:nvPicPr>
        <p:blipFill>
          <a:blip r:embed="rId4"/>
          <a:stretch>
            <a:fillRect/>
          </a:stretch>
        </p:blipFill>
        <p:spPr>
          <a:xfrm>
            <a:off x="4786359" y="5261844"/>
            <a:ext cx="430169" cy="427856"/>
          </a:xfrm>
          <a:prstGeom prst="rect">
            <a:avLst/>
          </a:prstGeom>
        </p:spPr>
      </p:pic>
      <p:pic>
        <p:nvPicPr>
          <p:cNvPr id="18" name="Picture 17">
            <a:extLst>
              <a:ext uri="{FF2B5EF4-FFF2-40B4-BE49-F238E27FC236}">
                <a16:creationId xmlns="" xmlns:a16="http://schemas.microsoft.com/office/drawing/2014/main" id="{66AC4D99-8827-4A4E-843C-31B9DD9F71A9}"/>
              </a:ext>
            </a:extLst>
          </p:cNvPr>
          <p:cNvPicPr>
            <a:picLocks noChangeAspect="1"/>
          </p:cNvPicPr>
          <p:nvPr/>
        </p:nvPicPr>
        <p:blipFill>
          <a:blip r:embed="rId4"/>
          <a:stretch>
            <a:fillRect/>
          </a:stretch>
        </p:blipFill>
        <p:spPr>
          <a:xfrm>
            <a:off x="5031399" y="5761624"/>
            <a:ext cx="430169" cy="427856"/>
          </a:xfrm>
          <a:prstGeom prst="rect">
            <a:avLst/>
          </a:prstGeom>
        </p:spPr>
      </p:pic>
      <p:pic>
        <p:nvPicPr>
          <p:cNvPr id="19" name="Picture 18">
            <a:extLst>
              <a:ext uri="{FF2B5EF4-FFF2-40B4-BE49-F238E27FC236}">
                <a16:creationId xmlns="" xmlns:a16="http://schemas.microsoft.com/office/drawing/2014/main" id="{3A204897-DCEB-7041-BB6C-5DCB52C6F46A}"/>
              </a:ext>
            </a:extLst>
          </p:cNvPr>
          <p:cNvPicPr>
            <a:picLocks noChangeAspect="1"/>
          </p:cNvPicPr>
          <p:nvPr/>
        </p:nvPicPr>
        <p:blipFill>
          <a:blip r:embed="rId4"/>
          <a:stretch>
            <a:fillRect/>
          </a:stretch>
        </p:blipFill>
        <p:spPr>
          <a:xfrm>
            <a:off x="4269398" y="5333768"/>
            <a:ext cx="430169" cy="427856"/>
          </a:xfrm>
          <a:prstGeom prst="rect">
            <a:avLst/>
          </a:prstGeom>
        </p:spPr>
      </p:pic>
      <p:pic>
        <p:nvPicPr>
          <p:cNvPr id="25" name="Picture 24">
            <a:extLst>
              <a:ext uri="{FF2B5EF4-FFF2-40B4-BE49-F238E27FC236}">
                <a16:creationId xmlns="" xmlns:a16="http://schemas.microsoft.com/office/drawing/2014/main" id="{C7EBD5C1-2195-7645-AD45-B556DCCA0CEA}"/>
              </a:ext>
            </a:extLst>
          </p:cNvPr>
          <p:cNvPicPr>
            <a:picLocks noChangeAspect="1"/>
          </p:cNvPicPr>
          <p:nvPr/>
        </p:nvPicPr>
        <p:blipFill>
          <a:blip r:embed="rId4"/>
          <a:stretch>
            <a:fillRect/>
          </a:stretch>
        </p:blipFill>
        <p:spPr>
          <a:xfrm>
            <a:off x="4452249" y="5923540"/>
            <a:ext cx="430169" cy="427856"/>
          </a:xfrm>
          <a:prstGeom prst="rect">
            <a:avLst/>
          </a:prstGeom>
        </p:spPr>
      </p:pic>
    </p:spTree>
    <p:extLst>
      <p:ext uri="{BB962C8B-B14F-4D97-AF65-F5344CB8AC3E}">
        <p14:creationId xmlns:p14="http://schemas.microsoft.com/office/powerpoint/2010/main" val="256991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 xmlns:a16="http://schemas.microsoft.com/office/drawing/2014/main"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 xmlns:a16="http://schemas.microsoft.com/office/drawing/2014/main"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 xmlns:a16="http://schemas.microsoft.com/office/drawing/2014/main"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5</a:t>
            </a:r>
          </a:p>
        </p:txBody>
      </p:sp>
      <p:sp>
        <p:nvSpPr>
          <p:cNvPr id="23" name="Rounded Rectangle 22">
            <a:extLst>
              <a:ext uri="{FF2B5EF4-FFF2-40B4-BE49-F238E27FC236}">
                <a16:creationId xmlns="" xmlns:a16="http://schemas.microsoft.com/office/drawing/2014/main"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4" name="Rounded Rectangle 23">
            <a:extLst>
              <a:ext uri="{FF2B5EF4-FFF2-40B4-BE49-F238E27FC236}">
                <a16:creationId xmlns="" xmlns:a16="http://schemas.microsoft.com/office/drawing/2014/main"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9</a:t>
            </a:r>
          </a:p>
        </p:txBody>
      </p:sp>
      <p:pic>
        <p:nvPicPr>
          <p:cNvPr id="12" name="Picture 11">
            <a:extLst>
              <a:ext uri="{FF2B5EF4-FFF2-40B4-BE49-F238E27FC236}">
                <a16:creationId xmlns="" xmlns:a16="http://schemas.microsoft.com/office/drawing/2014/main" id="{BC6FC6F9-A299-AD47-9C32-45F3C827C599}"/>
              </a:ext>
            </a:extLst>
          </p:cNvPr>
          <p:cNvPicPr>
            <a:picLocks noChangeAspect="1"/>
          </p:cNvPicPr>
          <p:nvPr/>
        </p:nvPicPr>
        <p:blipFill>
          <a:blip r:embed="rId4"/>
          <a:stretch>
            <a:fillRect/>
          </a:stretch>
        </p:blipFill>
        <p:spPr>
          <a:xfrm>
            <a:off x="1923564" y="5047916"/>
            <a:ext cx="430169" cy="427856"/>
          </a:xfrm>
          <a:prstGeom prst="rect">
            <a:avLst/>
          </a:prstGeom>
        </p:spPr>
      </p:pic>
      <p:pic>
        <p:nvPicPr>
          <p:cNvPr id="13" name="Picture 12">
            <a:extLst>
              <a:ext uri="{FF2B5EF4-FFF2-40B4-BE49-F238E27FC236}">
                <a16:creationId xmlns="" xmlns:a16="http://schemas.microsoft.com/office/drawing/2014/main" id="{F6FADD29-7B90-A340-9D59-CF84EFD27925}"/>
              </a:ext>
            </a:extLst>
          </p:cNvPr>
          <p:cNvPicPr>
            <a:picLocks noChangeAspect="1"/>
          </p:cNvPicPr>
          <p:nvPr/>
        </p:nvPicPr>
        <p:blipFill>
          <a:blip r:embed="rId4"/>
          <a:stretch>
            <a:fillRect/>
          </a:stretch>
        </p:blipFill>
        <p:spPr>
          <a:xfrm>
            <a:off x="1852660" y="5650881"/>
            <a:ext cx="430169" cy="427856"/>
          </a:xfrm>
          <a:prstGeom prst="rect">
            <a:avLst/>
          </a:prstGeom>
        </p:spPr>
      </p:pic>
      <p:pic>
        <p:nvPicPr>
          <p:cNvPr id="14" name="Picture 13">
            <a:extLst>
              <a:ext uri="{FF2B5EF4-FFF2-40B4-BE49-F238E27FC236}">
                <a16:creationId xmlns="" xmlns:a16="http://schemas.microsoft.com/office/drawing/2014/main" id="{BE16D41C-2AA3-5645-849F-F0A0820BC474}"/>
              </a:ext>
            </a:extLst>
          </p:cNvPr>
          <p:cNvPicPr>
            <a:picLocks noChangeAspect="1"/>
          </p:cNvPicPr>
          <p:nvPr/>
        </p:nvPicPr>
        <p:blipFill>
          <a:blip r:embed="rId4"/>
          <a:stretch>
            <a:fillRect/>
          </a:stretch>
        </p:blipFill>
        <p:spPr>
          <a:xfrm>
            <a:off x="2519649" y="5047916"/>
            <a:ext cx="430169" cy="427856"/>
          </a:xfrm>
          <a:prstGeom prst="rect">
            <a:avLst/>
          </a:prstGeom>
        </p:spPr>
      </p:pic>
      <p:pic>
        <p:nvPicPr>
          <p:cNvPr id="15" name="Picture 14">
            <a:extLst>
              <a:ext uri="{FF2B5EF4-FFF2-40B4-BE49-F238E27FC236}">
                <a16:creationId xmlns="" xmlns:a16="http://schemas.microsoft.com/office/drawing/2014/main" id="{3FA74797-453E-6541-A639-70E9E2F888F1}"/>
              </a:ext>
            </a:extLst>
          </p:cNvPr>
          <p:cNvPicPr>
            <a:picLocks noChangeAspect="1"/>
          </p:cNvPicPr>
          <p:nvPr/>
        </p:nvPicPr>
        <p:blipFill>
          <a:blip r:embed="rId4"/>
          <a:stretch>
            <a:fillRect/>
          </a:stretch>
        </p:blipFill>
        <p:spPr>
          <a:xfrm>
            <a:off x="2734733" y="5610709"/>
            <a:ext cx="430169" cy="427856"/>
          </a:xfrm>
          <a:prstGeom prst="rect">
            <a:avLst/>
          </a:prstGeom>
        </p:spPr>
      </p:pic>
      <p:pic>
        <p:nvPicPr>
          <p:cNvPr id="16" name="Picture 15">
            <a:extLst>
              <a:ext uri="{FF2B5EF4-FFF2-40B4-BE49-F238E27FC236}">
                <a16:creationId xmlns="" xmlns:a16="http://schemas.microsoft.com/office/drawing/2014/main" id="{77EB1A08-59FB-D942-9EB8-67CDCB4FDEE5}"/>
              </a:ext>
            </a:extLst>
          </p:cNvPr>
          <p:cNvPicPr>
            <a:picLocks noChangeAspect="1"/>
          </p:cNvPicPr>
          <p:nvPr/>
        </p:nvPicPr>
        <p:blipFill>
          <a:blip r:embed="rId4"/>
          <a:stretch>
            <a:fillRect/>
          </a:stretch>
        </p:blipFill>
        <p:spPr>
          <a:xfrm>
            <a:off x="2138648" y="6097972"/>
            <a:ext cx="430169" cy="427856"/>
          </a:xfrm>
          <a:prstGeom prst="rect">
            <a:avLst/>
          </a:prstGeom>
        </p:spPr>
      </p:pic>
      <p:pic>
        <p:nvPicPr>
          <p:cNvPr id="17" name="Picture 16">
            <a:extLst>
              <a:ext uri="{FF2B5EF4-FFF2-40B4-BE49-F238E27FC236}">
                <a16:creationId xmlns="" xmlns:a16="http://schemas.microsoft.com/office/drawing/2014/main" id="{B703D345-C3BA-3A48-ACAF-9A05D83986F7}"/>
              </a:ext>
            </a:extLst>
          </p:cNvPr>
          <p:cNvPicPr>
            <a:picLocks noChangeAspect="1"/>
          </p:cNvPicPr>
          <p:nvPr/>
        </p:nvPicPr>
        <p:blipFill>
          <a:blip r:embed="rId4"/>
          <a:stretch>
            <a:fillRect/>
          </a:stretch>
        </p:blipFill>
        <p:spPr>
          <a:xfrm>
            <a:off x="4786359" y="5261844"/>
            <a:ext cx="430169" cy="427856"/>
          </a:xfrm>
          <a:prstGeom prst="rect">
            <a:avLst/>
          </a:prstGeom>
        </p:spPr>
      </p:pic>
      <p:pic>
        <p:nvPicPr>
          <p:cNvPr id="18" name="Picture 17">
            <a:extLst>
              <a:ext uri="{FF2B5EF4-FFF2-40B4-BE49-F238E27FC236}">
                <a16:creationId xmlns="" xmlns:a16="http://schemas.microsoft.com/office/drawing/2014/main" id="{66AC4D99-8827-4A4E-843C-31B9DD9F71A9}"/>
              </a:ext>
            </a:extLst>
          </p:cNvPr>
          <p:cNvPicPr>
            <a:picLocks noChangeAspect="1"/>
          </p:cNvPicPr>
          <p:nvPr/>
        </p:nvPicPr>
        <p:blipFill>
          <a:blip r:embed="rId4"/>
          <a:stretch>
            <a:fillRect/>
          </a:stretch>
        </p:blipFill>
        <p:spPr>
          <a:xfrm>
            <a:off x="5031399" y="5761624"/>
            <a:ext cx="430169" cy="427856"/>
          </a:xfrm>
          <a:prstGeom prst="rect">
            <a:avLst/>
          </a:prstGeom>
        </p:spPr>
      </p:pic>
      <p:pic>
        <p:nvPicPr>
          <p:cNvPr id="19" name="Picture 18">
            <a:extLst>
              <a:ext uri="{FF2B5EF4-FFF2-40B4-BE49-F238E27FC236}">
                <a16:creationId xmlns="" xmlns:a16="http://schemas.microsoft.com/office/drawing/2014/main" id="{3A204897-DCEB-7041-BB6C-5DCB52C6F46A}"/>
              </a:ext>
            </a:extLst>
          </p:cNvPr>
          <p:cNvPicPr>
            <a:picLocks noChangeAspect="1"/>
          </p:cNvPicPr>
          <p:nvPr/>
        </p:nvPicPr>
        <p:blipFill>
          <a:blip r:embed="rId4"/>
          <a:stretch>
            <a:fillRect/>
          </a:stretch>
        </p:blipFill>
        <p:spPr>
          <a:xfrm>
            <a:off x="4269398" y="5333768"/>
            <a:ext cx="430169" cy="427856"/>
          </a:xfrm>
          <a:prstGeom prst="rect">
            <a:avLst/>
          </a:prstGeom>
        </p:spPr>
      </p:pic>
      <p:pic>
        <p:nvPicPr>
          <p:cNvPr id="25" name="Picture 24">
            <a:extLst>
              <a:ext uri="{FF2B5EF4-FFF2-40B4-BE49-F238E27FC236}">
                <a16:creationId xmlns="" xmlns:a16="http://schemas.microsoft.com/office/drawing/2014/main" id="{C7EBD5C1-2195-7645-AD45-B556DCCA0CEA}"/>
              </a:ext>
            </a:extLst>
          </p:cNvPr>
          <p:cNvPicPr>
            <a:picLocks noChangeAspect="1"/>
          </p:cNvPicPr>
          <p:nvPr/>
        </p:nvPicPr>
        <p:blipFill>
          <a:blip r:embed="rId4"/>
          <a:stretch>
            <a:fillRect/>
          </a:stretch>
        </p:blipFill>
        <p:spPr>
          <a:xfrm>
            <a:off x="4452249" y="5923540"/>
            <a:ext cx="430169" cy="427856"/>
          </a:xfrm>
          <a:prstGeom prst="rect">
            <a:avLst/>
          </a:prstGeom>
        </p:spPr>
      </p:pic>
      <p:pic>
        <p:nvPicPr>
          <p:cNvPr id="26" name="Picture 25">
            <a:extLst>
              <a:ext uri="{FF2B5EF4-FFF2-40B4-BE49-F238E27FC236}">
                <a16:creationId xmlns="" xmlns:a16="http://schemas.microsoft.com/office/drawing/2014/main" id="{74060B95-52BE-FF47-996F-F6BB2307D59A}"/>
              </a:ext>
            </a:extLst>
          </p:cNvPr>
          <p:cNvPicPr>
            <a:picLocks noChangeAspect="1"/>
          </p:cNvPicPr>
          <p:nvPr/>
        </p:nvPicPr>
        <p:blipFill>
          <a:blip r:embed="rId4"/>
          <a:stretch>
            <a:fillRect/>
          </a:stretch>
        </p:blipFill>
        <p:spPr>
          <a:xfrm>
            <a:off x="3096235" y="2889075"/>
            <a:ext cx="430169" cy="427856"/>
          </a:xfrm>
          <a:prstGeom prst="rect">
            <a:avLst/>
          </a:prstGeom>
        </p:spPr>
      </p:pic>
      <p:pic>
        <p:nvPicPr>
          <p:cNvPr id="27" name="Picture 26">
            <a:extLst>
              <a:ext uri="{FF2B5EF4-FFF2-40B4-BE49-F238E27FC236}">
                <a16:creationId xmlns="" xmlns:a16="http://schemas.microsoft.com/office/drawing/2014/main" id="{9208B879-2A0F-8441-B2A4-4BA279D01A9D}"/>
              </a:ext>
            </a:extLst>
          </p:cNvPr>
          <p:cNvPicPr>
            <a:picLocks noChangeAspect="1"/>
          </p:cNvPicPr>
          <p:nvPr/>
        </p:nvPicPr>
        <p:blipFill>
          <a:blip r:embed="rId4"/>
          <a:stretch>
            <a:fillRect/>
          </a:stretch>
        </p:blipFill>
        <p:spPr>
          <a:xfrm>
            <a:off x="3568803" y="2855209"/>
            <a:ext cx="430169" cy="427856"/>
          </a:xfrm>
          <a:prstGeom prst="rect">
            <a:avLst/>
          </a:prstGeom>
        </p:spPr>
      </p:pic>
      <p:pic>
        <p:nvPicPr>
          <p:cNvPr id="31" name="Picture 30">
            <a:extLst>
              <a:ext uri="{FF2B5EF4-FFF2-40B4-BE49-F238E27FC236}">
                <a16:creationId xmlns="" xmlns:a16="http://schemas.microsoft.com/office/drawing/2014/main" id="{2213CF21-4787-864B-B177-68076B10B48F}"/>
              </a:ext>
            </a:extLst>
          </p:cNvPr>
          <p:cNvPicPr>
            <a:picLocks noChangeAspect="1"/>
          </p:cNvPicPr>
          <p:nvPr/>
        </p:nvPicPr>
        <p:blipFill>
          <a:blip r:embed="rId4"/>
          <a:stretch>
            <a:fillRect/>
          </a:stretch>
        </p:blipFill>
        <p:spPr>
          <a:xfrm>
            <a:off x="2813418" y="3329701"/>
            <a:ext cx="430169" cy="427856"/>
          </a:xfrm>
          <a:prstGeom prst="rect">
            <a:avLst/>
          </a:prstGeom>
        </p:spPr>
      </p:pic>
      <p:pic>
        <p:nvPicPr>
          <p:cNvPr id="32" name="Picture 31">
            <a:extLst>
              <a:ext uri="{FF2B5EF4-FFF2-40B4-BE49-F238E27FC236}">
                <a16:creationId xmlns="" xmlns:a16="http://schemas.microsoft.com/office/drawing/2014/main" id="{3DB67389-F3CC-2A4C-A1E4-C7A95BB0336D}"/>
              </a:ext>
            </a:extLst>
          </p:cNvPr>
          <p:cNvPicPr>
            <a:picLocks noChangeAspect="1"/>
          </p:cNvPicPr>
          <p:nvPr/>
        </p:nvPicPr>
        <p:blipFill>
          <a:blip r:embed="rId4"/>
          <a:stretch>
            <a:fillRect/>
          </a:stretch>
        </p:blipFill>
        <p:spPr>
          <a:xfrm>
            <a:off x="3308822" y="3260503"/>
            <a:ext cx="430169" cy="427856"/>
          </a:xfrm>
          <a:prstGeom prst="rect">
            <a:avLst/>
          </a:prstGeom>
        </p:spPr>
      </p:pic>
      <p:pic>
        <p:nvPicPr>
          <p:cNvPr id="33" name="Picture 32">
            <a:extLst>
              <a:ext uri="{FF2B5EF4-FFF2-40B4-BE49-F238E27FC236}">
                <a16:creationId xmlns="" xmlns:a16="http://schemas.microsoft.com/office/drawing/2014/main" id="{9B94FB7F-6855-414E-85E6-4D0BF0ECDF22}"/>
              </a:ext>
            </a:extLst>
          </p:cNvPr>
          <p:cNvPicPr>
            <a:picLocks noChangeAspect="1"/>
          </p:cNvPicPr>
          <p:nvPr/>
        </p:nvPicPr>
        <p:blipFill>
          <a:blip r:embed="rId4"/>
          <a:stretch>
            <a:fillRect/>
          </a:stretch>
        </p:blipFill>
        <p:spPr>
          <a:xfrm>
            <a:off x="3837885" y="3221007"/>
            <a:ext cx="430169" cy="427856"/>
          </a:xfrm>
          <a:prstGeom prst="rect">
            <a:avLst/>
          </a:prstGeom>
        </p:spPr>
      </p:pic>
      <p:pic>
        <p:nvPicPr>
          <p:cNvPr id="34" name="Picture 33">
            <a:extLst>
              <a:ext uri="{FF2B5EF4-FFF2-40B4-BE49-F238E27FC236}">
                <a16:creationId xmlns="" xmlns:a16="http://schemas.microsoft.com/office/drawing/2014/main" id="{4C597412-16A9-F54B-B5C3-3A90683B3030}"/>
              </a:ext>
            </a:extLst>
          </p:cNvPr>
          <p:cNvPicPr>
            <a:picLocks noChangeAspect="1"/>
          </p:cNvPicPr>
          <p:nvPr/>
        </p:nvPicPr>
        <p:blipFill>
          <a:blip r:embed="rId4"/>
          <a:stretch>
            <a:fillRect/>
          </a:stretch>
        </p:blipFill>
        <p:spPr>
          <a:xfrm>
            <a:off x="2949817" y="3753394"/>
            <a:ext cx="430169" cy="427856"/>
          </a:xfrm>
          <a:prstGeom prst="rect">
            <a:avLst/>
          </a:prstGeom>
        </p:spPr>
      </p:pic>
      <p:pic>
        <p:nvPicPr>
          <p:cNvPr id="35" name="Picture 34">
            <a:extLst>
              <a:ext uri="{FF2B5EF4-FFF2-40B4-BE49-F238E27FC236}">
                <a16:creationId xmlns="" xmlns:a16="http://schemas.microsoft.com/office/drawing/2014/main" id="{07A57ED7-4DD4-9241-B345-4E0661BA1AF3}"/>
              </a:ext>
            </a:extLst>
          </p:cNvPr>
          <p:cNvPicPr>
            <a:picLocks noChangeAspect="1"/>
          </p:cNvPicPr>
          <p:nvPr/>
        </p:nvPicPr>
        <p:blipFill>
          <a:blip r:embed="rId4"/>
          <a:stretch>
            <a:fillRect/>
          </a:stretch>
        </p:blipFill>
        <p:spPr>
          <a:xfrm>
            <a:off x="3415406" y="3654493"/>
            <a:ext cx="430169" cy="427856"/>
          </a:xfrm>
          <a:prstGeom prst="rect">
            <a:avLst/>
          </a:prstGeom>
        </p:spPr>
      </p:pic>
      <p:pic>
        <p:nvPicPr>
          <p:cNvPr id="36" name="Picture 35">
            <a:extLst>
              <a:ext uri="{FF2B5EF4-FFF2-40B4-BE49-F238E27FC236}">
                <a16:creationId xmlns="" xmlns:a16="http://schemas.microsoft.com/office/drawing/2014/main" id="{B4810F3E-158C-2B47-94EC-32E87892628E}"/>
              </a:ext>
            </a:extLst>
          </p:cNvPr>
          <p:cNvPicPr>
            <a:picLocks noChangeAspect="1"/>
          </p:cNvPicPr>
          <p:nvPr/>
        </p:nvPicPr>
        <p:blipFill>
          <a:blip r:embed="rId4"/>
          <a:stretch>
            <a:fillRect/>
          </a:stretch>
        </p:blipFill>
        <p:spPr>
          <a:xfrm>
            <a:off x="3886414" y="3688587"/>
            <a:ext cx="430169" cy="427856"/>
          </a:xfrm>
          <a:prstGeom prst="rect">
            <a:avLst/>
          </a:prstGeom>
        </p:spPr>
      </p:pic>
      <p:pic>
        <p:nvPicPr>
          <p:cNvPr id="37" name="Picture 36">
            <a:extLst>
              <a:ext uri="{FF2B5EF4-FFF2-40B4-BE49-F238E27FC236}">
                <a16:creationId xmlns="" xmlns:a16="http://schemas.microsoft.com/office/drawing/2014/main" id="{49892137-B58E-C045-9260-091572DBFAA5}"/>
              </a:ext>
            </a:extLst>
          </p:cNvPr>
          <p:cNvPicPr>
            <a:picLocks noChangeAspect="1"/>
          </p:cNvPicPr>
          <p:nvPr/>
        </p:nvPicPr>
        <p:blipFill>
          <a:blip r:embed="rId4"/>
          <a:stretch>
            <a:fillRect/>
          </a:stretch>
        </p:blipFill>
        <p:spPr>
          <a:xfrm>
            <a:off x="3597618" y="4024716"/>
            <a:ext cx="430169" cy="427856"/>
          </a:xfrm>
          <a:prstGeom prst="rect">
            <a:avLst/>
          </a:prstGeom>
        </p:spPr>
      </p:pic>
    </p:spTree>
    <p:extLst>
      <p:ext uri="{BB962C8B-B14F-4D97-AF65-F5344CB8AC3E}">
        <p14:creationId xmlns:p14="http://schemas.microsoft.com/office/powerpoint/2010/main" val="2607198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 (continued):</a:t>
            </a:r>
          </a:p>
          <a:p>
            <a:pPr marL="0" indent="0">
              <a:buClr>
                <a:srgbClr val="23D160"/>
              </a:buClr>
              <a:buSzPct val="85000"/>
              <a:buNone/>
            </a:pPr>
            <a:r>
              <a:rPr lang="en-GB" sz="2200" dirty="0"/>
              <a:t>Create your own pair of part-whole models.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 xmlns:a16="http://schemas.microsoft.com/office/drawing/2014/main"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 xmlns:a16="http://schemas.microsoft.com/office/drawing/2014/main"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 xmlns:a16="http://schemas.microsoft.com/office/drawing/2014/main"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chemeClr val="tx1"/>
              </a:solidFill>
              <a:latin typeface="OpenDyslexic" pitchFamily="2" charset="77"/>
            </a:endParaRPr>
          </a:p>
        </p:txBody>
      </p:sp>
      <p:sp>
        <p:nvSpPr>
          <p:cNvPr id="23" name="Rounded Rectangle 22">
            <a:extLst>
              <a:ext uri="{FF2B5EF4-FFF2-40B4-BE49-F238E27FC236}">
                <a16:creationId xmlns="" xmlns:a16="http://schemas.microsoft.com/office/drawing/2014/main"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chemeClr val="tx1"/>
              </a:solidFill>
              <a:latin typeface="OpenDyslexic" pitchFamily="2" charset="77"/>
            </a:endParaRPr>
          </a:p>
        </p:txBody>
      </p:sp>
      <p:sp>
        <p:nvSpPr>
          <p:cNvPr id="24" name="Rounded Rectangle 23">
            <a:extLst>
              <a:ext uri="{FF2B5EF4-FFF2-40B4-BE49-F238E27FC236}">
                <a16:creationId xmlns="" xmlns:a16="http://schemas.microsoft.com/office/drawing/2014/main"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834949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 xmlns:a16="http://schemas.microsoft.com/office/drawing/2014/main"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 xmlns:a16="http://schemas.microsoft.com/office/drawing/2014/main" id="{0789ADA9-AAEC-C847-BCE5-4BAA2781BB8D}"/>
              </a:ext>
            </a:extLst>
          </p:cNvPr>
          <p:cNvPicPr>
            <a:picLocks noChangeAspect="1"/>
          </p:cNvPicPr>
          <p:nvPr/>
        </p:nvPicPr>
        <p:blipFill>
          <a:blip r:embed="rId4"/>
          <a:stretch>
            <a:fillRect/>
          </a:stretch>
        </p:blipFill>
        <p:spPr>
          <a:xfrm>
            <a:off x="1633542" y="2719441"/>
            <a:ext cx="552521" cy="570938"/>
          </a:xfrm>
          <a:prstGeom prst="rect">
            <a:avLst/>
          </a:prstGeom>
        </p:spPr>
      </p:pic>
      <p:pic>
        <p:nvPicPr>
          <p:cNvPr id="7" name="Picture 6">
            <a:extLst>
              <a:ext uri="{FF2B5EF4-FFF2-40B4-BE49-F238E27FC236}">
                <a16:creationId xmlns="" xmlns:a16="http://schemas.microsoft.com/office/drawing/2014/main" id="{BC75F8C2-347C-8642-B053-04C12377CCE8}"/>
              </a:ext>
            </a:extLst>
          </p:cNvPr>
          <p:cNvPicPr>
            <a:picLocks noChangeAspect="1"/>
          </p:cNvPicPr>
          <p:nvPr/>
        </p:nvPicPr>
        <p:blipFill>
          <a:blip r:embed="rId5"/>
          <a:stretch>
            <a:fillRect/>
          </a:stretch>
        </p:blipFill>
        <p:spPr>
          <a:xfrm>
            <a:off x="981811" y="2719441"/>
            <a:ext cx="552521" cy="570938"/>
          </a:xfrm>
          <a:prstGeom prst="rect">
            <a:avLst/>
          </a:prstGeom>
        </p:spPr>
      </p:pic>
      <p:pic>
        <p:nvPicPr>
          <p:cNvPr id="8" name="Picture 7">
            <a:extLst>
              <a:ext uri="{FF2B5EF4-FFF2-40B4-BE49-F238E27FC236}">
                <a16:creationId xmlns="" xmlns:a16="http://schemas.microsoft.com/office/drawing/2014/main" id="{BDBBC848-44F5-1543-A941-253E6B65ADD2}"/>
              </a:ext>
            </a:extLst>
          </p:cNvPr>
          <p:cNvPicPr>
            <a:picLocks noChangeAspect="1"/>
          </p:cNvPicPr>
          <p:nvPr/>
        </p:nvPicPr>
        <p:blipFill>
          <a:blip r:embed="rId4"/>
          <a:stretch>
            <a:fillRect/>
          </a:stretch>
        </p:blipFill>
        <p:spPr>
          <a:xfrm>
            <a:off x="3567820" y="2719441"/>
            <a:ext cx="552521" cy="570938"/>
          </a:xfrm>
          <a:prstGeom prst="rect">
            <a:avLst/>
          </a:prstGeom>
        </p:spPr>
      </p:pic>
      <p:pic>
        <p:nvPicPr>
          <p:cNvPr id="9" name="Picture 8">
            <a:extLst>
              <a:ext uri="{FF2B5EF4-FFF2-40B4-BE49-F238E27FC236}">
                <a16:creationId xmlns="" xmlns:a16="http://schemas.microsoft.com/office/drawing/2014/main" id="{CDFD4A45-F0E2-E349-9FA4-EE11FD86A3EF}"/>
              </a:ext>
            </a:extLst>
          </p:cNvPr>
          <p:cNvPicPr>
            <a:picLocks noChangeAspect="1"/>
          </p:cNvPicPr>
          <p:nvPr/>
        </p:nvPicPr>
        <p:blipFill>
          <a:blip r:embed="rId5"/>
          <a:stretch>
            <a:fillRect/>
          </a:stretch>
        </p:blipFill>
        <p:spPr>
          <a:xfrm>
            <a:off x="2916089" y="2719441"/>
            <a:ext cx="552521" cy="570938"/>
          </a:xfrm>
          <a:prstGeom prst="rect">
            <a:avLst/>
          </a:prstGeom>
        </p:spPr>
      </p:pic>
      <p:pic>
        <p:nvPicPr>
          <p:cNvPr id="10" name="Picture 9">
            <a:extLst>
              <a:ext uri="{FF2B5EF4-FFF2-40B4-BE49-F238E27FC236}">
                <a16:creationId xmlns="" xmlns:a16="http://schemas.microsoft.com/office/drawing/2014/main" id="{87D974D5-D94B-7C4A-9067-0E84487DA2F9}"/>
              </a:ext>
            </a:extLst>
          </p:cNvPr>
          <p:cNvPicPr>
            <a:picLocks noChangeAspect="1"/>
          </p:cNvPicPr>
          <p:nvPr/>
        </p:nvPicPr>
        <p:blipFill>
          <a:blip r:embed="rId6"/>
          <a:stretch>
            <a:fillRect/>
          </a:stretch>
        </p:blipFill>
        <p:spPr>
          <a:xfrm>
            <a:off x="2285273" y="2719441"/>
            <a:ext cx="553837" cy="570938"/>
          </a:xfrm>
          <a:prstGeom prst="rect">
            <a:avLst/>
          </a:prstGeom>
        </p:spPr>
      </p:pic>
      <p:pic>
        <p:nvPicPr>
          <p:cNvPr id="11" name="Picture 10">
            <a:extLst>
              <a:ext uri="{FF2B5EF4-FFF2-40B4-BE49-F238E27FC236}">
                <a16:creationId xmlns="" xmlns:a16="http://schemas.microsoft.com/office/drawing/2014/main" id="{7FA47D8F-F89F-E247-BB1F-A91C91EC948C}"/>
              </a:ext>
            </a:extLst>
          </p:cNvPr>
          <p:cNvPicPr>
            <a:picLocks noChangeAspect="1"/>
          </p:cNvPicPr>
          <p:nvPr/>
        </p:nvPicPr>
        <p:blipFill>
          <a:blip r:embed="rId6"/>
          <a:stretch>
            <a:fillRect/>
          </a:stretch>
        </p:blipFill>
        <p:spPr>
          <a:xfrm>
            <a:off x="4144639" y="2719441"/>
            <a:ext cx="553837" cy="570938"/>
          </a:xfrm>
          <a:prstGeom prst="rect">
            <a:avLst/>
          </a:prstGeom>
        </p:spPr>
      </p:pic>
      <p:pic>
        <p:nvPicPr>
          <p:cNvPr id="12" name="Picture 11">
            <a:extLst>
              <a:ext uri="{FF2B5EF4-FFF2-40B4-BE49-F238E27FC236}">
                <a16:creationId xmlns="" xmlns:a16="http://schemas.microsoft.com/office/drawing/2014/main" id="{5B937DD8-6E93-F14D-89A7-AEC392B4A6BE}"/>
              </a:ext>
            </a:extLst>
          </p:cNvPr>
          <p:cNvPicPr>
            <a:picLocks noChangeAspect="1"/>
          </p:cNvPicPr>
          <p:nvPr/>
        </p:nvPicPr>
        <p:blipFill>
          <a:blip r:embed="rId5"/>
          <a:stretch>
            <a:fillRect/>
          </a:stretch>
        </p:blipFill>
        <p:spPr>
          <a:xfrm>
            <a:off x="4772073" y="2719441"/>
            <a:ext cx="552521" cy="570938"/>
          </a:xfrm>
          <a:prstGeom prst="rect">
            <a:avLst/>
          </a:prstGeom>
        </p:spPr>
      </p:pic>
      <p:pic>
        <p:nvPicPr>
          <p:cNvPr id="13" name="Picture 12">
            <a:extLst>
              <a:ext uri="{FF2B5EF4-FFF2-40B4-BE49-F238E27FC236}">
                <a16:creationId xmlns="" xmlns:a16="http://schemas.microsoft.com/office/drawing/2014/main" id="{A0601A5F-84C4-FA4B-801A-6522183C2975}"/>
              </a:ext>
            </a:extLst>
          </p:cNvPr>
          <p:cNvPicPr>
            <a:picLocks noChangeAspect="1"/>
          </p:cNvPicPr>
          <p:nvPr/>
        </p:nvPicPr>
        <p:blipFill>
          <a:blip r:embed="rId4"/>
          <a:stretch>
            <a:fillRect/>
          </a:stretch>
        </p:blipFill>
        <p:spPr>
          <a:xfrm>
            <a:off x="9012514" y="2191617"/>
            <a:ext cx="552521" cy="570938"/>
          </a:xfrm>
          <a:prstGeom prst="rect">
            <a:avLst/>
          </a:prstGeom>
        </p:spPr>
      </p:pic>
      <p:pic>
        <p:nvPicPr>
          <p:cNvPr id="14" name="Picture 13">
            <a:extLst>
              <a:ext uri="{FF2B5EF4-FFF2-40B4-BE49-F238E27FC236}">
                <a16:creationId xmlns="" xmlns:a16="http://schemas.microsoft.com/office/drawing/2014/main" id="{C963B5B9-19AE-E64A-9D54-0E407FC771DD}"/>
              </a:ext>
            </a:extLst>
          </p:cNvPr>
          <p:cNvPicPr>
            <a:picLocks noChangeAspect="1"/>
          </p:cNvPicPr>
          <p:nvPr/>
        </p:nvPicPr>
        <p:blipFill>
          <a:blip r:embed="rId5"/>
          <a:stretch>
            <a:fillRect/>
          </a:stretch>
        </p:blipFill>
        <p:spPr>
          <a:xfrm>
            <a:off x="8637043" y="2378744"/>
            <a:ext cx="552521" cy="570938"/>
          </a:xfrm>
          <a:prstGeom prst="rect">
            <a:avLst/>
          </a:prstGeom>
        </p:spPr>
      </p:pic>
      <p:pic>
        <p:nvPicPr>
          <p:cNvPr id="15" name="Picture 14">
            <a:extLst>
              <a:ext uri="{FF2B5EF4-FFF2-40B4-BE49-F238E27FC236}">
                <a16:creationId xmlns="" xmlns:a16="http://schemas.microsoft.com/office/drawing/2014/main" id="{4FF97037-70CC-5547-A206-3349D3632F37}"/>
              </a:ext>
            </a:extLst>
          </p:cNvPr>
          <p:cNvPicPr>
            <a:picLocks noChangeAspect="1"/>
          </p:cNvPicPr>
          <p:nvPr/>
        </p:nvPicPr>
        <p:blipFill>
          <a:blip r:embed="rId4"/>
          <a:stretch>
            <a:fillRect/>
          </a:stretch>
        </p:blipFill>
        <p:spPr>
          <a:xfrm>
            <a:off x="8999358" y="2703947"/>
            <a:ext cx="552521" cy="570938"/>
          </a:xfrm>
          <a:prstGeom prst="rect">
            <a:avLst/>
          </a:prstGeom>
        </p:spPr>
      </p:pic>
      <p:pic>
        <p:nvPicPr>
          <p:cNvPr id="17" name="Picture 16">
            <a:extLst>
              <a:ext uri="{FF2B5EF4-FFF2-40B4-BE49-F238E27FC236}">
                <a16:creationId xmlns="" xmlns:a16="http://schemas.microsoft.com/office/drawing/2014/main" id="{E88D9039-0080-3149-85C2-381B01A5541F}"/>
              </a:ext>
            </a:extLst>
          </p:cNvPr>
          <p:cNvPicPr>
            <a:picLocks noChangeAspect="1"/>
          </p:cNvPicPr>
          <p:nvPr/>
        </p:nvPicPr>
        <p:blipFill>
          <a:blip r:embed="rId5"/>
          <a:stretch>
            <a:fillRect/>
          </a:stretch>
        </p:blipFill>
        <p:spPr>
          <a:xfrm>
            <a:off x="9412741" y="2736439"/>
            <a:ext cx="552521" cy="570938"/>
          </a:xfrm>
          <a:prstGeom prst="rect">
            <a:avLst/>
          </a:prstGeom>
        </p:spPr>
      </p:pic>
      <p:pic>
        <p:nvPicPr>
          <p:cNvPr id="18" name="Picture 17">
            <a:extLst>
              <a:ext uri="{FF2B5EF4-FFF2-40B4-BE49-F238E27FC236}">
                <a16:creationId xmlns="" xmlns:a16="http://schemas.microsoft.com/office/drawing/2014/main" id="{F48C8520-1CD8-9749-9521-D7565794017C}"/>
              </a:ext>
            </a:extLst>
          </p:cNvPr>
          <p:cNvPicPr>
            <a:picLocks noChangeAspect="1"/>
          </p:cNvPicPr>
          <p:nvPr/>
        </p:nvPicPr>
        <p:blipFill>
          <a:blip r:embed="rId6"/>
          <a:stretch>
            <a:fillRect/>
          </a:stretch>
        </p:blipFill>
        <p:spPr>
          <a:xfrm>
            <a:off x="9276682" y="2433972"/>
            <a:ext cx="553837" cy="570938"/>
          </a:xfrm>
          <a:prstGeom prst="rect">
            <a:avLst/>
          </a:prstGeom>
        </p:spPr>
      </p:pic>
      <p:pic>
        <p:nvPicPr>
          <p:cNvPr id="19" name="Picture 18">
            <a:extLst>
              <a:ext uri="{FF2B5EF4-FFF2-40B4-BE49-F238E27FC236}">
                <a16:creationId xmlns="" xmlns:a16="http://schemas.microsoft.com/office/drawing/2014/main" id="{8C4B1A99-2DCE-0541-B74F-4191052AA868}"/>
              </a:ext>
            </a:extLst>
          </p:cNvPr>
          <p:cNvPicPr>
            <a:picLocks noChangeAspect="1"/>
          </p:cNvPicPr>
          <p:nvPr/>
        </p:nvPicPr>
        <p:blipFill>
          <a:blip r:embed="rId6"/>
          <a:stretch>
            <a:fillRect/>
          </a:stretch>
        </p:blipFill>
        <p:spPr>
          <a:xfrm>
            <a:off x="8580564" y="2799150"/>
            <a:ext cx="553837" cy="570938"/>
          </a:xfrm>
          <a:prstGeom prst="rect">
            <a:avLst/>
          </a:prstGeom>
        </p:spPr>
      </p:pic>
      <p:pic>
        <p:nvPicPr>
          <p:cNvPr id="20" name="Picture 19">
            <a:extLst>
              <a:ext uri="{FF2B5EF4-FFF2-40B4-BE49-F238E27FC236}">
                <a16:creationId xmlns="" xmlns:a16="http://schemas.microsoft.com/office/drawing/2014/main" id="{0AB7294C-4FF9-FE42-A0BA-A6183B2700CA}"/>
              </a:ext>
            </a:extLst>
          </p:cNvPr>
          <p:cNvPicPr>
            <a:picLocks noChangeAspect="1"/>
          </p:cNvPicPr>
          <p:nvPr/>
        </p:nvPicPr>
        <p:blipFill>
          <a:blip r:embed="rId5"/>
          <a:stretch>
            <a:fillRect/>
          </a:stretch>
        </p:blipFill>
        <p:spPr>
          <a:xfrm>
            <a:off x="8944195" y="3084619"/>
            <a:ext cx="552521" cy="570938"/>
          </a:xfrm>
          <a:prstGeom prst="rect">
            <a:avLst/>
          </a:prstGeom>
        </p:spPr>
      </p:pic>
    </p:spTree>
    <p:extLst>
      <p:ext uri="{BB962C8B-B14F-4D97-AF65-F5344CB8AC3E}">
        <p14:creationId xmlns:p14="http://schemas.microsoft.com/office/powerpoint/2010/main" val="851061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 xmlns:a16="http://schemas.microsoft.com/office/drawing/2014/main"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 xmlns:a16="http://schemas.microsoft.com/office/drawing/2014/main" id="{0789ADA9-AAEC-C847-BCE5-4BAA2781BB8D}"/>
              </a:ext>
            </a:extLst>
          </p:cNvPr>
          <p:cNvPicPr>
            <a:picLocks noChangeAspect="1"/>
          </p:cNvPicPr>
          <p:nvPr/>
        </p:nvPicPr>
        <p:blipFill>
          <a:blip r:embed="rId4"/>
          <a:stretch>
            <a:fillRect/>
          </a:stretch>
        </p:blipFill>
        <p:spPr>
          <a:xfrm>
            <a:off x="1633542" y="2719441"/>
            <a:ext cx="552521" cy="570938"/>
          </a:xfrm>
          <a:prstGeom prst="rect">
            <a:avLst/>
          </a:prstGeom>
        </p:spPr>
      </p:pic>
      <p:pic>
        <p:nvPicPr>
          <p:cNvPr id="7" name="Picture 6">
            <a:extLst>
              <a:ext uri="{FF2B5EF4-FFF2-40B4-BE49-F238E27FC236}">
                <a16:creationId xmlns="" xmlns:a16="http://schemas.microsoft.com/office/drawing/2014/main" id="{BC75F8C2-347C-8642-B053-04C12377CCE8}"/>
              </a:ext>
            </a:extLst>
          </p:cNvPr>
          <p:cNvPicPr>
            <a:picLocks noChangeAspect="1"/>
          </p:cNvPicPr>
          <p:nvPr/>
        </p:nvPicPr>
        <p:blipFill>
          <a:blip r:embed="rId5"/>
          <a:stretch>
            <a:fillRect/>
          </a:stretch>
        </p:blipFill>
        <p:spPr>
          <a:xfrm>
            <a:off x="981811" y="2719441"/>
            <a:ext cx="552521" cy="570938"/>
          </a:xfrm>
          <a:prstGeom prst="rect">
            <a:avLst/>
          </a:prstGeom>
        </p:spPr>
      </p:pic>
      <p:pic>
        <p:nvPicPr>
          <p:cNvPr id="8" name="Picture 7">
            <a:extLst>
              <a:ext uri="{FF2B5EF4-FFF2-40B4-BE49-F238E27FC236}">
                <a16:creationId xmlns="" xmlns:a16="http://schemas.microsoft.com/office/drawing/2014/main" id="{BDBBC848-44F5-1543-A941-253E6B65ADD2}"/>
              </a:ext>
            </a:extLst>
          </p:cNvPr>
          <p:cNvPicPr>
            <a:picLocks noChangeAspect="1"/>
          </p:cNvPicPr>
          <p:nvPr/>
        </p:nvPicPr>
        <p:blipFill>
          <a:blip r:embed="rId4"/>
          <a:stretch>
            <a:fillRect/>
          </a:stretch>
        </p:blipFill>
        <p:spPr>
          <a:xfrm>
            <a:off x="3567820" y="2719441"/>
            <a:ext cx="552521" cy="570938"/>
          </a:xfrm>
          <a:prstGeom prst="rect">
            <a:avLst/>
          </a:prstGeom>
        </p:spPr>
      </p:pic>
      <p:pic>
        <p:nvPicPr>
          <p:cNvPr id="9" name="Picture 8">
            <a:extLst>
              <a:ext uri="{FF2B5EF4-FFF2-40B4-BE49-F238E27FC236}">
                <a16:creationId xmlns="" xmlns:a16="http://schemas.microsoft.com/office/drawing/2014/main" id="{CDFD4A45-F0E2-E349-9FA4-EE11FD86A3EF}"/>
              </a:ext>
            </a:extLst>
          </p:cNvPr>
          <p:cNvPicPr>
            <a:picLocks noChangeAspect="1"/>
          </p:cNvPicPr>
          <p:nvPr/>
        </p:nvPicPr>
        <p:blipFill>
          <a:blip r:embed="rId5"/>
          <a:stretch>
            <a:fillRect/>
          </a:stretch>
        </p:blipFill>
        <p:spPr>
          <a:xfrm>
            <a:off x="2916089" y="2719441"/>
            <a:ext cx="552521" cy="570938"/>
          </a:xfrm>
          <a:prstGeom prst="rect">
            <a:avLst/>
          </a:prstGeom>
        </p:spPr>
      </p:pic>
      <p:pic>
        <p:nvPicPr>
          <p:cNvPr id="10" name="Picture 9">
            <a:extLst>
              <a:ext uri="{FF2B5EF4-FFF2-40B4-BE49-F238E27FC236}">
                <a16:creationId xmlns="" xmlns:a16="http://schemas.microsoft.com/office/drawing/2014/main" id="{87D974D5-D94B-7C4A-9067-0E84487DA2F9}"/>
              </a:ext>
            </a:extLst>
          </p:cNvPr>
          <p:cNvPicPr>
            <a:picLocks noChangeAspect="1"/>
          </p:cNvPicPr>
          <p:nvPr/>
        </p:nvPicPr>
        <p:blipFill>
          <a:blip r:embed="rId6"/>
          <a:stretch>
            <a:fillRect/>
          </a:stretch>
        </p:blipFill>
        <p:spPr>
          <a:xfrm>
            <a:off x="2285273" y="2719441"/>
            <a:ext cx="553837" cy="570938"/>
          </a:xfrm>
          <a:prstGeom prst="rect">
            <a:avLst/>
          </a:prstGeom>
        </p:spPr>
      </p:pic>
      <p:pic>
        <p:nvPicPr>
          <p:cNvPr id="11" name="Picture 10">
            <a:extLst>
              <a:ext uri="{FF2B5EF4-FFF2-40B4-BE49-F238E27FC236}">
                <a16:creationId xmlns="" xmlns:a16="http://schemas.microsoft.com/office/drawing/2014/main" id="{7FA47D8F-F89F-E247-BB1F-A91C91EC948C}"/>
              </a:ext>
            </a:extLst>
          </p:cNvPr>
          <p:cNvPicPr>
            <a:picLocks noChangeAspect="1"/>
          </p:cNvPicPr>
          <p:nvPr/>
        </p:nvPicPr>
        <p:blipFill>
          <a:blip r:embed="rId6"/>
          <a:stretch>
            <a:fillRect/>
          </a:stretch>
        </p:blipFill>
        <p:spPr>
          <a:xfrm>
            <a:off x="4144639" y="2719441"/>
            <a:ext cx="553837" cy="570938"/>
          </a:xfrm>
          <a:prstGeom prst="rect">
            <a:avLst/>
          </a:prstGeom>
        </p:spPr>
      </p:pic>
      <p:pic>
        <p:nvPicPr>
          <p:cNvPr id="12" name="Picture 11">
            <a:extLst>
              <a:ext uri="{FF2B5EF4-FFF2-40B4-BE49-F238E27FC236}">
                <a16:creationId xmlns="" xmlns:a16="http://schemas.microsoft.com/office/drawing/2014/main" id="{5B937DD8-6E93-F14D-89A7-AEC392B4A6BE}"/>
              </a:ext>
            </a:extLst>
          </p:cNvPr>
          <p:cNvPicPr>
            <a:picLocks noChangeAspect="1"/>
          </p:cNvPicPr>
          <p:nvPr/>
        </p:nvPicPr>
        <p:blipFill>
          <a:blip r:embed="rId5"/>
          <a:stretch>
            <a:fillRect/>
          </a:stretch>
        </p:blipFill>
        <p:spPr>
          <a:xfrm>
            <a:off x="4772073" y="2719441"/>
            <a:ext cx="552521" cy="570938"/>
          </a:xfrm>
          <a:prstGeom prst="rect">
            <a:avLst/>
          </a:prstGeom>
        </p:spPr>
      </p:pic>
      <p:pic>
        <p:nvPicPr>
          <p:cNvPr id="22" name="Picture 21">
            <a:extLst>
              <a:ext uri="{FF2B5EF4-FFF2-40B4-BE49-F238E27FC236}">
                <a16:creationId xmlns="" xmlns:a16="http://schemas.microsoft.com/office/drawing/2014/main" id="{1B032454-A723-8641-A664-4C3A0284328F}"/>
              </a:ext>
            </a:extLst>
          </p:cNvPr>
          <p:cNvPicPr>
            <a:picLocks noChangeAspect="1"/>
          </p:cNvPicPr>
          <p:nvPr/>
        </p:nvPicPr>
        <p:blipFill>
          <a:blip r:embed="rId5"/>
          <a:stretch>
            <a:fillRect/>
          </a:stretch>
        </p:blipFill>
        <p:spPr>
          <a:xfrm>
            <a:off x="6742650" y="4516668"/>
            <a:ext cx="552521" cy="570938"/>
          </a:xfrm>
          <a:prstGeom prst="rect">
            <a:avLst/>
          </a:prstGeom>
        </p:spPr>
      </p:pic>
      <p:pic>
        <p:nvPicPr>
          <p:cNvPr id="23" name="Picture 22">
            <a:extLst>
              <a:ext uri="{FF2B5EF4-FFF2-40B4-BE49-F238E27FC236}">
                <a16:creationId xmlns="" xmlns:a16="http://schemas.microsoft.com/office/drawing/2014/main" id="{40B1F147-2276-554F-82D4-01C3F29AA94E}"/>
              </a:ext>
            </a:extLst>
          </p:cNvPr>
          <p:cNvPicPr>
            <a:picLocks noChangeAspect="1"/>
          </p:cNvPicPr>
          <p:nvPr/>
        </p:nvPicPr>
        <p:blipFill>
          <a:blip r:embed="rId5"/>
          <a:stretch>
            <a:fillRect/>
          </a:stretch>
        </p:blipFill>
        <p:spPr>
          <a:xfrm>
            <a:off x="7311580" y="4584136"/>
            <a:ext cx="552521" cy="570938"/>
          </a:xfrm>
          <a:prstGeom prst="rect">
            <a:avLst/>
          </a:prstGeom>
        </p:spPr>
      </p:pic>
      <p:pic>
        <p:nvPicPr>
          <p:cNvPr id="24" name="Picture 23">
            <a:extLst>
              <a:ext uri="{FF2B5EF4-FFF2-40B4-BE49-F238E27FC236}">
                <a16:creationId xmlns="" xmlns:a16="http://schemas.microsoft.com/office/drawing/2014/main" id="{6922A22A-E112-BC49-A94D-88EAFD9C3642}"/>
              </a:ext>
            </a:extLst>
          </p:cNvPr>
          <p:cNvPicPr>
            <a:picLocks noChangeAspect="1"/>
          </p:cNvPicPr>
          <p:nvPr/>
        </p:nvPicPr>
        <p:blipFill>
          <a:blip r:embed="rId5"/>
          <a:stretch>
            <a:fillRect/>
          </a:stretch>
        </p:blipFill>
        <p:spPr>
          <a:xfrm>
            <a:off x="7035320" y="5155074"/>
            <a:ext cx="552521" cy="570938"/>
          </a:xfrm>
          <a:prstGeom prst="rect">
            <a:avLst/>
          </a:prstGeom>
        </p:spPr>
      </p:pic>
      <p:pic>
        <p:nvPicPr>
          <p:cNvPr id="31" name="Picture 30">
            <a:extLst>
              <a:ext uri="{FF2B5EF4-FFF2-40B4-BE49-F238E27FC236}">
                <a16:creationId xmlns="" xmlns:a16="http://schemas.microsoft.com/office/drawing/2014/main" id="{9A0369DF-F78D-E941-9C42-2644F85079E4}"/>
              </a:ext>
            </a:extLst>
          </p:cNvPr>
          <p:cNvPicPr>
            <a:picLocks noChangeAspect="1"/>
          </p:cNvPicPr>
          <p:nvPr/>
        </p:nvPicPr>
        <p:blipFill>
          <a:blip r:embed="rId4"/>
          <a:stretch>
            <a:fillRect/>
          </a:stretch>
        </p:blipFill>
        <p:spPr>
          <a:xfrm>
            <a:off x="9012514" y="2191617"/>
            <a:ext cx="552521" cy="570938"/>
          </a:xfrm>
          <a:prstGeom prst="rect">
            <a:avLst/>
          </a:prstGeom>
        </p:spPr>
      </p:pic>
      <p:pic>
        <p:nvPicPr>
          <p:cNvPr id="32" name="Picture 31">
            <a:extLst>
              <a:ext uri="{FF2B5EF4-FFF2-40B4-BE49-F238E27FC236}">
                <a16:creationId xmlns="" xmlns:a16="http://schemas.microsoft.com/office/drawing/2014/main" id="{148D40AE-4F63-654E-9D6E-9A89BDA49D1D}"/>
              </a:ext>
            </a:extLst>
          </p:cNvPr>
          <p:cNvPicPr>
            <a:picLocks noChangeAspect="1"/>
          </p:cNvPicPr>
          <p:nvPr/>
        </p:nvPicPr>
        <p:blipFill>
          <a:blip r:embed="rId5"/>
          <a:stretch>
            <a:fillRect/>
          </a:stretch>
        </p:blipFill>
        <p:spPr>
          <a:xfrm>
            <a:off x="8637043" y="2378744"/>
            <a:ext cx="552521" cy="570938"/>
          </a:xfrm>
          <a:prstGeom prst="rect">
            <a:avLst/>
          </a:prstGeom>
        </p:spPr>
      </p:pic>
      <p:pic>
        <p:nvPicPr>
          <p:cNvPr id="33" name="Picture 32">
            <a:extLst>
              <a:ext uri="{FF2B5EF4-FFF2-40B4-BE49-F238E27FC236}">
                <a16:creationId xmlns="" xmlns:a16="http://schemas.microsoft.com/office/drawing/2014/main" id="{88C13DB3-9180-B047-93D0-84B216E2DE3A}"/>
              </a:ext>
            </a:extLst>
          </p:cNvPr>
          <p:cNvPicPr>
            <a:picLocks noChangeAspect="1"/>
          </p:cNvPicPr>
          <p:nvPr/>
        </p:nvPicPr>
        <p:blipFill>
          <a:blip r:embed="rId4"/>
          <a:stretch>
            <a:fillRect/>
          </a:stretch>
        </p:blipFill>
        <p:spPr>
          <a:xfrm>
            <a:off x="8999358" y="2703947"/>
            <a:ext cx="552521" cy="570938"/>
          </a:xfrm>
          <a:prstGeom prst="rect">
            <a:avLst/>
          </a:prstGeom>
        </p:spPr>
      </p:pic>
      <p:pic>
        <p:nvPicPr>
          <p:cNvPr id="34" name="Picture 33">
            <a:extLst>
              <a:ext uri="{FF2B5EF4-FFF2-40B4-BE49-F238E27FC236}">
                <a16:creationId xmlns="" xmlns:a16="http://schemas.microsoft.com/office/drawing/2014/main" id="{1F03ADCA-BADF-654A-AC95-6AE6831FF5BC}"/>
              </a:ext>
            </a:extLst>
          </p:cNvPr>
          <p:cNvPicPr>
            <a:picLocks noChangeAspect="1"/>
          </p:cNvPicPr>
          <p:nvPr/>
        </p:nvPicPr>
        <p:blipFill>
          <a:blip r:embed="rId5"/>
          <a:stretch>
            <a:fillRect/>
          </a:stretch>
        </p:blipFill>
        <p:spPr>
          <a:xfrm>
            <a:off x="9412741" y="2736439"/>
            <a:ext cx="552521" cy="570938"/>
          </a:xfrm>
          <a:prstGeom prst="rect">
            <a:avLst/>
          </a:prstGeom>
        </p:spPr>
      </p:pic>
      <p:pic>
        <p:nvPicPr>
          <p:cNvPr id="35" name="Picture 34">
            <a:extLst>
              <a:ext uri="{FF2B5EF4-FFF2-40B4-BE49-F238E27FC236}">
                <a16:creationId xmlns="" xmlns:a16="http://schemas.microsoft.com/office/drawing/2014/main" id="{483115CA-1052-9045-912E-60EC90EE2D15}"/>
              </a:ext>
            </a:extLst>
          </p:cNvPr>
          <p:cNvPicPr>
            <a:picLocks noChangeAspect="1"/>
          </p:cNvPicPr>
          <p:nvPr/>
        </p:nvPicPr>
        <p:blipFill>
          <a:blip r:embed="rId6"/>
          <a:stretch>
            <a:fillRect/>
          </a:stretch>
        </p:blipFill>
        <p:spPr>
          <a:xfrm>
            <a:off x="9276682" y="2433972"/>
            <a:ext cx="553837" cy="570938"/>
          </a:xfrm>
          <a:prstGeom prst="rect">
            <a:avLst/>
          </a:prstGeom>
        </p:spPr>
      </p:pic>
      <p:pic>
        <p:nvPicPr>
          <p:cNvPr id="36" name="Picture 35">
            <a:extLst>
              <a:ext uri="{FF2B5EF4-FFF2-40B4-BE49-F238E27FC236}">
                <a16:creationId xmlns="" xmlns:a16="http://schemas.microsoft.com/office/drawing/2014/main" id="{0CAB81BD-9B78-6E47-86BB-F6DCFA1D562F}"/>
              </a:ext>
            </a:extLst>
          </p:cNvPr>
          <p:cNvPicPr>
            <a:picLocks noChangeAspect="1"/>
          </p:cNvPicPr>
          <p:nvPr/>
        </p:nvPicPr>
        <p:blipFill>
          <a:blip r:embed="rId6"/>
          <a:stretch>
            <a:fillRect/>
          </a:stretch>
        </p:blipFill>
        <p:spPr>
          <a:xfrm>
            <a:off x="8580564" y="2799150"/>
            <a:ext cx="553837" cy="570938"/>
          </a:xfrm>
          <a:prstGeom prst="rect">
            <a:avLst/>
          </a:prstGeom>
        </p:spPr>
      </p:pic>
      <p:pic>
        <p:nvPicPr>
          <p:cNvPr id="37" name="Picture 36">
            <a:extLst>
              <a:ext uri="{FF2B5EF4-FFF2-40B4-BE49-F238E27FC236}">
                <a16:creationId xmlns="" xmlns:a16="http://schemas.microsoft.com/office/drawing/2014/main" id="{9663EF19-9FBB-794A-9AE4-198CA2D2B5FD}"/>
              </a:ext>
            </a:extLst>
          </p:cNvPr>
          <p:cNvPicPr>
            <a:picLocks noChangeAspect="1"/>
          </p:cNvPicPr>
          <p:nvPr/>
        </p:nvPicPr>
        <p:blipFill>
          <a:blip r:embed="rId5"/>
          <a:stretch>
            <a:fillRect/>
          </a:stretch>
        </p:blipFill>
        <p:spPr>
          <a:xfrm>
            <a:off x="8944195" y="3084619"/>
            <a:ext cx="552521" cy="570938"/>
          </a:xfrm>
          <a:prstGeom prst="rect">
            <a:avLst/>
          </a:prstGeom>
        </p:spPr>
      </p:pic>
    </p:spTree>
    <p:extLst>
      <p:ext uri="{BB962C8B-B14F-4D97-AF65-F5344CB8AC3E}">
        <p14:creationId xmlns:p14="http://schemas.microsoft.com/office/powerpoint/2010/main" val="5505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 xmlns:a16="http://schemas.microsoft.com/office/drawing/2014/main"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 xmlns:a16="http://schemas.microsoft.com/office/drawing/2014/main" id="{0789ADA9-AAEC-C847-BCE5-4BAA2781BB8D}"/>
              </a:ext>
            </a:extLst>
          </p:cNvPr>
          <p:cNvPicPr>
            <a:picLocks noChangeAspect="1"/>
          </p:cNvPicPr>
          <p:nvPr/>
        </p:nvPicPr>
        <p:blipFill>
          <a:blip r:embed="rId4"/>
          <a:stretch>
            <a:fillRect/>
          </a:stretch>
        </p:blipFill>
        <p:spPr>
          <a:xfrm>
            <a:off x="1633542" y="2719441"/>
            <a:ext cx="552521" cy="570938"/>
          </a:xfrm>
          <a:prstGeom prst="rect">
            <a:avLst/>
          </a:prstGeom>
        </p:spPr>
      </p:pic>
      <p:pic>
        <p:nvPicPr>
          <p:cNvPr id="7" name="Picture 6">
            <a:extLst>
              <a:ext uri="{FF2B5EF4-FFF2-40B4-BE49-F238E27FC236}">
                <a16:creationId xmlns="" xmlns:a16="http://schemas.microsoft.com/office/drawing/2014/main" id="{BC75F8C2-347C-8642-B053-04C12377CCE8}"/>
              </a:ext>
            </a:extLst>
          </p:cNvPr>
          <p:cNvPicPr>
            <a:picLocks noChangeAspect="1"/>
          </p:cNvPicPr>
          <p:nvPr/>
        </p:nvPicPr>
        <p:blipFill>
          <a:blip r:embed="rId5"/>
          <a:stretch>
            <a:fillRect/>
          </a:stretch>
        </p:blipFill>
        <p:spPr>
          <a:xfrm>
            <a:off x="981811" y="2719441"/>
            <a:ext cx="552521" cy="570938"/>
          </a:xfrm>
          <a:prstGeom prst="rect">
            <a:avLst/>
          </a:prstGeom>
        </p:spPr>
      </p:pic>
      <p:pic>
        <p:nvPicPr>
          <p:cNvPr id="8" name="Picture 7">
            <a:extLst>
              <a:ext uri="{FF2B5EF4-FFF2-40B4-BE49-F238E27FC236}">
                <a16:creationId xmlns="" xmlns:a16="http://schemas.microsoft.com/office/drawing/2014/main" id="{BDBBC848-44F5-1543-A941-253E6B65ADD2}"/>
              </a:ext>
            </a:extLst>
          </p:cNvPr>
          <p:cNvPicPr>
            <a:picLocks noChangeAspect="1"/>
          </p:cNvPicPr>
          <p:nvPr/>
        </p:nvPicPr>
        <p:blipFill>
          <a:blip r:embed="rId4"/>
          <a:stretch>
            <a:fillRect/>
          </a:stretch>
        </p:blipFill>
        <p:spPr>
          <a:xfrm>
            <a:off x="3567820" y="2719441"/>
            <a:ext cx="552521" cy="570938"/>
          </a:xfrm>
          <a:prstGeom prst="rect">
            <a:avLst/>
          </a:prstGeom>
        </p:spPr>
      </p:pic>
      <p:pic>
        <p:nvPicPr>
          <p:cNvPr id="9" name="Picture 8">
            <a:extLst>
              <a:ext uri="{FF2B5EF4-FFF2-40B4-BE49-F238E27FC236}">
                <a16:creationId xmlns="" xmlns:a16="http://schemas.microsoft.com/office/drawing/2014/main" id="{CDFD4A45-F0E2-E349-9FA4-EE11FD86A3EF}"/>
              </a:ext>
            </a:extLst>
          </p:cNvPr>
          <p:cNvPicPr>
            <a:picLocks noChangeAspect="1"/>
          </p:cNvPicPr>
          <p:nvPr/>
        </p:nvPicPr>
        <p:blipFill>
          <a:blip r:embed="rId5"/>
          <a:stretch>
            <a:fillRect/>
          </a:stretch>
        </p:blipFill>
        <p:spPr>
          <a:xfrm>
            <a:off x="2916089" y="2719441"/>
            <a:ext cx="552521" cy="570938"/>
          </a:xfrm>
          <a:prstGeom prst="rect">
            <a:avLst/>
          </a:prstGeom>
        </p:spPr>
      </p:pic>
      <p:pic>
        <p:nvPicPr>
          <p:cNvPr id="10" name="Picture 9">
            <a:extLst>
              <a:ext uri="{FF2B5EF4-FFF2-40B4-BE49-F238E27FC236}">
                <a16:creationId xmlns="" xmlns:a16="http://schemas.microsoft.com/office/drawing/2014/main" id="{87D974D5-D94B-7C4A-9067-0E84487DA2F9}"/>
              </a:ext>
            </a:extLst>
          </p:cNvPr>
          <p:cNvPicPr>
            <a:picLocks noChangeAspect="1"/>
          </p:cNvPicPr>
          <p:nvPr/>
        </p:nvPicPr>
        <p:blipFill>
          <a:blip r:embed="rId6"/>
          <a:stretch>
            <a:fillRect/>
          </a:stretch>
        </p:blipFill>
        <p:spPr>
          <a:xfrm>
            <a:off x="2285273" y="2719441"/>
            <a:ext cx="553837" cy="570938"/>
          </a:xfrm>
          <a:prstGeom prst="rect">
            <a:avLst/>
          </a:prstGeom>
        </p:spPr>
      </p:pic>
      <p:pic>
        <p:nvPicPr>
          <p:cNvPr id="11" name="Picture 10">
            <a:extLst>
              <a:ext uri="{FF2B5EF4-FFF2-40B4-BE49-F238E27FC236}">
                <a16:creationId xmlns="" xmlns:a16="http://schemas.microsoft.com/office/drawing/2014/main" id="{7FA47D8F-F89F-E247-BB1F-A91C91EC948C}"/>
              </a:ext>
            </a:extLst>
          </p:cNvPr>
          <p:cNvPicPr>
            <a:picLocks noChangeAspect="1"/>
          </p:cNvPicPr>
          <p:nvPr/>
        </p:nvPicPr>
        <p:blipFill>
          <a:blip r:embed="rId6"/>
          <a:stretch>
            <a:fillRect/>
          </a:stretch>
        </p:blipFill>
        <p:spPr>
          <a:xfrm>
            <a:off x="4144639" y="2719441"/>
            <a:ext cx="553837" cy="570938"/>
          </a:xfrm>
          <a:prstGeom prst="rect">
            <a:avLst/>
          </a:prstGeom>
        </p:spPr>
      </p:pic>
      <p:pic>
        <p:nvPicPr>
          <p:cNvPr id="12" name="Picture 11">
            <a:extLst>
              <a:ext uri="{FF2B5EF4-FFF2-40B4-BE49-F238E27FC236}">
                <a16:creationId xmlns="" xmlns:a16="http://schemas.microsoft.com/office/drawing/2014/main" id="{5B937DD8-6E93-F14D-89A7-AEC392B4A6BE}"/>
              </a:ext>
            </a:extLst>
          </p:cNvPr>
          <p:cNvPicPr>
            <a:picLocks noChangeAspect="1"/>
          </p:cNvPicPr>
          <p:nvPr/>
        </p:nvPicPr>
        <p:blipFill>
          <a:blip r:embed="rId5"/>
          <a:stretch>
            <a:fillRect/>
          </a:stretch>
        </p:blipFill>
        <p:spPr>
          <a:xfrm>
            <a:off x="4772073" y="2719441"/>
            <a:ext cx="552521" cy="570938"/>
          </a:xfrm>
          <a:prstGeom prst="rect">
            <a:avLst/>
          </a:prstGeom>
        </p:spPr>
      </p:pic>
      <p:pic>
        <p:nvPicPr>
          <p:cNvPr id="22" name="Picture 21">
            <a:extLst>
              <a:ext uri="{FF2B5EF4-FFF2-40B4-BE49-F238E27FC236}">
                <a16:creationId xmlns="" xmlns:a16="http://schemas.microsoft.com/office/drawing/2014/main" id="{1B032454-A723-8641-A664-4C3A0284328F}"/>
              </a:ext>
            </a:extLst>
          </p:cNvPr>
          <p:cNvPicPr>
            <a:picLocks noChangeAspect="1"/>
          </p:cNvPicPr>
          <p:nvPr/>
        </p:nvPicPr>
        <p:blipFill>
          <a:blip r:embed="rId5"/>
          <a:stretch>
            <a:fillRect/>
          </a:stretch>
        </p:blipFill>
        <p:spPr>
          <a:xfrm>
            <a:off x="6742650" y="4516668"/>
            <a:ext cx="552521" cy="570938"/>
          </a:xfrm>
          <a:prstGeom prst="rect">
            <a:avLst/>
          </a:prstGeom>
        </p:spPr>
      </p:pic>
      <p:pic>
        <p:nvPicPr>
          <p:cNvPr id="23" name="Picture 22">
            <a:extLst>
              <a:ext uri="{FF2B5EF4-FFF2-40B4-BE49-F238E27FC236}">
                <a16:creationId xmlns="" xmlns:a16="http://schemas.microsoft.com/office/drawing/2014/main" id="{40B1F147-2276-554F-82D4-01C3F29AA94E}"/>
              </a:ext>
            </a:extLst>
          </p:cNvPr>
          <p:cNvPicPr>
            <a:picLocks noChangeAspect="1"/>
          </p:cNvPicPr>
          <p:nvPr/>
        </p:nvPicPr>
        <p:blipFill>
          <a:blip r:embed="rId5"/>
          <a:stretch>
            <a:fillRect/>
          </a:stretch>
        </p:blipFill>
        <p:spPr>
          <a:xfrm>
            <a:off x="7311580" y="4584136"/>
            <a:ext cx="552521" cy="570938"/>
          </a:xfrm>
          <a:prstGeom prst="rect">
            <a:avLst/>
          </a:prstGeom>
        </p:spPr>
      </p:pic>
      <p:pic>
        <p:nvPicPr>
          <p:cNvPr id="24" name="Picture 23">
            <a:extLst>
              <a:ext uri="{FF2B5EF4-FFF2-40B4-BE49-F238E27FC236}">
                <a16:creationId xmlns="" xmlns:a16="http://schemas.microsoft.com/office/drawing/2014/main" id="{6922A22A-E112-BC49-A94D-88EAFD9C3642}"/>
              </a:ext>
            </a:extLst>
          </p:cNvPr>
          <p:cNvPicPr>
            <a:picLocks noChangeAspect="1"/>
          </p:cNvPicPr>
          <p:nvPr/>
        </p:nvPicPr>
        <p:blipFill>
          <a:blip r:embed="rId5"/>
          <a:stretch>
            <a:fillRect/>
          </a:stretch>
        </p:blipFill>
        <p:spPr>
          <a:xfrm>
            <a:off x="7035320" y="5155074"/>
            <a:ext cx="552521" cy="570938"/>
          </a:xfrm>
          <a:prstGeom prst="rect">
            <a:avLst/>
          </a:prstGeom>
        </p:spPr>
      </p:pic>
      <p:pic>
        <p:nvPicPr>
          <p:cNvPr id="25" name="Picture 24">
            <a:extLst>
              <a:ext uri="{FF2B5EF4-FFF2-40B4-BE49-F238E27FC236}">
                <a16:creationId xmlns="" xmlns:a16="http://schemas.microsoft.com/office/drawing/2014/main" id="{C80E03E2-0AA3-FB4C-A732-09036B232E8B}"/>
              </a:ext>
            </a:extLst>
          </p:cNvPr>
          <p:cNvPicPr>
            <a:picLocks noChangeAspect="1"/>
          </p:cNvPicPr>
          <p:nvPr/>
        </p:nvPicPr>
        <p:blipFill>
          <a:blip r:embed="rId4"/>
          <a:stretch>
            <a:fillRect/>
          </a:stretch>
        </p:blipFill>
        <p:spPr>
          <a:xfrm>
            <a:off x="8951536" y="4479522"/>
            <a:ext cx="552521" cy="570938"/>
          </a:xfrm>
          <a:prstGeom prst="rect">
            <a:avLst/>
          </a:prstGeom>
        </p:spPr>
      </p:pic>
      <p:pic>
        <p:nvPicPr>
          <p:cNvPr id="26" name="Picture 25">
            <a:extLst>
              <a:ext uri="{FF2B5EF4-FFF2-40B4-BE49-F238E27FC236}">
                <a16:creationId xmlns="" xmlns:a16="http://schemas.microsoft.com/office/drawing/2014/main" id="{2DD75CE3-0216-BC49-BE94-E67C6AE7521A}"/>
              </a:ext>
            </a:extLst>
          </p:cNvPr>
          <p:cNvPicPr>
            <a:picLocks noChangeAspect="1"/>
          </p:cNvPicPr>
          <p:nvPr/>
        </p:nvPicPr>
        <p:blipFill>
          <a:blip r:embed="rId4"/>
          <a:stretch>
            <a:fillRect/>
          </a:stretch>
        </p:blipFill>
        <p:spPr>
          <a:xfrm>
            <a:off x="8938380" y="4991852"/>
            <a:ext cx="552521" cy="570938"/>
          </a:xfrm>
          <a:prstGeom prst="rect">
            <a:avLst/>
          </a:prstGeom>
        </p:spPr>
      </p:pic>
      <p:pic>
        <p:nvPicPr>
          <p:cNvPr id="17" name="Picture 16">
            <a:extLst>
              <a:ext uri="{FF2B5EF4-FFF2-40B4-BE49-F238E27FC236}">
                <a16:creationId xmlns="" xmlns:a16="http://schemas.microsoft.com/office/drawing/2014/main" id="{8A2BBF01-DC35-B749-8276-B919E4632072}"/>
              </a:ext>
            </a:extLst>
          </p:cNvPr>
          <p:cNvPicPr>
            <a:picLocks noChangeAspect="1"/>
          </p:cNvPicPr>
          <p:nvPr/>
        </p:nvPicPr>
        <p:blipFill>
          <a:blip r:embed="rId4"/>
          <a:stretch>
            <a:fillRect/>
          </a:stretch>
        </p:blipFill>
        <p:spPr>
          <a:xfrm>
            <a:off x="9012514" y="2191617"/>
            <a:ext cx="552521" cy="570938"/>
          </a:xfrm>
          <a:prstGeom prst="rect">
            <a:avLst/>
          </a:prstGeom>
        </p:spPr>
      </p:pic>
      <p:pic>
        <p:nvPicPr>
          <p:cNvPr id="18" name="Picture 17">
            <a:extLst>
              <a:ext uri="{FF2B5EF4-FFF2-40B4-BE49-F238E27FC236}">
                <a16:creationId xmlns="" xmlns:a16="http://schemas.microsoft.com/office/drawing/2014/main" id="{14E56773-E3CD-BA48-94EC-014F69C457F6}"/>
              </a:ext>
            </a:extLst>
          </p:cNvPr>
          <p:cNvPicPr>
            <a:picLocks noChangeAspect="1"/>
          </p:cNvPicPr>
          <p:nvPr/>
        </p:nvPicPr>
        <p:blipFill>
          <a:blip r:embed="rId5"/>
          <a:stretch>
            <a:fillRect/>
          </a:stretch>
        </p:blipFill>
        <p:spPr>
          <a:xfrm>
            <a:off x="8637043" y="2378744"/>
            <a:ext cx="552521" cy="570938"/>
          </a:xfrm>
          <a:prstGeom prst="rect">
            <a:avLst/>
          </a:prstGeom>
        </p:spPr>
      </p:pic>
      <p:pic>
        <p:nvPicPr>
          <p:cNvPr id="19" name="Picture 18">
            <a:extLst>
              <a:ext uri="{FF2B5EF4-FFF2-40B4-BE49-F238E27FC236}">
                <a16:creationId xmlns="" xmlns:a16="http://schemas.microsoft.com/office/drawing/2014/main" id="{D0D6B536-2FF1-2C42-8F8C-AAAA8BF420FE}"/>
              </a:ext>
            </a:extLst>
          </p:cNvPr>
          <p:cNvPicPr>
            <a:picLocks noChangeAspect="1"/>
          </p:cNvPicPr>
          <p:nvPr/>
        </p:nvPicPr>
        <p:blipFill>
          <a:blip r:embed="rId4"/>
          <a:stretch>
            <a:fillRect/>
          </a:stretch>
        </p:blipFill>
        <p:spPr>
          <a:xfrm>
            <a:off x="8999358" y="2703947"/>
            <a:ext cx="552521" cy="570938"/>
          </a:xfrm>
          <a:prstGeom prst="rect">
            <a:avLst/>
          </a:prstGeom>
        </p:spPr>
      </p:pic>
      <p:pic>
        <p:nvPicPr>
          <p:cNvPr id="20" name="Picture 19">
            <a:extLst>
              <a:ext uri="{FF2B5EF4-FFF2-40B4-BE49-F238E27FC236}">
                <a16:creationId xmlns="" xmlns:a16="http://schemas.microsoft.com/office/drawing/2014/main" id="{29294053-8AAF-9C4E-9ED5-3C3CAD3C7E97}"/>
              </a:ext>
            </a:extLst>
          </p:cNvPr>
          <p:cNvPicPr>
            <a:picLocks noChangeAspect="1"/>
          </p:cNvPicPr>
          <p:nvPr/>
        </p:nvPicPr>
        <p:blipFill>
          <a:blip r:embed="rId5"/>
          <a:stretch>
            <a:fillRect/>
          </a:stretch>
        </p:blipFill>
        <p:spPr>
          <a:xfrm>
            <a:off x="9412741" y="2736439"/>
            <a:ext cx="552521" cy="570938"/>
          </a:xfrm>
          <a:prstGeom prst="rect">
            <a:avLst/>
          </a:prstGeom>
        </p:spPr>
      </p:pic>
      <p:pic>
        <p:nvPicPr>
          <p:cNvPr id="21" name="Picture 20">
            <a:extLst>
              <a:ext uri="{FF2B5EF4-FFF2-40B4-BE49-F238E27FC236}">
                <a16:creationId xmlns="" xmlns:a16="http://schemas.microsoft.com/office/drawing/2014/main" id="{89206097-48A1-BF4E-96C4-CC3D3E996A39}"/>
              </a:ext>
            </a:extLst>
          </p:cNvPr>
          <p:cNvPicPr>
            <a:picLocks noChangeAspect="1"/>
          </p:cNvPicPr>
          <p:nvPr/>
        </p:nvPicPr>
        <p:blipFill>
          <a:blip r:embed="rId6"/>
          <a:stretch>
            <a:fillRect/>
          </a:stretch>
        </p:blipFill>
        <p:spPr>
          <a:xfrm>
            <a:off x="9276682" y="2433972"/>
            <a:ext cx="553837" cy="570938"/>
          </a:xfrm>
          <a:prstGeom prst="rect">
            <a:avLst/>
          </a:prstGeom>
        </p:spPr>
      </p:pic>
      <p:pic>
        <p:nvPicPr>
          <p:cNvPr id="27" name="Picture 26">
            <a:extLst>
              <a:ext uri="{FF2B5EF4-FFF2-40B4-BE49-F238E27FC236}">
                <a16:creationId xmlns="" xmlns:a16="http://schemas.microsoft.com/office/drawing/2014/main" id="{18360457-C381-6748-B52F-591B8F4EC1B6}"/>
              </a:ext>
            </a:extLst>
          </p:cNvPr>
          <p:cNvPicPr>
            <a:picLocks noChangeAspect="1"/>
          </p:cNvPicPr>
          <p:nvPr/>
        </p:nvPicPr>
        <p:blipFill>
          <a:blip r:embed="rId6"/>
          <a:stretch>
            <a:fillRect/>
          </a:stretch>
        </p:blipFill>
        <p:spPr>
          <a:xfrm>
            <a:off x="8580564" y="2799150"/>
            <a:ext cx="553837" cy="570938"/>
          </a:xfrm>
          <a:prstGeom prst="rect">
            <a:avLst/>
          </a:prstGeom>
        </p:spPr>
      </p:pic>
      <p:pic>
        <p:nvPicPr>
          <p:cNvPr id="28" name="Picture 27">
            <a:extLst>
              <a:ext uri="{FF2B5EF4-FFF2-40B4-BE49-F238E27FC236}">
                <a16:creationId xmlns="" xmlns:a16="http://schemas.microsoft.com/office/drawing/2014/main" id="{C501763A-95B0-8F46-85B0-A7C4577ACE3C}"/>
              </a:ext>
            </a:extLst>
          </p:cNvPr>
          <p:cNvPicPr>
            <a:picLocks noChangeAspect="1"/>
          </p:cNvPicPr>
          <p:nvPr/>
        </p:nvPicPr>
        <p:blipFill>
          <a:blip r:embed="rId5"/>
          <a:stretch>
            <a:fillRect/>
          </a:stretch>
        </p:blipFill>
        <p:spPr>
          <a:xfrm>
            <a:off x="8944195" y="3084619"/>
            <a:ext cx="552521" cy="570938"/>
          </a:xfrm>
          <a:prstGeom prst="rect">
            <a:avLst/>
          </a:prstGeom>
        </p:spPr>
      </p:pic>
    </p:spTree>
    <p:extLst>
      <p:ext uri="{BB962C8B-B14F-4D97-AF65-F5344CB8AC3E}">
        <p14:creationId xmlns:p14="http://schemas.microsoft.com/office/powerpoint/2010/main" val="223712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place objects into part-whole models when sorting objects in a variety of ways, using the terms “part” and “whole”  </a:t>
            </a:r>
          </a:p>
          <a:p>
            <a:pPr>
              <a:buClr>
                <a:srgbClr val="23D160"/>
              </a:buClr>
              <a:buSzPct val="85000"/>
              <a:buFont typeface="Wingdings" pitchFamily="2" charset="2"/>
              <a:buChar char="ü"/>
            </a:pPr>
            <a:r>
              <a:rPr lang="en-GB" sz="2200" dirty="0"/>
              <a:t> I can explain my reasoning when placing objects into part-whole models when sorting objects in a variety of ways, using the terms “part” and “whole”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smtClean="0"/>
              <a:t>Stage </a:t>
            </a:r>
            <a:r>
              <a:rPr lang="en-GB" sz="1400" dirty="0"/>
              <a:t>1 - Autumn Block 2 – Addition and Subtraction - Lesson 1 - To be able to explore using part-whole models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 xmlns:a16="http://schemas.microsoft.com/office/drawing/2014/main"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 xmlns:a16="http://schemas.microsoft.com/office/drawing/2014/main" id="{0789ADA9-AAEC-C847-BCE5-4BAA2781BB8D}"/>
              </a:ext>
            </a:extLst>
          </p:cNvPr>
          <p:cNvPicPr>
            <a:picLocks noChangeAspect="1"/>
          </p:cNvPicPr>
          <p:nvPr/>
        </p:nvPicPr>
        <p:blipFill>
          <a:blip r:embed="rId4"/>
          <a:stretch>
            <a:fillRect/>
          </a:stretch>
        </p:blipFill>
        <p:spPr>
          <a:xfrm>
            <a:off x="1633542" y="2719441"/>
            <a:ext cx="552521" cy="570938"/>
          </a:xfrm>
          <a:prstGeom prst="rect">
            <a:avLst/>
          </a:prstGeom>
        </p:spPr>
      </p:pic>
      <p:pic>
        <p:nvPicPr>
          <p:cNvPr id="7" name="Picture 6">
            <a:extLst>
              <a:ext uri="{FF2B5EF4-FFF2-40B4-BE49-F238E27FC236}">
                <a16:creationId xmlns="" xmlns:a16="http://schemas.microsoft.com/office/drawing/2014/main" id="{BC75F8C2-347C-8642-B053-04C12377CCE8}"/>
              </a:ext>
            </a:extLst>
          </p:cNvPr>
          <p:cNvPicPr>
            <a:picLocks noChangeAspect="1"/>
          </p:cNvPicPr>
          <p:nvPr/>
        </p:nvPicPr>
        <p:blipFill>
          <a:blip r:embed="rId5"/>
          <a:stretch>
            <a:fillRect/>
          </a:stretch>
        </p:blipFill>
        <p:spPr>
          <a:xfrm>
            <a:off x="981811" y="2719441"/>
            <a:ext cx="552521" cy="570938"/>
          </a:xfrm>
          <a:prstGeom prst="rect">
            <a:avLst/>
          </a:prstGeom>
        </p:spPr>
      </p:pic>
      <p:pic>
        <p:nvPicPr>
          <p:cNvPr id="8" name="Picture 7">
            <a:extLst>
              <a:ext uri="{FF2B5EF4-FFF2-40B4-BE49-F238E27FC236}">
                <a16:creationId xmlns="" xmlns:a16="http://schemas.microsoft.com/office/drawing/2014/main" id="{BDBBC848-44F5-1543-A941-253E6B65ADD2}"/>
              </a:ext>
            </a:extLst>
          </p:cNvPr>
          <p:cNvPicPr>
            <a:picLocks noChangeAspect="1"/>
          </p:cNvPicPr>
          <p:nvPr/>
        </p:nvPicPr>
        <p:blipFill>
          <a:blip r:embed="rId4"/>
          <a:stretch>
            <a:fillRect/>
          </a:stretch>
        </p:blipFill>
        <p:spPr>
          <a:xfrm>
            <a:off x="3567820" y="2719441"/>
            <a:ext cx="552521" cy="570938"/>
          </a:xfrm>
          <a:prstGeom prst="rect">
            <a:avLst/>
          </a:prstGeom>
        </p:spPr>
      </p:pic>
      <p:pic>
        <p:nvPicPr>
          <p:cNvPr id="9" name="Picture 8">
            <a:extLst>
              <a:ext uri="{FF2B5EF4-FFF2-40B4-BE49-F238E27FC236}">
                <a16:creationId xmlns="" xmlns:a16="http://schemas.microsoft.com/office/drawing/2014/main" id="{CDFD4A45-F0E2-E349-9FA4-EE11FD86A3EF}"/>
              </a:ext>
            </a:extLst>
          </p:cNvPr>
          <p:cNvPicPr>
            <a:picLocks noChangeAspect="1"/>
          </p:cNvPicPr>
          <p:nvPr/>
        </p:nvPicPr>
        <p:blipFill>
          <a:blip r:embed="rId5"/>
          <a:stretch>
            <a:fillRect/>
          </a:stretch>
        </p:blipFill>
        <p:spPr>
          <a:xfrm>
            <a:off x="2916089" y="2719441"/>
            <a:ext cx="552521" cy="570938"/>
          </a:xfrm>
          <a:prstGeom prst="rect">
            <a:avLst/>
          </a:prstGeom>
        </p:spPr>
      </p:pic>
      <p:pic>
        <p:nvPicPr>
          <p:cNvPr id="10" name="Picture 9">
            <a:extLst>
              <a:ext uri="{FF2B5EF4-FFF2-40B4-BE49-F238E27FC236}">
                <a16:creationId xmlns="" xmlns:a16="http://schemas.microsoft.com/office/drawing/2014/main" id="{87D974D5-D94B-7C4A-9067-0E84487DA2F9}"/>
              </a:ext>
            </a:extLst>
          </p:cNvPr>
          <p:cNvPicPr>
            <a:picLocks noChangeAspect="1"/>
          </p:cNvPicPr>
          <p:nvPr/>
        </p:nvPicPr>
        <p:blipFill>
          <a:blip r:embed="rId6"/>
          <a:stretch>
            <a:fillRect/>
          </a:stretch>
        </p:blipFill>
        <p:spPr>
          <a:xfrm>
            <a:off x="2285273" y="2719441"/>
            <a:ext cx="553837" cy="570938"/>
          </a:xfrm>
          <a:prstGeom prst="rect">
            <a:avLst/>
          </a:prstGeom>
        </p:spPr>
      </p:pic>
      <p:pic>
        <p:nvPicPr>
          <p:cNvPr id="11" name="Picture 10">
            <a:extLst>
              <a:ext uri="{FF2B5EF4-FFF2-40B4-BE49-F238E27FC236}">
                <a16:creationId xmlns="" xmlns:a16="http://schemas.microsoft.com/office/drawing/2014/main" id="{7FA47D8F-F89F-E247-BB1F-A91C91EC948C}"/>
              </a:ext>
            </a:extLst>
          </p:cNvPr>
          <p:cNvPicPr>
            <a:picLocks noChangeAspect="1"/>
          </p:cNvPicPr>
          <p:nvPr/>
        </p:nvPicPr>
        <p:blipFill>
          <a:blip r:embed="rId6"/>
          <a:stretch>
            <a:fillRect/>
          </a:stretch>
        </p:blipFill>
        <p:spPr>
          <a:xfrm>
            <a:off x="4144639" y="2719441"/>
            <a:ext cx="553837" cy="570938"/>
          </a:xfrm>
          <a:prstGeom prst="rect">
            <a:avLst/>
          </a:prstGeom>
        </p:spPr>
      </p:pic>
      <p:pic>
        <p:nvPicPr>
          <p:cNvPr id="12" name="Picture 11">
            <a:extLst>
              <a:ext uri="{FF2B5EF4-FFF2-40B4-BE49-F238E27FC236}">
                <a16:creationId xmlns="" xmlns:a16="http://schemas.microsoft.com/office/drawing/2014/main" id="{5B937DD8-6E93-F14D-89A7-AEC392B4A6BE}"/>
              </a:ext>
            </a:extLst>
          </p:cNvPr>
          <p:cNvPicPr>
            <a:picLocks noChangeAspect="1"/>
          </p:cNvPicPr>
          <p:nvPr/>
        </p:nvPicPr>
        <p:blipFill>
          <a:blip r:embed="rId5"/>
          <a:stretch>
            <a:fillRect/>
          </a:stretch>
        </p:blipFill>
        <p:spPr>
          <a:xfrm>
            <a:off x="4772073" y="2719441"/>
            <a:ext cx="552521" cy="570938"/>
          </a:xfrm>
          <a:prstGeom prst="rect">
            <a:avLst/>
          </a:prstGeom>
        </p:spPr>
      </p:pic>
      <p:pic>
        <p:nvPicPr>
          <p:cNvPr id="22" name="Picture 21">
            <a:extLst>
              <a:ext uri="{FF2B5EF4-FFF2-40B4-BE49-F238E27FC236}">
                <a16:creationId xmlns="" xmlns:a16="http://schemas.microsoft.com/office/drawing/2014/main" id="{1B032454-A723-8641-A664-4C3A0284328F}"/>
              </a:ext>
            </a:extLst>
          </p:cNvPr>
          <p:cNvPicPr>
            <a:picLocks noChangeAspect="1"/>
          </p:cNvPicPr>
          <p:nvPr/>
        </p:nvPicPr>
        <p:blipFill>
          <a:blip r:embed="rId5"/>
          <a:stretch>
            <a:fillRect/>
          </a:stretch>
        </p:blipFill>
        <p:spPr>
          <a:xfrm>
            <a:off x="6742650" y="4516668"/>
            <a:ext cx="552521" cy="570938"/>
          </a:xfrm>
          <a:prstGeom prst="rect">
            <a:avLst/>
          </a:prstGeom>
        </p:spPr>
      </p:pic>
      <p:pic>
        <p:nvPicPr>
          <p:cNvPr id="23" name="Picture 22">
            <a:extLst>
              <a:ext uri="{FF2B5EF4-FFF2-40B4-BE49-F238E27FC236}">
                <a16:creationId xmlns="" xmlns:a16="http://schemas.microsoft.com/office/drawing/2014/main" id="{40B1F147-2276-554F-82D4-01C3F29AA94E}"/>
              </a:ext>
            </a:extLst>
          </p:cNvPr>
          <p:cNvPicPr>
            <a:picLocks noChangeAspect="1"/>
          </p:cNvPicPr>
          <p:nvPr/>
        </p:nvPicPr>
        <p:blipFill>
          <a:blip r:embed="rId5"/>
          <a:stretch>
            <a:fillRect/>
          </a:stretch>
        </p:blipFill>
        <p:spPr>
          <a:xfrm>
            <a:off x="7311580" y="4584136"/>
            <a:ext cx="552521" cy="570938"/>
          </a:xfrm>
          <a:prstGeom prst="rect">
            <a:avLst/>
          </a:prstGeom>
        </p:spPr>
      </p:pic>
      <p:pic>
        <p:nvPicPr>
          <p:cNvPr id="24" name="Picture 23">
            <a:extLst>
              <a:ext uri="{FF2B5EF4-FFF2-40B4-BE49-F238E27FC236}">
                <a16:creationId xmlns="" xmlns:a16="http://schemas.microsoft.com/office/drawing/2014/main" id="{6922A22A-E112-BC49-A94D-88EAFD9C3642}"/>
              </a:ext>
            </a:extLst>
          </p:cNvPr>
          <p:cNvPicPr>
            <a:picLocks noChangeAspect="1"/>
          </p:cNvPicPr>
          <p:nvPr/>
        </p:nvPicPr>
        <p:blipFill>
          <a:blip r:embed="rId5"/>
          <a:stretch>
            <a:fillRect/>
          </a:stretch>
        </p:blipFill>
        <p:spPr>
          <a:xfrm>
            <a:off x="7035320" y="5155074"/>
            <a:ext cx="552521" cy="570938"/>
          </a:xfrm>
          <a:prstGeom prst="rect">
            <a:avLst/>
          </a:prstGeom>
        </p:spPr>
      </p:pic>
      <p:pic>
        <p:nvPicPr>
          <p:cNvPr id="25" name="Picture 24">
            <a:extLst>
              <a:ext uri="{FF2B5EF4-FFF2-40B4-BE49-F238E27FC236}">
                <a16:creationId xmlns="" xmlns:a16="http://schemas.microsoft.com/office/drawing/2014/main" id="{C80E03E2-0AA3-FB4C-A732-09036B232E8B}"/>
              </a:ext>
            </a:extLst>
          </p:cNvPr>
          <p:cNvPicPr>
            <a:picLocks noChangeAspect="1"/>
          </p:cNvPicPr>
          <p:nvPr/>
        </p:nvPicPr>
        <p:blipFill>
          <a:blip r:embed="rId4"/>
          <a:stretch>
            <a:fillRect/>
          </a:stretch>
        </p:blipFill>
        <p:spPr>
          <a:xfrm>
            <a:off x="8951536" y="4479522"/>
            <a:ext cx="552521" cy="570938"/>
          </a:xfrm>
          <a:prstGeom prst="rect">
            <a:avLst/>
          </a:prstGeom>
        </p:spPr>
      </p:pic>
      <p:pic>
        <p:nvPicPr>
          <p:cNvPr id="26" name="Picture 25">
            <a:extLst>
              <a:ext uri="{FF2B5EF4-FFF2-40B4-BE49-F238E27FC236}">
                <a16:creationId xmlns="" xmlns:a16="http://schemas.microsoft.com/office/drawing/2014/main" id="{2DD75CE3-0216-BC49-BE94-E67C6AE7521A}"/>
              </a:ext>
            </a:extLst>
          </p:cNvPr>
          <p:cNvPicPr>
            <a:picLocks noChangeAspect="1"/>
          </p:cNvPicPr>
          <p:nvPr/>
        </p:nvPicPr>
        <p:blipFill>
          <a:blip r:embed="rId4"/>
          <a:stretch>
            <a:fillRect/>
          </a:stretch>
        </p:blipFill>
        <p:spPr>
          <a:xfrm>
            <a:off x="8938380" y="4991852"/>
            <a:ext cx="552521" cy="570938"/>
          </a:xfrm>
          <a:prstGeom prst="rect">
            <a:avLst/>
          </a:prstGeom>
        </p:spPr>
      </p:pic>
      <p:pic>
        <p:nvPicPr>
          <p:cNvPr id="29" name="Picture 28">
            <a:extLst>
              <a:ext uri="{FF2B5EF4-FFF2-40B4-BE49-F238E27FC236}">
                <a16:creationId xmlns="" xmlns:a16="http://schemas.microsoft.com/office/drawing/2014/main" id="{AA770D13-E8B2-244D-BDB2-D11D7E314C5C}"/>
              </a:ext>
            </a:extLst>
          </p:cNvPr>
          <p:cNvPicPr>
            <a:picLocks noChangeAspect="1"/>
          </p:cNvPicPr>
          <p:nvPr/>
        </p:nvPicPr>
        <p:blipFill>
          <a:blip r:embed="rId6"/>
          <a:stretch>
            <a:fillRect/>
          </a:stretch>
        </p:blipFill>
        <p:spPr>
          <a:xfrm>
            <a:off x="11234728" y="4585662"/>
            <a:ext cx="553837" cy="570938"/>
          </a:xfrm>
          <a:prstGeom prst="rect">
            <a:avLst/>
          </a:prstGeom>
        </p:spPr>
      </p:pic>
      <p:pic>
        <p:nvPicPr>
          <p:cNvPr id="30" name="Picture 29">
            <a:extLst>
              <a:ext uri="{FF2B5EF4-FFF2-40B4-BE49-F238E27FC236}">
                <a16:creationId xmlns="" xmlns:a16="http://schemas.microsoft.com/office/drawing/2014/main" id="{D37CDD46-952A-1E4D-A6E0-DFF526D6E819}"/>
              </a:ext>
            </a:extLst>
          </p:cNvPr>
          <p:cNvPicPr>
            <a:picLocks noChangeAspect="1"/>
          </p:cNvPicPr>
          <p:nvPr/>
        </p:nvPicPr>
        <p:blipFill>
          <a:blip r:embed="rId6"/>
          <a:stretch>
            <a:fillRect/>
          </a:stretch>
        </p:blipFill>
        <p:spPr>
          <a:xfrm>
            <a:off x="10538610" y="4950840"/>
            <a:ext cx="553837" cy="570938"/>
          </a:xfrm>
          <a:prstGeom prst="rect">
            <a:avLst/>
          </a:prstGeom>
        </p:spPr>
      </p:pic>
      <p:pic>
        <p:nvPicPr>
          <p:cNvPr id="19" name="Picture 18">
            <a:extLst>
              <a:ext uri="{FF2B5EF4-FFF2-40B4-BE49-F238E27FC236}">
                <a16:creationId xmlns="" xmlns:a16="http://schemas.microsoft.com/office/drawing/2014/main" id="{A3E34EE0-BD2D-A741-8301-639C699B346F}"/>
              </a:ext>
            </a:extLst>
          </p:cNvPr>
          <p:cNvPicPr>
            <a:picLocks noChangeAspect="1"/>
          </p:cNvPicPr>
          <p:nvPr/>
        </p:nvPicPr>
        <p:blipFill>
          <a:blip r:embed="rId4"/>
          <a:stretch>
            <a:fillRect/>
          </a:stretch>
        </p:blipFill>
        <p:spPr>
          <a:xfrm>
            <a:off x="9012514" y="2191617"/>
            <a:ext cx="552521" cy="570938"/>
          </a:xfrm>
          <a:prstGeom prst="rect">
            <a:avLst/>
          </a:prstGeom>
        </p:spPr>
      </p:pic>
      <p:pic>
        <p:nvPicPr>
          <p:cNvPr id="20" name="Picture 19">
            <a:extLst>
              <a:ext uri="{FF2B5EF4-FFF2-40B4-BE49-F238E27FC236}">
                <a16:creationId xmlns="" xmlns:a16="http://schemas.microsoft.com/office/drawing/2014/main" id="{AC7D6AF3-2988-2447-B1FC-DEF08EC91786}"/>
              </a:ext>
            </a:extLst>
          </p:cNvPr>
          <p:cNvPicPr>
            <a:picLocks noChangeAspect="1"/>
          </p:cNvPicPr>
          <p:nvPr/>
        </p:nvPicPr>
        <p:blipFill>
          <a:blip r:embed="rId5"/>
          <a:stretch>
            <a:fillRect/>
          </a:stretch>
        </p:blipFill>
        <p:spPr>
          <a:xfrm>
            <a:off x="8637043" y="2378744"/>
            <a:ext cx="552521" cy="570938"/>
          </a:xfrm>
          <a:prstGeom prst="rect">
            <a:avLst/>
          </a:prstGeom>
        </p:spPr>
      </p:pic>
      <p:pic>
        <p:nvPicPr>
          <p:cNvPr id="21" name="Picture 20">
            <a:extLst>
              <a:ext uri="{FF2B5EF4-FFF2-40B4-BE49-F238E27FC236}">
                <a16:creationId xmlns="" xmlns:a16="http://schemas.microsoft.com/office/drawing/2014/main" id="{36343EF8-D26F-3942-BB2C-97F9D1FA064C}"/>
              </a:ext>
            </a:extLst>
          </p:cNvPr>
          <p:cNvPicPr>
            <a:picLocks noChangeAspect="1"/>
          </p:cNvPicPr>
          <p:nvPr/>
        </p:nvPicPr>
        <p:blipFill>
          <a:blip r:embed="rId4"/>
          <a:stretch>
            <a:fillRect/>
          </a:stretch>
        </p:blipFill>
        <p:spPr>
          <a:xfrm>
            <a:off x="8999358" y="2703947"/>
            <a:ext cx="552521" cy="570938"/>
          </a:xfrm>
          <a:prstGeom prst="rect">
            <a:avLst/>
          </a:prstGeom>
        </p:spPr>
      </p:pic>
      <p:pic>
        <p:nvPicPr>
          <p:cNvPr id="27" name="Picture 26">
            <a:extLst>
              <a:ext uri="{FF2B5EF4-FFF2-40B4-BE49-F238E27FC236}">
                <a16:creationId xmlns="" xmlns:a16="http://schemas.microsoft.com/office/drawing/2014/main" id="{988D5D6A-79DB-ED4B-8490-B0E797F940A3}"/>
              </a:ext>
            </a:extLst>
          </p:cNvPr>
          <p:cNvPicPr>
            <a:picLocks noChangeAspect="1"/>
          </p:cNvPicPr>
          <p:nvPr/>
        </p:nvPicPr>
        <p:blipFill>
          <a:blip r:embed="rId5"/>
          <a:stretch>
            <a:fillRect/>
          </a:stretch>
        </p:blipFill>
        <p:spPr>
          <a:xfrm>
            <a:off x="9412741" y="2736439"/>
            <a:ext cx="552521" cy="570938"/>
          </a:xfrm>
          <a:prstGeom prst="rect">
            <a:avLst/>
          </a:prstGeom>
        </p:spPr>
      </p:pic>
      <p:pic>
        <p:nvPicPr>
          <p:cNvPr id="28" name="Picture 27">
            <a:extLst>
              <a:ext uri="{FF2B5EF4-FFF2-40B4-BE49-F238E27FC236}">
                <a16:creationId xmlns="" xmlns:a16="http://schemas.microsoft.com/office/drawing/2014/main" id="{4A11C344-F63C-CC43-B7CA-0046ED3191CA}"/>
              </a:ext>
            </a:extLst>
          </p:cNvPr>
          <p:cNvPicPr>
            <a:picLocks noChangeAspect="1"/>
          </p:cNvPicPr>
          <p:nvPr/>
        </p:nvPicPr>
        <p:blipFill>
          <a:blip r:embed="rId6"/>
          <a:stretch>
            <a:fillRect/>
          </a:stretch>
        </p:blipFill>
        <p:spPr>
          <a:xfrm>
            <a:off x="9276682" y="2433972"/>
            <a:ext cx="553837" cy="570938"/>
          </a:xfrm>
          <a:prstGeom prst="rect">
            <a:avLst/>
          </a:prstGeom>
        </p:spPr>
      </p:pic>
      <p:pic>
        <p:nvPicPr>
          <p:cNvPr id="31" name="Picture 30">
            <a:extLst>
              <a:ext uri="{FF2B5EF4-FFF2-40B4-BE49-F238E27FC236}">
                <a16:creationId xmlns="" xmlns:a16="http://schemas.microsoft.com/office/drawing/2014/main" id="{6AB0D101-B310-E54C-B7D0-56BCD8A1FA46}"/>
              </a:ext>
            </a:extLst>
          </p:cNvPr>
          <p:cNvPicPr>
            <a:picLocks noChangeAspect="1"/>
          </p:cNvPicPr>
          <p:nvPr/>
        </p:nvPicPr>
        <p:blipFill>
          <a:blip r:embed="rId6"/>
          <a:stretch>
            <a:fillRect/>
          </a:stretch>
        </p:blipFill>
        <p:spPr>
          <a:xfrm>
            <a:off x="8580564" y="2799150"/>
            <a:ext cx="553837" cy="570938"/>
          </a:xfrm>
          <a:prstGeom prst="rect">
            <a:avLst/>
          </a:prstGeom>
        </p:spPr>
      </p:pic>
      <p:pic>
        <p:nvPicPr>
          <p:cNvPr id="32" name="Picture 31">
            <a:extLst>
              <a:ext uri="{FF2B5EF4-FFF2-40B4-BE49-F238E27FC236}">
                <a16:creationId xmlns="" xmlns:a16="http://schemas.microsoft.com/office/drawing/2014/main" id="{CB33779A-CF48-7445-8F3A-7F307A5FADDD}"/>
              </a:ext>
            </a:extLst>
          </p:cNvPr>
          <p:cNvPicPr>
            <a:picLocks noChangeAspect="1"/>
          </p:cNvPicPr>
          <p:nvPr/>
        </p:nvPicPr>
        <p:blipFill>
          <a:blip r:embed="rId5"/>
          <a:stretch>
            <a:fillRect/>
          </a:stretch>
        </p:blipFill>
        <p:spPr>
          <a:xfrm>
            <a:off x="8944195" y="3084619"/>
            <a:ext cx="552521" cy="570938"/>
          </a:xfrm>
          <a:prstGeom prst="rect">
            <a:avLst/>
          </a:prstGeom>
        </p:spPr>
      </p:pic>
    </p:spTree>
    <p:extLst>
      <p:ext uri="{BB962C8B-B14F-4D97-AF65-F5344CB8AC3E}">
        <p14:creationId xmlns:p14="http://schemas.microsoft.com/office/powerpoint/2010/main" val="3863259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 xmlns:a16="http://schemas.microsoft.com/office/drawing/2014/main"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 xmlns:a16="http://schemas.microsoft.com/office/drawing/2014/main" id="{0789ADA9-AAEC-C847-BCE5-4BAA2781BB8D}"/>
              </a:ext>
            </a:extLst>
          </p:cNvPr>
          <p:cNvPicPr>
            <a:picLocks noChangeAspect="1"/>
          </p:cNvPicPr>
          <p:nvPr/>
        </p:nvPicPr>
        <p:blipFill>
          <a:blip r:embed="rId4"/>
          <a:stretch>
            <a:fillRect/>
          </a:stretch>
        </p:blipFill>
        <p:spPr>
          <a:xfrm>
            <a:off x="1633542" y="2719441"/>
            <a:ext cx="552521" cy="570938"/>
          </a:xfrm>
          <a:prstGeom prst="rect">
            <a:avLst/>
          </a:prstGeom>
        </p:spPr>
      </p:pic>
      <p:pic>
        <p:nvPicPr>
          <p:cNvPr id="7" name="Picture 6">
            <a:extLst>
              <a:ext uri="{FF2B5EF4-FFF2-40B4-BE49-F238E27FC236}">
                <a16:creationId xmlns="" xmlns:a16="http://schemas.microsoft.com/office/drawing/2014/main" id="{BC75F8C2-347C-8642-B053-04C12377CCE8}"/>
              </a:ext>
            </a:extLst>
          </p:cNvPr>
          <p:cNvPicPr>
            <a:picLocks noChangeAspect="1"/>
          </p:cNvPicPr>
          <p:nvPr/>
        </p:nvPicPr>
        <p:blipFill>
          <a:blip r:embed="rId5"/>
          <a:stretch>
            <a:fillRect/>
          </a:stretch>
        </p:blipFill>
        <p:spPr>
          <a:xfrm>
            <a:off x="981811" y="2719441"/>
            <a:ext cx="552521" cy="570938"/>
          </a:xfrm>
          <a:prstGeom prst="rect">
            <a:avLst/>
          </a:prstGeom>
        </p:spPr>
      </p:pic>
      <p:pic>
        <p:nvPicPr>
          <p:cNvPr id="8" name="Picture 7">
            <a:extLst>
              <a:ext uri="{FF2B5EF4-FFF2-40B4-BE49-F238E27FC236}">
                <a16:creationId xmlns="" xmlns:a16="http://schemas.microsoft.com/office/drawing/2014/main" id="{BDBBC848-44F5-1543-A941-253E6B65ADD2}"/>
              </a:ext>
            </a:extLst>
          </p:cNvPr>
          <p:cNvPicPr>
            <a:picLocks noChangeAspect="1"/>
          </p:cNvPicPr>
          <p:nvPr/>
        </p:nvPicPr>
        <p:blipFill>
          <a:blip r:embed="rId4"/>
          <a:stretch>
            <a:fillRect/>
          </a:stretch>
        </p:blipFill>
        <p:spPr>
          <a:xfrm>
            <a:off x="3567820" y="2719441"/>
            <a:ext cx="552521" cy="570938"/>
          </a:xfrm>
          <a:prstGeom prst="rect">
            <a:avLst/>
          </a:prstGeom>
        </p:spPr>
      </p:pic>
      <p:pic>
        <p:nvPicPr>
          <p:cNvPr id="9" name="Picture 8">
            <a:extLst>
              <a:ext uri="{FF2B5EF4-FFF2-40B4-BE49-F238E27FC236}">
                <a16:creationId xmlns="" xmlns:a16="http://schemas.microsoft.com/office/drawing/2014/main" id="{CDFD4A45-F0E2-E349-9FA4-EE11FD86A3EF}"/>
              </a:ext>
            </a:extLst>
          </p:cNvPr>
          <p:cNvPicPr>
            <a:picLocks noChangeAspect="1"/>
          </p:cNvPicPr>
          <p:nvPr/>
        </p:nvPicPr>
        <p:blipFill>
          <a:blip r:embed="rId5"/>
          <a:stretch>
            <a:fillRect/>
          </a:stretch>
        </p:blipFill>
        <p:spPr>
          <a:xfrm>
            <a:off x="2916089" y="2719441"/>
            <a:ext cx="552521" cy="570938"/>
          </a:xfrm>
          <a:prstGeom prst="rect">
            <a:avLst/>
          </a:prstGeom>
        </p:spPr>
      </p:pic>
      <p:pic>
        <p:nvPicPr>
          <p:cNvPr id="10" name="Picture 9">
            <a:extLst>
              <a:ext uri="{FF2B5EF4-FFF2-40B4-BE49-F238E27FC236}">
                <a16:creationId xmlns="" xmlns:a16="http://schemas.microsoft.com/office/drawing/2014/main" id="{87D974D5-D94B-7C4A-9067-0E84487DA2F9}"/>
              </a:ext>
            </a:extLst>
          </p:cNvPr>
          <p:cNvPicPr>
            <a:picLocks noChangeAspect="1"/>
          </p:cNvPicPr>
          <p:nvPr/>
        </p:nvPicPr>
        <p:blipFill>
          <a:blip r:embed="rId6"/>
          <a:stretch>
            <a:fillRect/>
          </a:stretch>
        </p:blipFill>
        <p:spPr>
          <a:xfrm>
            <a:off x="2285273" y="2719441"/>
            <a:ext cx="553837" cy="570938"/>
          </a:xfrm>
          <a:prstGeom prst="rect">
            <a:avLst/>
          </a:prstGeom>
        </p:spPr>
      </p:pic>
      <p:pic>
        <p:nvPicPr>
          <p:cNvPr id="11" name="Picture 10">
            <a:extLst>
              <a:ext uri="{FF2B5EF4-FFF2-40B4-BE49-F238E27FC236}">
                <a16:creationId xmlns="" xmlns:a16="http://schemas.microsoft.com/office/drawing/2014/main" id="{7FA47D8F-F89F-E247-BB1F-A91C91EC948C}"/>
              </a:ext>
            </a:extLst>
          </p:cNvPr>
          <p:cNvPicPr>
            <a:picLocks noChangeAspect="1"/>
          </p:cNvPicPr>
          <p:nvPr/>
        </p:nvPicPr>
        <p:blipFill>
          <a:blip r:embed="rId6"/>
          <a:stretch>
            <a:fillRect/>
          </a:stretch>
        </p:blipFill>
        <p:spPr>
          <a:xfrm>
            <a:off x="4144639" y="2719441"/>
            <a:ext cx="553837" cy="570938"/>
          </a:xfrm>
          <a:prstGeom prst="rect">
            <a:avLst/>
          </a:prstGeom>
        </p:spPr>
      </p:pic>
      <p:pic>
        <p:nvPicPr>
          <p:cNvPr id="12" name="Picture 11">
            <a:extLst>
              <a:ext uri="{FF2B5EF4-FFF2-40B4-BE49-F238E27FC236}">
                <a16:creationId xmlns="" xmlns:a16="http://schemas.microsoft.com/office/drawing/2014/main" id="{5B937DD8-6E93-F14D-89A7-AEC392B4A6BE}"/>
              </a:ext>
            </a:extLst>
          </p:cNvPr>
          <p:cNvPicPr>
            <a:picLocks noChangeAspect="1"/>
          </p:cNvPicPr>
          <p:nvPr/>
        </p:nvPicPr>
        <p:blipFill>
          <a:blip r:embed="rId5"/>
          <a:stretch>
            <a:fillRect/>
          </a:stretch>
        </p:blipFill>
        <p:spPr>
          <a:xfrm>
            <a:off x="4772073" y="2719441"/>
            <a:ext cx="552521" cy="570938"/>
          </a:xfrm>
          <a:prstGeom prst="rect">
            <a:avLst/>
          </a:prstGeom>
        </p:spPr>
      </p:pic>
      <p:pic>
        <p:nvPicPr>
          <p:cNvPr id="14" name="Picture 13">
            <a:extLst>
              <a:ext uri="{FF2B5EF4-FFF2-40B4-BE49-F238E27FC236}">
                <a16:creationId xmlns="" xmlns:a16="http://schemas.microsoft.com/office/drawing/2014/main" id="{D72ADF9A-8EAD-DF4B-9657-30CE0FDB34F0}"/>
              </a:ext>
            </a:extLst>
          </p:cNvPr>
          <p:cNvPicPr>
            <a:picLocks noChangeAspect="1"/>
          </p:cNvPicPr>
          <p:nvPr/>
        </p:nvPicPr>
        <p:blipFill>
          <a:blip r:embed="rId4"/>
          <a:stretch>
            <a:fillRect/>
          </a:stretch>
        </p:blipFill>
        <p:spPr>
          <a:xfrm>
            <a:off x="9012514" y="2191617"/>
            <a:ext cx="552521" cy="570938"/>
          </a:xfrm>
          <a:prstGeom prst="rect">
            <a:avLst/>
          </a:prstGeom>
        </p:spPr>
      </p:pic>
      <p:pic>
        <p:nvPicPr>
          <p:cNvPr id="15" name="Picture 14">
            <a:extLst>
              <a:ext uri="{FF2B5EF4-FFF2-40B4-BE49-F238E27FC236}">
                <a16:creationId xmlns="" xmlns:a16="http://schemas.microsoft.com/office/drawing/2014/main" id="{99289D39-B502-CB41-9996-891327157AEE}"/>
              </a:ext>
            </a:extLst>
          </p:cNvPr>
          <p:cNvPicPr>
            <a:picLocks noChangeAspect="1"/>
          </p:cNvPicPr>
          <p:nvPr/>
        </p:nvPicPr>
        <p:blipFill>
          <a:blip r:embed="rId5"/>
          <a:stretch>
            <a:fillRect/>
          </a:stretch>
        </p:blipFill>
        <p:spPr>
          <a:xfrm>
            <a:off x="8637043" y="2378744"/>
            <a:ext cx="552521" cy="570938"/>
          </a:xfrm>
          <a:prstGeom prst="rect">
            <a:avLst/>
          </a:prstGeom>
        </p:spPr>
      </p:pic>
      <p:pic>
        <p:nvPicPr>
          <p:cNvPr id="17" name="Picture 16">
            <a:extLst>
              <a:ext uri="{FF2B5EF4-FFF2-40B4-BE49-F238E27FC236}">
                <a16:creationId xmlns="" xmlns:a16="http://schemas.microsoft.com/office/drawing/2014/main" id="{FA795F3B-4005-9C4C-BE06-EF44D6CB2CF4}"/>
              </a:ext>
            </a:extLst>
          </p:cNvPr>
          <p:cNvPicPr>
            <a:picLocks noChangeAspect="1"/>
          </p:cNvPicPr>
          <p:nvPr/>
        </p:nvPicPr>
        <p:blipFill>
          <a:blip r:embed="rId4"/>
          <a:stretch>
            <a:fillRect/>
          </a:stretch>
        </p:blipFill>
        <p:spPr>
          <a:xfrm>
            <a:off x="8999358" y="2703947"/>
            <a:ext cx="552521" cy="570938"/>
          </a:xfrm>
          <a:prstGeom prst="rect">
            <a:avLst/>
          </a:prstGeom>
        </p:spPr>
      </p:pic>
      <p:pic>
        <p:nvPicPr>
          <p:cNvPr id="18" name="Picture 17">
            <a:extLst>
              <a:ext uri="{FF2B5EF4-FFF2-40B4-BE49-F238E27FC236}">
                <a16:creationId xmlns="" xmlns:a16="http://schemas.microsoft.com/office/drawing/2014/main" id="{F2AB6673-0649-2147-8F4E-1E07152A145C}"/>
              </a:ext>
            </a:extLst>
          </p:cNvPr>
          <p:cNvPicPr>
            <a:picLocks noChangeAspect="1"/>
          </p:cNvPicPr>
          <p:nvPr/>
        </p:nvPicPr>
        <p:blipFill>
          <a:blip r:embed="rId5"/>
          <a:stretch>
            <a:fillRect/>
          </a:stretch>
        </p:blipFill>
        <p:spPr>
          <a:xfrm>
            <a:off x="9412741" y="2736439"/>
            <a:ext cx="552521" cy="570938"/>
          </a:xfrm>
          <a:prstGeom prst="rect">
            <a:avLst/>
          </a:prstGeom>
        </p:spPr>
      </p:pic>
      <p:pic>
        <p:nvPicPr>
          <p:cNvPr id="19" name="Picture 18">
            <a:extLst>
              <a:ext uri="{FF2B5EF4-FFF2-40B4-BE49-F238E27FC236}">
                <a16:creationId xmlns="" xmlns:a16="http://schemas.microsoft.com/office/drawing/2014/main" id="{7E51E05A-C626-BC4A-814C-7E41B6171F07}"/>
              </a:ext>
            </a:extLst>
          </p:cNvPr>
          <p:cNvPicPr>
            <a:picLocks noChangeAspect="1"/>
          </p:cNvPicPr>
          <p:nvPr/>
        </p:nvPicPr>
        <p:blipFill>
          <a:blip r:embed="rId6"/>
          <a:stretch>
            <a:fillRect/>
          </a:stretch>
        </p:blipFill>
        <p:spPr>
          <a:xfrm>
            <a:off x="9276682" y="2433972"/>
            <a:ext cx="553837" cy="570938"/>
          </a:xfrm>
          <a:prstGeom prst="rect">
            <a:avLst/>
          </a:prstGeom>
        </p:spPr>
      </p:pic>
      <p:pic>
        <p:nvPicPr>
          <p:cNvPr id="20" name="Picture 19">
            <a:extLst>
              <a:ext uri="{FF2B5EF4-FFF2-40B4-BE49-F238E27FC236}">
                <a16:creationId xmlns="" xmlns:a16="http://schemas.microsoft.com/office/drawing/2014/main" id="{8E2CDE68-1138-1442-A0A8-75087ADDF1A5}"/>
              </a:ext>
            </a:extLst>
          </p:cNvPr>
          <p:cNvPicPr>
            <a:picLocks noChangeAspect="1"/>
          </p:cNvPicPr>
          <p:nvPr/>
        </p:nvPicPr>
        <p:blipFill>
          <a:blip r:embed="rId6"/>
          <a:stretch>
            <a:fillRect/>
          </a:stretch>
        </p:blipFill>
        <p:spPr>
          <a:xfrm>
            <a:off x="8580564" y="2799150"/>
            <a:ext cx="553837" cy="570938"/>
          </a:xfrm>
          <a:prstGeom prst="rect">
            <a:avLst/>
          </a:prstGeom>
        </p:spPr>
      </p:pic>
      <p:pic>
        <p:nvPicPr>
          <p:cNvPr id="21" name="Picture 20">
            <a:extLst>
              <a:ext uri="{FF2B5EF4-FFF2-40B4-BE49-F238E27FC236}">
                <a16:creationId xmlns="" xmlns:a16="http://schemas.microsoft.com/office/drawing/2014/main" id="{01A190E4-21D7-1C4B-8FE2-4D6B2E41F40B}"/>
              </a:ext>
            </a:extLst>
          </p:cNvPr>
          <p:cNvPicPr>
            <a:picLocks noChangeAspect="1"/>
          </p:cNvPicPr>
          <p:nvPr/>
        </p:nvPicPr>
        <p:blipFill>
          <a:blip r:embed="rId5"/>
          <a:stretch>
            <a:fillRect/>
          </a:stretch>
        </p:blipFill>
        <p:spPr>
          <a:xfrm>
            <a:off x="8944195" y="3084619"/>
            <a:ext cx="552521" cy="570938"/>
          </a:xfrm>
          <a:prstGeom prst="rect">
            <a:avLst/>
          </a:prstGeom>
        </p:spPr>
      </p:pic>
      <p:pic>
        <p:nvPicPr>
          <p:cNvPr id="22" name="Picture 21">
            <a:extLst>
              <a:ext uri="{FF2B5EF4-FFF2-40B4-BE49-F238E27FC236}">
                <a16:creationId xmlns="" xmlns:a16="http://schemas.microsoft.com/office/drawing/2014/main" id="{1B032454-A723-8641-A664-4C3A0284328F}"/>
              </a:ext>
            </a:extLst>
          </p:cNvPr>
          <p:cNvPicPr>
            <a:picLocks noChangeAspect="1"/>
          </p:cNvPicPr>
          <p:nvPr/>
        </p:nvPicPr>
        <p:blipFill>
          <a:blip r:embed="rId5"/>
          <a:stretch>
            <a:fillRect/>
          </a:stretch>
        </p:blipFill>
        <p:spPr>
          <a:xfrm>
            <a:off x="6742650" y="4516668"/>
            <a:ext cx="552521" cy="570938"/>
          </a:xfrm>
          <a:prstGeom prst="rect">
            <a:avLst/>
          </a:prstGeom>
        </p:spPr>
      </p:pic>
      <p:pic>
        <p:nvPicPr>
          <p:cNvPr id="23" name="Picture 22">
            <a:extLst>
              <a:ext uri="{FF2B5EF4-FFF2-40B4-BE49-F238E27FC236}">
                <a16:creationId xmlns="" xmlns:a16="http://schemas.microsoft.com/office/drawing/2014/main" id="{40B1F147-2276-554F-82D4-01C3F29AA94E}"/>
              </a:ext>
            </a:extLst>
          </p:cNvPr>
          <p:cNvPicPr>
            <a:picLocks noChangeAspect="1"/>
          </p:cNvPicPr>
          <p:nvPr/>
        </p:nvPicPr>
        <p:blipFill>
          <a:blip r:embed="rId5"/>
          <a:stretch>
            <a:fillRect/>
          </a:stretch>
        </p:blipFill>
        <p:spPr>
          <a:xfrm>
            <a:off x="7311580" y="4584136"/>
            <a:ext cx="552521" cy="570938"/>
          </a:xfrm>
          <a:prstGeom prst="rect">
            <a:avLst/>
          </a:prstGeom>
        </p:spPr>
      </p:pic>
      <p:pic>
        <p:nvPicPr>
          <p:cNvPr id="24" name="Picture 23">
            <a:extLst>
              <a:ext uri="{FF2B5EF4-FFF2-40B4-BE49-F238E27FC236}">
                <a16:creationId xmlns="" xmlns:a16="http://schemas.microsoft.com/office/drawing/2014/main" id="{6922A22A-E112-BC49-A94D-88EAFD9C3642}"/>
              </a:ext>
            </a:extLst>
          </p:cNvPr>
          <p:cNvPicPr>
            <a:picLocks noChangeAspect="1"/>
          </p:cNvPicPr>
          <p:nvPr/>
        </p:nvPicPr>
        <p:blipFill>
          <a:blip r:embed="rId5"/>
          <a:stretch>
            <a:fillRect/>
          </a:stretch>
        </p:blipFill>
        <p:spPr>
          <a:xfrm>
            <a:off x="7035320" y="5155074"/>
            <a:ext cx="552521" cy="570938"/>
          </a:xfrm>
          <a:prstGeom prst="rect">
            <a:avLst/>
          </a:prstGeom>
        </p:spPr>
      </p:pic>
      <p:pic>
        <p:nvPicPr>
          <p:cNvPr id="25" name="Picture 24">
            <a:extLst>
              <a:ext uri="{FF2B5EF4-FFF2-40B4-BE49-F238E27FC236}">
                <a16:creationId xmlns="" xmlns:a16="http://schemas.microsoft.com/office/drawing/2014/main" id="{C80E03E2-0AA3-FB4C-A732-09036B232E8B}"/>
              </a:ext>
            </a:extLst>
          </p:cNvPr>
          <p:cNvPicPr>
            <a:picLocks noChangeAspect="1"/>
          </p:cNvPicPr>
          <p:nvPr/>
        </p:nvPicPr>
        <p:blipFill>
          <a:blip r:embed="rId4"/>
          <a:stretch>
            <a:fillRect/>
          </a:stretch>
        </p:blipFill>
        <p:spPr>
          <a:xfrm>
            <a:off x="8951536" y="4479522"/>
            <a:ext cx="552521" cy="570938"/>
          </a:xfrm>
          <a:prstGeom prst="rect">
            <a:avLst/>
          </a:prstGeom>
        </p:spPr>
      </p:pic>
      <p:pic>
        <p:nvPicPr>
          <p:cNvPr id="26" name="Picture 25">
            <a:extLst>
              <a:ext uri="{FF2B5EF4-FFF2-40B4-BE49-F238E27FC236}">
                <a16:creationId xmlns="" xmlns:a16="http://schemas.microsoft.com/office/drawing/2014/main" id="{2DD75CE3-0216-BC49-BE94-E67C6AE7521A}"/>
              </a:ext>
            </a:extLst>
          </p:cNvPr>
          <p:cNvPicPr>
            <a:picLocks noChangeAspect="1"/>
          </p:cNvPicPr>
          <p:nvPr/>
        </p:nvPicPr>
        <p:blipFill>
          <a:blip r:embed="rId4"/>
          <a:stretch>
            <a:fillRect/>
          </a:stretch>
        </p:blipFill>
        <p:spPr>
          <a:xfrm>
            <a:off x="8938380" y="4991852"/>
            <a:ext cx="552521" cy="570938"/>
          </a:xfrm>
          <a:prstGeom prst="rect">
            <a:avLst/>
          </a:prstGeom>
        </p:spPr>
      </p:pic>
      <p:pic>
        <p:nvPicPr>
          <p:cNvPr id="29" name="Picture 28">
            <a:extLst>
              <a:ext uri="{FF2B5EF4-FFF2-40B4-BE49-F238E27FC236}">
                <a16:creationId xmlns="" xmlns:a16="http://schemas.microsoft.com/office/drawing/2014/main" id="{AA770D13-E8B2-244D-BDB2-D11D7E314C5C}"/>
              </a:ext>
            </a:extLst>
          </p:cNvPr>
          <p:cNvPicPr>
            <a:picLocks noChangeAspect="1"/>
          </p:cNvPicPr>
          <p:nvPr/>
        </p:nvPicPr>
        <p:blipFill>
          <a:blip r:embed="rId6"/>
          <a:stretch>
            <a:fillRect/>
          </a:stretch>
        </p:blipFill>
        <p:spPr>
          <a:xfrm>
            <a:off x="11234728" y="4585662"/>
            <a:ext cx="553837" cy="570938"/>
          </a:xfrm>
          <a:prstGeom prst="rect">
            <a:avLst/>
          </a:prstGeom>
        </p:spPr>
      </p:pic>
      <p:pic>
        <p:nvPicPr>
          <p:cNvPr id="30" name="Picture 29">
            <a:extLst>
              <a:ext uri="{FF2B5EF4-FFF2-40B4-BE49-F238E27FC236}">
                <a16:creationId xmlns="" xmlns:a16="http://schemas.microsoft.com/office/drawing/2014/main" id="{D37CDD46-952A-1E4D-A6E0-DFF526D6E819}"/>
              </a:ext>
            </a:extLst>
          </p:cNvPr>
          <p:cNvPicPr>
            <a:picLocks noChangeAspect="1"/>
          </p:cNvPicPr>
          <p:nvPr/>
        </p:nvPicPr>
        <p:blipFill>
          <a:blip r:embed="rId6"/>
          <a:stretch>
            <a:fillRect/>
          </a:stretch>
        </p:blipFill>
        <p:spPr>
          <a:xfrm>
            <a:off x="10538610" y="4950840"/>
            <a:ext cx="553837" cy="570938"/>
          </a:xfrm>
          <a:prstGeom prst="rect">
            <a:avLst/>
          </a:prstGeom>
        </p:spPr>
      </p:pic>
    </p:spTree>
    <p:extLst>
      <p:ext uri="{BB962C8B-B14F-4D97-AF65-F5344CB8AC3E}">
        <p14:creationId xmlns:p14="http://schemas.microsoft.com/office/powerpoint/2010/main" val="1988867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u="sng" dirty="0">
                <a:solidFill>
                  <a:srgbClr val="FF3860"/>
                </a:solidFill>
              </a:rPr>
              <a:t>7</a:t>
            </a:r>
            <a:r>
              <a:rPr lang="en-GB" sz="2200" dirty="0"/>
              <a:t> is the whole.</a:t>
            </a:r>
          </a:p>
          <a:p>
            <a:pPr marL="0" indent="0">
              <a:buClr>
                <a:srgbClr val="23D160"/>
              </a:buClr>
              <a:buSzPct val="85000"/>
              <a:buNone/>
            </a:pPr>
            <a:r>
              <a:rPr lang="en-GB" sz="2200" u="sng" dirty="0">
                <a:solidFill>
                  <a:srgbClr val="FF3860"/>
                </a:solidFill>
              </a:rPr>
              <a:t>3</a:t>
            </a:r>
            <a:r>
              <a:rPr lang="en-GB" sz="2200" dirty="0"/>
              <a:t> is a part. </a:t>
            </a:r>
            <a:br>
              <a:rPr lang="en-GB" sz="2200" dirty="0"/>
            </a:br>
            <a:r>
              <a:rPr lang="en-GB" sz="2200" u="sng" dirty="0">
                <a:solidFill>
                  <a:srgbClr val="FF3860"/>
                </a:solidFill>
              </a:rPr>
              <a:t>2</a:t>
            </a:r>
            <a:r>
              <a:rPr lang="en-GB" sz="2200" dirty="0"/>
              <a:t> is a part.</a:t>
            </a:r>
            <a:br>
              <a:rPr lang="en-GB" sz="2200" dirty="0"/>
            </a:br>
            <a:r>
              <a:rPr lang="en-GB" sz="2200" u="sng" dirty="0">
                <a:solidFill>
                  <a:srgbClr val="FF3860"/>
                </a:solidFill>
              </a:rPr>
              <a:t>2</a:t>
            </a:r>
            <a:r>
              <a:rPr lang="en-GB" sz="2200" dirty="0"/>
              <a:t>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 xmlns:a16="http://schemas.microsoft.com/office/drawing/2014/main"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 xmlns:a16="http://schemas.microsoft.com/office/drawing/2014/main" id="{0789ADA9-AAEC-C847-BCE5-4BAA2781BB8D}"/>
              </a:ext>
            </a:extLst>
          </p:cNvPr>
          <p:cNvPicPr>
            <a:picLocks noChangeAspect="1"/>
          </p:cNvPicPr>
          <p:nvPr/>
        </p:nvPicPr>
        <p:blipFill>
          <a:blip r:embed="rId4"/>
          <a:stretch>
            <a:fillRect/>
          </a:stretch>
        </p:blipFill>
        <p:spPr>
          <a:xfrm>
            <a:off x="1633542" y="2719441"/>
            <a:ext cx="552521" cy="570938"/>
          </a:xfrm>
          <a:prstGeom prst="rect">
            <a:avLst/>
          </a:prstGeom>
        </p:spPr>
      </p:pic>
      <p:pic>
        <p:nvPicPr>
          <p:cNvPr id="7" name="Picture 6">
            <a:extLst>
              <a:ext uri="{FF2B5EF4-FFF2-40B4-BE49-F238E27FC236}">
                <a16:creationId xmlns="" xmlns:a16="http://schemas.microsoft.com/office/drawing/2014/main" id="{BC75F8C2-347C-8642-B053-04C12377CCE8}"/>
              </a:ext>
            </a:extLst>
          </p:cNvPr>
          <p:cNvPicPr>
            <a:picLocks noChangeAspect="1"/>
          </p:cNvPicPr>
          <p:nvPr/>
        </p:nvPicPr>
        <p:blipFill>
          <a:blip r:embed="rId5"/>
          <a:stretch>
            <a:fillRect/>
          </a:stretch>
        </p:blipFill>
        <p:spPr>
          <a:xfrm>
            <a:off x="981811" y="2719441"/>
            <a:ext cx="552521" cy="570938"/>
          </a:xfrm>
          <a:prstGeom prst="rect">
            <a:avLst/>
          </a:prstGeom>
        </p:spPr>
      </p:pic>
      <p:pic>
        <p:nvPicPr>
          <p:cNvPr id="8" name="Picture 7">
            <a:extLst>
              <a:ext uri="{FF2B5EF4-FFF2-40B4-BE49-F238E27FC236}">
                <a16:creationId xmlns="" xmlns:a16="http://schemas.microsoft.com/office/drawing/2014/main" id="{BDBBC848-44F5-1543-A941-253E6B65ADD2}"/>
              </a:ext>
            </a:extLst>
          </p:cNvPr>
          <p:cNvPicPr>
            <a:picLocks noChangeAspect="1"/>
          </p:cNvPicPr>
          <p:nvPr/>
        </p:nvPicPr>
        <p:blipFill>
          <a:blip r:embed="rId4"/>
          <a:stretch>
            <a:fillRect/>
          </a:stretch>
        </p:blipFill>
        <p:spPr>
          <a:xfrm>
            <a:off x="3567820" y="2719441"/>
            <a:ext cx="552521" cy="570938"/>
          </a:xfrm>
          <a:prstGeom prst="rect">
            <a:avLst/>
          </a:prstGeom>
        </p:spPr>
      </p:pic>
      <p:pic>
        <p:nvPicPr>
          <p:cNvPr id="9" name="Picture 8">
            <a:extLst>
              <a:ext uri="{FF2B5EF4-FFF2-40B4-BE49-F238E27FC236}">
                <a16:creationId xmlns="" xmlns:a16="http://schemas.microsoft.com/office/drawing/2014/main" id="{CDFD4A45-F0E2-E349-9FA4-EE11FD86A3EF}"/>
              </a:ext>
            </a:extLst>
          </p:cNvPr>
          <p:cNvPicPr>
            <a:picLocks noChangeAspect="1"/>
          </p:cNvPicPr>
          <p:nvPr/>
        </p:nvPicPr>
        <p:blipFill>
          <a:blip r:embed="rId5"/>
          <a:stretch>
            <a:fillRect/>
          </a:stretch>
        </p:blipFill>
        <p:spPr>
          <a:xfrm>
            <a:off x="2916089" y="2719441"/>
            <a:ext cx="552521" cy="570938"/>
          </a:xfrm>
          <a:prstGeom prst="rect">
            <a:avLst/>
          </a:prstGeom>
        </p:spPr>
      </p:pic>
      <p:pic>
        <p:nvPicPr>
          <p:cNvPr id="10" name="Picture 9">
            <a:extLst>
              <a:ext uri="{FF2B5EF4-FFF2-40B4-BE49-F238E27FC236}">
                <a16:creationId xmlns="" xmlns:a16="http://schemas.microsoft.com/office/drawing/2014/main" id="{87D974D5-D94B-7C4A-9067-0E84487DA2F9}"/>
              </a:ext>
            </a:extLst>
          </p:cNvPr>
          <p:cNvPicPr>
            <a:picLocks noChangeAspect="1"/>
          </p:cNvPicPr>
          <p:nvPr/>
        </p:nvPicPr>
        <p:blipFill>
          <a:blip r:embed="rId6"/>
          <a:stretch>
            <a:fillRect/>
          </a:stretch>
        </p:blipFill>
        <p:spPr>
          <a:xfrm>
            <a:off x="2285273" y="2719441"/>
            <a:ext cx="553837" cy="570938"/>
          </a:xfrm>
          <a:prstGeom prst="rect">
            <a:avLst/>
          </a:prstGeom>
        </p:spPr>
      </p:pic>
      <p:pic>
        <p:nvPicPr>
          <p:cNvPr id="11" name="Picture 10">
            <a:extLst>
              <a:ext uri="{FF2B5EF4-FFF2-40B4-BE49-F238E27FC236}">
                <a16:creationId xmlns="" xmlns:a16="http://schemas.microsoft.com/office/drawing/2014/main" id="{7FA47D8F-F89F-E247-BB1F-A91C91EC948C}"/>
              </a:ext>
            </a:extLst>
          </p:cNvPr>
          <p:cNvPicPr>
            <a:picLocks noChangeAspect="1"/>
          </p:cNvPicPr>
          <p:nvPr/>
        </p:nvPicPr>
        <p:blipFill>
          <a:blip r:embed="rId6"/>
          <a:stretch>
            <a:fillRect/>
          </a:stretch>
        </p:blipFill>
        <p:spPr>
          <a:xfrm>
            <a:off x="4144639" y="2719441"/>
            <a:ext cx="553837" cy="570938"/>
          </a:xfrm>
          <a:prstGeom prst="rect">
            <a:avLst/>
          </a:prstGeom>
        </p:spPr>
      </p:pic>
      <p:pic>
        <p:nvPicPr>
          <p:cNvPr id="12" name="Picture 11">
            <a:extLst>
              <a:ext uri="{FF2B5EF4-FFF2-40B4-BE49-F238E27FC236}">
                <a16:creationId xmlns="" xmlns:a16="http://schemas.microsoft.com/office/drawing/2014/main" id="{5B937DD8-6E93-F14D-89A7-AEC392B4A6BE}"/>
              </a:ext>
            </a:extLst>
          </p:cNvPr>
          <p:cNvPicPr>
            <a:picLocks noChangeAspect="1"/>
          </p:cNvPicPr>
          <p:nvPr/>
        </p:nvPicPr>
        <p:blipFill>
          <a:blip r:embed="rId5"/>
          <a:stretch>
            <a:fillRect/>
          </a:stretch>
        </p:blipFill>
        <p:spPr>
          <a:xfrm>
            <a:off x="4772073" y="2719441"/>
            <a:ext cx="552521" cy="570938"/>
          </a:xfrm>
          <a:prstGeom prst="rect">
            <a:avLst/>
          </a:prstGeom>
        </p:spPr>
      </p:pic>
      <p:pic>
        <p:nvPicPr>
          <p:cNvPr id="14" name="Picture 13">
            <a:extLst>
              <a:ext uri="{FF2B5EF4-FFF2-40B4-BE49-F238E27FC236}">
                <a16:creationId xmlns="" xmlns:a16="http://schemas.microsoft.com/office/drawing/2014/main" id="{D72ADF9A-8EAD-DF4B-9657-30CE0FDB34F0}"/>
              </a:ext>
            </a:extLst>
          </p:cNvPr>
          <p:cNvPicPr>
            <a:picLocks noChangeAspect="1"/>
          </p:cNvPicPr>
          <p:nvPr/>
        </p:nvPicPr>
        <p:blipFill>
          <a:blip r:embed="rId4"/>
          <a:stretch>
            <a:fillRect/>
          </a:stretch>
        </p:blipFill>
        <p:spPr>
          <a:xfrm>
            <a:off x="9012514" y="2191617"/>
            <a:ext cx="552521" cy="570938"/>
          </a:xfrm>
          <a:prstGeom prst="rect">
            <a:avLst/>
          </a:prstGeom>
        </p:spPr>
      </p:pic>
      <p:pic>
        <p:nvPicPr>
          <p:cNvPr id="15" name="Picture 14">
            <a:extLst>
              <a:ext uri="{FF2B5EF4-FFF2-40B4-BE49-F238E27FC236}">
                <a16:creationId xmlns="" xmlns:a16="http://schemas.microsoft.com/office/drawing/2014/main" id="{99289D39-B502-CB41-9996-891327157AEE}"/>
              </a:ext>
            </a:extLst>
          </p:cNvPr>
          <p:cNvPicPr>
            <a:picLocks noChangeAspect="1"/>
          </p:cNvPicPr>
          <p:nvPr/>
        </p:nvPicPr>
        <p:blipFill>
          <a:blip r:embed="rId5"/>
          <a:stretch>
            <a:fillRect/>
          </a:stretch>
        </p:blipFill>
        <p:spPr>
          <a:xfrm>
            <a:off x="8637043" y="2378744"/>
            <a:ext cx="552521" cy="570938"/>
          </a:xfrm>
          <a:prstGeom prst="rect">
            <a:avLst/>
          </a:prstGeom>
        </p:spPr>
      </p:pic>
      <p:pic>
        <p:nvPicPr>
          <p:cNvPr id="17" name="Picture 16">
            <a:extLst>
              <a:ext uri="{FF2B5EF4-FFF2-40B4-BE49-F238E27FC236}">
                <a16:creationId xmlns="" xmlns:a16="http://schemas.microsoft.com/office/drawing/2014/main" id="{FA795F3B-4005-9C4C-BE06-EF44D6CB2CF4}"/>
              </a:ext>
            </a:extLst>
          </p:cNvPr>
          <p:cNvPicPr>
            <a:picLocks noChangeAspect="1"/>
          </p:cNvPicPr>
          <p:nvPr/>
        </p:nvPicPr>
        <p:blipFill>
          <a:blip r:embed="rId4"/>
          <a:stretch>
            <a:fillRect/>
          </a:stretch>
        </p:blipFill>
        <p:spPr>
          <a:xfrm>
            <a:off x="8999358" y="2703947"/>
            <a:ext cx="552521" cy="570938"/>
          </a:xfrm>
          <a:prstGeom prst="rect">
            <a:avLst/>
          </a:prstGeom>
        </p:spPr>
      </p:pic>
      <p:pic>
        <p:nvPicPr>
          <p:cNvPr id="18" name="Picture 17">
            <a:extLst>
              <a:ext uri="{FF2B5EF4-FFF2-40B4-BE49-F238E27FC236}">
                <a16:creationId xmlns="" xmlns:a16="http://schemas.microsoft.com/office/drawing/2014/main" id="{F2AB6673-0649-2147-8F4E-1E07152A145C}"/>
              </a:ext>
            </a:extLst>
          </p:cNvPr>
          <p:cNvPicPr>
            <a:picLocks noChangeAspect="1"/>
          </p:cNvPicPr>
          <p:nvPr/>
        </p:nvPicPr>
        <p:blipFill>
          <a:blip r:embed="rId5"/>
          <a:stretch>
            <a:fillRect/>
          </a:stretch>
        </p:blipFill>
        <p:spPr>
          <a:xfrm>
            <a:off x="9412741" y="2736439"/>
            <a:ext cx="552521" cy="570938"/>
          </a:xfrm>
          <a:prstGeom prst="rect">
            <a:avLst/>
          </a:prstGeom>
        </p:spPr>
      </p:pic>
      <p:pic>
        <p:nvPicPr>
          <p:cNvPr id="19" name="Picture 18">
            <a:extLst>
              <a:ext uri="{FF2B5EF4-FFF2-40B4-BE49-F238E27FC236}">
                <a16:creationId xmlns="" xmlns:a16="http://schemas.microsoft.com/office/drawing/2014/main" id="{7E51E05A-C626-BC4A-814C-7E41B6171F07}"/>
              </a:ext>
            </a:extLst>
          </p:cNvPr>
          <p:cNvPicPr>
            <a:picLocks noChangeAspect="1"/>
          </p:cNvPicPr>
          <p:nvPr/>
        </p:nvPicPr>
        <p:blipFill>
          <a:blip r:embed="rId6"/>
          <a:stretch>
            <a:fillRect/>
          </a:stretch>
        </p:blipFill>
        <p:spPr>
          <a:xfrm>
            <a:off x="9276682" y="2433972"/>
            <a:ext cx="553837" cy="570938"/>
          </a:xfrm>
          <a:prstGeom prst="rect">
            <a:avLst/>
          </a:prstGeom>
        </p:spPr>
      </p:pic>
      <p:pic>
        <p:nvPicPr>
          <p:cNvPr id="20" name="Picture 19">
            <a:extLst>
              <a:ext uri="{FF2B5EF4-FFF2-40B4-BE49-F238E27FC236}">
                <a16:creationId xmlns="" xmlns:a16="http://schemas.microsoft.com/office/drawing/2014/main" id="{8E2CDE68-1138-1442-A0A8-75087ADDF1A5}"/>
              </a:ext>
            </a:extLst>
          </p:cNvPr>
          <p:cNvPicPr>
            <a:picLocks noChangeAspect="1"/>
          </p:cNvPicPr>
          <p:nvPr/>
        </p:nvPicPr>
        <p:blipFill>
          <a:blip r:embed="rId6"/>
          <a:stretch>
            <a:fillRect/>
          </a:stretch>
        </p:blipFill>
        <p:spPr>
          <a:xfrm>
            <a:off x="8580564" y="2799150"/>
            <a:ext cx="553837" cy="570938"/>
          </a:xfrm>
          <a:prstGeom prst="rect">
            <a:avLst/>
          </a:prstGeom>
        </p:spPr>
      </p:pic>
      <p:pic>
        <p:nvPicPr>
          <p:cNvPr id="21" name="Picture 20">
            <a:extLst>
              <a:ext uri="{FF2B5EF4-FFF2-40B4-BE49-F238E27FC236}">
                <a16:creationId xmlns="" xmlns:a16="http://schemas.microsoft.com/office/drawing/2014/main" id="{01A190E4-21D7-1C4B-8FE2-4D6B2E41F40B}"/>
              </a:ext>
            </a:extLst>
          </p:cNvPr>
          <p:cNvPicPr>
            <a:picLocks noChangeAspect="1"/>
          </p:cNvPicPr>
          <p:nvPr/>
        </p:nvPicPr>
        <p:blipFill>
          <a:blip r:embed="rId5"/>
          <a:stretch>
            <a:fillRect/>
          </a:stretch>
        </p:blipFill>
        <p:spPr>
          <a:xfrm>
            <a:off x="8944195" y="3084619"/>
            <a:ext cx="552521" cy="570938"/>
          </a:xfrm>
          <a:prstGeom prst="rect">
            <a:avLst/>
          </a:prstGeom>
        </p:spPr>
      </p:pic>
      <p:pic>
        <p:nvPicPr>
          <p:cNvPr id="22" name="Picture 21">
            <a:extLst>
              <a:ext uri="{FF2B5EF4-FFF2-40B4-BE49-F238E27FC236}">
                <a16:creationId xmlns="" xmlns:a16="http://schemas.microsoft.com/office/drawing/2014/main" id="{1B032454-A723-8641-A664-4C3A0284328F}"/>
              </a:ext>
            </a:extLst>
          </p:cNvPr>
          <p:cNvPicPr>
            <a:picLocks noChangeAspect="1"/>
          </p:cNvPicPr>
          <p:nvPr/>
        </p:nvPicPr>
        <p:blipFill>
          <a:blip r:embed="rId5"/>
          <a:stretch>
            <a:fillRect/>
          </a:stretch>
        </p:blipFill>
        <p:spPr>
          <a:xfrm>
            <a:off x="6742650" y="4516668"/>
            <a:ext cx="552521" cy="570938"/>
          </a:xfrm>
          <a:prstGeom prst="rect">
            <a:avLst/>
          </a:prstGeom>
        </p:spPr>
      </p:pic>
      <p:pic>
        <p:nvPicPr>
          <p:cNvPr id="23" name="Picture 22">
            <a:extLst>
              <a:ext uri="{FF2B5EF4-FFF2-40B4-BE49-F238E27FC236}">
                <a16:creationId xmlns="" xmlns:a16="http://schemas.microsoft.com/office/drawing/2014/main" id="{40B1F147-2276-554F-82D4-01C3F29AA94E}"/>
              </a:ext>
            </a:extLst>
          </p:cNvPr>
          <p:cNvPicPr>
            <a:picLocks noChangeAspect="1"/>
          </p:cNvPicPr>
          <p:nvPr/>
        </p:nvPicPr>
        <p:blipFill>
          <a:blip r:embed="rId5"/>
          <a:stretch>
            <a:fillRect/>
          </a:stretch>
        </p:blipFill>
        <p:spPr>
          <a:xfrm>
            <a:off x="7311580" y="4584136"/>
            <a:ext cx="552521" cy="570938"/>
          </a:xfrm>
          <a:prstGeom prst="rect">
            <a:avLst/>
          </a:prstGeom>
        </p:spPr>
      </p:pic>
      <p:pic>
        <p:nvPicPr>
          <p:cNvPr id="24" name="Picture 23">
            <a:extLst>
              <a:ext uri="{FF2B5EF4-FFF2-40B4-BE49-F238E27FC236}">
                <a16:creationId xmlns="" xmlns:a16="http://schemas.microsoft.com/office/drawing/2014/main" id="{6922A22A-E112-BC49-A94D-88EAFD9C3642}"/>
              </a:ext>
            </a:extLst>
          </p:cNvPr>
          <p:cNvPicPr>
            <a:picLocks noChangeAspect="1"/>
          </p:cNvPicPr>
          <p:nvPr/>
        </p:nvPicPr>
        <p:blipFill>
          <a:blip r:embed="rId5"/>
          <a:stretch>
            <a:fillRect/>
          </a:stretch>
        </p:blipFill>
        <p:spPr>
          <a:xfrm>
            <a:off x="7035320" y="5155074"/>
            <a:ext cx="552521" cy="570938"/>
          </a:xfrm>
          <a:prstGeom prst="rect">
            <a:avLst/>
          </a:prstGeom>
        </p:spPr>
      </p:pic>
      <p:pic>
        <p:nvPicPr>
          <p:cNvPr id="25" name="Picture 24">
            <a:extLst>
              <a:ext uri="{FF2B5EF4-FFF2-40B4-BE49-F238E27FC236}">
                <a16:creationId xmlns="" xmlns:a16="http://schemas.microsoft.com/office/drawing/2014/main" id="{C80E03E2-0AA3-FB4C-A732-09036B232E8B}"/>
              </a:ext>
            </a:extLst>
          </p:cNvPr>
          <p:cNvPicPr>
            <a:picLocks noChangeAspect="1"/>
          </p:cNvPicPr>
          <p:nvPr/>
        </p:nvPicPr>
        <p:blipFill>
          <a:blip r:embed="rId4"/>
          <a:stretch>
            <a:fillRect/>
          </a:stretch>
        </p:blipFill>
        <p:spPr>
          <a:xfrm>
            <a:off x="8951536" y="4479522"/>
            <a:ext cx="552521" cy="570938"/>
          </a:xfrm>
          <a:prstGeom prst="rect">
            <a:avLst/>
          </a:prstGeom>
        </p:spPr>
      </p:pic>
      <p:pic>
        <p:nvPicPr>
          <p:cNvPr id="26" name="Picture 25">
            <a:extLst>
              <a:ext uri="{FF2B5EF4-FFF2-40B4-BE49-F238E27FC236}">
                <a16:creationId xmlns="" xmlns:a16="http://schemas.microsoft.com/office/drawing/2014/main" id="{2DD75CE3-0216-BC49-BE94-E67C6AE7521A}"/>
              </a:ext>
            </a:extLst>
          </p:cNvPr>
          <p:cNvPicPr>
            <a:picLocks noChangeAspect="1"/>
          </p:cNvPicPr>
          <p:nvPr/>
        </p:nvPicPr>
        <p:blipFill>
          <a:blip r:embed="rId4"/>
          <a:stretch>
            <a:fillRect/>
          </a:stretch>
        </p:blipFill>
        <p:spPr>
          <a:xfrm>
            <a:off x="8938380" y="4991852"/>
            <a:ext cx="552521" cy="570938"/>
          </a:xfrm>
          <a:prstGeom prst="rect">
            <a:avLst/>
          </a:prstGeom>
        </p:spPr>
      </p:pic>
      <p:pic>
        <p:nvPicPr>
          <p:cNvPr id="29" name="Picture 28">
            <a:extLst>
              <a:ext uri="{FF2B5EF4-FFF2-40B4-BE49-F238E27FC236}">
                <a16:creationId xmlns="" xmlns:a16="http://schemas.microsoft.com/office/drawing/2014/main" id="{AA770D13-E8B2-244D-BDB2-D11D7E314C5C}"/>
              </a:ext>
            </a:extLst>
          </p:cNvPr>
          <p:cNvPicPr>
            <a:picLocks noChangeAspect="1"/>
          </p:cNvPicPr>
          <p:nvPr/>
        </p:nvPicPr>
        <p:blipFill>
          <a:blip r:embed="rId6"/>
          <a:stretch>
            <a:fillRect/>
          </a:stretch>
        </p:blipFill>
        <p:spPr>
          <a:xfrm>
            <a:off x="11234728" y="4585662"/>
            <a:ext cx="553837" cy="570938"/>
          </a:xfrm>
          <a:prstGeom prst="rect">
            <a:avLst/>
          </a:prstGeom>
        </p:spPr>
      </p:pic>
      <p:pic>
        <p:nvPicPr>
          <p:cNvPr id="30" name="Picture 29">
            <a:extLst>
              <a:ext uri="{FF2B5EF4-FFF2-40B4-BE49-F238E27FC236}">
                <a16:creationId xmlns="" xmlns:a16="http://schemas.microsoft.com/office/drawing/2014/main" id="{D37CDD46-952A-1E4D-A6E0-DFF526D6E819}"/>
              </a:ext>
            </a:extLst>
          </p:cNvPr>
          <p:cNvPicPr>
            <a:picLocks noChangeAspect="1"/>
          </p:cNvPicPr>
          <p:nvPr/>
        </p:nvPicPr>
        <p:blipFill>
          <a:blip r:embed="rId6"/>
          <a:stretch>
            <a:fillRect/>
          </a:stretch>
        </p:blipFill>
        <p:spPr>
          <a:xfrm>
            <a:off x="10538610" y="4950840"/>
            <a:ext cx="553837" cy="570938"/>
          </a:xfrm>
          <a:prstGeom prst="rect">
            <a:avLst/>
          </a:prstGeom>
        </p:spPr>
      </p:pic>
    </p:spTree>
    <p:extLst>
      <p:ext uri="{BB962C8B-B14F-4D97-AF65-F5344CB8AC3E}">
        <p14:creationId xmlns:p14="http://schemas.microsoft.com/office/powerpoint/2010/main" val="222325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Here are nine counters.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counters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 xmlns:a16="http://schemas.microsoft.com/office/drawing/2014/main"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27" name="Picture 26">
            <a:extLst>
              <a:ext uri="{FF2B5EF4-FFF2-40B4-BE49-F238E27FC236}">
                <a16:creationId xmlns="" xmlns:a16="http://schemas.microsoft.com/office/drawing/2014/main" id="{5DF0E897-4376-9D49-822B-7E054CDE6329}"/>
              </a:ext>
            </a:extLst>
          </p:cNvPr>
          <p:cNvPicPr>
            <a:picLocks noChangeAspect="1"/>
          </p:cNvPicPr>
          <p:nvPr/>
        </p:nvPicPr>
        <p:blipFill>
          <a:blip r:embed="rId4"/>
          <a:stretch>
            <a:fillRect/>
          </a:stretch>
        </p:blipFill>
        <p:spPr>
          <a:xfrm>
            <a:off x="838200" y="2922535"/>
            <a:ext cx="527714" cy="537461"/>
          </a:xfrm>
          <a:prstGeom prst="rect">
            <a:avLst/>
          </a:prstGeom>
        </p:spPr>
      </p:pic>
      <p:pic>
        <p:nvPicPr>
          <p:cNvPr id="28" name="Picture 27">
            <a:extLst>
              <a:ext uri="{FF2B5EF4-FFF2-40B4-BE49-F238E27FC236}">
                <a16:creationId xmlns="" xmlns:a16="http://schemas.microsoft.com/office/drawing/2014/main" id="{4DD4F90D-2053-C342-B06B-E720739BD78B}"/>
              </a:ext>
            </a:extLst>
          </p:cNvPr>
          <p:cNvPicPr>
            <a:picLocks noChangeAspect="1"/>
          </p:cNvPicPr>
          <p:nvPr/>
        </p:nvPicPr>
        <p:blipFill>
          <a:blip r:embed="rId5"/>
          <a:stretch>
            <a:fillRect/>
          </a:stretch>
        </p:blipFill>
        <p:spPr>
          <a:xfrm>
            <a:off x="1479142" y="2653804"/>
            <a:ext cx="527960" cy="537461"/>
          </a:xfrm>
          <a:prstGeom prst="rect">
            <a:avLst/>
          </a:prstGeom>
        </p:spPr>
      </p:pic>
      <p:pic>
        <p:nvPicPr>
          <p:cNvPr id="31" name="Picture 30">
            <a:extLst>
              <a:ext uri="{FF2B5EF4-FFF2-40B4-BE49-F238E27FC236}">
                <a16:creationId xmlns="" xmlns:a16="http://schemas.microsoft.com/office/drawing/2014/main" id="{E4289B95-D3E7-944C-AC27-CC6656F852E4}"/>
              </a:ext>
            </a:extLst>
          </p:cNvPr>
          <p:cNvPicPr>
            <a:picLocks noChangeAspect="1"/>
          </p:cNvPicPr>
          <p:nvPr/>
        </p:nvPicPr>
        <p:blipFill>
          <a:blip r:embed="rId4"/>
          <a:stretch>
            <a:fillRect/>
          </a:stretch>
        </p:blipFill>
        <p:spPr>
          <a:xfrm>
            <a:off x="2061172" y="2922535"/>
            <a:ext cx="527714" cy="537461"/>
          </a:xfrm>
          <a:prstGeom prst="rect">
            <a:avLst/>
          </a:prstGeom>
        </p:spPr>
      </p:pic>
      <p:pic>
        <p:nvPicPr>
          <p:cNvPr id="32" name="Picture 31">
            <a:extLst>
              <a:ext uri="{FF2B5EF4-FFF2-40B4-BE49-F238E27FC236}">
                <a16:creationId xmlns="" xmlns:a16="http://schemas.microsoft.com/office/drawing/2014/main" id="{485623EB-ADFF-4349-A015-4BD0DD1B5B25}"/>
              </a:ext>
            </a:extLst>
          </p:cNvPr>
          <p:cNvPicPr>
            <a:picLocks noChangeAspect="1"/>
          </p:cNvPicPr>
          <p:nvPr/>
        </p:nvPicPr>
        <p:blipFill>
          <a:blip r:embed="rId5"/>
          <a:stretch>
            <a:fillRect/>
          </a:stretch>
        </p:blipFill>
        <p:spPr>
          <a:xfrm>
            <a:off x="2702114" y="2653804"/>
            <a:ext cx="527960" cy="537461"/>
          </a:xfrm>
          <a:prstGeom prst="rect">
            <a:avLst/>
          </a:prstGeom>
        </p:spPr>
      </p:pic>
      <p:pic>
        <p:nvPicPr>
          <p:cNvPr id="33" name="Picture 32">
            <a:extLst>
              <a:ext uri="{FF2B5EF4-FFF2-40B4-BE49-F238E27FC236}">
                <a16:creationId xmlns="" xmlns:a16="http://schemas.microsoft.com/office/drawing/2014/main" id="{2DC1B5C8-1A91-9E49-BD94-F604A4E27958}"/>
              </a:ext>
            </a:extLst>
          </p:cNvPr>
          <p:cNvPicPr>
            <a:picLocks noChangeAspect="1"/>
          </p:cNvPicPr>
          <p:nvPr/>
        </p:nvPicPr>
        <p:blipFill>
          <a:blip r:embed="rId4"/>
          <a:stretch>
            <a:fillRect/>
          </a:stretch>
        </p:blipFill>
        <p:spPr>
          <a:xfrm>
            <a:off x="3432473" y="2922535"/>
            <a:ext cx="527714" cy="537461"/>
          </a:xfrm>
          <a:prstGeom prst="rect">
            <a:avLst/>
          </a:prstGeom>
        </p:spPr>
      </p:pic>
      <p:pic>
        <p:nvPicPr>
          <p:cNvPr id="35" name="Picture 34">
            <a:extLst>
              <a:ext uri="{FF2B5EF4-FFF2-40B4-BE49-F238E27FC236}">
                <a16:creationId xmlns="" xmlns:a16="http://schemas.microsoft.com/office/drawing/2014/main" id="{8F39A611-18ED-D346-B1E1-070DCCF00057}"/>
              </a:ext>
            </a:extLst>
          </p:cNvPr>
          <p:cNvPicPr>
            <a:picLocks noChangeAspect="1"/>
          </p:cNvPicPr>
          <p:nvPr/>
        </p:nvPicPr>
        <p:blipFill>
          <a:blip r:embed="rId4"/>
          <a:stretch>
            <a:fillRect/>
          </a:stretch>
        </p:blipFill>
        <p:spPr>
          <a:xfrm>
            <a:off x="5141657" y="2599990"/>
            <a:ext cx="527714" cy="537461"/>
          </a:xfrm>
          <a:prstGeom prst="rect">
            <a:avLst/>
          </a:prstGeom>
        </p:spPr>
      </p:pic>
      <p:pic>
        <p:nvPicPr>
          <p:cNvPr id="36" name="Picture 35">
            <a:extLst>
              <a:ext uri="{FF2B5EF4-FFF2-40B4-BE49-F238E27FC236}">
                <a16:creationId xmlns="" xmlns:a16="http://schemas.microsoft.com/office/drawing/2014/main" id="{F4909D45-FDBA-B04A-95D5-B0317FB8124D}"/>
              </a:ext>
            </a:extLst>
          </p:cNvPr>
          <p:cNvPicPr>
            <a:picLocks noChangeAspect="1"/>
          </p:cNvPicPr>
          <p:nvPr/>
        </p:nvPicPr>
        <p:blipFill>
          <a:blip r:embed="rId5"/>
          <a:stretch>
            <a:fillRect/>
          </a:stretch>
        </p:blipFill>
        <p:spPr>
          <a:xfrm>
            <a:off x="5730311" y="2922535"/>
            <a:ext cx="527960" cy="537461"/>
          </a:xfrm>
          <a:prstGeom prst="rect">
            <a:avLst/>
          </a:prstGeom>
        </p:spPr>
      </p:pic>
      <p:pic>
        <p:nvPicPr>
          <p:cNvPr id="37" name="Picture 36">
            <a:extLst>
              <a:ext uri="{FF2B5EF4-FFF2-40B4-BE49-F238E27FC236}">
                <a16:creationId xmlns="" xmlns:a16="http://schemas.microsoft.com/office/drawing/2014/main" id="{C1A71A19-FF82-5140-B008-430785C7FCA9}"/>
              </a:ext>
            </a:extLst>
          </p:cNvPr>
          <p:cNvPicPr>
            <a:picLocks noChangeAspect="1"/>
          </p:cNvPicPr>
          <p:nvPr/>
        </p:nvPicPr>
        <p:blipFill>
          <a:blip r:embed="rId4"/>
          <a:stretch>
            <a:fillRect/>
          </a:stretch>
        </p:blipFill>
        <p:spPr>
          <a:xfrm>
            <a:off x="6321522" y="2599989"/>
            <a:ext cx="527714" cy="537461"/>
          </a:xfrm>
          <a:prstGeom prst="rect">
            <a:avLst/>
          </a:prstGeom>
        </p:spPr>
      </p:pic>
      <p:pic>
        <p:nvPicPr>
          <p:cNvPr id="39" name="Picture 38">
            <a:extLst>
              <a:ext uri="{FF2B5EF4-FFF2-40B4-BE49-F238E27FC236}">
                <a16:creationId xmlns="" xmlns:a16="http://schemas.microsoft.com/office/drawing/2014/main" id="{758C13BB-8AEF-8D42-97B3-CC77790B23D6}"/>
              </a:ext>
            </a:extLst>
          </p:cNvPr>
          <p:cNvPicPr>
            <a:picLocks noChangeAspect="1"/>
          </p:cNvPicPr>
          <p:nvPr/>
        </p:nvPicPr>
        <p:blipFill>
          <a:blip r:embed="rId6"/>
          <a:stretch>
            <a:fillRect/>
          </a:stretch>
        </p:blipFill>
        <p:spPr>
          <a:xfrm>
            <a:off x="4224847" y="2653804"/>
            <a:ext cx="529317" cy="537461"/>
          </a:xfrm>
          <a:prstGeom prst="rect">
            <a:avLst/>
          </a:prstGeom>
        </p:spPr>
      </p:pic>
      <p:pic>
        <p:nvPicPr>
          <p:cNvPr id="58" name="Picture 57">
            <a:extLst>
              <a:ext uri="{FF2B5EF4-FFF2-40B4-BE49-F238E27FC236}">
                <a16:creationId xmlns="" xmlns:a16="http://schemas.microsoft.com/office/drawing/2014/main" id="{15836640-89B6-9345-ADD1-5E86C13E6707}"/>
              </a:ext>
            </a:extLst>
          </p:cNvPr>
          <p:cNvPicPr>
            <a:picLocks noChangeAspect="1"/>
          </p:cNvPicPr>
          <p:nvPr/>
        </p:nvPicPr>
        <p:blipFill>
          <a:blip r:embed="rId4"/>
          <a:stretch>
            <a:fillRect/>
          </a:stretch>
        </p:blipFill>
        <p:spPr>
          <a:xfrm>
            <a:off x="8698218" y="2272587"/>
            <a:ext cx="527714" cy="537461"/>
          </a:xfrm>
          <a:prstGeom prst="rect">
            <a:avLst/>
          </a:prstGeom>
        </p:spPr>
      </p:pic>
      <p:pic>
        <p:nvPicPr>
          <p:cNvPr id="59" name="Picture 58">
            <a:extLst>
              <a:ext uri="{FF2B5EF4-FFF2-40B4-BE49-F238E27FC236}">
                <a16:creationId xmlns="" xmlns:a16="http://schemas.microsoft.com/office/drawing/2014/main" id="{2C5AC293-AA0F-DF4B-A720-68CC52BEA137}"/>
              </a:ext>
            </a:extLst>
          </p:cNvPr>
          <p:cNvPicPr>
            <a:picLocks noChangeAspect="1"/>
          </p:cNvPicPr>
          <p:nvPr/>
        </p:nvPicPr>
        <p:blipFill>
          <a:blip r:embed="rId5"/>
          <a:stretch>
            <a:fillRect/>
          </a:stretch>
        </p:blipFill>
        <p:spPr>
          <a:xfrm>
            <a:off x="9164474" y="2272587"/>
            <a:ext cx="527960" cy="537461"/>
          </a:xfrm>
          <a:prstGeom prst="rect">
            <a:avLst/>
          </a:prstGeom>
        </p:spPr>
      </p:pic>
      <p:pic>
        <p:nvPicPr>
          <p:cNvPr id="60" name="Picture 59">
            <a:extLst>
              <a:ext uri="{FF2B5EF4-FFF2-40B4-BE49-F238E27FC236}">
                <a16:creationId xmlns="" xmlns:a16="http://schemas.microsoft.com/office/drawing/2014/main" id="{E7388989-92E6-6647-9EF2-AF97C55526B2}"/>
              </a:ext>
            </a:extLst>
          </p:cNvPr>
          <p:cNvPicPr>
            <a:picLocks noChangeAspect="1"/>
          </p:cNvPicPr>
          <p:nvPr/>
        </p:nvPicPr>
        <p:blipFill>
          <a:blip r:embed="rId4"/>
          <a:stretch>
            <a:fillRect/>
          </a:stretch>
        </p:blipFill>
        <p:spPr>
          <a:xfrm>
            <a:off x="8940049" y="2642007"/>
            <a:ext cx="527714" cy="537461"/>
          </a:xfrm>
          <a:prstGeom prst="rect">
            <a:avLst/>
          </a:prstGeom>
        </p:spPr>
      </p:pic>
      <p:pic>
        <p:nvPicPr>
          <p:cNvPr id="61" name="Picture 60">
            <a:extLst>
              <a:ext uri="{FF2B5EF4-FFF2-40B4-BE49-F238E27FC236}">
                <a16:creationId xmlns="" xmlns:a16="http://schemas.microsoft.com/office/drawing/2014/main" id="{6B4EAA49-457A-144F-970A-A736EA282699}"/>
              </a:ext>
            </a:extLst>
          </p:cNvPr>
          <p:cNvPicPr>
            <a:picLocks noChangeAspect="1"/>
          </p:cNvPicPr>
          <p:nvPr/>
        </p:nvPicPr>
        <p:blipFill>
          <a:blip r:embed="rId5"/>
          <a:stretch>
            <a:fillRect/>
          </a:stretch>
        </p:blipFill>
        <p:spPr>
          <a:xfrm>
            <a:off x="8482199" y="2599988"/>
            <a:ext cx="527960" cy="537461"/>
          </a:xfrm>
          <a:prstGeom prst="rect">
            <a:avLst/>
          </a:prstGeom>
        </p:spPr>
      </p:pic>
      <p:pic>
        <p:nvPicPr>
          <p:cNvPr id="62" name="Picture 61">
            <a:extLst>
              <a:ext uri="{FF2B5EF4-FFF2-40B4-BE49-F238E27FC236}">
                <a16:creationId xmlns="" xmlns:a16="http://schemas.microsoft.com/office/drawing/2014/main" id="{62FFDED8-0F09-914D-8F91-FD08437B9648}"/>
              </a:ext>
            </a:extLst>
          </p:cNvPr>
          <p:cNvPicPr>
            <a:picLocks noChangeAspect="1"/>
          </p:cNvPicPr>
          <p:nvPr/>
        </p:nvPicPr>
        <p:blipFill>
          <a:blip r:embed="rId4"/>
          <a:stretch>
            <a:fillRect/>
          </a:stretch>
        </p:blipFill>
        <p:spPr>
          <a:xfrm>
            <a:off x="8545301" y="2911891"/>
            <a:ext cx="527714" cy="537461"/>
          </a:xfrm>
          <a:prstGeom prst="rect">
            <a:avLst/>
          </a:prstGeom>
        </p:spPr>
      </p:pic>
      <p:pic>
        <p:nvPicPr>
          <p:cNvPr id="63" name="Picture 62">
            <a:extLst>
              <a:ext uri="{FF2B5EF4-FFF2-40B4-BE49-F238E27FC236}">
                <a16:creationId xmlns="" xmlns:a16="http://schemas.microsoft.com/office/drawing/2014/main" id="{7BEE3251-5A16-3D49-BD9F-64534E8D3ABD}"/>
              </a:ext>
            </a:extLst>
          </p:cNvPr>
          <p:cNvPicPr>
            <a:picLocks noChangeAspect="1"/>
          </p:cNvPicPr>
          <p:nvPr/>
        </p:nvPicPr>
        <p:blipFill>
          <a:blip r:embed="rId4"/>
          <a:stretch>
            <a:fillRect/>
          </a:stretch>
        </p:blipFill>
        <p:spPr>
          <a:xfrm>
            <a:off x="9355156" y="2926129"/>
            <a:ext cx="527714" cy="537461"/>
          </a:xfrm>
          <a:prstGeom prst="rect">
            <a:avLst/>
          </a:prstGeom>
        </p:spPr>
      </p:pic>
      <p:pic>
        <p:nvPicPr>
          <p:cNvPr id="64" name="Picture 63">
            <a:extLst>
              <a:ext uri="{FF2B5EF4-FFF2-40B4-BE49-F238E27FC236}">
                <a16:creationId xmlns="" xmlns:a16="http://schemas.microsoft.com/office/drawing/2014/main" id="{61F59A90-4735-3E42-B45C-D222D3ED28AB}"/>
              </a:ext>
            </a:extLst>
          </p:cNvPr>
          <p:cNvPicPr>
            <a:picLocks noChangeAspect="1"/>
          </p:cNvPicPr>
          <p:nvPr/>
        </p:nvPicPr>
        <p:blipFill>
          <a:blip r:embed="rId5"/>
          <a:stretch>
            <a:fillRect/>
          </a:stretch>
        </p:blipFill>
        <p:spPr>
          <a:xfrm>
            <a:off x="9388077" y="2614026"/>
            <a:ext cx="527960" cy="537461"/>
          </a:xfrm>
          <a:prstGeom prst="rect">
            <a:avLst/>
          </a:prstGeom>
        </p:spPr>
      </p:pic>
      <p:pic>
        <p:nvPicPr>
          <p:cNvPr id="65" name="Picture 64">
            <a:extLst>
              <a:ext uri="{FF2B5EF4-FFF2-40B4-BE49-F238E27FC236}">
                <a16:creationId xmlns="" xmlns:a16="http://schemas.microsoft.com/office/drawing/2014/main" id="{B6D9B624-52FB-E94E-8493-F2872B9CA1A7}"/>
              </a:ext>
            </a:extLst>
          </p:cNvPr>
          <p:cNvPicPr>
            <a:picLocks noChangeAspect="1"/>
          </p:cNvPicPr>
          <p:nvPr/>
        </p:nvPicPr>
        <p:blipFill>
          <a:blip r:embed="rId4"/>
          <a:stretch>
            <a:fillRect/>
          </a:stretch>
        </p:blipFill>
        <p:spPr>
          <a:xfrm>
            <a:off x="8971602" y="3179468"/>
            <a:ext cx="527714" cy="537461"/>
          </a:xfrm>
          <a:prstGeom prst="rect">
            <a:avLst/>
          </a:prstGeom>
        </p:spPr>
      </p:pic>
      <p:pic>
        <p:nvPicPr>
          <p:cNvPr id="66" name="Picture 65">
            <a:extLst>
              <a:ext uri="{FF2B5EF4-FFF2-40B4-BE49-F238E27FC236}">
                <a16:creationId xmlns="" xmlns:a16="http://schemas.microsoft.com/office/drawing/2014/main" id="{EE886EB5-2852-AD47-A1F2-9D8E8970A95F}"/>
              </a:ext>
            </a:extLst>
          </p:cNvPr>
          <p:cNvPicPr>
            <a:picLocks noChangeAspect="1"/>
          </p:cNvPicPr>
          <p:nvPr/>
        </p:nvPicPr>
        <p:blipFill>
          <a:blip r:embed="rId6"/>
          <a:stretch>
            <a:fillRect/>
          </a:stretch>
        </p:blipFill>
        <p:spPr>
          <a:xfrm>
            <a:off x="8965231" y="2969408"/>
            <a:ext cx="529317" cy="537461"/>
          </a:xfrm>
          <a:prstGeom prst="rect">
            <a:avLst/>
          </a:prstGeom>
        </p:spPr>
      </p:pic>
    </p:spTree>
    <p:extLst>
      <p:ext uri="{BB962C8B-B14F-4D97-AF65-F5344CB8AC3E}">
        <p14:creationId xmlns:p14="http://schemas.microsoft.com/office/powerpoint/2010/main" val="233721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Here are nine counters.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counters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u="sng" dirty="0">
                <a:solidFill>
                  <a:srgbClr val="FF3860"/>
                </a:solidFill>
              </a:rPr>
              <a:t>9</a:t>
            </a:r>
            <a:r>
              <a:rPr lang="en-GB" sz="2200" dirty="0"/>
              <a:t> is the whole.</a:t>
            </a:r>
          </a:p>
          <a:p>
            <a:pPr marL="0" indent="0">
              <a:buClr>
                <a:srgbClr val="23D160"/>
              </a:buClr>
              <a:buSzPct val="85000"/>
              <a:buNone/>
            </a:pPr>
            <a:r>
              <a:rPr lang="en-GB" sz="2200" u="sng" dirty="0">
                <a:solidFill>
                  <a:srgbClr val="FF3860"/>
                </a:solidFill>
              </a:rPr>
              <a:t>5</a:t>
            </a:r>
            <a:r>
              <a:rPr lang="en-GB" sz="2200" dirty="0"/>
              <a:t> is a part. </a:t>
            </a:r>
            <a:br>
              <a:rPr lang="en-GB" sz="2200" dirty="0"/>
            </a:br>
            <a:r>
              <a:rPr lang="en-GB" sz="2200" u="sng" dirty="0">
                <a:solidFill>
                  <a:srgbClr val="FF3860"/>
                </a:solidFill>
              </a:rPr>
              <a:t>3</a:t>
            </a:r>
            <a:r>
              <a:rPr lang="en-GB" sz="2200" dirty="0"/>
              <a:t> is a part.</a:t>
            </a:r>
            <a:br>
              <a:rPr lang="en-GB" sz="2200" dirty="0"/>
            </a:br>
            <a:r>
              <a:rPr lang="en-GB" sz="2200" u="sng" dirty="0">
                <a:solidFill>
                  <a:srgbClr val="FF3860"/>
                </a:solidFill>
              </a:rPr>
              <a:t>1</a:t>
            </a:r>
            <a:r>
              <a:rPr lang="en-GB" sz="2200" dirty="0"/>
              <a:t>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 xmlns:a16="http://schemas.microsoft.com/office/drawing/2014/main"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27" name="Picture 26">
            <a:extLst>
              <a:ext uri="{FF2B5EF4-FFF2-40B4-BE49-F238E27FC236}">
                <a16:creationId xmlns="" xmlns:a16="http://schemas.microsoft.com/office/drawing/2014/main" id="{5DF0E897-4376-9D49-822B-7E054CDE6329}"/>
              </a:ext>
            </a:extLst>
          </p:cNvPr>
          <p:cNvPicPr>
            <a:picLocks noChangeAspect="1"/>
          </p:cNvPicPr>
          <p:nvPr/>
        </p:nvPicPr>
        <p:blipFill>
          <a:blip r:embed="rId4"/>
          <a:stretch>
            <a:fillRect/>
          </a:stretch>
        </p:blipFill>
        <p:spPr>
          <a:xfrm>
            <a:off x="838200" y="2922535"/>
            <a:ext cx="527714" cy="537461"/>
          </a:xfrm>
          <a:prstGeom prst="rect">
            <a:avLst/>
          </a:prstGeom>
        </p:spPr>
      </p:pic>
      <p:pic>
        <p:nvPicPr>
          <p:cNvPr id="28" name="Picture 27">
            <a:extLst>
              <a:ext uri="{FF2B5EF4-FFF2-40B4-BE49-F238E27FC236}">
                <a16:creationId xmlns="" xmlns:a16="http://schemas.microsoft.com/office/drawing/2014/main" id="{4DD4F90D-2053-C342-B06B-E720739BD78B}"/>
              </a:ext>
            </a:extLst>
          </p:cNvPr>
          <p:cNvPicPr>
            <a:picLocks noChangeAspect="1"/>
          </p:cNvPicPr>
          <p:nvPr/>
        </p:nvPicPr>
        <p:blipFill>
          <a:blip r:embed="rId5"/>
          <a:stretch>
            <a:fillRect/>
          </a:stretch>
        </p:blipFill>
        <p:spPr>
          <a:xfrm>
            <a:off x="1479142" y="2653804"/>
            <a:ext cx="527960" cy="537461"/>
          </a:xfrm>
          <a:prstGeom prst="rect">
            <a:avLst/>
          </a:prstGeom>
        </p:spPr>
      </p:pic>
      <p:pic>
        <p:nvPicPr>
          <p:cNvPr id="31" name="Picture 30">
            <a:extLst>
              <a:ext uri="{FF2B5EF4-FFF2-40B4-BE49-F238E27FC236}">
                <a16:creationId xmlns="" xmlns:a16="http://schemas.microsoft.com/office/drawing/2014/main" id="{E4289B95-D3E7-944C-AC27-CC6656F852E4}"/>
              </a:ext>
            </a:extLst>
          </p:cNvPr>
          <p:cNvPicPr>
            <a:picLocks noChangeAspect="1"/>
          </p:cNvPicPr>
          <p:nvPr/>
        </p:nvPicPr>
        <p:blipFill>
          <a:blip r:embed="rId4"/>
          <a:stretch>
            <a:fillRect/>
          </a:stretch>
        </p:blipFill>
        <p:spPr>
          <a:xfrm>
            <a:off x="2061172" y="2922535"/>
            <a:ext cx="527714" cy="537461"/>
          </a:xfrm>
          <a:prstGeom prst="rect">
            <a:avLst/>
          </a:prstGeom>
        </p:spPr>
      </p:pic>
      <p:pic>
        <p:nvPicPr>
          <p:cNvPr id="32" name="Picture 31">
            <a:extLst>
              <a:ext uri="{FF2B5EF4-FFF2-40B4-BE49-F238E27FC236}">
                <a16:creationId xmlns="" xmlns:a16="http://schemas.microsoft.com/office/drawing/2014/main" id="{485623EB-ADFF-4349-A015-4BD0DD1B5B25}"/>
              </a:ext>
            </a:extLst>
          </p:cNvPr>
          <p:cNvPicPr>
            <a:picLocks noChangeAspect="1"/>
          </p:cNvPicPr>
          <p:nvPr/>
        </p:nvPicPr>
        <p:blipFill>
          <a:blip r:embed="rId5"/>
          <a:stretch>
            <a:fillRect/>
          </a:stretch>
        </p:blipFill>
        <p:spPr>
          <a:xfrm>
            <a:off x="2702114" y="2653804"/>
            <a:ext cx="527960" cy="537461"/>
          </a:xfrm>
          <a:prstGeom prst="rect">
            <a:avLst/>
          </a:prstGeom>
        </p:spPr>
      </p:pic>
      <p:pic>
        <p:nvPicPr>
          <p:cNvPr id="33" name="Picture 32">
            <a:extLst>
              <a:ext uri="{FF2B5EF4-FFF2-40B4-BE49-F238E27FC236}">
                <a16:creationId xmlns="" xmlns:a16="http://schemas.microsoft.com/office/drawing/2014/main" id="{2DC1B5C8-1A91-9E49-BD94-F604A4E27958}"/>
              </a:ext>
            </a:extLst>
          </p:cNvPr>
          <p:cNvPicPr>
            <a:picLocks noChangeAspect="1"/>
          </p:cNvPicPr>
          <p:nvPr/>
        </p:nvPicPr>
        <p:blipFill>
          <a:blip r:embed="rId4"/>
          <a:stretch>
            <a:fillRect/>
          </a:stretch>
        </p:blipFill>
        <p:spPr>
          <a:xfrm>
            <a:off x="3432473" y="2922535"/>
            <a:ext cx="527714" cy="537461"/>
          </a:xfrm>
          <a:prstGeom prst="rect">
            <a:avLst/>
          </a:prstGeom>
        </p:spPr>
      </p:pic>
      <p:pic>
        <p:nvPicPr>
          <p:cNvPr id="35" name="Picture 34">
            <a:extLst>
              <a:ext uri="{FF2B5EF4-FFF2-40B4-BE49-F238E27FC236}">
                <a16:creationId xmlns="" xmlns:a16="http://schemas.microsoft.com/office/drawing/2014/main" id="{8F39A611-18ED-D346-B1E1-070DCCF00057}"/>
              </a:ext>
            </a:extLst>
          </p:cNvPr>
          <p:cNvPicPr>
            <a:picLocks noChangeAspect="1"/>
          </p:cNvPicPr>
          <p:nvPr/>
        </p:nvPicPr>
        <p:blipFill>
          <a:blip r:embed="rId4"/>
          <a:stretch>
            <a:fillRect/>
          </a:stretch>
        </p:blipFill>
        <p:spPr>
          <a:xfrm>
            <a:off x="5141657" y="2599990"/>
            <a:ext cx="527714" cy="537461"/>
          </a:xfrm>
          <a:prstGeom prst="rect">
            <a:avLst/>
          </a:prstGeom>
        </p:spPr>
      </p:pic>
      <p:pic>
        <p:nvPicPr>
          <p:cNvPr id="36" name="Picture 35">
            <a:extLst>
              <a:ext uri="{FF2B5EF4-FFF2-40B4-BE49-F238E27FC236}">
                <a16:creationId xmlns="" xmlns:a16="http://schemas.microsoft.com/office/drawing/2014/main" id="{F4909D45-FDBA-B04A-95D5-B0317FB8124D}"/>
              </a:ext>
            </a:extLst>
          </p:cNvPr>
          <p:cNvPicPr>
            <a:picLocks noChangeAspect="1"/>
          </p:cNvPicPr>
          <p:nvPr/>
        </p:nvPicPr>
        <p:blipFill>
          <a:blip r:embed="rId5"/>
          <a:stretch>
            <a:fillRect/>
          </a:stretch>
        </p:blipFill>
        <p:spPr>
          <a:xfrm>
            <a:off x="5730311" y="2922535"/>
            <a:ext cx="527960" cy="537461"/>
          </a:xfrm>
          <a:prstGeom prst="rect">
            <a:avLst/>
          </a:prstGeom>
        </p:spPr>
      </p:pic>
      <p:pic>
        <p:nvPicPr>
          <p:cNvPr id="37" name="Picture 36">
            <a:extLst>
              <a:ext uri="{FF2B5EF4-FFF2-40B4-BE49-F238E27FC236}">
                <a16:creationId xmlns="" xmlns:a16="http://schemas.microsoft.com/office/drawing/2014/main" id="{C1A71A19-FF82-5140-B008-430785C7FCA9}"/>
              </a:ext>
            </a:extLst>
          </p:cNvPr>
          <p:cNvPicPr>
            <a:picLocks noChangeAspect="1"/>
          </p:cNvPicPr>
          <p:nvPr/>
        </p:nvPicPr>
        <p:blipFill>
          <a:blip r:embed="rId4"/>
          <a:stretch>
            <a:fillRect/>
          </a:stretch>
        </p:blipFill>
        <p:spPr>
          <a:xfrm>
            <a:off x="6321522" y="2599989"/>
            <a:ext cx="527714" cy="537461"/>
          </a:xfrm>
          <a:prstGeom prst="rect">
            <a:avLst/>
          </a:prstGeom>
        </p:spPr>
      </p:pic>
      <p:pic>
        <p:nvPicPr>
          <p:cNvPr id="39" name="Picture 38">
            <a:extLst>
              <a:ext uri="{FF2B5EF4-FFF2-40B4-BE49-F238E27FC236}">
                <a16:creationId xmlns="" xmlns:a16="http://schemas.microsoft.com/office/drawing/2014/main" id="{758C13BB-8AEF-8D42-97B3-CC77790B23D6}"/>
              </a:ext>
            </a:extLst>
          </p:cNvPr>
          <p:cNvPicPr>
            <a:picLocks noChangeAspect="1"/>
          </p:cNvPicPr>
          <p:nvPr/>
        </p:nvPicPr>
        <p:blipFill>
          <a:blip r:embed="rId6"/>
          <a:stretch>
            <a:fillRect/>
          </a:stretch>
        </p:blipFill>
        <p:spPr>
          <a:xfrm>
            <a:off x="4224847" y="2653804"/>
            <a:ext cx="529317" cy="537461"/>
          </a:xfrm>
          <a:prstGeom prst="rect">
            <a:avLst/>
          </a:prstGeom>
        </p:spPr>
      </p:pic>
      <p:pic>
        <p:nvPicPr>
          <p:cNvPr id="40" name="Picture 39">
            <a:extLst>
              <a:ext uri="{FF2B5EF4-FFF2-40B4-BE49-F238E27FC236}">
                <a16:creationId xmlns="" xmlns:a16="http://schemas.microsoft.com/office/drawing/2014/main" id="{1C660E35-F013-D747-BBF1-A7FFE8CCBEDA}"/>
              </a:ext>
            </a:extLst>
          </p:cNvPr>
          <p:cNvPicPr>
            <a:picLocks noChangeAspect="1"/>
          </p:cNvPicPr>
          <p:nvPr/>
        </p:nvPicPr>
        <p:blipFill>
          <a:blip r:embed="rId4"/>
          <a:stretch>
            <a:fillRect/>
          </a:stretch>
        </p:blipFill>
        <p:spPr>
          <a:xfrm>
            <a:off x="8698218" y="2272587"/>
            <a:ext cx="527714" cy="537461"/>
          </a:xfrm>
          <a:prstGeom prst="rect">
            <a:avLst/>
          </a:prstGeom>
        </p:spPr>
      </p:pic>
      <p:pic>
        <p:nvPicPr>
          <p:cNvPr id="41" name="Picture 40">
            <a:extLst>
              <a:ext uri="{FF2B5EF4-FFF2-40B4-BE49-F238E27FC236}">
                <a16:creationId xmlns="" xmlns:a16="http://schemas.microsoft.com/office/drawing/2014/main" id="{C3600795-CCBD-2A4A-B0FC-40DE00DFE185}"/>
              </a:ext>
            </a:extLst>
          </p:cNvPr>
          <p:cNvPicPr>
            <a:picLocks noChangeAspect="1"/>
          </p:cNvPicPr>
          <p:nvPr/>
        </p:nvPicPr>
        <p:blipFill>
          <a:blip r:embed="rId5"/>
          <a:stretch>
            <a:fillRect/>
          </a:stretch>
        </p:blipFill>
        <p:spPr>
          <a:xfrm>
            <a:off x="9164474" y="2272587"/>
            <a:ext cx="527960" cy="537461"/>
          </a:xfrm>
          <a:prstGeom prst="rect">
            <a:avLst/>
          </a:prstGeom>
        </p:spPr>
      </p:pic>
      <p:pic>
        <p:nvPicPr>
          <p:cNvPr id="42" name="Picture 41">
            <a:extLst>
              <a:ext uri="{FF2B5EF4-FFF2-40B4-BE49-F238E27FC236}">
                <a16:creationId xmlns="" xmlns:a16="http://schemas.microsoft.com/office/drawing/2014/main" id="{78FB5B33-E5E5-AE4C-A59B-914896D020BB}"/>
              </a:ext>
            </a:extLst>
          </p:cNvPr>
          <p:cNvPicPr>
            <a:picLocks noChangeAspect="1"/>
          </p:cNvPicPr>
          <p:nvPr/>
        </p:nvPicPr>
        <p:blipFill>
          <a:blip r:embed="rId4"/>
          <a:stretch>
            <a:fillRect/>
          </a:stretch>
        </p:blipFill>
        <p:spPr>
          <a:xfrm>
            <a:off x="8940049" y="2642007"/>
            <a:ext cx="527714" cy="537461"/>
          </a:xfrm>
          <a:prstGeom prst="rect">
            <a:avLst/>
          </a:prstGeom>
        </p:spPr>
      </p:pic>
      <p:pic>
        <p:nvPicPr>
          <p:cNvPr id="43" name="Picture 42">
            <a:extLst>
              <a:ext uri="{FF2B5EF4-FFF2-40B4-BE49-F238E27FC236}">
                <a16:creationId xmlns="" xmlns:a16="http://schemas.microsoft.com/office/drawing/2014/main" id="{F8ACB996-2BBA-F34F-B723-275A202E12CE}"/>
              </a:ext>
            </a:extLst>
          </p:cNvPr>
          <p:cNvPicPr>
            <a:picLocks noChangeAspect="1"/>
          </p:cNvPicPr>
          <p:nvPr/>
        </p:nvPicPr>
        <p:blipFill>
          <a:blip r:embed="rId5"/>
          <a:stretch>
            <a:fillRect/>
          </a:stretch>
        </p:blipFill>
        <p:spPr>
          <a:xfrm>
            <a:off x="8482199" y="2599988"/>
            <a:ext cx="527960" cy="537461"/>
          </a:xfrm>
          <a:prstGeom prst="rect">
            <a:avLst/>
          </a:prstGeom>
        </p:spPr>
      </p:pic>
      <p:pic>
        <p:nvPicPr>
          <p:cNvPr id="44" name="Picture 43">
            <a:extLst>
              <a:ext uri="{FF2B5EF4-FFF2-40B4-BE49-F238E27FC236}">
                <a16:creationId xmlns="" xmlns:a16="http://schemas.microsoft.com/office/drawing/2014/main" id="{E671F0D6-4438-B340-9AD3-28A7A35B82A3}"/>
              </a:ext>
            </a:extLst>
          </p:cNvPr>
          <p:cNvPicPr>
            <a:picLocks noChangeAspect="1"/>
          </p:cNvPicPr>
          <p:nvPr/>
        </p:nvPicPr>
        <p:blipFill>
          <a:blip r:embed="rId4"/>
          <a:stretch>
            <a:fillRect/>
          </a:stretch>
        </p:blipFill>
        <p:spPr>
          <a:xfrm>
            <a:off x="8545301" y="2911891"/>
            <a:ext cx="527714" cy="537461"/>
          </a:xfrm>
          <a:prstGeom prst="rect">
            <a:avLst/>
          </a:prstGeom>
        </p:spPr>
      </p:pic>
      <p:pic>
        <p:nvPicPr>
          <p:cNvPr id="45" name="Picture 44">
            <a:extLst>
              <a:ext uri="{FF2B5EF4-FFF2-40B4-BE49-F238E27FC236}">
                <a16:creationId xmlns="" xmlns:a16="http://schemas.microsoft.com/office/drawing/2014/main" id="{24184FC5-751D-8B44-BDA4-FD1E6C11107B}"/>
              </a:ext>
            </a:extLst>
          </p:cNvPr>
          <p:cNvPicPr>
            <a:picLocks noChangeAspect="1"/>
          </p:cNvPicPr>
          <p:nvPr/>
        </p:nvPicPr>
        <p:blipFill>
          <a:blip r:embed="rId4"/>
          <a:stretch>
            <a:fillRect/>
          </a:stretch>
        </p:blipFill>
        <p:spPr>
          <a:xfrm>
            <a:off x="9355156" y="2926129"/>
            <a:ext cx="527714" cy="537461"/>
          </a:xfrm>
          <a:prstGeom prst="rect">
            <a:avLst/>
          </a:prstGeom>
        </p:spPr>
      </p:pic>
      <p:pic>
        <p:nvPicPr>
          <p:cNvPr id="46" name="Picture 45">
            <a:extLst>
              <a:ext uri="{FF2B5EF4-FFF2-40B4-BE49-F238E27FC236}">
                <a16:creationId xmlns="" xmlns:a16="http://schemas.microsoft.com/office/drawing/2014/main" id="{92D84861-FB71-3345-9861-F04538B788CC}"/>
              </a:ext>
            </a:extLst>
          </p:cNvPr>
          <p:cNvPicPr>
            <a:picLocks noChangeAspect="1"/>
          </p:cNvPicPr>
          <p:nvPr/>
        </p:nvPicPr>
        <p:blipFill>
          <a:blip r:embed="rId5"/>
          <a:stretch>
            <a:fillRect/>
          </a:stretch>
        </p:blipFill>
        <p:spPr>
          <a:xfrm>
            <a:off x="9388077" y="2614026"/>
            <a:ext cx="527960" cy="537461"/>
          </a:xfrm>
          <a:prstGeom prst="rect">
            <a:avLst/>
          </a:prstGeom>
        </p:spPr>
      </p:pic>
      <p:pic>
        <p:nvPicPr>
          <p:cNvPr id="47" name="Picture 46">
            <a:extLst>
              <a:ext uri="{FF2B5EF4-FFF2-40B4-BE49-F238E27FC236}">
                <a16:creationId xmlns="" xmlns:a16="http://schemas.microsoft.com/office/drawing/2014/main" id="{6FA563DB-3492-ED44-92D2-215310F436CB}"/>
              </a:ext>
            </a:extLst>
          </p:cNvPr>
          <p:cNvPicPr>
            <a:picLocks noChangeAspect="1"/>
          </p:cNvPicPr>
          <p:nvPr/>
        </p:nvPicPr>
        <p:blipFill>
          <a:blip r:embed="rId4"/>
          <a:stretch>
            <a:fillRect/>
          </a:stretch>
        </p:blipFill>
        <p:spPr>
          <a:xfrm>
            <a:off x="8971602" y="3179468"/>
            <a:ext cx="527714" cy="537461"/>
          </a:xfrm>
          <a:prstGeom prst="rect">
            <a:avLst/>
          </a:prstGeom>
        </p:spPr>
      </p:pic>
      <p:pic>
        <p:nvPicPr>
          <p:cNvPr id="48" name="Picture 47">
            <a:extLst>
              <a:ext uri="{FF2B5EF4-FFF2-40B4-BE49-F238E27FC236}">
                <a16:creationId xmlns="" xmlns:a16="http://schemas.microsoft.com/office/drawing/2014/main" id="{79A9689C-5FD1-AA4B-9506-C5226EB7E5A6}"/>
              </a:ext>
            </a:extLst>
          </p:cNvPr>
          <p:cNvPicPr>
            <a:picLocks noChangeAspect="1"/>
          </p:cNvPicPr>
          <p:nvPr/>
        </p:nvPicPr>
        <p:blipFill>
          <a:blip r:embed="rId6"/>
          <a:stretch>
            <a:fillRect/>
          </a:stretch>
        </p:blipFill>
        <p:spPr>
          <a:xfrm>
            <a:off x="8965231" y="2969408"/>
            <a:ext cx="529317" cy="537461"/>
          </a:xfrm>
          <a:prstGeom prst="rect">
            <a:avLst/>
          </a:prstGeom>
        </p:spPr>
      </p:pic>
      <p:pic>
        <p:nvPicPr>
          <p:cNvPr id="49" name="Picture 48">
            <a:extLst>
              <a:ext uri="{FF2B5EF4-FFF2-40B4-BE49-F238E27FC236}">
                <a16:creationId xmlns="" xmlns:a16="http://schemas.microsoft.com/office/drawing/2014/main" id="{DF6E42F9-FE99-AA4C-8A88-B2F4DF859F85}"/>
              </a:ext>
            </a:extLst>
          </p:cNvPr>
          <p:cNvPicPr>
            <a:picLocks noChangeAspect="1"/>
          </p:cNvPicPr>
          <p:nvPr/>
        </p:nvPicPr>
        <p:blipFill>
          <a:blip r:embed="rId4"/>
          <a:stretch>
            <a:fillRect/>
          </a:stretch>
        </p:blipFill>
        <p:spPr>
          <a:xfrm>
            <a:off x="6796770" y="4379554"/>
            <a:ext cx="527714" cy="537461"/>
          </a:xfrm>
          <a:prstGeom prst="rect">
            <a:avLst/>
          </a:prstGeom>
        </p:spPr>
      </p:pic>
      <p:pic>
        <p:nvPicPr>
          <p:cNvPr id="50" name="Picture 49">
            <a:extLst>
              <a:ext uri="{FF2B5EF4-FFF2-40B4-BE49-F238E27FC236}">
                <a16:creationId xmlns="" xmlns:a16="http://schemas.microsoft.com/office/drawing/2014/main" id="{72C25553-6E5F-1B46-807F-0992075B8534}"/>
              </a:ext>
            </a:extLst>
          </p:cNvPr>
          <p:cNvPicPr>
            <a:picLocks noChangeAspect="1"/>
          </p:cNvPicPr>
          <p:nvPr/>
        </p:nvPicPr>
        <p:blipFill>
          <a:blip r:embed="rId4"/>
          <a:stretch>
            <a:fillRect/>
          </a:stretch>
        </p:blipFill>
        <p:spPr>
          <a:xfrm>
            <a:off x="7324484" y="4405243"/>
            <a:ext cx="527714" cy="537461"/>
          </a:xfrm>
          <a:prstGeom prst="rect">
            <a:avLst/>
          </a:prstGeom>
        </p:spPr>
      </p:pic>
      <p:pic>
        <p:nvPicPr>
          <p:cNvPr id="51" name="Picture 50">
            <a:extLst>
              <a:ext uri="{FF2B5EF4-FFF2-40B4-BE49-F238E27FC236}">
                <a16:creationId xmlns="" xmlns:a16="http://schemas.microsoft.com/office/drawing/2014/main" id="{E150967F-2288-B741-A179-D4EED5B124B9}"/>
              </a:ext>
            </a:extLst>
          </p:cNvPr>
          <p:cNvPicPr>
            <a:picLocks noChangeAspect="1"/>
          </p:cNvPicPr>
          <p:nvPr/>
        </p:nvPicPr>
        <p:blipFill>
          <a:blip r:embed="rId4"/>
          <a:stretch>
            <a:fillRect/>
          </a:stretch>
        </p:blipFill>
        <p:spPr>
          <a:xfrm>
            <a:off x="6643604" y="4886583"/>
            <a:ext cx="527714" cy="537461"/>
          </a:xfrm>
          <a:prstGeom prst="rect">
            <a:avLst/>
          </a:prstGeom>
        </p:spPr>
      </p:pic>
      <p:pic>
        <p:nvPicPr>
          <p:cNvPr id="52" name="Picture 51">
            <a:extLst>
              <a:ext uri="{FF2B5EF4-FFF2-40B4-BE49-F238E27FC236}">
                <a16:creationId xmlns="" xmlns:a16="http://schemas.microsoft.com/office/drawing/2014/main" id="{7FF780B5-F602-7242-A83C-A292020783D9}"/>
              </a:ext>
            </a:extLst>
          </p:cNvPr>
          <p:cNvPicPr>
            <a:picLocks noChangeAspect="1"/>
          </p:cNvPicPr>
          <p:nvPr/>
        </p:nvPicPr>
        <p:blipFill>
          <a:blip r:embed="rId4"/>
          <a:stretch>
            <a:fillRect/>
          </a:stretch>
        </p:blipFill>
        <p:spPr>
          <a:xfrm>
            <a:off x="7477619" y="4874082"/>
            <a:ext cx="527714" cy="537461"/>
          </a:xfrm>
          <a:prstGeom prst="rect">
            <a:avLst/>
          </a:prstGeom>
        </p:spPr>
      </p:pic>
      <p:pic>
        <p:nvPicPr>
          <p:cNvPr id="53" name="Picture 52">
            <a:extLst>
              <a:ext uri="{FF2B5EF4-FFF2-40B4-BE49-F238E27FC236}">
                <a16:creationId xmlns="" xmlns:a16="http://schemas.microsoft.com/office/drawing/2014/main" id="{4C585F9D-FAA1-B94B-973A-6FAF504AA389}"/>
              </a:ext>
            </a:extLst>
          </p:cNvPr>
          <p:cNvPicPr>
            <a:picLocks noChangeAspect="1"/>
          </p:cNvPicPr>
          <p:nvPr/>
        </p:nvPicPr>
        <p:blipFill>
          <a:blip r:embed="rId4"/>
          <a:stretch>
            <a:fillRect/>
          </a:stretch>
        </p:blipFill>
        <p:spPr>
          <a:xfrm>
            <a:off x="7093724" y="5210281"/>
            <a:ext cx="527714" cy="537461"/>
          </a:xfrm>
          <a:prstGeom prst="rect">
            <a:avLst/>
          </a:prstGeom>
        </p:spPr>
      </p:pic>
      <p:pic>
        <p:nvPicPr>
          <p:cNvPr id="54" name="Picture 53">
            <a:extLst>
              <a:ext uri="{FF2B5EF4-FFF2-40B4-BE49-F238E27FC236}">
                <a16:creationId xmlns="" xmlns:a16="http://schemas.microsoft.com/office/drawing/2014/main" id="{13103E49-A9D8-EB49-9427-3C46DBC3380B}"/>
              </a:ext>
            </a:extLst>
          </p:cNvPr>
          <p:cNvPicPr>
            <a:picLocks noChangeAspect="1"/>
          </p:cNvPicPr>
          <p:nvPr/>
        </p:nvPicPr>
        <p:blipFill>
          <a:blip r:embed="rId5"/>
          <a:stretch>
            <a:fillRect/>
          </a:stretch>
        </p:blipFill>
        <p:spPr>
          <a:xfrm>
            <a:off x="9073015" y="4444027"/>
            <a:ext cx="527960" cy="537461"/>
          </a:xfrm>
          <a:prstGeom prst="rect">
            <a:avLst/>
          </a:prstGeom>
        </p:spPr>
      </p:pic>
      <p:pic>
        <p:nvPicPr>
          <p:cNvPr id="55" name="Picture 54">
            <a:extLst>
              <a:ext uri="{FF2B5EF4-FFF2-40B4-BE49-F238E27FC236}">
                <a16:creationId xmlns="" xmlns:a16="http://schemas.microsoft.com/office/drawing/2014/main" id="{EB59B831-6504-6A4F-A53E-5F1EC46BCDF8}"/>
              </a:ext>
            </a:extLst>
          </p:cNvPr>
          <p:cNvPicPr>
            <a:picLocks noChangeAspect="1"/>
          </p:cNvPicPr>
          <p:nvPr/>
        </p:nvPicPr>
        <p:blipFill>
          <a:blip r:embed="rId5"/>
          <a:stretch>
            <a:fillRect/>
          </a:stretch>
        </p:blipFill>
        <p:spPr>
          <a:xfrm>
            <a:off x="8619750" y="4839789"/>
            <a:ext cx="527960" cy="537461"/>
          </a:xfrm>
          <a:prstGeom prst="rect">
            <a:avLst/>
          </a:prstGeom>
        </p:spPr>
      </p:pic>
      <p:pic>
        <p:nvPicPr>
          <p:cNvPr id="56" name="Picture 55">
            <a:extLst>
              <a:ext uri="{FF2B5EF4-FFF2-40B4-BE49-F238E27FC236}">
                <a16:creationId xmlns="" xmlns:a16="http://schemas.microsoft.com/office/drawing/2014/main" id="{60C4DE94-B964-5449-9C20-252FC28D088D}"/>
              </a:ext>
            </a:extLst>
          </p:cNvPr>
          <p:cNvPicPr>
            <a:picLocks noChangeAspect="1"/>
          </p:cNvPicPr>
          <p:nvPr/>
        </p:nvPicPr>
        <p:blipFill>
          <a:blip r:embed="rId5"/>
          <a:stretch>
            <a:fillRect/>
          </a:stretch>
        </p:blipFill>
        <p:spPr>
          <a:xfrm>
            <a:off x="9123972" y="5123187"/>
            <a:ext cx="527960" cy="537461"/>
          </a:xfrm>
          <a:prstGeom prst="rect">
            <a:avLst/>
          </a:prstGeom>
        </p:spPr>
      </p:pic>
      <p:pic>
        <p:nvPicPr>
          <p:cNvPr id="57" name="Picture 56">
            <a:extLst>
              <a:ext uri="{FF2B5EF4-FFF2-40B4-BE49-F238E27FC236}">
                <a16:creationId xmlns="" xmlns:a16="http://schemas.microsoft.com/office/drawing/2014/main" id="{1503BBAF-EF3E-0344-8F46-9BEB4B5123AB}"/>
              </a:ext>
            </a:extLst>
          </p:cNvPr>
          <p:cNvPicPr>
            <a:picLocks noChangeAspect="1"/>
          </p:cNvPicPr>
          <p:nvPr/>
        </p:nvPicPr>
        <p:blipFill>
          <a:blip r:embed="rId6"/>
          <a:stretch>
            <a:fillRect/>
          </a:stretch>
        </p:blipFill>
        <p:spPr>
          <a:xfrm>
            <a:off x="10867033" y="4839788"/>
            <a:ext cx="529317" cy="537461"/>
          </a:xfrm>
          <a:prstGeom prst="rect">
            <a:avLst/>
          </a:prstGeom>
        </p:spPr>
      </p:pic>
    </p:spTree>
    <p:extLst>
      <p:ext uri="{BB962C8B-B14F-4D97-AF65-F5344CB8AC3E}">
        <p14:creationId xmlns:p14="http://schemas.microsoft.com/office/powerpoint/2010/main" val="2708198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Draw the part whole models that match the following sentence:</a:t>
            </a:r>
          </a:p>
          <a:p>
            <a:pPr marL="0" indent="0">
              <a:buClr>
                <a:srgbClr val="23D160"/>
              </a:buClr>
              <a:buSzPct val="85000"/>
              <a:buNone/>
            </a:pPr>
            <a:endParaRPr lang="en-GB" sz="2200" dirty="0"/>
          </a:p>
          <a:p>
            <a:pPr marL="0" indent="0">
              <a:buClr>
                <a:srgbClr val="23D160"/>
              </a:buClr>
              <a:buSzPct val="85000"/>
              <a:buNone/>
            </a:pPr>
            <a:r>
              <a:rPr lang="en-GB" sz="2200" dirty="0"/>
              <a:t>7 is the whole.				10 is the whole.</a:t>
            </a:r>
          </a:p>
          <a:p>
            <a:pPr marL="0" indent="0">
              <a:buClr>
                <a:srgbClr val="23D160"/>
              </a:buClr>
              <a:buSzPct val="85000"/>
              <a:buNone/>
            </a:pPr>
            <a:r>
              <a:rPr lang="en-GB" sz="2200" dirty="0"/>
              <a:t>2 is a part.					7 is a part. 	</a:t>
            </a:r>
          </a:p>
          <a:p>
            <a:pPr marL="0" indent="0">
              <a:buClr>
                <a:srgbClr val="23D160"/>
              </a:buClr>
              <a:buSzPct val="85000"/>
              <a:buNone/>
            </a:pPr>
            <a:r>
              <a:rPr lang="en-GB" sz="2200" dirty="0"/>
              <a:t>5 is a part.					3 is a part. </a:t>
            </a:r>
          </a:p>
        </p:txBody>
      </p:sp>
      <p:pic>
        <p:nvPicPr>
          <p:cNvPr id="38" name="Picture 37">
            <a:extLst>
              <a:ext uri="{FF2B5EF4-FFF2-40B4-BE49-F238E27FC236}">
                <a16:creationId xmlns="" xmlns:a16="http://schemas.microsoft.com/office/drawing/2014/main" id="{DF3A1828-A428-C249-8779-7050020F261B}"/>
              </a:ext>
            </a:extLst>
          </p:cNvPr>
          <p:cNvPicPr>
            <a:picLocks noChangeAspect="1"/>
          </p:cNvPicPr>
          <p:nvPr/>
        </p:nvPicPr>
        <p:blipFill>
          <a:blip r:embed="rId3"/>
          <a:stretch>
            <a:fillRect/>
          </a:stretch>
        </p:blipFill>
        <p:spPr>
          <a:xfrm rot="10800000">
            <a:off x="2489549" y="2809068"/>
            <a:ext cx="3442426" cy="3200852"/>
          </a:xfrm>
          <a:prstGeom prst="rect">
            <a:avLst/>
          </a:prstGeom>
        </p:spPr>
      </p:pic>
      <p:pic>
        <p:nvPicPr>
          <p:cNvPr id="58" name="Picture 57">
            <a:extLst>
              <a:ext uri="{FF2B5EF4-FFF2-40B4-BE49-F238E27FC236}">
                <a16:creationId xmlns="" xmlns:a16="http://schemas.microsoft.com/office/drawing/2014/main" id="{BC1BF52B-10FD-6F4B-8394-36D785938F72}"/>
              </a:ext>
            </a:extLst>
          </p:cNvPr>
          <p:cNvPicPr>
            <a:picLocks noChangeAspect="1"/>
          </p:cNvPicPr>
          <p:nvPr/>
        </p:nvPicPr>
        <p:blipFill>
          <a:blip r:embed="rId3"/>
          <a:stretch>
            <a:fillRect/>
          </a:stretch>
        </p:blipFill>
        <p:spPr>
          <a:xfrm rot="10800000">
            <a:off x="7981239" y="2809068"/>
            <a:ext cx="3442426" cy="3200852"/>
          </a:xfrm>
          <a:prstGeom prst="rect">
            <a:avLst/>
          </a:prstGeom>
        </p:spPr>
      </p:pic>
    </p:spTree>
    <p:extLst>
      <p:ext uri="{BB962C8B-B14F-4D97-AF65-F5344CB8AC3E}">
        <p14:creationId xmlns:p14="http://schemas.microsoft.com/office/powerpoint/2010/main" val="1196949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Draw the part whole models that match the following sentence:</a:t>
            </a:r>
          </a:p>
          <a:p>
            <a:pPr marL="0" indent="0">
              <a:buClr>
                <a:srgbClr val="23D160"/>
              </a:buClr>
              <a:buSzPct val="85000"/>
              <a:buNone/>
            </a:pPr>
            <a:endParaRPr lang="en-GB" sz="2200" dirty="0"/>
          </a:p>
          <a:p>
            <a:pPr marL="0" indent="0">
              <a:buClr>
                <a:srgbClr val="23D160"/>
              </a:buClr>
              <a:buSzPct val="85000"/>
              <a:buNone/>
            </a:pPr>
            <a:r>
              <a:rPr lang="en-GB" sz="2200" dirty="0"/>
              <a:t>7 is the whole.				10 is the whole.</a:t>
            </a:r>
          </a:p>
          <a:p>
            <a:pPr marL="0" indent="0">
              <a:buClr>
                <a:srgbClr val="23D160"/>
              </a:buClr>
              <a:buSzPct val="85000"/>
              <a:buNone/>
            </a:pPr>
            <a:r>
              <a:rPr lang="en-GB" sz="2200" dirty="0"/>
              <a:t>2 is a part.					7 is a part. 	</a:t>
            </a:r>
          </a:p>
          <a:p>
            <a:pPr marL="0" indent="0">
              <a:buClr>
                <a:srgbClr val="23D160"/>
              </a:buClr>
              <a:buSzPct val="85000"/>
              <a:buNone/>
            </a:pPr>
            <a:r>
              <a:rPr lang="en-GB" sz="2200" dirty="0"/>
              <a:t>5 is a part.					3 is a part. </a:t>
            </a:r>
          </a:p>
        </p:txBody>
      </p:sp>
      <p:pic>
        <p:nvPicPr>
          <p:cNvPr id="38" name="Picture 37">
            <a:extLst>
              <a:ext uri="{FF2B5EF4-FFF2-40B4-BE49-F238E27FC236}">
                <a16:creationId xmlns="" xmlns:a16="http://schemas.microsoft.com/office/drawing/2014/main" id="{DF3A1828-A428-C249-8779-7050020F261B}"/>
              </a:ext>
            </a:extLst>
          </p:cNvPr>
          <p:cNvPicPr>
            <a:picLocks noChangeAspect="1"/>
          </p:cNvPicPr>
          <p:nvPr/>
        </p:nvPicPr>
        <p:blipFill>
          <a:blip r:embed="rId3"/>
          <a:stretch>
            <a:fillRect/>
          </a:stretch>
        </p:blipFill>
        <p:spPr>
          <a:xfrm rot="10800000">
            <a:off x="2489549" y="2809068"/>
            <a:ext cx="3442426" cy="3200852"/>
          </a:xfrm>
          <a:prstGeom prst="rect">
            <a:avLst/>
          </a:prstGeom>
        </p:spPr>
      </p:pic>
      <p:pic>
        <p:nvPicPr>
          <p:cNvPr id="58" name="Picture 57">
            <a:extLst>
              <a:ext uri="{FF2B5EF4-FFF2-40B4-BE49-F238E27FC236}">
                <a16:creationId xmlns="" xmlns:a16="http://schemas.microsoft.com/office/drawing/2014/main" id="{BC1BF52B-10FD-6F4B-8394-36D785938F72}"/>
              </a:ext>
            </a:extLst>
          </p:cNvPr>
          <p:cNvPicPr>
            <a:picLocks noChangeAspect="1"/>
          </p:cNvPicPr>
          <p:nvPr/>
        </p:nvPicPr>
        <p:blipFill>
          <a:blip r:embed="rId3"/>
          <a:stretch>
            <a:fillRect/>
          </a:stretch>
        </p:blipFill>
        <p:spPr>
          <a:xfrm rot="10800000">
            <a:off x="7981239" y="2809068"/>
            <a:ext cx="3442426" cy="3200852"/>
          </a:xfrm>
          <a:prstGeom prst="rect">
            <a:avLst/>
          </a:prstGeom>
        </p:spPr>
      </p:pic>
      <p:sp>
        <p:nvSpPr>
          <p:cNvPr id="59" name="Rounded Rectangle 58">
            <a:extLst>
              <a:ext uri="{FF2B5EF4-FFF2-40B4-BE49-F238E27FC236}">
                <a16:creationId xmlns="" xmlns:a16="http://schemas.microsoft.com/office/drawing/2014/main" id="{4154669A-5F91-3146-87AB-79E19CA977B3}"/>
              </a:ext>
            </a:extLst>
          </p:cNvPr>
          <p:cNvSpPr/>
          <p:nvPr/>
        </p:nvSpPr>
        <p:spPr>
          <a:xfrm>
            <a:off x="2528943" y="4810311"/>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2</a:t>
            </a:r>
          </a:p>
        </p:txBody>
      </p:sp>
      <p:sp>
        <p:nvSpPr>
          <p:cNvPr id="60" name="Rounded Rectangle 59">
            <a:extLst>
              <a:ext uri="{FF2B5EF4-FFF2-40B4-BE49-F238E27FC236}">
                <a16:creationId xmlns="" xmlns:a16="http://schemas.microsoft.com/office/drawing/2014/main" id="{06062E9A-4990-874C-8239-7525766204F3}"/>
              </a:ext>
            </a:extLst>
          </p:cNvPr>
          <p:cNvSpPr/>
          <p:nvPr/>
        </p:nvSpPr>
        <p:spPr>
          <a:xfrm>
            <a:off x="4636324" y="4810310"/>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5</a:t>
            </a:r>
          </a:p>
        </p:txBody>
      </p:sp>
      <p:sp>
        <p:nvSpPr>
          <p:cNvPr id="61" name="Rounded Rectangle 60">
            <a:extLst>
              <a:ext uri="{FF2B5EF4-FFF2-40B4-BE49-F238E27FC236}">
                <a16:creationId xmlns="" xmlns:a16="http://schemas.microsoft.com/office/drawing/2014/main" id="{CB0BC7AB-CD27-D74C-A27E-73B00C243A8F}"/>
              </a:ext>
            </a:extLst>
          </p:cNvPr>
          <p:cNvSpPr/>
          <p:nvPr/>
        </p:nvSpPr>
        <p:spPr>
          <a:xfrm>
            <a:off x="3563967" y="301793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7</a:t>
            </a:r>
          </a:p>
        </p:txBody>
      </p:sp>
      <p:sp>
        <p:nvSpPr>
          <p:cNvPr id="65" name="Rounded Rectangle 64">
            <a:extLst>
              <a:ext uri="{FF2B5EF4-FFF2-40B4-BE49-F238E27FC236}">
                <a16:creationId xmlns="" xmlns:a16="http://schemas.microsoft.com/office/drawing/2014/main" id="{D760E801-6BD2-2E4D-B2F8-039C0ABD5DFA}"/>
              </a:ext>
            </a:extLst>
          </p:cNvPr>
          <p:cNvSpPr/>
          <p:nvPr/>
        </p:nvSpPr>
        <p:spPr>
          <a:xfrm>
            <a:off x="8027732" y="4810311"/>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7</a:t>
            </a:r>
          </a:p>
        </p:txBody>
      </p:sp>
      <p:sp>
        <p:nvSpPr>
          <p:cNvPr id="66" name="Rounded Rectangle 65">
            <a:extLst>
              <a:ext uri="{FF2B5EF4-FFF2-40B4-BE49-F238E27FC236}">
                <a16:creationId xmlns="" xmlns:a16="http://schemas.microsoft.com/office/drawing/2014/main" id="{38815988-D65D-6645-9123-BEC9B0D8D022}"/>
              </a:ext>
            </a:extLst>
          </p:cNvPr>
          <p:cNvSpPr/>
          <p:nvPr/>
        </p:nvSpPr>
        <p:spPr>
          <a:xfrm>
            <a:off x="10135113" y="4810310"/>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3</a:t>
            </a:r>
          </a:p>
        </p:txBody>
      </p:sp>
      <p:sp>
        <p:nvSpPr>
          <p:cNvPr id="67" name="Rounded Rectangle 66">
            <a:extLst>
              <a:ext uri="{FF2B5EF4-FFF2-40B4-BE49-F238E27FC236}">
                <a16:creationId xmlns="" xmlns:a16="http://schemas.microsoft.com/office/drawing/2014/main" id="{59AB5DC6-0E0C-1F4C-BD4B-8C0513D82096}"/>
              </a:ext>
            </a:extLst>
          </p:cNvPr>
          <p:cNvSpPr/>
          <p:nvPr/>
        </p:nvSpPr>
        <p:spPr>
          <a:xfrm>
            <a:off x="9062756" y="301793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10</a:t>
            </a:r>
          </a:p>
        </p:txBody>
      </p:sp>
    </p:spTree>
    <p:extLst>
      <p:ext uri="{BB962C8B-B14F-4D97-AF65-F5344CB8AC3E}">
        <p14:creationId xmlns:p14="http://schemas.microsoft.com/office/powerpoint/2010/main" val="3446026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a:t>If 5 is the whole, how many different part-whole models can you draw to show different parts that make the whole.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Are any of the number pairs the same?</a:t>
            </a:r>
            <a:br>
              <a:rPr lang="en-GB" sz="2200" dirty="0"/>
            </a:br>
            <a:r>
              <a:rPr lang="en-GB" sz="2200" dirty="0"/>
              <a:t>Explain why.</a:t>
            </a:r>
          </a:p>
        </p:txBody>
      </p:sp>
      <p:sp>
        <p:nvSpPr>
          <p:cNvPr id="59" name="Rounded Rectangle 58">
            <a:extLst>
              <a:ext uri="{FF2B5EF4-FFF2-40B4-BE49-F238E27FC236}">
                <a16:creationId xmlns="" xmlns:a16="http://schemas.microsoft.com/office/drawing/2014/main" id="{4154669A-5F91-3146-87AB-79E19CA977B3}"/>
              </a:ext>
            </a:extLst>
          </p:cNvPr>
          <p:cNvSpPr/>
          <p:nvPr/>
        </p:nvSpPr>
        <p:spPr>
          <a:xfrm>
            <a:off x="297187" y="5211127"/>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01" name="Picture 100">
            <a:extLst>
              <a:ext uri="{FF2B5EF4-FFF2-40B4-BE49-F238E27FC236}">
                <a16:creationId xmlns="" xmlns:a16="http://schemas.microsoft.com/office/drawing/2014/main" id="{73018EAA-D756-7B4F-803B-BBC074777DB2}"/>
              </a:ext>
            </a:extLst>
          </p:cNvPr>
          <p:cNvPicPr>
            <a:picLocks noChangeAspect="1"/>
          </p:cNvPicPr>
          <p:nvPr/>
        </p:nvPicPr>
        <p:blipFill>
          <a:blip r:embed="rId3"/>
          <a:stretch>
            <a:fillRect/>
          </a:stretch>
        </p:blipFill>
        <p:spPr>
          <a:xfrm>
            <a:off x="297187" y="3274937"/>
            <a:ext cx="11427708" cy="1620185"/>
          </a:xfrm>
          <a:prstGeom prst="rect">
            <a:avLst/>
          </a:prstGeom>
        </p:spPr>
      </p:pic>
    </p:spTree>
    <p:extLst>
      <p:ext uri="{BB962C8B-B14F-4D97-AF65-F5344CB8AC3E}">
        <p14:creationId xmlns:p14="http://schemas.microsoft.com/office/powerpoint/2010/main" val="1656313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a:t>If 5 is the whole, how many different part-whole models can you draw to show different parts that make the whole.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are all number bonds to 5, so they will be the same numbers in spite of the order they come in. This is what will be called the commutative law as you get older. </a:t>
            </a:r>
          </a:p>
        </p:txBody>
      </p:sp>
      <p:sp>
        <p:nvSpPr>
          <p:cNvPr id="59" name="Rounded Rectangle 58">
            <a:extLst>
              <a:ext uri="{FF2B5EF4-FFF2-40B4-BE49-F238E27FC236}">
                <a16:creationId xmlns="" xmlns:a16="http://schemas.microsoft.com/office/drawing/2014/main" id="{4154669A-5F91-3146-87AB-79E19CA977B3}"/>
              </a:ext>
            </a:extLst>
          </p:cNvPr>
          <p:cNvSpPr/>
          <p:nvPr/>
        </p:nvSpPr>
        <p:spPr>
          <a:xfrm>
            <a:off x="297187" y="5211127"/>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607B8885-A03C-F540-9DD5-1099B61E04F0}"/>
              </a:ext>
            </a:extLst>
          </p:cNvPr>
          <p:cNvPicPr>
            <a:picLocks noChangeAspect="1"/>
          </p:cNvPicPr>
          <p:nvPr/>
        </p:nvPicPr>
        <p:blipFill>
          <a:blip r:embed="rId3"/>
          <a:stretch>
            <a:fillRect/>
          </a:stretch>
        </p:blipFill>
        <p:spPr>
          <a:xfrm>
            <a:off x="103325" y="3188212"/>
            <a:ext cx="11949193" cy="2095971"/>
          </a:xfrm>
          <a:prstGeom prst="rect">
            <a:avLst/>
          </a:prstGeom>
        </p:spPr>
      </p:pic>
    </p:spTree>
    <p:extLst>
      <p:ext uri="{BB962C8B-B14F-4D97-AF65-F5344CB8AC3E}">
        <p14:creationId xmlns:p14="http://schemas.microsoft.com/office/powerpoint/2010/main" val="301484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Split class into groups of between 7, 8 or 9 children. </a:t>
            </a:r>
          </a:p>
          <a:p>
            <a:pPr marL="0" indent="0">
              <a:buClr>
                <a:srgbClr val="23D160"/>
              </a:buClr>
              <a:buSzPct val="85000"/>
              <a:buNone/>
            </a:pPr>
            <a:endParaRPr lang="en-GB" sz="2200" dirty="0"/>
          </a:p>
          <a:p>
            <a:pPr marL="0" indent="0">
              <a:buClr>
                <a:srgbClr val="23D160"/>
              </a:buClr>
              <a:buSzPct val="85000"/>
              <a:buNone/>
            </a:pPr>
            <a:r>
              <a:rPr lang="en-GB" sz="2200" dirty="0"/>
              <a:t>How many different ways can you split yourselves into groups?</a:t>
            </a:r>
            <a:br>
              <a:rPr lang="en-GB" sz="2200" dirty="0"/>
            </a:br>
            <a:r>
              <a:rPr lang="en-GB" sz="2200" dirty="0"/>
              <a:t>(Gender, height, clothing, eye colour, hair colour…)</a:t>
            </a:r>
            <a:br>
              <a:rPr lang="en-GB" sz="2200" dirty="0"/>
            </a:br>
            <a:r>
              <a:rPr lang="en-GB" sz="2200" dirty="0"/>
              <a:t/>
            </a:r>
            <a:br>
              <a:rPr lang="en-GB" sz="2200" dirty="0"/>
            </a:br>
            <a:r>
              <a:rPr lang="en-GB" sz="2200" dirty="0"/>
              <a:t>Complete a part-whole model for the different groupings you think of in your group.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9" name="Rounded Rectangle 58">
            <a:extLst>
              <a:ext uri="{FF2B5EF4-FFF2-40B4-BE49-F238E27FC236}">
                <a16:creationId xmlns="" xmlns:a16="http://schemas.microsoft.com/office/drawing/2014/main" id="{4154669A-5F91-3146-87AB-79E19CA977B3}"/>
              </a:ext>
            </a:extLst>
          </p:cNvPr>
          <p:cNvSpPr/>
          <p:nvPr/>
        </p:nvSpPr>
        <p:spPr>
          <a:xfrm>
            <a:off x="297187" y="5211127"/>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257156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 do all the groups of objects below have in common?</a:t>
            </a:r>
          </a:p>
        </p:txBody>
      </p:sp>
      <p:pic>
        <p:nvPicPr>
          <p:cNvPr id="21" name="Picture 20">
            <a:extLst>
              <a:ext uri="{FF2B5EF4-FFF2-40B4-BE49-F238E27FC236}">
                <a16:creationId xmlns="" xmlns:a16="http://schemas.microsoft.com/office/drawing/2014/main" id="{13E4712C-0924-5949-90ED-5A0BE37B248D}"/>
              </a:ext>
            </a:extLst>
          </p:cNvPr>
          <p:cNvPicPr preferRelativeResize="0">
            <a:picLocks noChangeAspect="1"/>
          </p:cNvPicPr>
          <p:nvPr/>
        </p:nvPicPr>
        <p:blipFill>
          <a:blip r:embed="rId3"/>
          <a:stretch>
            <a:fillRect/>
          </a:stretch>
        </p:blipFill>
        <p:spPr>
          <a:xfrm>
            <a:off x="1499013" y="2852196"/>
            <a:ext cx="1393548" cy="1440000"/>
          </a:xfrm>
          <a:prstGeom prst="rect">
            <a:avLst/>
          </a:prstGeom>
        </p:spPr>
      </p:pic>
      <p:pic>
        <p:nvPicPr>
          <p:cNvPr id="23" name="Picture 22">
            <a:extLst>
              <a:ext uri="{FF2B5EF4-FFF2-40B4-BE49-F238E27FC236}">
                <a16:creationId xmlns="" xmlns:a16="http://schemas.microsoft.com/office/drawing/2014/main" id="{CE1AA723-443D-A645-847A-3D1FC08369AB}"/>
              </a:ext>
            </a:extLst>
          </p:cNvPr>
          <p:cNvPicPr preferRelativeResize="0">
            <a:picLocks noChangeAspect="1"/>
          </p:cNvPicPr>
          <p:nvPr/>
        </p:nvPicPr>
        <p:blipFill>
          <a:blip r:embed="rId3"/>
          <a:stretch>
            <a:fillRect/>
          </a:stretch>
        </p:blipFill>
        <p:spPr>
          <a:xfrm>
            <a:off x="2892561" y="2821198"/>
            <a:ext cx="1393548" cy="1440000"/>
          </a:xfrm>
          <a:prstGeom prst="rect">
            <a:avLst/>
          </a:prstGeom>
        </p:spPr>
      </p:pic>
      <p:pic>
        <p:nvPicPr>
          <p:cNvPr id="14" name="Picture 13">
            <a:extLst>
              <a:ext uri="{FF2B5EF4-FFF2-40B4-BE49-F238E27FC236}">
                <a16:creationId xmlns="" xmlns:a16="http://schemas.microsoft.com/office/drawing/2014/main" id="{D597427F-E4C7-E241-96B8-3A9DDC857BAA}"/>
              </a:ext>
            </a:extLst>
          </p:cNvPr>
          <p:cNvPicPr preferRelativeResize="0">
            <a:picLocks noChangeAspect="1"/>
          </p:cNvPicPr>
          <p:nvPr/>
        </p:nvPicPr>
        <p:blipFill>
          <a:blip r:embed="rId3"/>
          <a:stretch>
            <a:fillRect/>
          </a:stretch>
        </p:blipFill>
        <p:spPr>
          <a:xfrm>
            <a:off x="1499013" y="4292196"/>
            <a:ext cx="1393548" cy="1440000"/>
          </a:xfrm>
          <a:prstGeom prst="rect">
            <a:avLst/>
          </a:prstGeom>
        </p:spPr>
      </p:pic>
      <p:pic>
        <p:nvPicPr>
          <p:cNvPr id="15" name="Picture 14">
            <a:extLst>
              <a:ext uri="{FF2B5EF4-FFF2-40B4-BE49-F238E27FC236}">
                <a16:creationId xmlns="" xmlns:a16="http://schemas.microsoft.com/office/drawing/2014/main" id="{A90671D2-FD78-4F4E-BBB2-598BF9237B4C}"/>
              </a:ext>
            </a:extLst>
          </p:cNvPr>
          <p:cNvPicPr preferRelativeResize="0">
            <a:picLocks noChangeAspect="1"/>
          </p:cNvPicPr>
          <p:nvPr/>
        </p:nvPicPr>
        <p:blipFill>
          <a:blip r:embed="rId3"/>
          <a:stretch>
            <a:fillRect/>
          </a:stretch>
        </p:blipFill>
        <p:spPr>
          <a:xfrm>
            <a:off x="2892561" y="4292196"/>
            <a:ext cx="1393548" cy="1440000"/>
          </a:xfrm>
          <a:prstGeom prst="rect">
            <a:avLst/>
          </a:prstGeom>
        </p:spPr>
      </p:pic>
      <p:pic>
        <p:nvPicPr>
          <p:cNvPr id="16" name="Picture 15">
            <a:extLst>
              <a:ext uri="{FF2B5EF4-FFF2-40B4-BE49-F238E27FC236}">
                <a16:creationId xmlns="" xmlns:a16="http://schemas.microsoft.com/office/drawing/2014/main" id="{2764121C-AACE-9542-805D-6315E19E3CCC}"/>
              </a:ext>
            </a:extLst>
          </p:cNvPr>
          <p:cNvPicPr>
            <a:picLocks noChangeAspect="1"/>
          </p:cNvPicPr>
          <p:nvPr/>
        </p:nvPicPr>
        <p:blipFill>
          <a:blip r:embed="rId4"/>
          <a:stretch>
            <a:fillRect/>
          </a:stretch>
        </p:blipFill>
        <p:spPr>
          <a:xfrm>
            <a:off x="4456589" y="2852196"/>
            <a:ext cx="3282683" cy="1158329"/>
          </a:xfrm>
          <a:prstGeom prst="rect">
            <a:avLst/>
          </a:prstGeom>
        </p:spPr>
      </p:pic>
      <p:pic>
        <p:nvPicPr>
          <p:cNvPr id="17" name="Picture 16">
            <a:extLst>
              <a:ext uri="{FF2B5EF4-FFF2-40B4-BE49-F238E27FC236}">
                <a16:creationId xmlns="" xmlns:a16="http://schemas.microsoft.com/office/drawing/2014/main" id="{21C203EA-C732-E945-9DE1-54B4D55972F5}"/>
              </a:ext>
            </a:extLst>
          </p:cNvPr>
          <p:cNvPicPr>
            <a:picLocks noChangeAspect="1"/>
          </p:cNvPicPr>
          <p:nvPr/>
        </p:nvPicPr>
        <p:blipFill>
          <a:blip r:embed="rId5"/>
          <a:stretch>
            <a:fillRect/>
          </a:stretch>
        </p:blipFill>
        <p:spPr>
          <a:xfrm>
            <a:off x="4966119" y="3096257"/>
            <a:ext cx="644598" cy="638459"/>
          </a:xfrm>
          <a:prstGeom prst="rect">
            <a:avLst/>
          </a:prstGeom>
        </p:spPr>
      </p:pic>
      <p:pic>
        <p:nvPicPr>
          <p:cNvPr id="18" name="Picture 17">
            <a:extLst>
              <a:ext uri="{FF2B5EF4-FFF2-40B4-BE49-F238E27FC236}">
                <a16:creationId xmlns="" xmlns:a16="http://schemas.microsoft.com/office/drawing/2014/main" id="{3C65E432-7EF2-FE45-9188-5868318C4909}"/>
              </a:ext>
            </a:extLst>
          </p:cNvPr>
          <p:cNvPicPr>
            <a:picLocks noChangeAspect="1"/>
          </p:cNvPicPr>
          <p:nvPr/>
        </p:nvPicPr>
        <p:blipFill>
          <a:blip r:embed="rId5"/>
          <a:stretch>
            <a:fillRect/>
          </a:stretch>
        </p:blipFill>
        <p:spPr>
          <a:xfrm>
            <a:off x="5495339" y="3096257"/>
            <a:ext cx="644598" cy="638459"/>
          </a:xfrm>
          <a:prstGeom prst="rect">
            <a:avLst/>
          </a:prstGeom>
        </p:spPr>
      </p:pic>
      <p:pic>
        <p:nvPicPr>
          <p:cNvPr id="19" name="Picture 18">
            <a:extLst>
              <a:ext uri="{FF2B5EF4-FFF2-40B4-BE49-F238E27FC236}">
                <a16:creationId xmlns="" xmlns:a16="http://schemas.microsoft.com/office/drawing/2014/main" id="{A95E5DA4-5654-2B46-8119-1037172C3DDA}"/>
              </a:ext>
            </a:extLst>
          </p:cNvPr>
          <p:cNvPicPr>
            <a:picLocks noChangeAspect="1"/>
          </p:cNvPicPr>
          <p:nvPr/>
        </p:nvPicPr>
        <p:blipFill>
          <a:blip r:embed="rId5"/>
          <a:stretch>
            <a:fillRect/>
          </a:stretch>
        </p:blipFill>
        <p:spPr>
          <a:xfrm>
            <a:off x="6024559" y="3096257"/>
            <a:ext cx="644598" cy="638459"/>
          </a:xfrm>
          <a:prstGeom prst="rect">
            <a:avLst/>
          </a:prstGeom>
        </p:spPr>
      </p:pic>
      <p:pic>
        <p:nvPicPr>
          <p:cNvPr id="30" name="Picture 29">
            <a:extLst>
              <a:ext uri="{FF2B5EF4-FFF2-40B4-BE49-F238E27FC236}">
                <a16:creationId xmlns="" xmlns:a16="http://schemas.microsoft.com/office/drawing/2014/main" id="{934B7A0E-A434-8B4C-8F7D-B9D862C202D4}"/>
              </a:ext>
            </a:extLst>
          </p:cNvPr>
          <p:cNvPicPr>
            <a:picLocks noChangeAspect="1"/>
          </p:cNvPicPr>
          <p:nvPr/>
        </p:nvPicPr>
        <p:blipFill>
          <a:blip r:embed="rId5"/>
          <a:stretch>
            <a:fillRect/>
          </a:stretch>
        </p:blipFill>
        <p:spPr>
          <a:xfrm>
            <a:off x="6553779" y="3096257"/>
            <a:ext cx="644598" cy="638459"/>
          </a:xfrm>
          <a:prstGeom prst="rect">
            <a:avLst/>
          </a:prstGeom>
        </p:spPr>
      </p:pic>
      <p:pic>
        <p:nvPicPr>
          <p:cNvPr id="31" name="Picture 30">
            <a:extLst>
              <a:ext uri="{FF2B5EF4-FFF2-40B4-BE49-F238E27FC236}">
                <a16:creationId xmlns="" xmlns:a16="http://schemas.microsoft.com/office/drawing/2014/main" id="{B59B7127-981F-D64B-97C8-BDB103F360AC}"/>
              </a:ext>
            </a:extLst>
          </p:cNvPr>
          <p:cNvPicPr>
            <a:picLocks noChangeAspect="1"/>
          </p:cNvPicPr>
          <p:nvPr/>
        </p:nvPicPr>
        <p:blipFill>
          <a:blip r:embed="rId6"/>
          <a:stretch>
            <a:fillRect/>
          </a:stretch>
        </p:blipFill>
        <p:spPr>
          <a:xfrm>
            <a:off x="4871111" y="3973253"/>
            <a:ext cx="1947793" cy="1462463"/>
          </a:xfrm>
          <a:prstGeom prst="rect">
            <a:avLst/>
          </a:prstGeom>
        </p:spPr>
      </p:pic>
      <p:pic>
        <p:nvPicPr>
          <p:cNvPr id="32" name="Picture 31">
            <a:extLst>
              <a:ext uri="{FF2B5EF4-FFF2-40B4-BE49-F238E27FC236}">
                <a16:creationId xmlns="" xmlns:a16="http://schemas.microsoft.com/office/drawing/2014/main" id="{C0B2A10E-D235-CE4D-8979-564A52DC636A}"/>
              </a:ext>
            </a:extLst>
          </p:cNvPr>
          <p:cNvPicPr>
            <a:picLocks noChangeAspect="1"/>
          </p:cNvPicPr>
          <p:nvPr/>
        </p:nvPicPr>
        <p:blipFill>
          <a:blip r:embed="rId6"/>
          <a:stretch>
            <a:fillRect/>
          </a:stretch>
        </p:blipFill>
        <p:spPr>
          <a:xfrm>
            <a:off x="5023511" y="4125653"/>
            <a:ext cx="1947793" cy="1462463"/>
          </a:xfrm>
          <a:prstGeom prst="rect">
            <a:avLst/>
          </a:prstGeom>
        </p:spPr>
      </p:pic>
      <p:pic>
        <p:nvPicPr>
          <p:cNvPr id="33" name="Picture 32">
            <a:extLst>
              <a:ext uri="{FF2B5EF4-FFF2-40B4-BE49-F238E27FC236}">
                <a16:creationId xmlns="" xmlns:a16="http://schemas.microsoft.com/office/drawing/2014/main" id="{D1DF68D8-2B8E-8343-82FD-7A02A9D9F515}"/>
              </a:ext>
            </a:extLst>
          </p:cNvPr>
          <p:cNvPicPr>
            <a:picLocks noChangeAspect="1"/>
          </p:cNvPicPr>
          <p:nvPr/>
        </p:nvPicPr>
        <p:blipFill>
          <a:blip r:embed="rId6"/>
          <a:stretch>
            <a:fillRect/>
          </a:stretch>
        </p:blipFill>
        <p:spPr>
          <a:xfrm>
            <a:off x="5175911" y="4278053"/>
            <a:ext cx="1947793" cy="1462463"/>
          </a:xfrm>
          <a:prstGeom prst="rect">
            <a:avLst/>
          </a:prstGeom>
        </p:spPr>
      </p:pic>
      <p:pic>
        <p:nvPicPr>
          <p:cNvPr id="34" name="Picture 33">
            <a:extLst>
              <a:ext uri="{FF2B5EF4-FFF2-40B4-BE49-F238E27FC236}">
                <a16:creationId xmlns="" xmlns:a16="http://schemas.microsoft.com/office/drawing/2014/main" id="{6F04BB21-8438-5748-828C-CA5F9CC211F4}"/>
              </a:ext>
            </a:extLst>
          </p:cNvPr>
          <p:cNvPicPr>
            <a:picLocks noChangeAspect="1"/>
          </p:cNvPicPr>
          <p:nvPr/>
        </p:nvPicPr>
        <p:blipFill>
          <a:blip r:embed="rId6"/>
          <a:stretch>
            <a:fillRect/>
          </a:stretch>
        </p:blipFill>
        <p:spPr>
          <a:xfrm>
            <a:off x="5328311" y="4430453"/>
            <a:ext cx="1947793" cy="1462463"/>
          </a:xfrm>
          <a:prstGeom prst="rect">
            <a:avLst/>
          </a:prstGeom>
        </p:spPr>
      </p:pic>
      <p:pic>
        <p:nvPicPr>
          <p:cNvPr id="35" name="Picture 34">
            <a:extLst>
              <a:ext uri="{FF2B5EF4-FFF2-40B4-BE49-F238E27FC236}">
                <a16:creationId xmlns="" xmlns:a16="http://schemas.microsoft.com/office/drawing/2014/main" id="{11A2DB21-57AB-D74A-BDF8-9E7F960E4D19}"/>
              </a:ext>
            </a:extLst>
          </p:cNvPr>
          <p:cNvPicPr>
            <a:picLocks noChangeAspect="1"/>
          </p:cNvPicPr>
          <p:nvPr/>
        </p:nvPicPr>
        <p:blipFill>
          <a:blip r:embed="rId7"/>
          <a:stretch>
            <a:fillRect/>
          </a:stretch>
        </p:blipFill>
        <p:spPr>
          <a:xfrm>
            <a:off x="7732935" y="2966778"/>
            <a:ext cx="2317750" cy="2317750"/>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solidFill>
                  <a:srgbClr val="3273DC"/>
                </a:solidFill>
              </a:rPr>
              <a:t>Evaluation:</a:t>
            </a:r>
          </a:p>
          <a:p>
            <a:pPr marL="0" indent="0">
              <a:buClr>
                <a:srgbClr val="23D160"/>
              </a:buClr>
              <a:buSzPct val="85000"/>
              <a:buNone/>
            </a:pPr>
            <a:r>
              <a:rPr lang="en-GB" sz="2200" dirty="0">
                <a:solidFill>
                  <a:srgbClr val="3273DC"/>
                </a:solidFill>
              </a:rPr>
              <a:t>How many different ways can the objects below be grouped into part-whole models? </a:t>
            </a:r>
          </a:p>
        </p:txBody>
      </p:sp>
      <p:pic>
        <p:nvPicPr>
          <p:cNvPr id="24" name="Picture 23">
            <a:extLst>
              <a:ext uri="{FF2B5EF4-FFF2-40B4-BE49-F238E27FC236}">
                <a16:creationId xmlns="" xmlns:a16="http://schemas.microsoft.com/office/drawing/2014/main" id="{689A5F84-30B6-1F4F-A189-6A669171F678}"/>
              </a:ext>
            </a:extLst>
          </p:cNvPr>
          <p:cNvPicPr>
            <a:picLocks noChangeAspect="1"/>
          </p:cNvPicPr>
          <p:nvPr/>
        </p:nvPicPr>
        <p:blipFill>
          <a:blip r:embed="rId3"/>
          <a:stretch>
            <a:fillRect/>
          </a:stretch>
        </p:blipFill>
        <p:spPr>
          <a:xfrm>
            <a:off x="4235656" y="5096963"/>
            <a:ext cx="1060414" cy="1080000"/>
          </a:xfrm>
          <a:prstGeom prst="rect">
            <a:avLst/>
          </a:prstGeom>
        </p:spPr>
      </p:pic>
      <p:pic>
        <p:nvPicPr>
          <p:cNvPr id="28" name="Picture 27">
            <a:extLst>
              <a:ext uri="{FF2B5EF4-FFF2-40B4-BE49-F238E27FC236}">
                <a16:creationId xmlns="" xmlns:a16="http://schemas.microsoft.com/office/drawing/2014/main" id="{F5D291C4-7539-AB43-BABE-2AFA66E00228}"/>
              </a:ext>
            </a:extLst>
          </p:cNvPr>
          <p:cNvPicPr>
            <a:picLocks noChangeAspect="1"/>
          </p:cNvPicPr>
          <p:nvPr/>
        </p:nvPicPr>
        <p:blipFill>
          <a:blip r:embed="rId4"/>
          <a:stretch>
            <a:fillRect/>
          </a:stretch>
        </p:blipFill>
        <p:spPr>
          <a:xfrm>
            <a:off x="5094433" y="4207509"/>
            <a:ext cx="1047650" cy="1080000"/>
          </a:xfrm>
          <a:prstGeom prst="rect">
            <a:avLst/>
          </a:prstGeom>
        </p:spPr>
      </p:pic>
      <p:pic>
        <p:nvPicPr>
          <p:cNvPr id="30" name="Picture 29">
            <a:extLst>
              <a:ext uri="{FF2B5EF4-FFF2-40B4-BE49-F238E27FC236}">
                <a16:creationId xmlns="" xmlns:a16="http://schemas.microsoft.com/office/drawing/2014/main" id="{71798288-F0A6-0F4D-895E-9801591D3430}"/>
              </a:ext>
            </a:extLst>
          </p:cNvPr>
          <p:cNvPicPr>
            <a:picLocks noChangeAspect="1"/>
          </p:cNvPicPr>
          <p:nvPr/>
        </p:nvPicPr>
        <p:blipFill>
          <a:blip r:embed="rId5"/>
          <a:stretch>
            <a:fillRect/>
          </a:stretch>
        </p:blipFill>
        <p:spPr>
          <a:xfrm>
            <a:off x="7163772" y="2974113"/>
            <a:ext cx="1045161" cy="1080000"/>
          </a:xfrm>
          <a:prstGeom prst="rect">
            <a:avLst/>
          </a:prstGeom>
        </p:spPr>
      </p:pic>
      <p:sp>
        <p:nvSpPr>
          <p:cNvPr id="33" name="Triangle 32">
            <a:extLst>
              <a:ext uri="{FF2B5EF4-FFF2-40B4-BE49-F238E27FC236}">
                <a16:creationId xmlns="" xmlns:a16="http://schemas.microsoft.com/office/drawing/2014/main" id="{D5536331-BA61-0D45-85DC-08E7028A9604}"/>
              </a:ext>
            </a:extLst>
          </p:cNvPr>
          <p:cNvSpPr/>
          <p:nvPr/>
        </p:nvSpPr>
        <p:spPr>
          <a:xfrm>
            <a:off x="5689469" y="3196089"/>
            <a:ext cx="1060704" cy="914400"/>
          </a:xfrm>
          <a:prstGeom prst="triangle">
            <a:avLst/>
          </a:prstGeom>
          <a:solidFill>
            <a:srgbClr val="FF3860"/>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 xmlns:a16="http://schemas.microsoft.com/office/drawing/2014/main" id="{130F9D77-256B-4D4E-9BAC-1B79AC80F42C}"/>
              </a:ext>
            </a:extLst>
          </p:cNvPr>
          <p:cNvSpPr/>
          <p:nvPr/>
        </p:nvSpPr>
        <p:spPr>
          <a:xfrm>
            <a:off x="2436855" y="5096963"/>
            <a:ext cx="1060704" cy="914400"/>
          </a:xfrm>
          <a:prstGeom prst="triangle">
            <a:avLst/>
          </a:prstGeom>
          <a:solidFill>
            <a:srgbClr val="FF3860"/>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 xmlns:a16="http://schemas.microsoft.com/office/drawing/2014/main" id="{F41E8E6A-F002-664A-8E8C-12981A2C3FCB}"/>
              </a:ext>
            </a:extLst>
          </p:cNvPr>
          <p:cNvSpPr/>
          <p:nvPr/>
        </p:nvSpPr>
        <p:spPr>
          <a:xfrm>
            <a:off x="2312803" y="3139713"/>
            <a:ext cx="1060704" cy="914400"/>
          </a:xfrm>
          <a:prstGeom prst="triangle">
            <a:avLst/>
          </a:prstGeom>
          <a:solidFill>
            <a:srgbClr val="3273D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 xmlns:a16="http://schemas.microsoft.com/office/drawing/2014/main" id="{7C460708-9E49-2E4A-9518-03A1D65E1A29}"/>
              </a:ext>
            </a:extLst>
          </p:cNvPr>
          <p:cNvPicPr>
            <a:picLocks noChangeAspect="1"/>
          </p:cNvPicPr>
          <p:nvPr/>
        </p:nvPicPr>
        <p:blipFill>
          <a:blip r:embed="rId4"/>
          <a:stretch>
            <a:fillRect/>
          </a:stretch>
        </p:blipFill>
        <p:spPr>
          <a:xfrm>
            <a:off x="7579749" y="4856443"/>
            <a:ext cx="1047650" cy="1080000"/>
          </a:xfrm>
          <a:prstGeom prst="rect">
            <a:avLst/>
          </a:prstGeom>
        </p:spPr>
      </p:pic>
      <p:sp>
        <p:nvSpPr>
          <p:cNvPr id="29" name="Triangle 28">
            <a:extLst>
              <a:ext uri="{FF2B5EF4-FFF2-40B4-BE49-F238E27FC236}">
                <a16:creationId xmlns="" xmlns:a16="http://schemas.microsoft.com/office/drawing/2014/main" id="{BF81F9CA-E9BE-2D44-B0D7-904F03A328EF}"/>
              </a:ext>
            </a:extLst>
          </p:cNvPr>
          <p:cNvSpPr/>
          <p:nvPr/>
        </p:nvSpPr>
        <p:spPr>
          <a:xfrm>
            <a:off x="6122896" y="4982829"/>
            <a:ext cx="1060704" cy="914400"/>
          </a:xfrm>
          <a:prstGeom prst="triangle">
            <a:avLst/>
          </a:prstGeom>
          <a:solidFill>
            <a:srgbClr val="3273D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 xmlns:a16="http://schemas.microsoft.com/office/drawing/2014/main" id="{1BAC9F76-743F-474F-AB0F-70EAE5EFAFE2}"/>
              </a:ext>
            </a:extLst>
          </p:cNvPr>
          <p:cNvPicPr>
            <a:picLocks noChangeAspect="1"/>
          </p:cNvPicPr>
          <p:nvPr/>
        </p:nvPicPr>
        <p:blipFill>
          <a:blip r:embed="rId3"/>
          <a:stretch>
            <a:fillRect/>
          </a:stretch>
        </p:blipFill>
        <p:spPr>
          <a:xfrm>
            <a:off x="8357219" y="3862028"/>
            <a:ext cx="1060414" cy="1080000"/>
          </a:xfrm>
          <a:prstGeom prst="rect">
            <a:avLst/>
          </a:prstGeom>
        </p:spPr>
      </p:pic>
      <p:pic>
        <p:nvPicPr>
          <p:cNvPr id="41" name="Picture 40">
            <a:extLst>
              <a:ext uri="{FF2B5EF4-FFF2-40B4-BE49-F238E27FC236}">
                <a16:creationId xmlns="" xmlns:a16="http://schemas.microsoft.com/office/drawing/2014/main" id="{3F0D4A08-430A-D24E-92BC-84358A66EB07}"/>
              </a:ext>
            </a:extLst>
          </p:cNvPr>
          <p:cNvPicPr>
            <a:picLocks noChangeAspect="1"/>
          </p:cNvPicPr>
          <p:nvPr/>
        </p:nvPicPr>
        <p:blipFill>
          <a:blip r:embed="rId5"/>
          <a:stretch>
            <a:fillRect/>
          </a:stretch>
        </p:blipFill>
        <p:spPr>
          <a:xfrm>
            <a:off x="3968632" y="3322028"/>
            <a:ext cx="1045161" cy="1080000"/>
          </a:xfrm>
          <a:prstGeom prst="rect">
            <a:avLst/>
          </a:prstGeom>
        </p:spPr>
      </p:pic>
    </p:spTree>
    <p:extLst>
      <p:ext uri="{BB962C8B-B14F-4D97-AF65-F5344CB8AC3E}">
        <p14:creationId xmlns:p14="http://schemas.microsoft.com/office/powerpoint/2010/main" val="3410873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place objects into part-whole models when sorting objects in a variety of ways, using the terms “part” and “whole”  </a:t>
            </a:r>
          </a:p>
          <a:p>
            <a:pPr>
              <a:buClr>
                <a:srgbClr val="23D160"/>
              </a:buClr>
              <a:buSzPct val="85000"/>
              <a:buFont typeface="Wingdings" pitchFamily="2" charset="2"/>
              <a:buChar char="ü"/>
            </a:pPr>
            <a:r>
              <a:rPr lang="en-GB" sz="2200" dirty="0"/>
              <a:t> I can explain my reasoning when placing objects into part-whole models when sorting objects in a variety of ways, using the terms “part” and “whole”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smtClean="0"/>
              <a:t>Stage </a:t>
            </a:r>
            <a:r>
              <a:rPr lang="en-GB" sz="1400" dirty="0"/>
              <a:t>1 - Autumn Block 2 – Addition and Subtraction - Lesson 1 - To be able to explore using part-whole models</a:t>
            </a:r>
          </a:p>
        </p:txBody>
      </p:sp>
    </p:spTree>
    <p:extLst>
      <p:ext uri="{BB962C8B-B14F-4D97-AF65-F5344CB8AC3E}">
        <p14:creationId xmlns:p14="http://schemas.microsoft.com/office/powerpoint/2010/main" val="390531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 do all the groups of objects below have in common?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There all represent 4 – four cubes, four beads, four straws and four fingers. </a:t>
            </a:r>
          </a:p>
        </p:txBody>
      </p:sp>
      <p:pic>
        <p:nvPicPr>
          <p:cNvPr id="21" name="Picture 20">
            <a:extLst>
              <a:ext uri="{FF2B5EF4-FFF2-40B4-BE49-F238E27FC236}">
                <a16:creationId xmlns="" xmlns:a16="http://schemas.microsoft.com/office/drawing/2014/main" id="{13E4712C-0924-5949-90ED-5A0BE37B248D}"/>
              </a:ext>
            </a:extLst>
          </p:cNvPr>
          <p:cNvPicPr preferRelativeResize="0">
            <a:picLocks noChangeAspect="1"/>
          </p:cNvPicPr>
          <p:nvPr/>
        </p:nvPicPr>
        <p:blipFill>
          <a:blip r:embed="rId3"/>
          <a:stretch>
            <a:fillRect/>
          </a:stretch>
        </p:blipFill>
        <p:spPr>
          <a:xfrm>
            <a:off x="1499013" y="2852196"/>
            <a:ext cx="1393548" cy="1440000"/>
          </a:xfrm>
          <a:prstGeom prst="rect">
            <a:avLst/>
          </a:prstGeom>
        </p:spPr>
      </p:pic>
      <p:pic>
        <p:nvPicPr>
          <p:cNvPr id="23" name="Picture 22">
            <a:extLst>
              <a:ext uri="{FF2B5EF4-FFF2-40B4-BE49-F238E27FC236}">
                <a16:creationId xmlns="" xmlns:a16="http://schemas.microsoft.com/office/drawing/2014/main" id="{CE1AA723-443D-A645-847A-3D1FC08369AB}"/>
              </a:ext>
            </a:extLst>
          </p:cNvPr>
          <p:cNvPicPr preferRelativeResize="0">
            <a:picLocks noChangeAspect="1"/>
          </p:cNvPicPr>
          <p:nvPr/>
        </p:nvPicPr>
        <p:blipFill>
          <a:blip r:embed="rId3"/>
          <a:stretch>
            <a:fillRect/>
          </a:stretch>
        </p:blipFill>
        <p:spPr>
          <a:xfrm>
            <a:off x="2892561" y="2821198"/>
            <a:ext cx="1393548" cy="1440000"/>
          </a:xfrm>
          <a:prstGeom prst="rect">
            <a:avLst/>
          </a:prstGeom>
        </p:spPr>
      </p:pic>
      <p:pic>
        <p:nvPicPr>
          <p:cNvPr id="14" name="Picture 13">
            <a:extLst>
              <a:ext uri="{FF2B5EF4-FFF2-40B4-BE49-F238E27FC236}">
                <a16:creationId xmlns="" xmlns:a16="http://schemas.microsoft.com/office/drawing/2014/main" id="{D597427F-E4C7-E241-96B8-3A9DDC857BAA}"/>
              </a:ext>
            </a:extLst>
          </p:cNvPr>
          <p:cNvPicPr preferRelativeResize="0">
            <a:picLocks noChangeAspect="1"/>
          </p:cNvPicPr>
          <p:nvPr/>
        </p:nvPicPr>
        <p:blipFill>
          <a:blip r:embed="rId3"/>
          <a:stretch>
            <a:fillRect/>
          </a:stretch>
        </p:blipFill>
        <p:spPr>
          <a:xfrm>
            <a:off x="1499013" y="4292196"/>
            <a:ext cx="1393548" cy="1440000"/>
          </a:xfrm>
          <a:prstGeom prst="rect">
            <a:avLst/>
          </a:prstGeom>
        </p:spPr>
      </p:pic>
      <p:pic>
        <p:nvPicPr>
          <p:cNvPr id="15" name="Picture 14">
            <a:extLst>
              <a:ext uri="{FF2B5EF4-FFF2-40B4-BE49-F238E27FC236}">
                <a16:creationId xmlns="" xmlns:a16="http://schemas.microsoft.com/office/drawing/2014/main" id="{A90671D2-FD78-4F4E-BBB2-598BF9237B4C}"/>
              </a:ext>
            </a:extLst>
          </p:cNvPr>
          <p:cNvPicPr preferRelativeResize="0">
            <a:picLocks noChangeAspect="1"/>
          </p:cNvPicPr>
          <p:nvPr/>
        </p:nvPicPr>
        <p:blipFill>
          <a:blip r:embed="rId3"/>
          <a:stretch>
            <a:fillRect/>
          </a:stretch>
        </p:blipFill>
        <p:spPr>
          <a:xfrm>
            <a:off x="2892561" y="4292196"/>
            <a:ext cx="1393548" cy="1440000"/>
          </a:xfrm>
          <a:prstGeom prst="rect">
            <a:avLst/>
          </a:prstGeom>
        </p:spPr>
      </p:pic>
      <p:pic>
        <p:nvPicPr>
          <p:cNvPr id="16" name="Picture 15">
            <a:extLst>
              <a:ext uri="{FF2B5EF4-FFF2-40B4-BE49-F238E27FC236}">
                <a16:creationId xmlns="" xmlns:a16="http://schemas.microsoft.com/office/drawing/2014/main" id="{2764121C-AACE-9542-805D-6315E19E3CCC}"/>
              </a:ext>
            </a:extLst>
          </p:cNvPr>
          <p:cNvPicPr>
            <a:picLocks noChangeAspect="1"/>
          </p:cNvPicPr>
          <p:nvPr/>
        </p:nvPicPr>
        <p:blipFill>
          <a:blip r:embed="rId4"/>
          <a:stretch>
            <a:fillRect/>
          </a:stretch>
        </p:blipFill>
        <p:spPr>
          <a:xfrm>
            <a:off x="4456589" y="2852196"/>
            <a:ext cx="3282683" cy="1158329"/>
          </a:xfrm>
          <a:prstGeom prst="rect">
            <a:avLst/>
          </a:prstGeom>
        </p:spPr>
      </p:pic>
      <p:pic>
        <p:nvPicPr>
          <p:cNvPr id="17" name="Picture 16">
            <a:extLst>
              <a:ext uri="{FF2B5EF4-FFF2-40B4-BE49-F238E27FC236}">
                <a16:creationId xmlns="" xmlns:a16="http://schemas.microsoft.com/office/drawing/2014/main" id="{21C203EA-C732-E945-9DE1-54B4D55972F5}"/>
              </a:ext>
            </a:extLst>
          </p:cNvPr>
          <p:cNvPicPr>
            <a:picLocks noChangeAspect="1"/>
          </p:cNvPicPr>
          <p:nvPr/>
        </p:nvPicPr>
        <p:blipFill>
          <a:blip r:embed="rId5"/>
          <a:stretch>
            <a:fillRect/>
          </a:stretch>
        </p:blipFill>
        <p:spPr>
          <a:xfrm>
            <a:off x="4966119" y="3096257"/>
            <a:ext cx="644598" cy="638459"/>
          </a:xfrm>
          <a:prstGeom prst="rect">
            <a:avLst/>
          </a:prstGeom>
        </p:spPr>
      </p:pic>
      <p:pic>
        <p:nvPicPr>
          <p:cNvPr id="18" name="Picture 17">
            <a:extLst>
              <a:ext uri="{FF2B5EF4-FFF2-40B4-BE49-F238E27FC236}">
                <a16:creationId xmlns="" xmlns:a16="http://schemas.microsoft.com/office/drawing/2014/main" id="{3C65E432-7EF2-FE45-9188-5868318C4909}"/>
              </a:ext>
            </a:extLst>
          </p:cNvPr>
          <p:cNvPicPr>
            <a:picLocks noChangeAspect="1"/>
          </p:cNvPicPr>
          <p:nvPr/>
        </p:nvPicPr>
        <p:blipFill>
          <a:blip r:embed="rId5"/>
          <a:stretch>
            <a:fillRect/>
          </a:stretch>
        </p:blipFill>
        <p:spPr>
          <a:xfrm>
            <a:off x="5495339" y="3096257"/>
            <a:ext cx="644598" cy="638459"/>
          </a:xfrm>
          <a:prstGeom prst="rect">
            <a:avLst/>
          </a:prstGeom>
        </p:spPr>
      </p:pic>
      <p:pic>
        <p:nvPicPr>
          <p:cNvPr id="19" name="Picture 18">
            <a:extLst>
              <a:ext uri="{FF2B5EF4-FFF2-40B4-BE49-F238E27FC236}">
                <a16:creationId xmlns="" xmlns:a16="http://schemas.microsoft.com/office/drawing/2014/main" id="{A95E5DA4-5654-2B46-8119-1037172C3DDA}"/>
              </a:ext>
            </a:extLst>
          </p:cNvPr>
          <p:cNvPicPr>
            <a:picLocks noChangeAspect="1"/>
          </p:cNvPicPr>
          <p:nvPr/>
        </p:nvPicPr>
        <p:blipFill>
          <a:blip r:embed="rId5"/>
          <a:stretch>
            <a:fillRect/>
          </a:stretch>
        </p:blipFill>
        <p:spPr>
          <a:xfrm>
            <a:off x="6024559" y="3096257"/>
            <a:ext cx="644598" cy="638459"/>
          </a:xfrm>
          <a:prstGeom prst="rect">
            <a:avLst/>
          </a:prstGeom>
        </p:spPr>
      </p:pic>
      <p:pic>
        <p:nvPicPr>
          <p:cNvPr id="30" name="Picture 29">
            <a:extLst>
              <a:ext uri="{FF2B5EF4-FFF2-40B4-BE49-F238E27FC236}">
                <a16:creationId xmlns="" xmlns:a16="http://schemas.microsoft.com/office/drawing/2014/main" id="{934B7A0E-A434-8B4C-8F7D-B9D862C202D4}"/>
              </a:ext>
            </a:extLst>
          </p:cNvPr>
          <p:cNvPicPr>
            <a:picLocks noChangeAspect="1"/>
          </p:cNvPicPr>
          <p:nvPr/>
        </p:nvPicPr>
        <p:blipFill>
          <a:blip r:embed="rId5"/>
          <a:stretch>
            <a:fillRect/>
          </a:stretch>
        </p:blipFill>
        <p:spPr>
          <a:xfrm>
            <a:off x="6553779" y="3096257"/>
            <a:ext cx="644598" cy="638459"/>
          </a:xfrm>
          <a:prstGeom prst="rect">
            <a:avLst/>
          </a:prstGeom>
        </p:spPr>
      </p:pic>
      <p:pic>
        <p:nvPicPr>
          <p:cNvPr id="31" name="Picture 30">
            <a:extLst>
              <a:ext uri="{FF2B5EF4-FFF2-40B4-BE49-F238E27FC236}">
                <a16:creationId xmlns="" xmlns:a16="http://schemas.microsoft.com/office/drawing/2014/main" id="{B59B7127-981F-D64B-97C8-BDB103F360AC}"/>
              </a:ext>
            </a:extLst>
          </p:cNvPr>
          <p:cNvPicPr>
            <a:picLocks noChangeAspect="1"/>
          </p:cNvPicPr>
          <p:nvPr/>
        </p:nvPicPr>
        <p:blipFill>
          <a:blip r:embed="rId6"/>
          <a:stretch>
            <a:fillRect/>
          </a:stretch>
        </p:blipFill>
        <p:spPr>
          <a:xfrm>
            <a:off x="4871111" y="3973253"/>
            <a:ext cx="1947793" cy="1462463"/>
          </a:xfrm>
          <a:prstGeom prst="rect">
            <a:avLst/>
          </a:prstGeom>
        </p:spPr>
      </p:pic>
      <p:pic>
        <p:nvPicPr>
          <p:cNvPr id="32" name="Picture 31">
            <a:extLst>
              <a:ext uri="{FF2B5EF4-FFF2-40B4-BE49-F238E27FC236}">
                <a16:creationId xmlns="" xmlns:a16="http://schemas.microsoft.com/office/drawing/2014/main" id="{C0B2A10E-D235-CE4D-8979-564A52DC636A}"/>
              </a:ext>
            </a:extLst>
          </p:cNvPr>
          <p:cNvPicPr>
            <a:picLocks noChangeAspect="1"/>
          </p:cNvPicPr>
          <p:nvPr/>
        </p:nvPicPr>
        <p:blipFill>
          <a:blip r:embed="rId6"/>
          <a:stretch>
            <a:fillRect/>
          </a:stretch>
        </p:blipFill>
        <p:spPr>
          <a:xfrm>
            <a:off x="5023511" y="4125653"/>
            <a:ext cx="1947793" cy="1462463"/>
          </a:xfrm>
          <a:prstGeom prst="rect">
            <a:avLst/>
          </a:prstGeom>
        </p:spPr>
      </p:pic>
      <p:pic>
        <p:nvPicPr>
          <p:cNvPr id="33" name="Picture 32">
            <a:extLst>
              <a:ext uri="{FF2B5EF4-FFF2-40B4-BE49-F238E27FC236}">
                <a16:creationId xmlns="" xmlns:a16="http://schemas.microsoft.com/office/drawing/2014/main" id="{D1DF68D8-2B8E-8343-82FD-7A02A9D9F515}"/>
              </a:ext>
            </a:extLst>
          </p:cNvPr>
          <p:cNvPicPr>
            <a:picLocks noChangeAspect="1"/>
          </p:cNvPicPr>
          <p:nvPr/>
        </p:nvPicPr>
        <p:blipFill>
          <a:blip r:embed="rId6"/>
          <a:stretch>
            <a:fillRect/>
          </a:stretch>
        </p:blipFill>
        <p:spPr>
          <a:xfrm>
            <a:off x="5175911" y="4278053"/>
            <a:ext cx="1947793" cy="1462463"/>
          </a:xfrm>
          <a:prstGeom prst="rect">
            <a:avLst/>
          </a:prstGeom>
        </p:spPr>
      </p:pic>
      <p:pic>
        <p:nvPicPr>
          <p:cNvPr id="34" name="Picture 33">
            <a:extLst>
              <a:ext uri="{FF2B5EF4-FFF2-40B4-BE49-F238E27FC236}">
                <a16:creationId xmlns="" xmlns:a16="http://schemas.microsoft.com/office/drawing/2014/main" id="{6F04BB21-8438-5748-828C-CA5F9CC211F4}"/>
              </a:ext>
            </a:extLst>
          </p:cNvPr>
          <p:cNvPicPr>
            <a:picLocks noChangeAspect="1"/>
          </p:cNvPicPr>
          <p:nvPr/>
        </p:nvPicPr>
        <p:blipFill>
          <a:blip r:embed="rId6"/>
          <a:stretch>
            <a:fillRect/>
          </a:stretch>
        </p:blipFill>
        <p:spPr>
          <a:xfrm>
            <a:off x="5328311" y="4430453"/>
            <a:ext cx="1947793" cy="1462463"/>
          </a:xfrm>
          <a:prstGeom prst="rect">
            <a:avLst/>
          </a:prstGeom>
        </p:spPr>
      </p:pic>
      <p:pic>
        <p:nvPicPr>
          <p:cNvPr id="35" name="Picture 34">
            <a:extLst>
              <a:ext uri="{FF2B5EF4-FFF2-40B4-BE49-F238E27FC236}">
                <a16:creationId xmlns="" xmlns:a16="http://schemas.microsoft.com/office/drawing/2014/main" id="{11A2DB21-57AB-D74A-BDF8-9E7F960E4D19}"/>
              </a:ext>
            </a:extLst>
          </p:cNvPr>
          <p:cNvPicPr>
            <a:picLocks noChangeAspect="1"/>
          </p:cNvPicPr>
          <p:nvPr/>
        </p:nvPicPr>
        <p:blipFill>
          <a:blip r:embed="rId7"/>
          <a:stretch>
            <a:fillRect/>
          </a:stretch>
        </p:blipFill>
        <p:spPr>
          <a:xfrm>
            <a:off x="7732935" y="2966778"/>
            <a:ext cx="2317750" cy="2317750"/>
          </a:xfrm>
          <a:prstGeom prst="rect">
            <a:avLst/>
          </a:prstGeom>
        </p:spPr>
      </p:pic>
    </p:spTree>
    <p:extLst>
      <p:ext uri="{BB962C8B-B14F-4D97-AF65-F5344CB8AC3E}">
        <p14:creationId xmlns:p14="http://schemas.microsoft.com/office/powerpoint/2010/main" val="97413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1" name="Picture 10">
            <a:extLst>
              <a:ext uri="{FF2B5EF4-FFF2-40B4-BE49-F238E27FC236}">
                <a16:creationId xmlns="" xmlns:a16="http://schemas.microsoft.com/office/drawing/2014/main" id="{66620C3D-8B84-B94A-9FE9-FF5DFA5C4250}"/>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4" name="Picture 23">
            <a:extLst>
              <a:ext uri="{FF2B5EF4-FFF2-40B4-BE49-F238E27FC236}">
                <a16:creationId xmlns="" xmlns:a16="http://schemas.microsoft.com/office/drawing/2014/main" id="{AD3C1366-D417-E84C-A059-F05D508883AB}"/>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7" name="Rounded Rectangle 26">
            <a:extLst>
              <a:ext uri="{FF2B5EF4-FFF2-40B4-BE49-F238E27FC236}">
                <a16:creationId xmlns="" xmlns:a16="http://schemas.microsoft.com/office/drawing/2014/main" id="{4B90EB24-6511-8848-B68A-8F0F16A4A390}"/>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1</a:t>
            </a:r>
          </a:p>
        </p:txBody>
      </p:sp>
      <p:sp>
        <p:nvSpPr>
          <p:cNvPr id="28" name="Rounded Rectangle 27">
            <a:extLst>
              <a:ext uri="{FF2B5EF4-FFF2-40B4-BE49-F238E27FC236}">
                <a16:creationId xmlns="" xmlns:a16="http://schemas.microsoft.com/office/drawing/2014/main" id="{7E4934C9-2180-444C-B417-247F74E28D3D}"/>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9" name="Rounded Rectangle 28">
            <a:extLst>
              <a:ext uri="{FF2B5EF4-FFF2-40B4-BE49-F238E27FC236}">
                <a16:creationId xmlns="" xmlns:a16="http://schemas.microsoft.com/office/drawing/2014/main" id="{8C5AE651-B24C-D34E-BE44-C3B680953F4B}"/>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30" name="Picture 29">
            <a:extLst>
              <a:ext uri="{FF2B5EF4-FFF2-40B4-BE49-F238E27FC236}">
                <a16:creationId xmlns="" xmlns:a16="http://schemas.microsoft.com/office/drawing/2014/main" id="{F1DA3AAE-29C7-9444-BFB3-9930F86AE2A9}"/>
              </a:ext>
            </a:extLst>
          </p:cNvPr>
          <p:cNvPicPr preferRelativeResize="0">
            <a:picLocks noChangeAspect="1"/>
          </p:cNvPicPr>
          <p:nvPr/>
        </p:nvPicPr>
        <p:blipFill>
          <a:blip r:embed="rId4"/>
          <a:stretch>
            <a:fillRect/>
          </a:stretch>
        </p:blipFill>
        <p:spPr>
          <a:xfrm>
            <a:off x="2071445" y="5375314"/>
            <a:ext cx="663286" cy="685396"/>
          </a:xfrm>
          <a:prstGeom prst="rect">
            <a:avLst/>
          </a:prstGeom>
        </p:spPr>
      </p:pic>
      <p:pic>
        <p:nvPicPr>
          <p:cNvPr id="31" name="Picture 30">
            <a:extLst>
              <a:ext uri="{FF2B5EF4-FFF2-40B4-BE49-F238E27FC236}">
                <a16:creationId xmlns="" xmlns:a16="http://schemas.microsoft.com/office/drawing/2014/main" id="{099DC1DB-C028-B94B-86DC-9182C65637A5}"/>
              </a:ext>
            </a:extLst>
          </p:cNvPr>
          <p:cNvPicPr preferRelativeResize="0">
            <a:picLocks noChangeAspect="1"/>
          </p:cNvPicPr>
          <p:nvPr/>
        </p:nvPicPr>
        <p:blipFill>
          <a:blip r:embed="rId4"/>
          <a:stretch>
            <a:fillRect/>
          </a:stretch>
        </p:blipFill>
        <p:spPr>
          <a:xfrm>
            <a:off x="4289712" y="5261844"/>
            <a:ext cx="663286" cy="685396"/>
          </a:xfrm>
          <a:prstGeom prst="rect">
            <a:avLst/>
          </a:prstGeom>
        </p:spPr>
      </p:pic>
      <p:pic>
        <p:nvPicPr>
          <p:cNvPr id="32" name="Picture 31">
            <a:extLst>
              <a:ext uri="{FF2B5EF4-FFF2-40B4-BE49-F238E27FC236}">
                <a16:creationId xmlns="" xmlns:a16="http://schemas.microsoft.com/office/drawing/2014/main" id="{4339AAAC-10DD-AE40-9E2E-88861B2BE560}"/>
              </a:ext>
            </a:extLst>
          </p:cNvPr>
          <p:cNvPicPr preferRelativeResize="0">
            <a:picLocks noChangeAspect="1"/>
          </p:cNvPicPr>
          <p:nvPr/>
        </p:nvPicPr>
        <p:blipFill>
          <a:blip r:embed="rId4"/>
          <a:stretch>
            <a:fillRect/>
          </a:stretch>
        </p:blipFill>
        <p:spPr>
          <a:xfrm>
            <a:off x="4851836" y="5716621"/>
            <a:ext cx="663286" cy="685396"/>
          </a:xfrm>
          <a:prstGeom prst="rect">
            <a:avLst/>
          </a:prstGeom>
        </p:spPr>
      </p:pic>
    </p:spTree>
    <p:extLst>
      <p:ext uri="{BB962C8B-B14F-4D97-AF65-F5344CB8AC3E}">
        <p14:creationId xmlns:p14="http://schemas.microsoft.com/office/powerpoint/2010/main" val="2892432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1" name="Picture 10">
            <a:extLst>
              <a:ext uri="{FF2B5EF4-FFF2-40B4-BE49-F238E27FC236}">
                <a16:creationId xmlns="" xmlns:a16="http://schemas.microsoft.com/office/drawing/2014/main" id="{66620C3D-8B84-B94A-9FE9-FF5DFA5C4250}"/>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4" name="Picture 23">
            <a:extLst>
              <a:ext uri="{FF2B5EF4-FFF2-40B4-BE49-F238E27FC236}">
                <a16:creationId xmlns="" xmlns:a16="http://schemas.microsoft.com/office/drawing/2014/main" id="{AD3C1366-D417-E84C-A059-F05D508883AB}"/>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7" name="Rounded Rectangle 26">
            <a:extLst>
              <a:ext uri="{FF2B5EF4-FFF2-40B4-BE49-F238E27FC236}">
                <a16:creationId xmlns="" xmlns:a16="http://schemas.microsoft.com/office/drawing/2014/main" id="{4B90EB24-6511-8848-B68A-8F0F16A4A390}"/>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1</a:t>
            </a:r>
          </a:p>
        </p:txBody>
      </p:sp>
      <p:sp>
        <p:nvSpPr>
          <p:cNvPr id="28" name="Rounded Rectangle 27">
            <a:extLst>
              <a:ext uri="{FF2B5EF4-FFF2-40B4-BE49-F238E27FC236}">
                <a16:creationId xmlns="" xmlns:a16="http://schemas.microsoft.com/office/drawing/2014/main" id="{7E4934C9-2180-444C-B417-247F74E28D3D}"/>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9" name="Rounded Rectangle 28">
            <a:extLst>
              <a:ext uri="{FF2B5EF4-FFF2-40B4-BE49-F238E27FC236}">
                <a16:creationId xmlns="" xmlns:a16="http://schemas.microsoft.com/office/drawing/2014/main" id="{8C5AE651-B24C-D34E-BE44-C3B680953F4B}"/>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30" name="Picture 29">
            <a:extLst>
              <a:ext uri="{FF2B5EF4-FFF2-40B4-BE49-F238E27FC236}">
                <a16:creationId xmlns="" xmlns:a16="http://schemas.microsoft.com/office/drawing/2014/main" id="{F1DA3AAE-29C7-9444-BFB3-9930F86AE2A9}"/>
              </a:ext>
            </a:extLst>
          </p:cNvPr>
          <p:cNvPicPr preferRelativeResize="0">
            <a:picLocks noChangeAspect="1"/>
          </p:cNvPicPr>
          <p:nvPr/>
        </p:nvPicPr>
        <p:blipFill>
          <a:blip r:embed="rId4"/>
          <a:stretch>
            <a:fillRect/>
          </a:stretch>
        </p:blipFill>
        <p:spPr>
          <a:xfrm>
            <a:off x="2071445" y="5375314"/>
            <a:ext cx="663286" cy="685396"/>
          </a:xfrm>
          <a:prstGeom prst="rect">
            <a:avLst/>
          </a:prstGeom>
        </p:spPr>
      </p:pic>
      <p:pic>
        <p:nvPicPr>
          <p:cNvPr id="31" name="Picture 30">
            <a:extLst>
              <a:ext uri="{FF2B5EF4-FFF2-40B4-BE49-F238E27FC236}">
                <a16:creationId xmlns="" xmlns:a16="http://schemas.microsoft.com/office/drawing/2014/main" id="{099DC1DB-C028-B94B-86DC-9182C65637A5}"/>
              </a:ext>
            </a:extLst>
          </p:cNvPr>
          <p:cNvPicPr preferRelativeResize="0">
            <a:picLocks noChangeAspect="1"/>
          </p:cNvPicPr>
          <p:nvPr/>
        </p:nvPicPr>
        <p:blipFill>
          <a:blip r:embed="rId4"/>
          <a:stretch>
            <a:fillRect/>
          </a:stretch>
        </p:blipFill>
        <p:spPr>
          <a:xfrm>
            <a:off x="4289712" y="5261844"/>
            <a:ext cx="663286" cy="685396"/>
          </a:xfrm>
          <a:prstGeom prst="rect">
            <a:avLst/>
          </a:prstGeom>
        </p:spPr>
      </p:pic>
      <p:pic>
        <p:nvPicPr>
          <p:cNvPr id="32" name="Picture 31">
            <a:extLst>
              <a:ext uri="{FF2B5EF4-FFF2-40B4-BE49-F238E27FC236}">
                <a16:creationId xmlns="" xmlns:a16="http://schemas.microsoft.com/office/drawing/2014/main" id="{4339AAAC-10DD-AE40-9E2E-88861B2BE560}"/>
              </a:ext>
            </a:extLst>
          </p:cNvPr>
          <p:cNvPicPr preferRelativeResize="0">
            <a:picLocks noChangeAspect="1"/>
          </p:cNvPicPr>
          <p:nvPr/>
        </p:nvPicPr>
        <p:blipFill>
          <a:blip r:embed="rId4"/>
          <a:stretch>
            <a:fillRect/>
          </a:stretch>
        </p:blipFill>
        <p:spPr>
          <a:xfrm>
            <a:off x="4851836" y="5716621"/>
            <a:ext cx="663286" cy="685396"/>
          </a:xfrm>
          <a:prstGeom prst="rect">
            <a:avLst/>
          </a:prstGeom>
        </p:spPr>
      </p:pic>
      <p:pic>
        <p:nvPicPr>
          <p:cNvPr id="33" name="Picture 32">
            <a:extLst>
              <a:ext uri="{FF2B5EF4-FFF2-40B4-BE49-F238E27FC236}">
                <a16:creationId xmlns="" xmlns:a16="http://schemas.microsoft.com/office/drawing/2014/main" id="{F96119FE-E791-0046-AA08-B616596E2F0B}"/>
              </a:ext>
            </a:extLst>
          </p:cNvPr>
          <p:cNvPicPr preferRelativeResize="0">
            <a:picLocks noChangeAspect="1"/>
          </p:cNvPicPr>
          <p:nvPr/>
        </p:nvPicPr>
        <p:blipFill>
          <a:blip r:embed="rId4"/>
          <a:stretch>
            <a:fillRect/>
          </a:stretch>
        </p:blipFill>
        <p:spPr>
          <a:xfrm>
            <a:off x="2855526" y="3178990"/>
            <a:ext cx="663286" cy="685396"/>
          </a:xfrm>
          <a:prstGeom prst="rect">
            <a:avLst/>
          </a:prstGeom>
        </p:spPr>
      </p:pic>
      <p:pic>
        <p:nvPicPr>
          <p:cNvPr id="34" name="Picture 33">
            <a:extLst>
              <a:ext uri="{FF2B5EF4-FFF2-40B4-BE49-F238E27FC236}">
                <a16:creationId xmlns="" xmlns:a16="http://schemas.microsoft.com/office/drawing/2014/main" id="{3FC72639-9AF6-C84E-9985-99B50138FBBF}"/>
              </a:ext>
            </a:extLst>
          </p:cNvPr>
          <p:cNvPicPr preferRelativeResize="0">
            <a:picLocks noChangeAspect="1"/>
          </p:cNvPicPr>
          <p:nvPr/>
        </p:nvPicPr>
        <p:blipFill>
          <a:blip r:embed="rId4"/>
          <a:stretch>
            <a:fillRect/>
          </a:stretch>
        </p:blipFill>
        <p:spPr>
          <a:xfrm>
            <a:off x="3417650" y="3633767"/>
            <a:ext cx="663286" cy="685396"/>
          </a:xfrm>
          <a:prstGeom prst="rect">
            <a:avLst/>
          </a:prstGeom>
        </p:spPr>
      </p:pic>
      <p:pic>
        <p:nvPicPr>
          <p:cNvPr id="35" name="Picture 34">
            <a:extLst>
              <a:ext uri="{FF2B5EF4-FFF2-40B4-BE49-F238E27FC236}">
                <a16:creationId xmlns="" xmlns:a16="http://schemas.microsoft.com/office/drawing/2014/main" id="{AEEDABF8-7B75-E641-BC66-9D43149EB998}"/>
              </a:ext>
            </a:extLst>
          </p:cNvPr>
          <p:cNvPicPr preferRelativeResize="0">
            <a:picLocks noChangeAspect="1"/>
          </p:cNvPicPr>
          <p:nvPr/>
        </p:nvPicPr>
        <p:blipFill>
          <a:blip r:embed="rId4"/>
          <a:stretch>
            <a:fillRect/>
          </a:stretch>
        </p:blipFill>
        <p:spPr>
          <a:xfrm>
            <a:off x="3600566" y="2909032"/>
            <a:ext cx="663286" cy="685396"/>
          </a:xfrm>
          <a:prstGeom prst="rect">
            <a:avLst/>
          </a:prstGeom>
        </p:spPr>
      </p:pic>
    </p:spTree>
    <p:extLst>
      <p:ext uri="{BB962C8B-B14F-4D97-AF65-F5344CB8AC3E}">
        <p14:creationId xmlns:p14="http://schemas.microsoft.com/office/powerpoint/2010/main" val="173925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1" name="Picture 10">
            <a:extLst>
              <a:ext uri="{FF2B5EF4-FFF2-40B4-BE49-F238E27FC236}">
                <a16:creationId xmlns="" xmlns:a16="http://schemas.microsoft.com/office/drawing/2014/main" id="{66620C3D-8B84-B94A-9FE9-FF5DFA5C4250}"/>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4" name="Picture 23">
            <a:extLst>
              <a:ext uri="{FF2B5EF4-FFF2-40B4-BE49-F238E27FC236}">
                <a16:creationId xmlns="" xmlns:a16="http://schemas.microsoft.com/office/drawing/2014/main" id="{AD3C1366-D417-E84C-A059-F05D508883AB}"/>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7" name="Rounded Rectangle 26">
            <a:extLst>
              <a:ext uri="{FF2B5EF4-FFF2-40B4-BE49-F238E27FC236}">
                <a16:creationId xmlns="" xmlns:a16="http://schemas.microsoft.com/office/drawing/2014/main" id="{4B90EB24-6511-8848-B68A-8F0F16A4A390}"/>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1</a:t>
            </a:r>
          </a:p>
        </p:txBody>
      </p:sp>
      <p:sp>
        <p:nvSpPr>
          <p:cNvPr id="28" name="Rounded Rectangle 27">
            <a:extLst>
              <a:ext uri="{FF2B5EF4-FFF2-40B4-BE49-F238E27FC236}">
                <a16:creationId xmlns="" xmlns:a16="http://schemas.microsoft.com/office/drawing/2014/main" id="{7E4934C9-2180-444C-B417-247F74E28D3D}"/>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9" name="Rounded Rectangle 28">
            <a:extLst>
              <a:ext uri="{FF2B5EF4-FFF2-40B4-BE49-F238E27FC236}">
                <a16:creationId xmlns="" xmlns:a16="http://schemas.microsoft.com/office/drawing/2014/main" id="{8C5AE651-B24C-D34E-BE44-C3B680953F4B}"/>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3</a:t>
            </a:r>
          </a:p>
        </p:txBody>
      </p:sp>
      <p:pic>
        <p:nvPicPr>
          <p:cNvPr id="30" name="Picture 29">
            <a:extLst>
              <a:ext uri="{FF2B5EF4-FFF2-40B4-BE49-F238E27FC236}">
                <a16:creationId xmlns="" xmlns:a16="http://schemas.microsoft.com/office/drawing/2014/main" id="{F1DA3AAE-29C7-9444-BFB3-9930F86AE2A9}"/>
              </a:ext>
            </a:extLst>
          </p:cNvPr>
          <p:cNvPicPr preferRelativeResize="0">
            <a:picLocks noChangeAspect="1"/>
          </p:cNvPicPr>
          <p:nvPr/>
        </p:nvPicPr>
        <p:blipFill>
          <a:blip r:embed="rId4"/>
          <a:stretch>
            <a:fillRect/>
          </a:stretch>
        </p:blipFill>
        <p:spPr>
          <a:xfrm>
            <a:off x="2071445" y="5375314"/>
            <a:ext cx="663286" cy="685396"/>
          </a:xfrm>
          <a:prstGeom prst="rect">
            <a:avLst/>
          </a:prstGeom>
        </p:spPr>
      </p:pic>
      <p:pic>
        <p:nvPicPr>
          <p:cNvPr id="31" name="Picture 30">
            <a:extLst>
              <a:ext uri="{FF2B5EF4-FFF2-40B4-BE49-F238E27FC236}">
                <a16:creationId xmlns="" xmlns:a16="http://schemas.microsoft.com/office/drawing/2014/main" id="{099DC1DB-C028-B94B-86DC-9182C65637A5}"/>
              </a:ext>
            </a:extLst>
          </p:cNvPr>
          <p:cNvPicPr preferRelativeResize="0">
            <a:picLocks noChangeAspect="1"/>
          </p:cNvPicPr>
          <p:nvPr/>
        </p:nvPicPr>
        <p:blipFill>
          <a:blip r:embed="rId4"/>
          <a:stretch>
            <a:fillRect/>
          </a:stretch>
        </p:blipFill>
        <p:spPr>
          <a:xfrm>
            <a:off x="4289712" y="5261844"/>
            <a:ext cx="663286" cy="685396"/>
          </a:xfrm>
          <a:prstGeom prst="rect">
            <a:avLst/>
          </a:prstGeom>
        </p:spPr>
      </p:pic>
      <p:pic>
        <p:nvPicPr>
          <p:cNvPr id="32" name="Picture 31">
            <a:extLst>
              <a:ext uri="{FF2B5EF4-FFF2-40B4-BE49-F238E27FC236}">
                <a16:creationId xmlns="" xmlns:a16="http://schemas.microsoft.com/office/drawing/2014/main" id="{4339AAAC-10DD-AE40-9E2E-88861B2BE560}"/>
              </a:ext>
            </a:extLst>
          </p:cNvPr>
          <p:cNvPicPr preferRelativeResize="0">
            <a:picLocks noChangeAspect="1"/>
          </p:cNvPicPr>
          <p:nvPr/>
        </p:nvPicPr>
        <p:blipFill>
          <a:blip r:embed="rId4"/>
          <a:stretch>
            <a:fillRect/>
          </a:stretch>
        </p:blipFill>
        <p:spPr>
          <a:xfrm>
            <a:off x="4851836" y="5716621"/>
            <a:ext cx="663286" cy="685396"/>
          </a:xfrm>
          <a:prstGeom prst="rect">
            <a:avLst/>
          </a:prstGeom>
        </p:spPr>
      </p:pic>
      <p:pic>
        <p:nvPicPr>
          <p:cNvPr id="33" name="Picture 32">
            <a:extLst>
              <a:ext uri="{FF2B5EF4-FFF2-40B4-BE49-F238E27FC236}">
                <a16:creationId xmlns="" xmlns:a16="http://schemas.microsoft.com/office/drawing/2014/main" id="{F96119FE-E791-0046-AA08-B616596E2F0B}"/>
              </a:ext>
            </a:extLst>
          </p:cNvPr>
          <p:cNvPicPr preferRelativeResize="0">
            <a:picLocks noChangeAspect="1"/>
          </p:cNvPicPr>
          <p:nvPr/>
        </p:nvPicPr>
        <p:blipFill>
          <a:blip r:embed="rId4"/>
          <a:stretch>
            <a:fillRect/>
          </a:stretch>
        </p:blipFill>
        <p:spPr>
          <a:xfrm>
            <a:off x="2855526" y="3178990"/>
            <a:ext cx="663286" cy="685396"/>
          </a:xfrm>
          <a:prstGeom prst="rect">
            <a:avLst/>
          </a:prstGeom>
        </p:spPr>
      </p:pic>
      <p:pic>
        <p:nvPicPr>
          <p:cNvPr id="34" name="Picture 33">
            <a:extLst>
              <a:ext uri="{FF2B5EF4-FFF2-40B4-BE49-F238E27FC236}">
                <a16:creationId xmlns="" xmlns:a16="http://schemas.microsoft.com/office/drawing/2014/main" id="{3FC72639-9AF6-C84E-9985-99B50138FBBF}"/>
              </a:ext>
            </a:extLst>
          </p:cNvPr>
          <p:cNvPicPr preferRelativeResize="0">
            <a:picLocks noChangeAspect="1"/>
          </p:cNvPicPr>
          <p:nvPr/>
        </p:nvPicPr>
        <p:blipFill>
          <a:blip r:embed="rId4"/>
          <a:stretch>
            <a:fillRect/>
          </a:stretch>
        </p:blipFill>
        <p:spPr>
          <a:xfrm>
            <a:off x="3417650" y="3633767"/>
            <a:ext cx="663286" cy="685396"/>
          </a:xfrm>
          <a:prstGeom prst="rect">
            <a:avLst/>
          </a:prstGeom>
        </p:spPr>
      </p:pic>
      <p:pic>
        <p:nvPicPr>
          <p:cNvPr id="35" name="Picture 34">
            <a:extLst>
              <a:ext uri="{FF2B5EF4-FFF2-40B4-BE49-F238E27FC236}">
                <a16:creationId xmlns="" xmlns:a16="http://schemas.microsoft.com/office/drawing/2014/main" id="{AEEDABF8-7B75-E641-BC66-9D43149EB998}"/>
              </a:ext>
            </a:extLst>
          </p:cNvPr>
          <p:cNvPicPr preferRelativeResize="0">
            <a:picLocks noChangeAspect="1"/>
          </p:cNvPicPr>
          <p:nvPr/>
        </p:nvPicPr>
        <p:blipFill>
          <a:blip r:embed="rId4"/>
          <a:stretch>
            <a:fillRect/>
          </a:stretch>
        </p:blipFill>
        <p:spPr>
          <a:xfrm>
            <a:off x="3600566" y="2909032"/>
            <a:ext cx="663286" cy="685396"/>
          </a:xfrm>
          <a:prstGeom prst="rect">
            <a:avLst/>
          </a:prstGeom>
        </p:spPr>
      </p:pic>
    </p:spTree>
    <p:extLst>
      <p:ext uri="{BB962C8B-B14F-4D97-AF65-F5344CB8AC3E}">
        <p14:creationId xmlns:p14="http://schemas.microsoft.com/office/powerpoint/2010/main" val="148448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 xmlns:a16="http://schemas.microsoft.com/office/drawing/2014/main"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11" name="Picture 10">
            <a:extLst>
              <a:ext uri="{FF2B5EF4-FFF2-40B4-BE49-F238E27FC236}">
                <a16:creationId xmlns="" xmlns:a16="http://schemas.microsoft.com/office/drawing/2014/main" id="{83DC0408-F5AC-8C4F-96B0-F12F7CC6D2FE}"/>
              </a:ext>
            </a:extLst>
          </p:cNvPr>
          <p:cNvPicPr>
            <a:picLocks noChangeAspect="1"/>
          </p:cNvPicPr>
          <p:nvPr/>
        </p:nvPicPr>
        <p:blipFill>
          <a:blip r:embed="rId4"/>
          <a:stretch>
            <a:fillRect/>
          </a:stretch>
        </p:blipFill>
        <p:spPr>
          <a:xfrm>
            <a:off x="1894493" y="5206430"/>
            <a:ext cx="544787" cy="554590"/>
          </a:xfrm>
          <a:prstGeom prst="rect">
            <a:avLst/>
          </a:prstGeom>
        </p:spPr>
      </p:pic>
      <p:pic>
        <p:nvPicPr>
          <p:cNvPr id="12" name="Picture 11">
            <a:extLst>
              <a:ext uri="{FF2B5EF4-FFF2-40B4-BE49-F238E27FC236}">
                <a16:creationId xmlns="" xmlns:a16="http://schemas.microsoft.com/office/drawing/2014/main" id="{CAFD9237-DD57-6841-B75C-EF0FCE9F877D}"/>
              </a:ext>
            </a:extLst>
          </p:cNvPr>
          <p:cNvPicPr>
            <a:picLocks noChangeAspect="1"/>
          </p:cNvPicPr>
          <p:nvPr/>
        </p:nvPicPr>
        <p:blipFill>
          <a:blip r:embed="rId4"/>
          <a:stretch>
            <a:fillRect/>
          </a:stretch>
        </p:blipFill>
        <p:spPr>
          <a:xfrm>
            <a:off x="2439280" y="5691697"/>
            <a:ext cx="544787" cy="554590"/>
          </a:xfrm>
          <a:prstGeom prst="rect">
            <a:avLst/>
          </a:prstGeom>
        </p:spPr>
      </p:pic>
      <p:pic>
        <p:nvPicPr>
          <p:cNvPr id="13" name="Picture 12">
            <a:extLst>
              <a:ext uri="{FF2B5EF4-FFF2-40B4-BE49-F238E27FC236}">
                <a16:creationId xmlns="" xmlns:a16="http://schemas.microsoft.com/office/drawing/2014/main" id="{54B534D4-9E00-A541-A7CA-9085C5984FB5}"/>
              </a:ext>
            </a:extLst>
          </p:cNvPr>
          <p:cNvPicPr>
            <a:picLocks noChangeAspect="1"/>
          </p:cNvPicPr>
          <p:nvPr/>
        </p:nvPicPr>
        <p:blipFill>
          <a:blip r:embed="rId4"/>
          <a:stretch>
            <a:fillRect/>
          </a:stretch>
        </p:blipFill>
        <p:spPr>
          <a:xfrm>
            <a:off x="4569662" y="5137107"/>
            <a:ext cx="544787" cy="554590"/>
          </a:xfrm>
          <a:prstGeom prst="rect">
            <a:avLst/>
          </a:prstGeom>
        </p:spPr>
      </p:pic>
      <p:pic>
        <p:nvPicPr>
          <p:cNvPr id="14" name="Picture 13">
            <a:extLst>
              <a:ext uri="{FF2B5EF4-FFF2-40B4-BE49-F238E27FC236}">
                <a16:creationId xmlns="" xmlns:a16="http://schemas.microsoft.com/office/drawing/2014/main" id="{05BCB22A-800C-3E49-BAAB-F64A915C1866}"/>
              </a:ext>
            </a:extLst>
          </p:cNvPr>
          <p:cNvPicPr>
            <a:picLocks noChangeAspect="1"/>
          </p:cNvPicPr>
          <p:nvPr/>
        </p:nvPicPr>
        <p:blipFill>
          <a:blip r:embed="rId4"/>
          <a:stretch>
            <a:fillRect/>
          </a:stretch>
        </p:blipFill>
        <p:spPr>
          <a:xfrm>
            <a:off x="4127355" y="5549339"/>
            <a:ext cx="544787" cy="554590"/>
          </a:xfrm>
          <a:prstGeom prst="rect">
            <a:avLst/>
          </a:prstGeom>
        </p:spPr>
      </p:pic>
      <p:pic>
        <p:nvPicPr>
          <p:cNvPr id="15" name="Picture 14">
            <a:extLst>
              <a:ext uri="{FF2B5EF4-FFF2-40B4-BE49-F238E27FC236}">
                <a16:creationId xmlns="" xmlns:a16="http://schemas.microsoft.com/office/drawing/2014/main" id="{2A36DFA7-FCD3-7143-8A19-DE538CB48902}"/>
              </a:ext>
            </a:extLst>
          </p:cNvPr>
          <p:cNvPicPr>
            <a:picLocks noChangeAspect="1"/>
          </p:cNvPicPr>
          <p:nvPr/>
        </p:nvPicPr>
        <p:blipFill>
          <a:blip r:embed="rId4"/>
          <a:stretch>
            <a:fillRect/>
          </a:stretch>
        </p:blipFill>
        <p:spPr>
          <a:xfrm>
            <a:off x="4842055" y="5848818"/>
            <a:ext cx="544787" cy="554590"/>
          </a:xfrm>
          <a:prstGeom prst="rect">
            <a:avLst/>
          </a:prstGeom>
        </p:spPr>
      </p:pic>
      <p:pic>
        <p:nvPicPr>
          <p:cNvPr id="21" name="Picture 20">
            <a:extLst>
              <a:ext uri="{FF2B5EF4-FFF2-40B4-BE49-F238E27FC236}">
                <a16:creationId xmlns="" xmlns:a16="http://schemas.microsoft.com/office/drawing/2014/main"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 xmlns:a16="http://schemas.microsoft.com/office/drawing/2014/main" id="{AC8078F2-231E-D04B-B6F4-2A9426E28622}"/>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3" name="Rounded Rectangle 22">
            <a:extLst>
              <a:ext uri="{FF2B5EF4-FFF2-40B4-BE49-F238E27FC236}">
                <a16:creationId xmlns="" xmlns:a16="http://schemas.microsoft.com/office/drawing/2014/main" id="{3F6DEB04-9BB8-B747-BE3C-F1ECAF87DF5D}"/>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Tree>
    <p:extLst>
      <p:ext uri="{BB962C8B-B14F-4D97-AF65-F5344CB8AC3E}">
        <p14:creationId xmlns:p14="http://schemas.microsoft.com/office/powerpoint/2010/main" val="95401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 xmlns:a16="http://schemas.microsoft.com/office/drawing/2014/main"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11" name="Picture 10">
            <a:extLst>
              <a:ext uri="{FF2B5EF4-FFF2-40B4-BE49-F238E27FC236}">
                <a16:creationId xmlns="" xmlns:a16="http://schemas.microsoft.com/office/drawing/2014/main" id="{83DC0408-F5AC-8C4F-96B0-F12F7CC6D2FE}"/>
              </a:ext>
            </a:extLst>
          </p:cNvPr>
          <p:cNvPicPr>
            <a:picLocks noChangeAspect="1"/>
          </p:cNvPicPr>
          <p:nvPr/>
        </p:nvPicPr>
        <p:blipFill>
          <a:blip r:embed="rId4"/>
          <a:stretch>
            <a:fillRect/>
          </a:stretch>
        </p:blipFill>
        <p:spPr>
          <a:xfrm>
            <a:off x="1894493" y="5206430"/>
            <a:ext cx="544787" cy="554590"/>
          </a:xfrm>
          <a:prstGeom prst="rect">
            <a:avLst/>
          </a:prstGeom>
        </p:spPr>
      </p:pic>
      <p:pic>
        <p:nvPicPr>
          <p:cNvPr id="12" name="Picture 11">
            <a:extLst>
              <a:ext uri="{FF2B5EF4-FFF2-40B4-BE49-F238E27FC236}">
                <a16:creationId xmlns="" xmlns:a16="http://schemas.microsoft.com/office/drawing/2014/main" id="{CAFD9237-DD57-6841-B75C-EF0FCE9F877D}"/>
              </a:ext>
            </a:extLst>
          </p:cNvPr>
          <p:cNvPicPr>
            <a:picLocks noChangeAspect="1"/>
          </p:cNvPicPr>
          <p:nvPr/>
        </p:nvPicPr>
        <p:blipFill>
          <a:blip r:embed="rId4"/>
          <a:stretch>
            <a:fillRect/>
          </a:stretch>
        </p:blipFill>
        <p:spPr>
          <a:xfrm>
            <a:off x="2439280" y="5691697"/>
            <a:ext cx="544787" cy="554590"/>
          </a:xfrm>
          <a:prstGeom prst="rect">
            <a:avLst/>
          </a:prstGeom>
        </p:spPr>
      </p:pic>
      <p:pic>
        <p:nvPicPr>
          <p:cNvPr id="13" name="Picture 12">
            <a:extLst>
              <a:ext uri="{FF2B5EF4-FFF2-40B4-BE49-F238E27FC236}">
                <a16:creationId xmlns="" xmlns:a16="http://schemas.microsoft.com/office/drawing/2014/main" id="{54B534D4-9E00-A541-A7CA-9085C5984FB5}"/>
              </a:ext>
            </a:extLst>
          </p:cNvPr>
          <p:cNvPicPr>
            <a:picLocks noChangeAspect="1"/>
          </p:cNvPicPr>
          <p:nvPr/>
        </p:nvPicPr>
        <p:blipFill>
          <a:blip r:embed="rId4"/>
          <a:stretch>
            <a:fillRect/>
          </a:stretch>
        </p:blipFill>
        <p:spPr>
          <a:xfrm>
            <a:off x="4569662" y="5137107"/>
            <a:ext cx="544787" cy="554590"/>
          </a:xfrm>
          <a:prstGeom prst="rect">
            <a:avLst/>
          </a:prstGeom>
        </p:spPr>
      </p:pic>
      <p:pic>
        <p:nvPicPr>
          <p:cNvPr id="14" name="Picture 13">
            <a:extLst>
              <a:ext uri="{FF2B5EF4-FFF2-40B4-BE49-F238E27FC236}">
                <a16:creationId xmlns="" xmlns:a16="http://schemas.microsoft.com/office/drawing/2014/main" id="{05BCB22A-800C-3E49-BAAB-F64A915C1866}"/>
              </a:ext>
            </a:extLst>
          </p:cNvPr>
          <p:cNvPicPr>
            <a:picLocks noChangeAspect="1"/>
          </p:cNvPicPr>
          <p:nvPr/>
        </p:nvPicPr>
        <p:blipFill>
          <a:blip r:embed="rId4"/>
          <a:stretch>
            <a:fillRect/>
          </a:stretch>
        </p:blipFill>
        <p:spPr>
          <a:xfrm>
            <a:off x="4127355" y="5549339"/>
            <a:ext cx="544787" cy="554590"/>
          </a:xfrm>
          <a:prstGeom prst="rect">
            <a:avLst/>
          </a:prstGeom>
        </p:spPr>
      </p:pic>
      <p:pic>
        <p:nvPicPr>
          <p:cNvPr id="15" name="Picture 14">
            <a:extLst>
              <a:ext uri="{FF2B5EF4-FFF2-40B4-BE49-F238E27FC236}">
                <a16:creationId xmlns="" xmlns:a16="http://schemas.microsoft.com/office/drawing/2014/main" id="{2A36DFA7-FCD3-7143-8A19-DE538CB48902}"/>
              </a:ext>
            </a:extLst>
          </p:cNvPr>
          <p:cNvPicPr>
            <a:picLocks noChangeAspect="1"/>
          </p:cNvPicPr>
          <p:nvPr/>
        </p:nvPicPr>
        <p:blipFill>
          <a:blip r:embed="rId4"/>
          <a:stretch>
            <a:fillRect/>
          </a:stretch>
        </p:blipFill>
        <p:spPr>
          <a:xfrm>
            <a:off x="4842055" y="5848818"/>
            <a:ext cx="544787" cy="554590"/>
          </a:xfrm>
          <a:prstGeom prst="rect">
            <a:avLst/>
          </a:prstGeom>
        </p:spPr>
      </p:pic>
      <p:pic>
        <p:nvPicPr>
          <p:cNvPr id="10" name="Picture 9">
            <a:extLst>
              <a:ext uri="{FF2B5EF4-FFF2-40B4-BE49-F238E27FC236}">
                <a16:creationId xmlns="" xmlns:a16="http://schemas.microsoft.com/office/drawing/2014/main" id="{C8E5168B-6C7D-4945-830E-F1F8C7C2C947}"/>
              </a:ext>
            </a:extLst>
          </p:cNvPr>
          <p:cNvPicPr>
            <a:picLocks noChangeAspect="1"/>
          </p:cNvPicPr>
          <p:nvPr/>
        </p:nvPicPr>
        <p:blipFill>
          <a:blip r:embed="rId4"/>
          <a:stretch>
            <a:fillRect/>
          </a:stretch>
        </p:blipFill>
        <p:spPr>
          <a:xfrm>
            <a:off x="3469870" y="2859574"/>
            <a:ext cx="544787" cy="554590"/>
          </a:xfrm>
          <a:prstGeom prst="rect">
            <a:avLst/>
          </a:prstGeom>
        </p:spPr>
      </p:pic>
      <p:pic>
        <p:nvPicPr>
          <p:cNvPr id="16" name="Picture 15">
            <a:extLst>
              <a:ext uri="{FF2B5EF4-FFF2-40B4-BE49-F238E27FC236}">
                <a16:creationId xmlns="" xmlns:a16="http://schemas.microsoft.com/office/drawing/2014/main" id="{D6F943EA-ED66-B441-AD19-D96D02EA9996}"/>
              </a:ext>
            </a:extLst>
          </p:cNvPr>
          <p:cNvPicPr>
            <a:picLocks noChangeAspect="1"/>
          </p:cNvPicPr>
          <p:nvPr/>
        </p:nvPicPr>
        <p:blipFill>
          <a:blip r:embed="rId4"/>
          <a:stretch>
            <a:fillRect/>
          </a:stretch>
        </p:blipFill>
        <p:spPr>
          <a:xfrm>
            <a:off x="3368273" y="3414164"/>
            <a:ext cx="544787" cy="554590"/>
          </a:xfrm>
          <a:prstGeom prst="rect">
            <a:avLst/>
          </a:prstGeom>
        </p:spPr>
      </p:pic>
      <p:pic>
        <p:nvPicPr>
          <p:cNvPr id="17" name="Picture 16">
            <a:extLst>
              <a:ext uri="{FF2B5EF4-FFF2-40B4-BE49-F238E27FC236}">
                <a16:creationId xmlns="" xmlns:a16="http://schemas.microsoft.com/office/drawing/2014/main" id="{CD47ABCF-3C83-0D44-951F-3D3157CDA38B}"/>
              </a:ext>
            </a:extLst>
          </p:cNvPr>
          <p:cNvPicPr>
            <a:picLocks noChangeAspect="1"/>
          </p:cNvPicPr>
          <p:nvPr/>
        </p:nvPicPr>
        <p:blipFill>
          <a:blip r:embed="rId4"/>
          <a:stretch>
            <a:fillRect/>
          </a:stretch>
        </p:blipFill>
        <p:spPr>
          <a:xfrm>
            <a:off x="3283606" y="3934837"/>
            <a:ext cx="544787" cy="554590"/>
          </a:xfrm>
          <a:prstGeom prst="rect">
            <a:avLst/>
          </a:prstGeom>
        </p:spPr>
      </p:pic>
      <p:pic>
        <p:nvPicPr>
          <p:cNvPr id="18" name="Picture 17">
            <a:extLst>
              <a:ext uri="{FF2B5EF4-FFF2-40B4-BE49-F238E27FC236}">
                <a16:creationId xmlns="" xmlns:a16="http://schemas.microsoft.com/office/drawing/2014/main" id="{6BCE86CC-4E0D-7B46-87E4-ADA5C22026F2}"/>
              </a:ext>
            </a:extLst>
          </p:cNvPr>
          <p:cNvPicPr>
            <a:picLocks noChangeAspect="1"/>
          </p:cNvPicPr>
          <p:nvPr/>
        </p:nvPicPr>
        <p:blipFill>
          <a:blip r:embed="rId4"/>
          <a:stretch>
            <a:fillRect/>
          </a:stretch>
        </p:blipFill>
        <p:spPr>
          <a:xfrm>
            <a:off x="2824942" y="3250092"/>
            <a:ext cx="544787" cy="554590"/>
          </a:xfrm>
          <a:prstGeom prst="rect">
            <a:avLst/>
          </a:prstGeom>
        </p:spPr>
      </p:pic>
      <p:pic>
        <p:nvPicPr>
          <p:cNvPr id="19" name="Picture 18">
            <a:extLst>
              <a:ext uri="{FF2B5EF4-FFF2-40B4-BE49-F238E27FC236}">
                <a16:creationId xmlns="" xmlns:a16="http://schemas.microsoft.com/office/drawing/2014/main" id="{162E030B-E1BD-F749-9C5E-CBBF1377D7FC}"/>
              </a:ext>
            </a:extLst>
          </p:cNvPr>
          <p:cNvPicPr>
            <a:picLocks noChangeAspect="1"/>
          </p:cNvPicPr>
          <p:nvPr/>
        </p:nvPicPr>
        <p:blipFill>
          <a:blip r:embed="rId4"/>
          <a:stretch>
            <a:fillRect/>
          </a:stretch>
        </p:blipFill>
        <p:spPr>
          <a:xfrm>
            <a:off x="3911602" y="3448826"/>
            <a:ext cx="544787" cy="554590"/>
          </a:xfrm>
          <a:prstGeom prst="rect">
            <a:avLst/>
          </a:prstGeom>
        </p:spPr>
      </p:pic>
      <p:pic>
        <p:nvPicPr>
          <p:cNvPr id="21" name="Picture 20">
            <a:extLst>
              <a:ext uri="{FF2B5EF4-FFF2-40B4-BE49-F238E27FC236}">
                <a16:creationId xmlns="" xmlns:a16="http://schemas.microsoft.com/office/drawing/2014/main"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 xmlns:a16="http://schemas.microsoft.com/office/drawing/2014/main"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3" name="Rounded Rectangle 22">
            <a:extLst>
              <a:ext uri="{FF2B5EF4-FFF2-40B4-BE49-F238E27FC236}">
                <a16:creationId xmlns="" xmlns:a16="http://schemas.microsoft.com/office/drawing/2014/main"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Tree>
    <p:extLst>
      <p:ext uri="{BB962C8B-B14F-4D97-AF65-F5344CB8AC3E}">
        <p14:creationId xmlns:p14="http://schemas.microsoft.com/office/powerpoint/2010/main" val="3219087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8087</TotalTime>
  <Words>1067</Words>
  <Application>Microsoft Office PowerPoint</Application>
  <PresentationFormat>Custom</PresentationFormat>
  <Paragraphs>397</Paragraphs>
  <Slides>31</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Wingdings</vt:lpstr>
      <vt:lpstr>OpenDyslexic</vt:lpstr>
      <vt:lpstr>OpenDyslexicAlta</vt:lpstr>
      <vt:lpstr>Lato Light</vt:lpstr>
      <vt:lpstr>Calibri</vt:lpstr>
      <vt:lpstr>Lato</vt:lpstr>
      <vt:lpstr>Muli</vt:lpstr>
      <vt:lpstr>Office Theme</vt:lpstr>
      <vt:lpstr>PowerPoint Presentation</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explore using part-whole models</vt:lpstr>
      <vt:lpstr>To be able to explore using part-whole models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245</cp:revision>
  <cp:lastPrinted>2019-06-17T16:19:05Z</cp:lastPrinted>
  <dcterms:created xsi:type="dcterms:W3CDTF">2018-08-06T08:16:18Z</dcterms:created>
  <dcterms:modified xsi:type="dcterms:W3CDTF">2020-12-31T13:15:05Z</dcterms:modified>
</cp:coreProperties>
</file>