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54"/>
  </p:notesMasterIdLst>
  <p:handoutMasterIdLst>
    <p:handoutMasterId r:id="rId155"/>
  </p:handoutMasterIdLst>
  <p:sldIdLst>
    <p:sldId id="320" r:id="rId2"/>
    <p:sldId id="346" r:id="rId3"/>
    <p:sldId id="499" r:id="rId4"/>
    <p:sldId id="500" r:id="rId5"/>
    <p:sldId id="497" r:id="rId6"/>
    <p:sldId id="347" r:id="rId7"/>
    <p:sldId id="348" r:id="rId8"/>
    <p:sldId id="349" r:id="rId9"/>
    <p:sldId id="350" r:id="rId10"/>
    <p:sldId id="351" r:id="rId11"/>
    <p:sldId id="352" r:id="rId12"/>
    <p:sldId id="355" r:id="rId13"/>
    <p:sldId id="354" r:id="rId14"/>
    <p:sldId id="353" r:id="rId15"/>
    <p:sldId id="356" r:id="rId16"/>
    <p:sldId id="359" r:id="rId17"/>
    <p:sldId id="358" r:id="rId18"/>
    <p:sldId id="357" r:id="rId19"/>
    <p:sldId id="360" r:id="rId20"/>
    <p:sldId id="363" r:id="rId21"/>
    <p:sldId id="362" r:id="rId22"/>
    <p:sldId id="361" r:id="rId23"/>
    <p:sldId id="364" r:id="rId24"/>
    <p:sldId id="367" r:id="rId25"/>
    <p:sldId id="366" r:id="rId26"/>
    <p:sldId id="365" r:id="rId27"/>
    <p:sldId id="368" r:id="rId28"/>
    <p:sldId id="371" r:id="rId29"/>
    <p:sldId id="370" r:id="rId30"/>
    <p:sldId id="369" r:id="rId31"/>
    <p:sldId id="380" r:id="rId32"/>
    <p:sldId id="383" r:id="rId33"/>
    <p:sldId id="382" r:id="rId34"/>
    <p:sldId id="381" r:id="rId35"/>
    <p:sldId id="372" r:id="rId36"/>
    <p:sldId id="379" r:id="rId37"/>
    <p:sldId id="378" r:id="rId38"/>
    <p:sldId id="377" r:id="rId39"/>
    <p:sldId id="373" r:id="rId40"/>
    <p:sldId id="386" r:id="rId41"/>
    <p:sldId id="385" r:id="rId42"/>
    <p:sldId id="384" r:id="rId43"/>
    <p:sldId id="374" r:id="rId44"/>
    <p:sldId id="389" r:id="rId45"/>
    <p:sldId id="388" r:id="rId46"/>
    <p:sldId id="387" r:id="rId47"/>
    <p:sldId id="375" r:id="rId48"/>
    <p:sldId id="392" r:id="rId49"/>
    <p:sldId id="391" r:id="rId50"/>
    <p:sldId id="390" r:id="rId51"/>
    <p:sldId id="376" r:id="rId52"/>
    <p:sldId id="395" r:id="rId53"/>
    <p:sldId id="394" r:id="rId54"/>
    <p:sldId id="393" r:id="rId55"/>
    <p:sldId id="396" r:id="rId56"/>
    <p:sldId id="397" r:id="rId57"/>
    <p:sldId id="398" r:id="rId58"/>
    <p:sldId id="399" r:id="rId59"/>
    <p:sldId id="400" r:id="rId60"/>
    <p:sldId id="401" r:id="rId61"/>
    <p:sldId id="404" r:id="rId62"/>
    <p:sldId id="405" r:id="rId63"/>
    <p:sldId id="406" r:id="rId64"/>
    <p:sldId id="407" r:id="rId65"/>
    <p:sldId id="408" r:id="rId66"/>
    <p:sldId id="409" r:id="rId67"/>
    <p:sldId id="410" r:id="rId68"/>
    <p:sldId id="411" r:id="rId69"/>
    <p:sldId id="412" r:id="rId70"/>
    <p:sldId id="413" r:id="rId71"/>
    <p:sldId id="414" r:id="rId72"/>
    <p:sldId id="415" r:id="rId73"/>
    <p:sldId id="402" r:id="rId74"/>
    <p:sldId id="403" r:id="rId75"/>
    <p:sldId id="416" r:id="rId76"/>
    <p:sldId id="417" r:id="rId77"/>
    <p:sldId id="418" r:id="rId78"/>
    <p:sldId id="424" r:id="rId79"/>
    <p:sldId id="419" r:id="rId80"/>
    <p:sldId id="425" r:id="rId81"/>
    <p:sldId id="420" r:id="rId82"/>
    <p:sldId id="426" r:id="rId83"/>
    <p:sldId id="421" r:id="rId84"/>
    <p:sldId id="427" r:id="rId85"/>
    <p:sldId id="422" r:id="rId86"/>
    <p:sldId id="428" r:id="rId87"/>
    <p:sldId id="423" r:id="rId88"/>
    <p:sldId id="429" r:id="rId89"/>
    <p:sldId id="437" r:id="rId90"/>
    <p:sldId id="436" r:id="rId91"/>
    <p:sldId id="438" r:id="rId92"/>
    <p:sldId id="431" r:id="rId93"/>
    <p:sldId id="439" r:id="rId94"/>
    <p:sldId id="432" r:id="rId95"/>
    <p:sldId id="440" r:id="rId96"/>
    <p:sldId id="433" r:id="rId97"/>
    <p:sldId id="441" r:id="rId98"/>
    <p:sldId id="434" r:id="rId99"/>
    <p:sldId id="442" r:id="rId100"/>
    <p:sldId id="435" r:id="rId101"/>
    <p:sldId id="443" r:id="rId102"/>
    <p:sldId id="444" r:id="rId103"/>
    <p:sldId id="445" r:id="rId104"/>
    <p:sldId id="446" r:id="rId105"/>
    <p:sldId id="447" r:id="rId106"/>
    <p:sldId id="448" r:id="rId107"/>
    <p:sldId id="449" r:id="rId108"/>
    <p:sldId id="450" r:id="rId109"/>
    <p:sldId id="451" r:id="rId110"/>
    <p:sldId id="452" r:id="rId111"/>
    <p:sldId id="457" r:id="rId112"/>
    <p:sldId id="458" r:id="rId113"/>
    <p:sldId id="453" r:id="rId114"/>
    <p:sldId id="454" r:id="rId115"/>
    <p:sldId id="459" r:id="rId116"/>
    <p:sldId id="460" r:id="rId117"/>
    <p:sldId id="455" r:id="rId118"/>
    <p:sldId id="456" r:id="rId119"/>
    <p:sldId id="461" r:id="rId120"/>
    <p:sldId id="465" r:id="rId121"/>
    <p:sldId id="462" r:id="rId122"/>
    <p:sldId id="466" r:id="rId123"/>
    <p:sldId id="467" r:id="rId124"/>
    <p:sldId id="469" r:id="rId125"/>
    <p:sldId id="468" r:id="rId126"/>
    <p:sldId id="470" r:id="rId127"/>
    <p:sldId id="471" r:id="rId128"/>
    <p:sldId id="472" r:id="rId129"/>
    <p:sldId id="473" r:id="rId130"/>
    <p:sldId id="474" r:id="rId131"/>
    <p:sldId id="475" r:id="rId132"/>
    <p:sldId id="476" r:id="rId133"/>
    <p:sldId id="477" r:id="rId134"/>
    <p:sldId id="478" r:id="rId135"/>
    <p:sldId id="479" r:id="rId136"/>
    <p:sldId id="480" r:id="rId137"/>
    <p:sldId id="481" r:id="rId138"/>
    <p:sldId id="482" r:id="rId139"/>
    <p:sldId id="483" r:id="rId140"/>
    <p:sldId id="484" r:id="rId141"/>
    <p:sldId id="485" r:id="rId142"/>
    <p:sldId id="486" r:id="rId143"/>
    <p:sldId id="487" r:id="rId144"/>
    <p:sldId id="488" r:id="rId145"/>
    <p:sldId id="489" r:id="rId146"/>
    <p:sldId id="490" r:id="rId147"/>
    <p:sldId id="491" r:id="rId148"/>
    <p:sldId id="492" r:id="rId149"/>
    <p:sldId id="493" r:id="rId150"/>
    <p:sldId id="494" r:id="rId151"/>
    <p:sldId id="495" r:id="rId152"/>
    <p:sldId id="496" r:id="rId153"/>
  </p:sldIdLst>
  <p:sldSz cx="12192000" cy="6858000"/>
  <p:notesSz cx="6858000" cy="9144000"/>
  <p:embeddedFontLst>
    <p:embeddedFont>
      <p:font typeface="Muli" panose="020B0604020202020204" charset="0"/>
      <p:regular r:id="rId156"/>
      <p:bold r:id="rId157"/>
      <p:italic r:id="rId158"/>
      <p:boldItalic r:id="rId159"/>
    </p:embeddedFont>
    <p:embeddedFont>
      <p:font typeface="OpenDyslexic" panose="00000500000000000000" pitchFamily="2" charset="0"/>
      <p:regular r:id="rId160"/>
      <p:bold r:id="rId161"/>
      <p:italic r:id="rId162"/>
      <p:boldItalic r:id="rId163"/>
    </p:embeddedFont>
    <p:embeddedFont>
      <p:font typeface="Calibri" panose="020F0502020204030204" pitchFamily="34" charset="0"/>
      <p:regular r:id="rId164"/>
      <p:bold r:id="rId165"/>
      <p:italic r:id="rId166"/>
      <p:boldItalic r:id="rId167"/>
    </p:embeddedFont>
    <p:embeddedFont>
      <p:font typeface="OpenDyslexicAlta" panose="00000500000000000000" pitchFamily="2" charset="0"/>
      <p:regular r:id="rId168"/>
      <p:bold r:id="rId169"/>
      <p:italic r:id="rId170"/>
      <p:boldItalic r:id="rId171"/>
    </p:embeddedFont>
    <p:embeddedFont>
      <p:font typeface="Lato" panose="020F0502020204030203" pitchFamily="34" charset="0"/>
      <p:regular r:id="rId172"/>
      <p:bold r:id="rId173"/>
    </p:embeddedFont>
    <p:embeddedFont>
      <p:font typeface="Lato Light" panose="020F0302020204030203" pitchFamily="34" charset="0"/>
      <p:regular r:id="rId17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7957D5"/>
    <a:srgbClr val="FFDD57"/>
    <a:srgbClr val="209CEE"/>
    <a:srgbClr val="23D160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85" autoAdjust="0"/>
    <p:restoredTop sz="87279" autoAdjust="0"/>
  </p:normalViewPr>
  <p:slideViewPr>
    <p:cSldViewPr snapToGrid="0" snapToObjects="1">
      <p:cViewPr varScale="1">
        <p:scale>
          <a:sx n="60" d="100"/>
          <a:sy n="60" d="100"/>
        </p:scale>
        <p:origin x="-498" y="-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font" Target="fonts/font4.fntdata"/><Relationship Id="rId170" Type="http://schemas.openxmlformats.org/officeDocument/2006/relationships/font" Target="fonts/font15.fntdata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font" Target="fonts/font5.fntdata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font" Target="fonts/font16.fntdata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font" Target="fonts/font6.fntdata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font" Target="fonts/font1.fntdata"/><Relationship Id="rId177" Type="http://schemas.openxmlformats.org/officeDocument/2006/relationships/theme" Target="theme/theme1.xml"/><Relationship Id="rId172" Type="http://schemas.openxmlformats.org/officeDocument/2006/relationships/font" Target="fonts/font17.fntdata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font" Target="fonts/font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font" Target="fonts/font2.fntdata"/><Relationship Id="rId178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font" Target="fonts/font1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font" Target="fonts/font8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font" Target="fonts/font19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font" Target="fonts/font9.fntdata"/><Relationship Id="rId16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notesMaster" Target="notesMasters/notesMaster1.xml"/><Relationship Id="rId175" Type="http://schemas.openxmlformats.org/officeDocument/2006/relationships/presProps" Target="pres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font" Target="fonts/font10.fntdata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handoutMaster" Target="handoutMasters/handoutMaster1.xml"/><Relationship Id="rId176" Type="http://schemas.openxmlformats.org/officeDocument/2006/relationships/viewProps" Target="viewProp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font" Target="fonts/font11.fntdata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1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32489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63284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93996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64390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80889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83819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2054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539177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988211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727206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331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7582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471981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357013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17503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296986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705368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409497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756763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588222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011934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593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897209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536232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919966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865374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75001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92946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545384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864347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908397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224094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315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592255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132200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803762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914181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446396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98724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383502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854541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289052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338716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220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762080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647896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578577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370686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381874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586820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364760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829149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421397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67335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138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805523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669891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222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434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170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732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145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3296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373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5176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4904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2151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433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0216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733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1561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634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414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3860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5693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7543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738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7174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4010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4472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0699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1333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3056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400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7398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6410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9042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7688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2083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230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7268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5372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25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8660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608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6615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6965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1301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59795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11040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03069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2199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65921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41431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924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967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00547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58929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20594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21997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05515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50010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20144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99777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56467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68793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852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37581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85545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06956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51000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33218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59526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74964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27935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39073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2170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416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83098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48782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43135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26089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62048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88424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6942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54601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71528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5146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788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60834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50622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84283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67351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46063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64702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59714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11342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73364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76231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819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tiff"/><Relationship Id="rId4" Type="http://schemas.openxmlformats.org/officeDocument/2006/relationships/image" Target="../media/image21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tiff"/><Relationship Id="rId4" Type="http://schemas.openxmlformats.org/officeDocument/2006/relationships/image" Target="../media/image21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22.tif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22.tif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5.tif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5.tif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5.tif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5.tif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2.tiff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2.tiff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2.tiff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2.tiff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2.tiff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2.tiff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2.tiff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2.tiff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tiff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tiff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tiff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tiff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image" Target="../media/image44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5" Type="http://schemas.openxmlformats.org/officeDocument/2006/relationships/image" Target="../media/image45.png"/><Relationship Id="rId10" Type="http://schemas.openxmlformats.org/officeDocument/2006/relationships/image" Target="../media/image42.emf"/><Relationship Id="rId4" Type="http://schemas.openxmlformats.org/officeDocument/2006/relationships/image" Target="../media/image37.png"/><Relationship Id="rId9" Type="http://schemas.openxmlformats.org/officeDocument/2006/relationships/image" Target="../media/image20.png"/><Relationship Id="rId14" Type="http://schemas.openxmlformats.org/officeDocument/2006/relationships/image" Target="../media/image21.png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image" Target="../media/image44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5" Type="http://schemas.openxmlformats.org/officeDocument/2006/relationships/image" Target="../media/image45.png"/><Relationship Id="rId10" Type="http://schemas.openxmlformats.org/officeDocument/2006/relationships/image" Target="../media/image42.emf"/><Relationship Id="rId4" Type="http://schemas.openxmlformats.org/officeDocument/2006/relationships/image" Target="../media/image37.png"/><Relationship Id="rId9" Type="http://schemas.openxmlformats.org/officeDocument/2006/relationships/image" Target="../media/image20.png"/><Relationship Id="rId1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Reception</a:t>
            </a:r>
            <a:br>
              <a:rPr lang="en-GB" dirty="0"/>
            </a:br>
            <a:r>
              <a:rPr lang="en-GB" dirty="0"/>
              <a:t>Autumn: Place Value (Numbers to 5)</a:t>
            </a:r>
            <a:br>
              <a:rPr lang="en-GB" dirty="0"/>
            </a:br>
            <a:r>
              <a:rPr lang="en-GB" dirty="0"/>
              <a:t>Lesson 1: One, two, three!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Block - Place Value (Numbers to 5)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Autumn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</a:t>
            </a:r>
            <a:r>
              <a:rPr lang="en-GB" sz="2000" smtClean="0">
                <a:solidFill>
                  <a:schemeClr val="bg1"/>
                </a:solidFill>
              </a:rPr>
              <a:t>: </a:t>
            </a:r>
            <a:r>
              <a:rPr lang="en-GB" sz="2000" b="1" smtClean="0">
                <a:solidFill>
                  <a:schemeClr val="bg1"/>
                </a:solidFill>
              </a:rPr>
              <a:t>QSBDQNT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122" y="4289497"/>
            <a:ext cx="1393548" cy="14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C455A9C-A2DF-F34F-959B-8098CE1F2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4289497"/>
            <a:ext cx="1393548" cy="14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66AAF88-0DFE-CF46-824D-3B4744A42E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3429000"/>
            <a:ext cx="1393548" cy="14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F7F2D262-D994-6543-B273-B6DF7A9EED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781" y="4289497"/>
            <a:ext cx="1396866" cy="14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3D13B88-7B66-7642-BFAB-21E54E33D0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3419203"/>
            <a:ext cx="1396866" cy="14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7B8E619-F5C9-EB4A-BC7B-A1DEAE046A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2548909"/>
            <a:ext cx="1396866" cy="144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970B85C-BB84-364B-BF94-15E15851F99E}"/>
              </a:ext>
            </a:extLst>
          </p:cNvPr>
          <p:cNvSpPr/>
          <p:nvPr/>
        </p:nvSpPr>
        <p:spPr>
          <a:xfrm>
            <a:off x="2636265" y="5792242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449F83-28C3-F94A-8E68-122D267182FE}"/>
              </a:ext>
            </a:extLst>
          </p:cNvPr>
          <p:cNvSpPr/>
          <p:nvPr/>
        </p:nvSpPr>
        <p:spPr>
          <a:xfrm>
            <a:off x="5717395" y="5792241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8D24515-0519-8D4E-A4E3-BCD7CEC8725A}"/>
              </a:ext>
            </a:extLst>
          </p:cNvPr>
          <p:cNvSpPr/>
          <p:nvPr/>
        </p:nvSpPr>
        <p:spPr>
          <a:xfrm>
            <a:off x="8556311" y="5792240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9962672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3, 2, 1 order. 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9990332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4300E7E-93C7-BA49-B4EA-FFD78E4638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06" y="4161619"/>
            <a:ext cx="719137" cy="7191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C77AD70-2F6A-F443-98E3-D38DA65A10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599" y="4161619"/>
            <a:ext cx="719137" cy="7191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3F4435FD-5143-A547-BA5E-F728611391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736" y="4161619"/>
            <a:ext cx="719137" cy="71913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4E52A867-1E39-3C44-8490-84F58C8BF4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350" y="4161619"/>
            <a:ext cx="719137" cy="7191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F9417B49-A5E4-9F4E-90CD-F244611B1F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725" y="4161619"/>
            <a:ext cx="719137" cy="7191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482E23DA-74CF-8F47-8873-AA80F8CBF0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657" y="4161619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4162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Which is the odd one out?</a:t>
            </a:r>
          </a:p>
          <a:p>
            <a:pPr marL="0" indent="0">
              <a:buNone/>
            </a:pPr>
            <a:r>
              <a:rPr lang="en-GB" sz="2200" dirty="0"/>
              <a:t>Explain why it’s the odd one out!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C77AD70-2F6A-F443-98E3-D38DA65A10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599" y="4161619"/>
            <a:ext cx="719137" cy="7191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3F4435FD-5143-A547-BA5E-F728611391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736" y="4161619"/>
            <a:ext cx="719137" cy="719137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52E8C332-C992-0849-A725-B2E7D095B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361AF3FE-8797-B844-853A-1D4EC0AB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D788E019-B372-F14A-B6A0-6D69EFB7A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3A9F66F-19BC-8A40-8F8A-F36F5641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301B2CFA-1CB1-9644-B268-9B58BA0A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C11CD2B6-D632-FD43-934E-1F6E34B54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8E4419F3-DD66-FA45-99FD-D97B063878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53" y="2696381"/>
            <a:ext cx="2249353" cy="108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0AABFE74-868A-914F-AD14-EDC44DCA8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1849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Which is the odd one out?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The pennies are the odd one out – there are 2, the others are all just 1!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C77AD70-2F6A-F443-98E3-D38DA65A10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599" y="4161619"/>
            <a:ext cx="719137" cy="7191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3F4435FD-5143-A547-BA5E-F728611391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736" y="4161619"/>
            <a:ext cx="719137" cy="719137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52E8C332-C992-0849-A725-B2E7D095B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361AF3FE-8797-B844-853A-1D4EC0AB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D788E019-B372-F14A-B6A0-6D69EFB7A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3A9F66F-19BC-8A40-8F8A-F36F5641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301B2CFA-1CB1-9644-B268-9B58BA0A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C11CD2B6-D632-FD43-934E-1F6E34B54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8E4419F3-DD66-FA45-99FD-D97B063878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53" y="2696381"/>
            <a:ext cx="2249353" cy="108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0AABFE74-868A-914F-AD14-EDC44DCA8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7264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Which is the odd one out?</a:t>
            </a:r>
          </a:p>
          <a:p>
            <a:pPr marL="0" indent="0">
              <a:buNone/>
            </a:pPr>
            <a:r>
              <a:rPr lang="en-GB" sz="2200" dirty="0"/>
              <a:t>Explain why it’s the odd one out!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C77AD70-2F6A-F443-98E3-D38DA65A10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599" y="4161619"/>
            <a:ext cx="719137" cy="7191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3F4435FD-5143-A547-BA5E-F728611391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736" y="4161619"/>
            <a:ext cx="719137" cy="719137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52E8C332-C992-0849-A725-B2E7D095B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361AF3FE-8797-B844-853A-1D4EC0AB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D788E019-B372-F14A-B6A0-6D69EFB7A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3A9F66F-19BC-8A40-8F8A-F36F5641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301B2CFA-1CB1-9644-B268-9B58BA0A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C11CD2B6-D632-FD43-934E-1F6E34B54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8BF5FD9F-1DDF-7E42-8559-3A8339321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3802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D9A2A8B-3ABD-5D4E-A87B-D9FB598565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694" y="4736963"/>
            <a:ext cx="1396866" cy="14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3F6497B-ACA6-1042-8FA6-D032C33B96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516" y="3866669"/>
            <a:ext cx="1396866" cy="14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A5361A1-0E8D-9543-858F-CBA82D3DCE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516" y="2996375"/>
            <a:ext cx="1396866" cy="14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F447868C-C7B2-4D44-BFCC-DDA0A4A690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047" y="5096964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6510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Which is the odd one out?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The cubes are the odd one out, as there are 3, not 2 like the others!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C77AD70-2F6A-F443-98E3-D38DA65A10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599" y="4161619"/>
            <a:ext cx="719137" cy="7191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3F4435FD-5143-A547-BA5E-F728611391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736" y="4161619"/>
            <a:ext cx="719137" cy="719137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52E8C332-C992-0849-A725-B2E7D095B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361AF3FE-8797-B844-853A-1D4EC0AB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D788E019-B372-F14A-B6A0-6D69EFB7A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3A9F66F-19BC-8A40-8F8A-F36F5641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301B2CFA-1CB1-9644-B268-9B58BA0A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C11CD2B6-D632-FD43-934E-1F6E34B54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8BF5FD9F-1DDF-7E42-8559-3A8339321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3802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D9A2A8B-3ABD-5D4E-A87B-D9FB598565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694" y="4736963"/>
            <a:ext cx="1396866" cy="14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3F6497B-ACA6-1042-8FA6-D032C33B96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516" y="3866669"/>
            <a:ext cx="1396866" cy="14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A5361A1-0E8D-9543-858F-CBA82D3DCE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516" y="2996375"/>
            <a:ext cx="1396866" cy="14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F447868C-C7B2-4D44-BFCC-DDA0A4A690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047" y="5096964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2589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Which is the odd one out?</a:t>
            </a:r>
          </a:p>
          <a:p>
            <a:pPr marL="0" indent="0">
              <a:buNone/>
            </a:pPr>
            <a:r>
              <a:rPr lang="en-GB" sz="2200" dirty="0"/>
              <a:t>Explain why it’s the odd one out!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C77AD70-2F6A-F443-98E3-D38DA65A10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599" y="4161619"/>
            <a:ext cx="719137" cy="7191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3F4435FD-5143-A547-BA5E-F728611391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736" y="4161619"/>
            <a:ext cx="719137" cy="7191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D9A2A8B-3ABD-5D4E-A87B-D9FB598565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694" y="4736963"/>
            <a:ext cx="1396866" cy="14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3F6497B-ACA6-1042-8FA6-D032C33B96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516" y="3866669"/>
            <a:ext cx="1396866" cy="14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A5361A1-0E8D-9543-858F-CBA82D3DCE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516" y="2996375"/>
            <a:ext cx="1396866" cy="14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70E3B48-12EA-984E-9CAD-D801D6E5EF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800" y="2921294"/>
            <a:ext cx="2160000" cy="216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413C27A-9758-5440-AE94-8BEEBA5B53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9374" y="4161618"/>
            <a:ext cx="719137" cy="7191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F1E85BE0-248C-3B42-9CFA-36F963A5A3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718" y="5205066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5878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Which is the odd one out?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The hand is the odd one out, as it shows </a:t>
            </a:r>
            <a:r>
              <a:rPr lang="en-GB" sz="2200">
                <a:solidFill>
                  <a:srgbClr val="FF3860"/>
                </a:solidFill>
              </a:rPr>
              <a:t>1 finger, </a:t>
            </a:r>
            <a:r>
              <a:rPr lang="en-GB" sz="2200" dirty="0">
                <a:solidFill>
                  <a:srgbClr val="FF3860"/>
                </a:solidFill>
              </a:rPr>
              <a:t>the others show 3!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C77AD70-2F6A-F443-98E3-D38DA65A10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599" y="4161619"/>
            <a:ext cx="719137" cy="7191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3F4435FD-5143-A547-BA5E-F728611391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736" y="4161619"/>
            <a:ext cx="719137" cy="7191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D9A2A8B-3ABD-5D4E-A87B-D9FB598565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694" y="4736963"/>
            <a:ext cx="1396866" cy="14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3F6497B-ACA6-1042-8FA6-D032C33B96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516" y="3866669"/>
            <a:ext cx="1396866" cy="14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A5361A1-0E8D-9543-858F-CBA82D3DCE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516" y="2996375"/>
            <a:ext cx="1396866" cy="14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70E3B48-12EA-984E-9CAD-D801D6E5EF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800" y="2921294"/>
            <a:ext cx="2160000" cy="216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413C27A-9758-5440-AE94-8BEEBA5B53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9374" y="4161618"/>
            <a:ext cx="719137" cy="7191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F1E85BE0-248C-3B42-9CFA-36F963A5A3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718" y="5205066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0313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Which is the odd one out?</a:t>
            </a:r>
          </a:p>
          <a:p>
            <a:pPr marL="0" indent="0">
              <a:buNone/>
            </a:pPr>
            <a:r>
              <a:rPr lang="en-GB" sz="2200" dirty="0"/>
              <a:t>Explain why it’s the odd one out!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C77AD70-2F6A-F443-98E3-D38DA65A10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599" y="4161619"/>
            <a:ext cx="719137" cy="7191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3F4435FD-5143-A547-BA5E-F728611391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736" y="4161619"/>
            <a:ext cx="719137" cy="719137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52E8C332-C992-0849-A725-B2E7D095B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361AF3FE-8797-B844-853A-1D4EC0AB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D788E019-B372-F14A-B6A0-6D69EFB7A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3A9F66F-19BC-8A40-8F8A-F36F5641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301B2CFA-1CB1-9644-B268-9B58BA0A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C11CD2B6-D632-FD43-934E-1F6E34B54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0AABFE74-868A-914F-AD14-EDC44DCA8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F19FC04-DAFF-1F49-82CD-4A0F6124F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81" y="2936479"/>
            <a:ext cx="3822700" cy="28702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="" xmlns:a16="http://schemas.microsoft.com/office/drawing/2014/main" id="{91479231-51A3-A745-913E-A146FEC09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0907" y="4168401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04BF355-7E56-5545-A172-8C4F1F51D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500" y="5185393"/>
            <a:ext cx="139686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1417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Which is the odd one out?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The cube is the odd one out as there is only 1, not 2 like the others!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C77AD70-2F6A-F443-98E3-D38DA65A10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599" y="4161619"/>
            <a:ext cx="719137" cy="7191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3F4435FD-5143-A547-BA5E-F728611391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736" y="4161619"/>
            <a:ext cx="719137" cy="719137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52E8C332-C992-0849-A725-B2E7D095B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361AF3FE-8797-B844-853A-1D4EC0AB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D788E019-B372-F14A-B6A0-6D69EFB7A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3A9F66F-19BC-8A40-8F8A-F36F5641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301B2CFA-1CB1-9644-B268-9B58BA0A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C11CD2B6-D632-FD43-934E-1F6E34B54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0AABFE74-868A-914F-AD14-EDC44DCA8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F19FC04-DAFF-1F49-82CD-4A0F6124F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81" y="2936479"/>
            <a:ext cx="3822700" cy="28702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="" xmlns:a16="http://schemas.microsoft.com/office/drawing/2014/main" id="{91479231-51A3-A745-913E-A146FEC09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0907" y="4168401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04BF355-7E56-5545-A172-8C4F1F51D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500" y="5185393"/>
            <a:ext cx="139686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2251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Which is the odd one out?</a:t>
            </a:r>
          </a:p>
          <a:p>
            <a:pPr marL="0" indent="0">
              <a:buNone/>
            </a:pPr>
            <a:r>
              <a:rPr lang="en-GB" sz="2200" dirty="0"/>
              <a:t>Explain why it’s the odd one out!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52E8C332-C992-0849-A725-B2E7D095B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361AF3FE-8797-B844-853A-1D4EC0AB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D788E019-B372-F14A-B6A0-6D69EFB7A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3A9F66F-19BC-8A40-8F8A-F36F5641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301B2CFA-1CB1-9644-B268-9B58BA0A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C11CD2B6-D632-FD43-934E-1F6E34B54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0AABFE74-868A-914F-AD14-EDC44DCA8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F19FC04-DAFF-1F49-82CD-4A0F6124F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81" y="2936479"/>
            <a:ext cx="3822700" cy="28702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="" xmlns:a16="http://schemas.microsoft.com/office/drawing/2014/main" id="{91479231-51A3-A745-913E-A146FEC09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0907" y="4168401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6C04EEC-EAD9-FD47-BAEB-5AD94DE4E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16" y="3306763"/>
            <a:ext cx="3822700" cy="2870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E77275A-8D37-D74C-86F8-94B7168685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718" y="5205066"/>
            <a:ext cx="2249353" cy="10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889DDA12-1434-FF41-9711-2959028B67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11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D03B546-5C39-4E42-8FCD-F9DEA44DA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21294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212D6E6-AA8A-7949-8DA7-B018B4D45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9575CE8-A93B-744F-B4A2-2DD5057AD6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800" y="2921294"/>
            <a:ext cx="2160000" cy="2160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102270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Which is the odd one out?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The counters are the odd one out. </a:t>
            </a:r>
            <a:r>
              <a:rPr lang="en-GB" sz="2200">
                <a:solidFill>
                  <a:srgbClr val="FF3860"/>
                </a:solidFill>
              </a:rPr>
              <a:t>There </a:t>
            </a:r>
            <a:r>
              <a:rPr lang="en-GB" sz="2200" dirty="0">
                <a:solidFill>
                  <a:srgbClr val="FF3860"/>
                </a:solidFill>
              </a:rPr>
              <a:t>are only 2, not 3 like the others!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52E8C332-C992-0849-A725-B2E7D095B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361AF3FE-8797-B844-853A-1D4EC0AB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D788E019-B372-F14A-B6A0-6D69EFB7A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3A9F66F-19BC-8A40-8F8A-F36F5641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301B2CFA-1CB1-9644-B268-9B58BA0A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C11CD2B6-D632-FD43-934E-1F6E34B54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0AABFE74-868A-914F-AD14-EDC44DCA8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F19FC04-DAFF-1F49-82CD-4A0F6124F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81" y="2936479"/>
            <a:ext cx="3822700" cy="28702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="" xmlns:a16="http://schemas.microsoft.com/office/drawing/2014/main" id="{91479231-51A3-A745-913E-A146FEC09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0907" y="4168401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6C04EEC-EAD9-FD47-BAEB-5AD94DE4E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16" y="3306763"/>
            <a:ext cx="3822700" cy="2870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E77275A-8D37-D74C-86F8-94B7168685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718" y="5205066"/>
            <a:ext cx="2249353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FF4C4FB-6C84-0B4F-9DAD-882AC115BD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8799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1 coin on the plate for me, please. </a:t>
            </a:r>
          </a:p>
          <a:p>
            <a:pPr marL="0" indent="0">
              <a:buNone/>
            </a:pPr>
            <a:r>
              <a:rPr lang="en-GB" sz="2200" dirty="0"/>
              <a:t>How many are leftover?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D3E32F-826B-664F-BA78-1E0B1634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461293"/>
            <a:ext cx="6114473" cy="61144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3F15A98-133F-9F47-B442-19C88FC568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744" y="4106201"/>
            <a:ext cx="719137" cy="7191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E1F7AD9-6AED-A846-A1E9-75F5BEC3B7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467" y="5141582"/>
            <a:ext cx="719137" cy="7191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F95F4BE-B384-D24A-9C69-4FDDDE7D7A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604" y="3799392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0687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1 coin on the plate for me, please.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2 coins are leftover.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D3E32F-826B-664F-BA78-1E0B1634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461293"/>
            <a:ext cx="6114473" cy="61144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3F15A98-133F-9F47-B442-19C88FC568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744" y="4106201"/>
            <a:ext cx="719137" cy="7191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E1F7AD9-6AED-A846-A1E9-75F5BEC3B7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467" y="5141582"/>
            <a:ext cx="719137" cy="7191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F95F4BE-B384-D24A-9C69-4FDDDE7D7A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194" y="4158960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448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3 straws into the cup for me, please. </a:t>
            </a:r>
          </a:p>
          <a:p>
            <a:pPr marL="0" indent="0">
              <a:buNone/>
            </a:pPr>
            <a:r>
              <a:rPr lang="en-GB" sz="2200" dirty="0"/>
              <a:t>How many are leftover?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0AABFE74-868A-914F-AD14-EDC44DCA8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F19FC04-DAFF-1F49-82CD-4A0F6124F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81" y="2936479"/>
            <a:ext cx="3822700" cy="2870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6C04EEC-EAD9-FD47-BAEB-5AD94DE4E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16" y="3306763"/>
            <a:ext cx="3822700" cy="2870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E2EA0AE-0DE0-2B4F-9E5E-AF81D4E55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57" y="3665862"/>
            <a:ext cx="3822700" cy="2870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84AB019-AFBF-354E-A1B2-87140F510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398" y="3987800"/>
            <a:ext cx="3822700" cy="2870200"/>
          </a:xfrm>
          <a:prstGeom prst="rect">
            <a:avLst/>
          </a:prstGeom>
        </p:spPr>
      </p:pic>
      <p:sp>
        <p:nvSpPr>
          <p:cNvPr id="18" name="Can 17">
            <a:extLst>
              <a:ext uri="{FF2B5EF4-FFF2-40B4-BE49-F238E27FC236}">
                <a16:creationId xmlns="" xmlns:a16="http://schemas.microsoft.com/office/drawing/2014/main" id="{6ED2E9FA-246E-AD42-9CCA-1A46D0BF78BC}"/>
              </a:ext>
            </a:extLst>
          </p:cNvPr>
          <p:cNvSpPr/>
          <p:nvPr/>
        </p:nvSpPr>
        <p:spPr>
          <a:xfrm>
            <a:off x="6954982" y="3429000"/>
            <a:ext cx="2194063" cy="2738762"/>
          </a:xfrm>
          <a:prstGeom prst="can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6969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3 straws into the cup for me, please.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2 straws are leftover.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0AABFE74-868A-914F-AD14-EDC44DCA8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F19FC04-DAFF-1F49-82CD-4A0F6124F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81" y="2936479"/>
            <a:ext cx="3822700" cy="2870200"/>
          </a:xfrm>
          <a:prstGeom prst="rect">
            <a:avLst/>
          </a:prstGeom>
        </p:spPr>
      </p:pic>
      <p:sp>
        <p:nvSpPr>
          <p:cNvPr id="4" name="Can 3">
            <a:extLst>
              <a:ext uri="{FF2B5EF4-FFF2-40B4-BE49-F238E27FC236}">
                <a16:creationId xmlns="" xmlns:a16="http://schemas.microsoft.com/office/drawing/2014/main" id="{855256F2-2D55-C246-BA69-C9E598FF339C}"/>
              </a:ext>
            </a:extLst>
          </p:cNvPr>
          <p:cNvSpPr/>
          <p:nvPr/>
        </p:nvSpPr>
        <p:spPr>
          <a:xfrm>
            <a:off x="6954982" y="3429000"/>
            <a:ext cx="2194063" cy="2738762"/>
          </a:xfrm>
          <a:prstGeom prst="can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A1FC7D3-149C-4E4A-93BD-3F3A88996D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68450">
            <a:off x="7153002" y="2387875"/>
            <a:ext cx="1930400" cy="1397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F058280-A736-664B-A2DD-0CA3A9AEC6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68450">
            <a:off x="7687939" y="2522814"/>
            <a:ext cx="1930400" cy="139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604B23F-06EE-104A-8F5E-29D11B56A6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68450">
            <a:off x="6618064" y="2518778"/>
            <a:ext cx="19304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476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2 counters on the plate for me, please. </a:t>
            </a:r>
          </a:p>
          <a:p>
            <a:pPr marL="0" indent="0">
              <a:buNone/>
            </a:pPr>
            <a:r>
              <a:rPr lang="en-GB" sz="2200" dirty="0"/>
              <a:t>How many are leftover?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D3E32F-826B-664F-BA78-1E0B1634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461293"/>
            <a:ext cx="6114473" cy="61144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0319F47-BB39-774B-A735-EC84A249F6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20198"/>
            <a:ext cx="1060909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C695978-1FB0-3B4B-987B-E085335D28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202" y="3851154"/>
            <a:ext cx="1063636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B8E249A-55B9-814D-A1A9-6662E2323C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478" y="3814558"/>
            <a:ext cx="1060957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92690B8-C74C-FD4E-BC5A-BA0FBB2F54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641" y="3838079"/>
            <a:ext cx="106090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597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2 counters on the plate for me, please.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2 counters are leftover.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D3E32F-826B-664F-BA78-1E0B1634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461293"/>
            <a:ext cx="6114473" cy="61144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0319F47-BB39-774B-A735-EC84A249F6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20198"/>
            <a:ext cx="1060909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C695978-1FB0-3B4B-987B-E085335D28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202" y="3851154"/>
            <a:ext cx="1063636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B8E249A-55B9-814D-A1A9-6662E2323C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3841" y="3429000"/>
            <a:ext cx="1060957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92690B8-C74C-FD4E-BC5A-BA0FBB2F54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4343" y="4525168"/>
            <a:ext cx="106090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1742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2 cubes on the plate for me, please. </a:t>
            </a:r>
          </a:p>
          <a:p>
            <a:pPr marL="0" indent="0">
              <a:buNone/>
            </a:pPr>
            <a:r>
              <a:rPr lang="en-GB" sz="2200" dirty="0"/>
              <a:t>How many are leftover?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D3E32F-826B-664F-BA78-1E0B1634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461293"/>
            <a:ext cx="6114473" cy="61144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387071B-DD16-B443-B8FB-8621C94E64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569" y="3718193"/>
            <a:ext cx="1047650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A109C5B-54E9-1A4C-8A34-3D4166D438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7241" y="4933130"/>
            <a:ext cx="1047650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A468ACB-F54C-6041-B0D1-C5393437A2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166" y="4074327"/>
            <a:ext cx="1045161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4C690DA-215C-0144-84D2-0B58A3E871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70" y="4393130"/>
            <a:ext cx="1047650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2622441-4240-6047-BF90-02396B921B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368" y="2994327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5739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2 cubes on the plate for me, please.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3 cubes are leftover.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D3E32F-826B-664F-BA78-1E0B1634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461293"/>
            <a:ext cx="6114473" cy="61144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387071B-DD16-B443-B8FB-8621C94E64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569" y="3718193"/>
            <a:ext cx="1047650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A109C5B-54E9-1A4C-8A34-3D4166D438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7241" y="4933130"/>
            <a:ext cx="1047650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A468ACB-F54C-6041-B0D1-C5393437A2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166" y="4074327"/>
            <a:ext cx="1045161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4C690DA-215C-0144-84D2-0B58A3E871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693" y="4590121"/>
            <a:ext cx="1047650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2622441-4240-6047-BF90-02396B921B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182" y="3350720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1791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2 coins on the plate for me, please. </a:t>
            </a:r>
          </a:p>
          <a:p>
            <a:pPr marL="0" indent="0">
              <a:buNone/>
            </a:pPr>
            <a:r>
              <a:rPr lang="en-GB" sz="2200" dirty="0"/>
              <a:t>How many are leftover?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D3E32F-826B-664F-BA78-1E0B1634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461293"/>
            <a:ext cx="6114473" cy="61144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3F15A98-133F-9F47-B442-19C88FC568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744" y="4106201"/>
            <a:ext cx="719137" cy="7191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E1F7AD9-6AED-A846-A1E9-75F5BEC3B7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467" y="5141582"/>
            <a:ext cx="719137" cy="7191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F95F4BE-B384-D24A-9C69-4FDDDE7D7A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604" y="3799392"/>
            <a:ext cx="719137" cy="7191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187628D-E63A-904C-8A12-2223B2EA60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6567" y="4882861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29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D03B546-5C39-4E42-8FCD-F9DEA44DA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21294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212D6E6-AA8A-7949-8DA7-B018B4D45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9575CE8-A93B-744F-B4A2-2DD5057AD6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800" y="2921294"/>
            <a:ext cx="2160000" cy="216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6431652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2 coins on the plate for me, please.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There are 2 coins left over.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D3E32F-826B-664F-BA78-1E0B1634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461293"/>
            <a:ext cx="6114473" cy="61144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3F15A98-133F-9F47-B442-19C88FC568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744" y="4106201"/>
            <a:ext cx="719137" cy="7191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E1F7AD9-6AED-A846-A1E9-75F5BEC3B7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467" y="5141582"/>
            <a:ext cx="719137" cy="7191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F95F4BE-B384-D24A-9C69-4FDDDE7D7A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81" y="3698544"/>
            <a:ext cx="719137" cy="7191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187628D-E63A-904C-8A12-2223B2EA60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444" y="4782013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8857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3 straws into the cup for me, please. </a:t>
            </a:r>
          </a:p>
          <a:p>
            <a:pPr marL="0" indent="0">
              <a:buNone/>
            </a:pPr>
            <a:r>
              <a:rPr lang="en-GB" sz="2200" dirty="0"/>
              <a:t>How many are leftover?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0AABFE74-868A-914F-AD14-EDC44DCA8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F19FC04-DAFF-1F49-82CD-4A0F6124F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81" y="2936479"/>
            <a:ext cx="3822700" cy="2870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6C04EEC-EAD9-FD47-BAEB-5AD94DE4E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16" y="3306763"/>
            <a:ext cx="3822700" cy="2870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E2EA0AE-0DE0-2B4F-9E5E-AF81D4E55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57" y="3665862"/>
            <a:ext cx="3822700" cy="2870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84AB019-AFBF-354E-A1B2-87140F510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398" y="3987800"/>
            <a:ext cx="3822700" cy="2870200"/>
          </a:xfrm>
          <a:prstGeom prst="rect">
            <a:avLst/>
          </a:prstGeom>
        </p:spPr>
      </p:pic>
      <p:sp>
        <p:nvSpPr>
          <p:cNvPr id="18" name="Can 17">
            <a:extLst>
              <a:ext uri="{FF2B5EF4-FFF2-40B4-BE49-F238E27FC236}">
                <a16:creationId xmlns="" xmlns:a16="http://schemas.microsoft.com/office/drawing/2014/main" id="{6ED2E9FA-246E-AD42-9CCA-1A46D0BF78BC}"/>
              </a:ext>
            </a:extLst>
          </p:cNvPr>
          <p:cNvSpPr/>
          <p:nvPr/>
        </p:nvSpPr>
        <p:spPr>
          <a:xfrm>
            <a:off x="6954982" y="3429000"/>
            <a:ext cx="2194063" cy="2738762"/>
          </a:xfrm>
          <a:prstGeom prst="can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82E3D91-3D69-1D4C-A381-34822B9A6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748" y="4309738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1667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3 straws into the cup for me, please.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3 straws are leftover.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0AABFE74-868A-914F-AD14-EDC44DCA8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F19FC04-DAFF-1F49-82CD-4A0F6124F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81" y="2936479"/>
            <a:ext cx="3822700" cy="2870200"/>
          </a:xfrm>
          <a:prstGeom prst="rect">
            <a:avLst/>
          </a:prstGeom>
        </p:spPr>
      </p:pic>
      <p:sp>
        <p:nvSpPr>
          <p:cNvPr id="4" name="Can 3">
            <a:extLst>
              <a:ext uri="{FF2B5EF4-FFF2-40B4-BE49-F238E27FC236}">
                <a16:creationId xmlns="" xmlns:a16="http://schemas.microsoft.com/office/drawing/2014/main" id="{855256F2-2D55-C246-BA69-C9E598FF339C}"/>
              </a:ext>
            </a:extLst>
          </p:cNvPr>
          <p:cNvSpPr/>
          <p:nvPr/>
        </p:nvSpPr>
        <p:spPr>
          <a:xfrm>
            <a:off x="6954982" y="3429000"/>
            <a:ext cx="2194063" cy="2738762"/>
          </a:xfrm>
          <a:prstGeom prst="can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17F330A-9AA8-3C4A-BEC1-3D5B86315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63" y="3306763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DE5282A-1958-FC41-98EC-BEC62ADF85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68450">
            <a:off x="7107282" y="2387875"/>
            <a:ext cx="1930400" cy="1397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B4C391D-054B-4B4A-A544-9422791876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68450">
            <a:off x="7642219" y="2522814"/>
            <a:ext cx="1930400" cy="139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9C623ED-FEB1-054E-87D8-35E5C410C1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68450">
            <a:off x="6572344" y="2518778"/>
            <a:ext cx="19304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1022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1 counter on the plate for me, please. </a:t>
            </a:r>
          </a:p>
          <a:p>
            <a:pPr marL="0" indent="0">
              <a:buNone/>
            </a:pPr>
            <a:r>
              <a:rPr lang="en-GB" sz="2200" dirty="0"/>
              <a:t>How many are leftover?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D3E32F-826B-664F-BA78-1E0B1634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461293"/>
            <a:ext cx="6114473" cy="61144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0319F47-BB39-774B-A735-EC84A249F6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20198"/>
            <a:ext cx="1060909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C695978-1FB0-3B4B-987B-E085335D28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202" y="3851154"/>
            <a:ext cx="1063636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B8E249A-55B9-814D-A1A9-6662E2323C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478" y="3814558"/>
            <a:ext cx="1060957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92690B8-C74C-FD4E-BC5A-BA0FBB2F54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641" y="3838079"/>
            <a:ext cx="106090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2086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1 counter on the plate for me, please.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There are 3 counters left over.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D3E32F-826B-664F-BA78-1E0B1634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461293"/>
            <a:ext cx="6114473" cy="61144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0319F47-BB39-774B-A735-EC84A249F6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20198"/>
            <a:ext cx="1060909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C695978-1FB0-3B4B-987B-E085335D28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202" y="3851154"/>
            <a:ext cx="1063636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B8E249A-55B9-814D-A1A9-6662E2323C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478" y="3814558"/>
            <a:ext cx="1060957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92690B8-C74C-FD4E-BC5A-BA0FBB2F54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8308" y="3978529"/>
            <a:ext cx="106090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5052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3 cubes on the plate for me, please. </a:t>
            </a:r>
          </a:p>
          <a:p>
            <a:pPr marL="0" indent="0">
              <a:buNone/>
            </a:pPr>
            <a:r>
              <a:rPr lang="en-GB" sz="2200" dirty="0"/>
              <a:t>How many are leftover?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D3E32F-826B-664F-BA78-1E0B1634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461293"/>
            <a:ext cx="6114473" cy="61144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387071B-DD16-B443-B8FB-8621C94E64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569" y="3718193"/>
            <a:ext cx="1047650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A109C5B-54E9-1A4C-8A34-3D4166D438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7241" y="4933130"/>
            <a:ext cx="1047650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A468ACB-F54C-6041-B0D1-C5393437A2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166" y="4074327"/>
            <a:ext cx="1045161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4C690DA-215C-0144-84D2-0B58A3E871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70" y="4393130"/>
            <a:ext cx="1047650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2622441-4240-6047-BF90-02396B921B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368" y="2994327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3658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3 cubes on the plate for me, please.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2 cubes are left over.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D3E32F-826B-664F-BA78-1E0B1634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461293"/>
            <a:ext cx="6114473" cy="61144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387071B-DD16-B443-B8FB-8621C94E64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442" y="3313130"/>
            <a:ext cx="1047650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A109C5B-54E9-1A4C-8A34-3D4166D438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791" y="4217462"/>
            <a:ext cx="1047650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A468ACB-F54C-6041-B0D1-C5393437A2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8763" y="4409298"/>
            <a:ext cx="1045161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4C690DA-215C-0144-84D2-0B58A3E871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70" y="4393130"/>
            <a:ext cx="1047650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2622441-4240-6047-BF90-02396B921B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368" y="2994327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1877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2F5D3FB-F087-EE44-93EE-36A6C62574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D44D171-EE8A-CF4F-9D9C-434934C79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76E6F38-F359-8048-BE82-BAF7900EC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E22AB8E-B1F2-2048-AC33-8C9045FD1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58D6E87-47C1-274D-A637-6986E1803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450FD12-4265-9F4B-B301-C1CC7FEA6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DE139C48-B8CD-CC42-B6C8-0F8805100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F3A55222-5CCA-6344-A00E-8392A96A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970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16985844-9482-9442-B879-8E15A1BA7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107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22D96C6-D971-D446-8DC8-00535B90D7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013" y="3408362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16C675D-4885-C64A-886F-1374D690CA0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828" y="5657252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3054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2F5D3FB-F087-EE44-93EE-36A6C62574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D44D171-EE8A-CF4F-9D9C-434934C79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76E6F38-F359-8048-BE82-BAF7900EC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E22AB8E-B1F2-2048-AC33-8C9045FD1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58D6E87-47C1-274D-A637-6986E1803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450FD12-4265-9F4B-B301-C1CC7FEA6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DE139C48-B8CD-CC42-B6C8-0F8805100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F3A55222-5CCA-6344-A00E-8392A96A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970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16985844-9482-9442-B879-8E15A1BA7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107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22D96C6-D971-D446-8DC8-00535B90D7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013" y="3408362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16C675D-4885-C64A-886F-1374D690CA0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828" y="5657252"/>
            <a:ext cx="2249353" cy="108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B9E74936-CFF7-CC4F-B898-0D8B3AA972F1}"/>
              </a:ext>
            </a:extLst>
          </p:cNvPr>
          <p:cNvCxnSpPr>
            <a:cxnSpLocks/>
            <a:stCxn id="10" idx="3"/>
            <a:endCxn id="26" idx="1"/>
          </p:cNvCxnSpPr>
          <p:nvPr/>
        </p:nvCxnSpPr>
        <p:spPr>
          <a:xfrm>
            <a:off x="2235066" y="3137252"/>
            <a:ext cx="6303947" cy="135111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75228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2F5D3FB-F087-EE44-93EE-36A6C62574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D44D171-EE8A-CF4F-9D9C-434934C79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76E6F38-F359-8048-BE82-BAF7900EC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E22AB8E-B1F2-2048-AC33-8C9045FD1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58D6E87-47C1-274D-A637-6986E1803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450FD12-4265-9F4B-B301-C1CC7FEA6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DE139C48-B8CD-CC42-B6C8-0F8805100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F3A55222-5CCA-6344-A00E-8392A96A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970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16985844-9482-9442-B879-8E15A1BA7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107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22D96C6-D971-D446-8DC8-00535B90D7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013" y="3408362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16C675D-4885-C64A-886F-1374D690CA0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828" y="5657252"/>
            <a:ext cx="2249353" cy="108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B9E74936-CFF7-CC4F-B898-0D8B3AA972F1}"/>
              </a:ext>
            </a:extLst>
          </p:cNvPr>
          <p:cNvCxnSpPr>
            <a:cxnSpLocks/>
            <a:stCxn id="10" idx="3"/>
            <a:endCxn id="26" idx="1"/>
          </p:cNvCxnSpPr>
          <p:nvPr/>
        </p:nvCxnSpPr>
        <p:spPr>
          <a:xfrm>
            <a:off x="2235066" y="3137252"/>
            <a:ext cx="6303947" cy="135111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51CC6798-4075-514A-A3EB-12A0B367EBD7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35066" y="4577252"/>
            <a:ext cx="6972041" cy="159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605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D03B546-5C39-4E42-8FCD-F9DEA44DA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21294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212D6E6-AA8A-7949-8DA7-B018B4D45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9575CE8-A93B-744F-B4A2-2DD5057AD6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800" y="2921294"/>
            <a:ext cx="2160000" cy="216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1882829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2F5D3FB-F087-EE44-93EE-36A6C62574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D44D171-EE8A-CF4F-9D9C-434934C79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76E6F38-F359-8048-BE82-BAF7900EC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E22AB8E-B1F2-2048-AC33-8C9045FD1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58D6E87-47C1-274D-A637-6986E1803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450FD12-4265-9F4B-B301-C1CC7FEA6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DE139C48-B8CD-CC42-B6C8-0F8805100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F3A55222-5CCA-6344-A00E-8392A96A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970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16985844-9482-9442-B879-8E15A1BA7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107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22D96C6-D971-D446-8DC8-00535B90D7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013" y="3408362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16C675D-4885-C64A-886F-1374D690CA0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828" y="5657252"/>
            <a:ext cx="2249353" cy="108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B9E74936-CFF7-CC4F-B898-0D8B3AA972F1}"/>
              </a:ext>
            </a:extLst>
          </p:cNvPr>
          <p:cNvCxnSpPr>
            <a:cxnSpLocks/>
            <a:stCxn id="10" idx="3"/>
            <a:endCxn id="26" idx="1"/>
          </p:cNvCxnSpPr>
          <p:nvPr/>
        </p:nvCxnSpPr>
        <p:spPr>
          <a:xfrm>
            <a:off x="2235066" y="3137252"/>
            <a:ext cx="6303947" cy="135111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51CC6798-4075-514A-A3EB-12A0B367EBD7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35066" y="4577252"/>
            <a:ext cx="6972041" cy="159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9D36336F-04AA-6E4E-8E34-77E1E7078B05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2231748" y="3000748"/>
            <a:ext cx="5374397" cy="301650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35063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2F5D3FB-F087-EE44-93EE-36A6C62574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D44D171-EE8A-CF4F-9D9C-434934C79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76E6F38-F359-8048-BE82-BAF7900EC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E22AB8E-B1F2-2048-AC33-8C9045FD1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58D6E87-47C1-274D-A637-6986E1803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450FD12-4265-9F4B-B301-C1CC7FEA6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DE139C48-B8CD-CC42-B6C8-0F8805100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F3A55222-5CCA-6344-A00E-8392A96A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970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9D83324E-FBF0-B449-A4B6-23CB174FEA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887" y="4001294"/>
            <a:ext cx="1047650" cy="108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02C47B0-F545-2346-B95C-4D8B41E6CA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732" y="4008077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9C3EC44-307E-1C4C-8846-D4EB4EE6E3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7" y="4008077"/>
            <a:ext cx="1047650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1DED659-F7CD-1F4F-99F9-013DA8DD9C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14993">
            <a:off x="7478763" y="4582152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3953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2F5D3FB-F087-EE44-93EE-36A6C62574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D44D171-EE8A-CF4F-9D9C-434934C79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76E6F38-F359-8048-BE82-BAF7900EC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E22AB8E-B1F2-2048-AC33-8C9045FD1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58D6E87-47C1-274D-A637-6986E1803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450FD12-4265-9F4B-B301-C1CC7FEA6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DE139C48-B8CD-CC42-B6C8-0F8805100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F3A55222-5CCA-6344-A00E-8392A96A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970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9D83324E-FBF0-B449-A4B6-23CB174FEA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887" y="4001294"/>
            <a:ext cx="1047650" cy="108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02C47B0-F545-2346-B95C-4D8B41E6CA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732" y="4008077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9C3EC44-307E-1C4C-8846-D4EB4EE6E3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7" y="4008077"/>
            <a:ext cx="1047650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1DED659-F7CD-1F4F-99F9-013DA8DD9C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14993">
            <a:off x="7478763" y="4582152"/>
            <a:ext cx="3822700" cy="28702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FBACD2DF-12F9-DD4D-BE43-FB21BC059164}"/>
              </a:ext>
            </a:extLst>
          </p:cNvPr>
          <p:cNvCxnSpPr>
            <a:cxnSpLocks/>
          </p:cNvCxnSpPr>
          <p:nvPr/>
        </p:nvCxnSpPr>
        <p:spPr>
          <a:xfrm>
            <a:off x="2235066" y="3137252"/>
            <a:ext cx="5354821" cy="303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85357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2F5D3FB-F087-EE44-93EE-36A6C62574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D44D171-EE8A-CF4F-9D9C-434934C79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76E6F38-F359-8048-BE82-BAF7900EC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E22AB8E-B1F2-2048-AC33-8C9045FD1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58D6E87-47C1-274D-A637-6986E1803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450FD12-4265-9F4B-B301-C1CC7FEA6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DE139C48-B8CD-CC42-B6C8-0F8805100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F3A55222-5CCA-6344-A00E-8392A96A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970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9D83324E-FBF0-B449-A4B6-23CB174FEA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887" y="4001294"/>
            <a:ext cx="1047650" cy="108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02C47B0-F545-2346-B95C-4D8B41E6CA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732" y="4008077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9C3EC44-307E-1C4C-8846-D4EB4EE6E3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7" y="4008077"/>
            <a:ext cx="1047650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1DED659-F7CD-1F4F-99F9-013DA8DD9C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14993">
            <a:off x="7478763" y="4582152"/>
            <a:ext cx="3822700" cy="28702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FBACD2DF-12F9-DD4D-BE43-FB21BC059164}"/>
              </a:ext>
            </a:extLst>
          </p:cNvPr>
          <p:cNvCxnSpPr>
            <a:cxnSpLocks/>
          </p:cNvCxnSpPr>
          <p:nvPr/>
        </p:nvCxnSpPr>
        <p:spPr>
          <a:xfrm>
            <a:off x="2235066" y="3137252"/>
            <a:ext cx="5354821" cy="303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AEA6EDEB-7339-FC44-8019-E4F7C255F6E9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2235066" y="3000748"/>
            <a:ext cx="5354821" cy="157650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59866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2F5D3FB-F087-EE44-93EE-36A6C62574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D44D171-EE8A-CF4F-9D9C-434934C79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76E6F38-F359-8048-BE82-BAF7900EC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E22AB8E-B1F2-2048-AC33-8C9045FD1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58D6E87-47C1-274D-A637-6986E1803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450FD12-4265-9F4B-B301-C1CC7FEA6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DE139C48-B8CD-CC42-B6C8-0F8805100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F3A55222-5CCA-6344-A00E-8392A96A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970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9D83324E-FBF0-B449-A4B6-23CB174FEA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887" y="4001294"/>
            <a:ext cx="1047650" cy="108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02C47B0-F545-2346-B95C-4D8B41E6CA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732" y="4008077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9C3EC44-307E-1C4C-8846-D4EB4EE6E3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7" y="4008077"/>
            <a:ext cx="1047650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1DED659-F7CD-1F4F-99F9-013DA8DD9C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14993">
            <a:off x="7478763" y="4582152"/>
            <a:ext cx="3822700" cy="28702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FBACD2DF-12F9-DD4D-BE43-FB21BC059164}"/>
              </a:ext>
            </a:extLst>
          </p:cNvPr>
          <p:cNvCxnSpPr>
            <a:cxnSpLocks/>
          </p:cNvCxnSpPr>
          <p:nvPr/>
        </p:nvCxnSpPr>
        <p:spPr>
          <a:xfrm>
            <a:off x="2235066" y="3137252"/>
            <a:ext cx="5354821" cy="303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AEA6EDEB-7339-FC44-8019-E4F7C255F6E9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2235066" y="3000748"/>
            <a:ext cx="5354821" cy="157650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8E4E0CEA-5D6A-2746-AD67-A53EFB332EA4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2231748" y="4577252"/>
            <a:ext cx="5358139" cy="144000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97638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2F5D3FB-F087-EE44-93EE-36A6C62574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3548" cy="14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02C47B0-F545-2346-B95C-4D8B41E6CA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732" y="4008077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9C3EC44-307E-1C4C-8846-D4EB4EE6E3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7" y="4008077"/>
            <a:ext cx="1047650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F529A40-50B3-5943-9955-4C429A54F6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790" y="4626563"/>
            <a:ext cx="2160000" cy="216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02608494-EC83-A143-A413-CEC45791340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745" y="2514237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5394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2F5D3FB-F087-EE44-93EE-36A6C62574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3548" cy="14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02C47B0-F545-2346-B95C-4D8B41E6CA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732" y="4008077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9C3EC44-307E-1C4C-8846-D4EB4EE6E3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7" y="4008077"/>
            <a:ext cx="1047650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F529A40-50B3-5943-9955-4C429A54F6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790" y="4626563"/>
            <a:ext cx="2160000" cy="216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02608494-EC83-A143-A413-CEC45791340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745" y="2514237"/>
            <a:ext cx="2249353" cy="108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60B6F708-4A69-0444-8240-CF4AFD54CF7B}"/>
              </a:ext>
            </a:extLst>
          </p:cNvPr>
          <p:cNvCxnSpPr>
            <a:cxnSpLocks/>
          </p:cNvCxnSpPr>
          <p:nvPr/>
        </p:nvCxnSpPr>
        <p:spPr>
          <a:xfrm>
            <a:off x="2235066" y="3137252"/>
            <a:ext cx="5354821" cy="303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29720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2F5D3FB-F087-EE44-93EE-36A6C62574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3548" cy="14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02C47B0-F545-2346-B95C-4D8B41E6CA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732" y="4008077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9C3EC44-307E-1C4C-8846-D4EB4EE6E3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7" y="4008077"/>
            <a:ext cx="1047650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F529A40-50B3-5943-9955-4C429A54F6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790" y="4626563"/>
            <a:ext cx="2160000" cy="216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02608494-EC83-A143-A413-CEC45791340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745" y="2514237"/>
            <a:ext cx="2249353" cy="108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60B6F708-4A69-0444-8240-CF4AFD54CF7B}"/>
              </a:ext>
            </a:extLst>
          </p:cNvPr>
          <p:cNvCxnSpPr>
            <a:cxnSpLocks/>
          </p:cNvCxnSpPr>
          <p:nvPr/>
        </p:nvCxnSpPr>
        <p:spPr>
          <a:xfrm>
            <a:off x="2235066" y="3137252"/>
            <a:ext cx="5354821" cy="303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E25C646-A207-DD40-A676-2DCDB152A13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35066" y="4577252"/>
            <a:ext cx="5993666" cy="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57242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2F5D3FB-F087-EE44-93EE-36A6C62574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3548" cy="14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02C47B0-F545-2346-B95C-4D8B41E6CA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732" y="4008077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9C3EC44-307E-1C4C-8846-D4EB4EE6E3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7" y="4008077"/>
            <a:ext cx="1047650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F529A40-50B3-5943-9955-4C429A54F6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790" y="4626563"/>
            <a:ext cx="2160000" cy="216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02608494-EC83-A143-A413-CEC45791340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745" y="2514237"/>
            <a:ext cx="2249353" cy="108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60B6F708-4A69-0444-8240-CF4AFD54CF7B}"/>
              </a:ext>
            </a:extLst>
          </p:cNvPr>
          <p:cNvCxnSpPr>
            <a:cxnSpLocks/>
          </p:cNvCxnSpPr>
          <p:nvPr/>
        </p:nvCxnSpPr>
        <p:spPr>
          <a:xfrm>
            <a:off x="2235066" y="3137252"/>
            <a:ext cx="5354821" cy="303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E25C646-A207-DD40-A676-2DCDB152A13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35066" y="4577252"/>
            <a:ext cx="5993666" cy="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DBE5DABB-2A60-AC4A-BDB8-FFBFC7CADCE1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2231748" y="3000748"/>
            <a:ext cx="5526797" cy="301650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0902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DC1FBB8-4218-654A-9314-451A8530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EBD130E-69D7-774C-A535-5E6D255A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57C6A18-6680-9D4D-A5B1-683C7533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C2CCF9C-7DB5-714E-848B-BF2E76A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7B6C2E0-429C-CA46-B600-FB6BBEEE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E276437A-98B0-1C4E-9872-471059AC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A50D3AF7-B51A-4349-8096-E23C249E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970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658CD07-7603-2747-B5D1-2B8250336F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732" y="4008077"/>
            <a:ext cx="1047650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A3A88D7-7F6B-6E46-B70F-44507F7D7A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7" y="4008077"/>
            <a:ext cx="1047650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7249C9C-434F-6541-A133-AE7887031B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3842" y="4008077"/>
            <a:ext cx="1047650" cy="108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A538220C-4B84-D940-9E3A-5CEE86409BC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2" y="4698000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85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	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D03B546-5C39-4E42-8FCD-F9DEA44DA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21294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212D6E6-AA8A-7949-8DA7-B018B4D45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9575CE8-A93B-744F-B4A2-2DD5057AD6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800" y="2921294"/>
            <a:ext cx="2160000" cy="216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2106986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DC1FBB8-4218-654A-9314-451A8530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EBD130E-69D7-774C-A535-5E6D255A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57C6A18-6680-9D4D-A5B1-683C7533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C2CCF9C-7DB5-714E-848B-BF2E76A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7B6C2E0-429C-CA46-B600-FB6BBEEE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E276437A-98B0-1C4E-9872-471059AC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A50D3AF7-B51A-4349-8096-E23C249E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970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658CD07-7603-2747-B5D1-2B8250336F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732" y="4008077"/>
            <a:ext cx="1047650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A3A88D7-7F6B-6E46-B70F-44507F7D7A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7" y="4008077"/>
            <a:ext cx="1047650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7249C9C-434F-6541-A133-AE7887031B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3842" y="4008077"/>
            <a:ext cx="1047650" cy="108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A538220C-4B84-D940-9E3A-5CEE86409BC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2" y="4698000"/>
            <a:ext cx="2160000" cy="21600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025C7A28-BC4F-2544-9736-6BEA2B4527C6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2235066" y="3137252"/>
            <a:ext cx="5993666" cy="141082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25267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DC1FBB8-4218-654A-9314-451A8530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EBD130E-69D7-774C-A535-5E6D255A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57C6A18-6680-9D4D-A5B1-683C7533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C2CCF9C-7DB5-714E-848B-BF2E76A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7B6C2E0-429C-CA46-B600-FB6BBEEE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E276437A-98B0-1C4E-9872-471059AC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A50D3AF7-B51A-4349-8096-E23C249E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970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658CD07-7603-2747-B5D1-2B8250336F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732" y="4008077"/>
            <a:ext cx="1047650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A3A88D7-7F6B-6E46-B70F-44507F7D7A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7" y="4008077"/>
            <a:ext cx="1047650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7249C9C-434F-6541-A133-AE7887031B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3842" y="4008077"/>
            <a:ext cx="1047650" cy="108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A538220C-4B84-D940-9E3A-5CEE86409BC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2" y="4698000"/>
            <a:ext cx="2160000" cy="21600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025C7A28-BC4F-2544-9736-6BEA2B4527C6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2235066" y="3137252"/>
            <a:ext cx="5993666" cy="141082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6BA5F043-811F-1347-B458-098904232DDD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2235066" y="3000748"/>
            <a:ext cx="5398789" cy="157650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74789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DC1FBB8-4218-654A-9314-451A8530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EBD130E-69D7-774C-A535-5E6D255A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57C6A18-6680-9D4D-A5B1-683C7533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C2CCF9C-7DB5-714E-848B-BF2E76A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7B6C2E0-429C-CA46-B600-FB6BBEEE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E276437A-98B0-1C4E-9872-471059AC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A50D3AF7-B51A-4349-8096-E23C249E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970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658CD07-7603-2747-B5D1-2B8250336F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732" y="4008077"/>
            <a:ext cx="1047650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A3A88D7-7F6B-6E46-B70F-44507F7D7A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7" y="4008077"/>
            <a:ext cx="1047650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7249C9C-434F-6541-A133-AE7887031B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3842" y="4008077"/>
            <a:ext cx="1047650" cy="108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A538220C-4B84-D940-9E3A-5CEE86409BC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2" y="4698000"/>
            <a:ext cx="2160000" cy="21600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025C7A28-BC4F-2544-9736-6BEA2B4527C6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2235066" y="3137252"/>
            <a:ext cx="5993666" cy="141082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6BA5F043-811F-1347-B458-098904232DDD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2235066" y="3000748"/>
            <a:ext cx="5398789" cy="157650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AAD058E7-50C0-2646-AA5D-31B60F7C6187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235066" y="6017252"/>
            <a:ext cx="5232534" cy="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6911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DC1FBB8-4218-654A-9314-451A8530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EBD130E-69D7-774C-A535-5E6D255A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57C6A18-6680-9D4D-A5B1-683C7533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C2CCF9C-7DB5-714E-848B-BF2E76A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7B6C2E0-429C-CA46-B600-FB6BBEEE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E276437A-98B0-1C4E-9872-471059AC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443CBC3-F72A-2040-9B39-8EEA51D011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567" y="4037252"/>
            <a:ext cx="2249353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0F2B9DC-CC9C-7B46-A958-27C15AA4C3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2731">
            <a:off x="7642224" y="5022008"/>
            <a:ext cx="3822700" cy="2870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B8B5987-9F31-2C43-A559-9B0B58F633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2731">
            <a:off x="7642223" y="4730107"/>
            <a:ext cx="3822700" cy="287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0FD67D2A-9405-7E44-A490-5E8DC09623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2731">
            <a:off x="7638904" y="4438206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9478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DC1FBB8-4218-654A-9314-451A8530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EBD130E-69D7-774C-A535-5E6D255A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57C6A18-6680-9D4D-A5B1-683C7533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C2CCF9C-7DB5-714E-848B-BF2E76A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7B6C2E0-429C-CA46-B600-FB6BBEEE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E276437A-98B0-1C4E-9872-471059AC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443CBC3-F72A-2040-9B39-8EEA51D011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567" y="4037252"/>
            <a:ext cx="2249353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0F2B9DC-CC9C-7B46-A958-27C15AA4C3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2731">
            <a:off x="7642224" y="5022008"/>
            <a:ext cx="3822700" cy="2870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B8B5987-9F31-2C43-A559-9B0B58F633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2731">
            <a:off x="7642223" y="4730107"/>
            <a:ext cx="3822700" cy="287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0FD67D2A-9405-7E44-A490-5E8DC09623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2731">
            <a:off x="7638904" y="4438206"/>
            <a:ext cx="3822700" cy="28702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24BE505D-961D-3D4A-BBCD-8BBC070A4083}"/>
              </a:ext>
            </a:extLst>
          </p:cNvPr>
          <p:cNvCxnSpPr>
            <a:cxnSpLocks/>
          </p:cNvCxnSpPr>
          <p:nvPr/>
        </p:nvCxnSpPr>
        <p:spPr>
          <a:xfrm>
            <a:off x="2235066" y="3137252"/>
            <a:ext cx="5518284" cy="303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09638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DC1FBB8-4218-654A-9314-451A8530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EBD130E-69D7-774C-A535-5E6D255A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57C6A18-6680-9D4D-A5B1-683C7533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C2CCF9C-7DB5-714E-848B-BF2E76A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7B6C2E0-429C-CA46-B600-FB6BBEEE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E276437A-98B0-1C4E-9872-471059AC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443CBC3-F72A-2040-9B39-8EEA51D011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567" y="4037252"/>
            <a:ext cx="2249353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0F2B9DC-CC9C-7B46-A958-27C15AA4C3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2731">
            <a:off x="7642224" y="5022008"/>
            <a:ext cx="3822700" cy="2870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B8B5987-9F31-2C43-A559-9B0B58F633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2731">
            <a:off x="7642223" y="4730107"/>
            <a:ext cx="3822700" cy="287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0FD67D2A-9405-7E44-A490-5E8DC09623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2731">
            <a:off x="7638904" y="4438206"/>
            <a:ext cx="3822700" cy="28702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24BE505D-961D-3D4A-BBCD-8BBC070A4083}"/>
              </a:ext>
            </a:extLst>
          </p:cNvPr>
          <p:cNvCxnSpPr>
            <a:cxnSpLocks/>
          </p:cNvCxnSpPr>
          <p:nvPr/>
        </p:nvCxnSpPr>
        <p:spPr>
          <a:xfrm>
            <a:off x="2235066" y="3137252"/>
            <a:ext cx="5518284" cy="303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035D94AF-2216-254E-8956-D3730AC64DE3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35066" y="4577252"/>
            <a:ext cx="6784243" cy="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41382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DC1FBB8-4218-654A-9314-451A8530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EBD130E-69D7-774C-A535-5E6D255A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57C6A18-6680-9D4D-A5B1-683C7533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C2CCF9C-7DB5-714E-848B-BF2E76A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7B6C2E0-429C-CA46-B600-FB6BBEEE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E276437A-98B0-1C4E-9872-471059AC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443CBC3-F72A-2040-9B39-8EEA51D011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567" y="4037252"/>
            <a:ext cx="2249353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0F2B9DC-CC9C-7B46-A958-27C15AA4C3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2731">
            <a:off x="7642224" y="5022008"/>
            <a:ext cx="3822700" cy="2870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B8B5987-9F31-2C43-A559-9B0B58F633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2731">
            <a:off x="7642223" y="4730107"/>
            <a:ext cx="3822700" cy="287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0FD67D2A-9405-7E44-A490-5E8DC09623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2731">
            <a:off x="7638904" y="4438206"/>
            <a:ext cx="3822700" cy="28702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24BE505D-961D-3D4A-BBCD-8BBC070A4083}"/>
              </a:ext>
            </a:extLst>
          </p:cNvPr>
          <p:cNvCxnSpPr>
            <a:cxnSpLocks/>
          </p:cNvCxnSpPr>
          <p:nvPr/>
        </p:nvCxnSpPr>
        <p:spPr>
          <a:xfrm>
            <a:off x="2235066" y="3137252"/>
            <a:ext cx="5518284" cy="303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035D94AF-2216-254E-8956-D3730AC64DE3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35066" y="4577252"/>
            <a:ext cx="6784243" cy="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D6101847-E3B7-4241-89BE-5EEA2A04D4AF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2235066" y="3000748"/>
            <a:ext cx="5371079" cy="301650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53190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DC1FBB8-4218-654A-9314-451A8530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EBD130E-69D7-774C-A535-5E6D255A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57C6A18-6680-9D4D-A5B1-683C7533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C2CCF9C-7DB5-714E-848B-BF2E76A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7B6C2E0-429C-CA46-B600-FB6BBEEE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0F2B9DC-CC9C-7B46-A958-27C15AA4C3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22731">
            <a:off x="7642224" y="5022008"/>
            <a:ext cx="3822700" cy="2870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B8B5987-9F31-2C43-A559-9B0B58F633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22731">
            <a:off x="7638906" y="4582152"/>
            <a:ext cx="3822700" cy="2870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C4E3895-9619-424F-B3C6-820293320E0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916" y="3497252"/>
            <a:ext cx="2160000" cy="216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442BF100-1336-894D-91E3-49FF0BE912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998" y="2709863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1643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DC1FBB8-4218-654A-9314-451A8530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EBD130E-69D7-774C-A535-5E6D255A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57C6A18-6680-9D4D-A5B1-683C7533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C2CCF9C-7DB5-714E-848B-BF2E76A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7B6C2E0-429C-CA46-B600-FB6BBEEE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0F2B9DC-CC9C-7B46-A958-27C15AA4C3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22731">
            <a:off x="7642224" y="5022008"/>
            <a:ext cx="3822700" cy="2870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B8B5987-9F31-2C43-A559-9B0B58F633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22731">
            <a:off x="7638906" y="4582152"/>
            <a:ext cx="3822700" cy="2870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C4E3895-9619-424F-B3C6-820293320E0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916" y="3497252"/>
            <a:ext cx="2160000" cy="216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442BF100-1336-894D-91E3-49FF0BE912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998" y="2709863"/>
            <a:ext cx="719137" cy="71913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99008A4D-DE67-6641-B2FD-506A18F56EC3}"/>
              </a:ext>
            </a:extLst>
          </p:cNvPr>
          <p:cNvCxnSpPr>
            <a:cxnSpLocks/>
          </p:cNvCxnSpPr>
          <p:nvPr/>
        </p:nvCxnSpPr>
        <p:spPr>
          <a:xfrm>
            <a:off x="2235066" y="3137252"/>
            <a:ext cx="6479443" cy="153173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96272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DC1FBB8-4218-654A-9314-451A8530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EBD130E-69D7-774C-A535-5E6D255A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57C6A18-6680-9D4D-A5B1-683C7533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C2CCF9C-7DB5-714E-848B-BF2E76A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7B6C2E0-429C-CA46-B600-FB6BBEEE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0F2B9DC-CC9C-7B46-A958-27C15AA4C3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22731">
            <a:off x="7642224" y="5022008"/>
            <a:ext cx="3822700" cy="2870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B8B5987-9F31-2C43-A559-9B0B58F633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22731">
            <a:off x="7638906" y="4582152"/>
            <a:ext cx="3822700" cy="2870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C4E3895-9619-424F-B3C6-820293320E0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916" y="3497252"/>
            <a:ext cx="2160000" cy="216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442BF100-1336-894D-91E3-49FF0BE912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998" y="2709863"/>
            <a:ext cx="719137" cy="71913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99008A4D-DE67-6641-B2FD-506A18F56EC3}"/>
              </a:ext>
            </a:extLst>
          </p:cNvPr>
          <p:cNvCxnSpPr>
            <a:cxnSpLocks/>
          </p:cNvCxnSpPr>
          <p:nvPr/>
        </p:nvCxnSpPr>
        <p:spPr>
          <a:xfrm>
            <a:off x="2235066" y="3137252"/>
            <a:ext cx="6479443" cy="153173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B7499B7-BB12-0147-BD23-83DAF34FCA96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35066" y="4577252"/>
            <a:ext cx="5518284" cy="159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062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B7B8284-4150-604D-B52F-C03CE9AD0E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647" y="3885039"/>
            <a:ext cx="2249353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E3B49BD-1700-7F40-90F1-2D1382B8DD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337" y="3885039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09CA921-808D-674C-BDFD-8BA4C989EB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405" y="3885039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2476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DC1FBB8-4218-654A-9314-451A8530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EBD130E-69D7-774C-A535-5E6D255A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57C6A18-6680-9D4D-A5B1-683C7533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C2CCF9C-7DB5-714E-848B-BF2E76A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7B6C2E0-429C-CA46-B600-FB6BBEEE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0F2B9DC-CC9C-7B46-A958-27C15AA4C3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22731">
            <a:off x="7642224" y="5022008"/>
            <a:ext cx="3822700" cy="2870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B8B5987-9F31-2C43-A559-9B0B58F633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22731">
            <a:off x="7638906" y="4582152"/>
            <a:ext cx="3822700" cy="2870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C4E3895-9619-424F-B3C6-820293320E0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916" y="3497252"/>
            <a:ext cx="2160000" cy="216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442BF100-1336-894D-91E3-49FF0BE912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998" y="2709863"/>
            <a:ext cx="719137" cy="71913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99008A4D-DE67-6641-B2FD-506A18F56EC3}"/>
              </a:ext>
            </a:extLst>
          </p:cNvPr>
          <p:cNvCxnSpPr>
            <a:cxnSpLocks/>
          </p:cNvCxnSpPr>
          <p:nvPr/>
        </p:nvCxnSpPr>
        <p:spPr>
          <a:xfrm>
            <a:off x="2235066" y="3137252"/>
            <a:ext cx="6479443" cy="153173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B7499B7-BB12-0147-BD23-83DAF34FCA96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35066" y="4577252"/>
            <a:ext cx="5518284" cy="159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C06BB685-8CEE-7B4D-BD64-540E2B8BEBE9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2235066" y="3137252"/>
            <a:ext cx="5315661" cy="288000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59484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Sort the representations to line up with the correct digit card.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C4E3895-9619-424F-B3C6-820293320E0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032" y="4080259"/>
            <a:ext cx="1440000" cy="14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DA62EA0-ABE6-1D45-B84F-C8FFCE440F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1088" y="4428978"/>
            <a:ext cx="3458975" cy="34959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C5CE7EE-0913-2045-9EAE-8E4D977E14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5450" y="3009900"/>
            <a:ext cx="2693711" cy="60677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B1040413-5BC8-6447-A157-0D3B0A70110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708" y="5770366"/>
            <a:ext cx="1676384" cy="804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C0D1CBA-D53C-9C45-BF55-CFF205CC9D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4747" y="4076796"/>
            <a:ext cx="2674414" cy="602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58FA9F2-3BD1-2641-B695-F29328ABA7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98202" y="2733690"/>
            <a:ext cx="1756714" cy="81596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A46C3C78-F8F0-AC4A-A847-32A75FBAEBD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951" y="5736836"/>
            <a:ext cx="1860445" cy="89327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D65502D3-F109-3349-92E1-16A1375E750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032" y="5878301"/>
            <a:ext cx="798884" cy="82355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B93EE1D7-9E7B-6E4E-82C3-C49142017B94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234" y="4428978"/>
            <a:ext cx="1742202" cy="836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36F688E-79DE-054B-AF9D-899BDFA0EAE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6200000">
            <a:off x="7858729" y="3752328"/>
            <a:ext cx="815961" cy="134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20808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Sort the representations to line up with the correct digit card.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C4E3895-9619-424F-B3C6-820293320E0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641" y="2407989"/>
            <a:ext cx="1440000" cy="14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DA62EA0-ABE6-1D45-B84F-C8FFCE440F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5931" y="2904492"/>
            <a:ext cx="3458975" cy="34959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C5CE7EE-0913-2045-9EAE-8E4D977E14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1195" y="5893028"/>
            <a:ext cx="2693711" cy="60677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B1040413-5BC8-6447-A157-0D3B0A70110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641" y="4250028"/>
            <a:ext cx="1676384" cy="804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C0D1CBA-D53C-9C45-BF55-CFF205CC9D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84732" y="5893028"/>
            <a:ext cx="2674414" cy="602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58FA9F2-3BD1-2641-B695-F29328ABA7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92383" y="2761300"/>
            <a:ext cx="1756714" cy="81596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A46C3C78-F8F0-AC4A-A847-32A75FBAEBD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950" y="2690617"/>
            <a:ext cx="1860445" cy="89327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D65502D3-F109-3349-92E1-16A1375E750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268" y="5765187"/>
            <a:ext cx="798884" cy="82355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B93EE1D7-9E7B-6E4E-82C3-C49142017B94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274" y="5689029"/>
            <a:ext cx="1742202" cy="836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36F688E-79DE-054B-AF9D-899BDFA0EAE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6200000">
            <a:off x="6131602" y="4000093"/>
            <a:ext cx="815961" cy="134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34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B7B8284-4150-604D-B52F-C03CE9AD0E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647" y="3885039"/>
            <a:ext cx="2249353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E3B49BD-1700-7F40-90F1-2D1382B8DD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337" y="3885039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09CA921-808D-674C-BDFD-8BA4C989EB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405" y="3885039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45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B7B8284-4150-604D-B52F-C03CE9AD0E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647" y="3885039"/>
            <a:ext cx="2249353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E3B49BD-1700-7F40-90F1-2D1382B8DD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337" y="3885039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09CA921-808D-674C-BDFD-8BA4C989EB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405" y="3885039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57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B7B8284-4150-604D-B52F-C03CE9AD0E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647" y="3885039"/>
            <a:ext cx="2249353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E3B49BD-1700-7F40-90F1-2D1382B8DD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337" y="3885039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09CA921-808D-674C-BDFD-8BA4C989EB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405" y="3885039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00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F5DAF6-DF6C-6644-AE45-97D926CA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9743633-AA40-4E4B-BD95-4317E609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61" y="2566194"/>
            <a:ext cx="3822700" cy="287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11B3454-1A65-1646-BA39-4E2462A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50" y="215183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4B87069-BBF6-4C46-8D22-571CAABA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53" y="2803463"/>
            <a:ext cx="3822700" cy="2870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5FEFA30-47E8-1D44-ADCE-ECEA9DC92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542" y="2389103"/>
            <a:ext cx="3822700" cy="2870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5ADC1DC-F425-6D4F-8B3D-E4FD66334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87" y="1996786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1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Note to adults: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activities within this presentation are designed to accompany or act as guidance for concrete tasks for the children to experience using mathematics equipment and other real-world objects in the classroom.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We hope it helps!</a:t>
            </a:r>
          </a:p>
        </p:txBody>
      </p:sp>
    </p:spTree>
    <p:extLst>
      <p:ext uri="{BB962C8B-B14F-4D97-AF65-F5344CB8AC3E}">
        <p14:creationId xmlns:p14="http://schemas.microsoft.com/office/powerpoint/2010/main" val="2769467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F5DAF6-DF6C-6644-AE45-97D926CA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9743633-AA40-4E4B-BD95-4317E609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61" y="2566194"/>
            <a:ext cx="3822700" cy="287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11B3454-1A65-1646-BA39-4E2462A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50" y="215183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4B87069-BBF6-4C46-8D22-571CAABA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53" y="2803463"/>
            <a:ext cx="3822700" cy="2870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5FEFA30-47E8-1D44-ADCE-ECEA9DC92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542" y="2389103"/>
            <a:ext cx="3822700" cy="2870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5ADC1DC-F425-6D4F-8B3D-E4FD66334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87" y="1996786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32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F5DAF6-DF6C-6644-AE45-97D926CA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9743633-AA40-4E4B-BD95-4317E609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61" y="2566194"/>
            <a:ext cx="3822700" cy="287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11B3454-1A65-1646-BA39-4E2462A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50" y="215183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4B87069-BBF6-4C46-8D22-571CAABA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53" y="2803463"/>
            <a:ext cx="3822700" cy="2870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5FEFA30-47E8-1D44-ADCE-ECEA9DC92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542" y="2389103"/>
            <a:ext cx="3822700" cy="2870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5ADC1DC-F425-6D4F-8B3D-E4FD66334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87" y="1996786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78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F5DAF6-DF6C-6644-AE45-97D926CA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9743633-AA40-4E4B-BD95-4317E609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61" y="2566194"/>
            <a:ext cx="3822700" cy="287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11B3454-1A65-1646-BA39-4E2462A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50" y="215183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4B87069-BBF6-4C46-8D22-571CAABA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53" y="2803463"/>
            <a:ext cx="3822700" cy="2870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5FEFA30-47E8-1D44-ADCE-ECEA9DC92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542" y="2389103"/>
            <a:ext cx="3822700" cy="2870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5ADC1DC-F425-6D4F-8B3D-E4FD66334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87" y="1996786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81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9990332" y="5259303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4400" dirty="0">
              <a:solidFill>
                <a:prstClr val="black"/>
              </a:solidFill>
              <a:latin typeface="OpenDyslexic" pitchFamily="2" charset="77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B39B7310-C33A-E647-BC2E-1F7FD951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4F709BC6-1C29-034C-A003-314A2977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995E71D6-9EFB-B549-BD1D-FF474DE35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347F569F-3940-6443-A89D-C3635772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0AE94EE1-7681-0C4E-9EC9-550C4871A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1226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07B4DB9B-B2CA-E646-9E64-E5680BA77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1984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9990332" y="5259303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4400" dirty="0">
              <a:solidFill>
                <a:prstClr val="black"/>
              </a:solidFill>
              <a:latin typeface="OpenDyslexic" pitchFamily="2" charset="77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B39B7310-C33A-E647-BC2E-1F7FD951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4F709BC6-1C29-034C-A003-314A2977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995E71D6-9EFB-B549-BD1D-FF474DE35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347F569F-3940-6443-A89D-C3635772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0AE94EE1-7681-0C4E-9EC9-550C4871A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1226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07B4DB9B-B2CA-E646-9E64-E5680BA77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68547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9990332" y="5259303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4400" dirty="0">
              <a:solidFill>
                <a:prstClr val="black"/>
              </a:solidFill>
              <a:latin typeface="OpenDyslexic" pitchFamily="2" charset="77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B39B7310-C33A-E647-BC2E-1F7FD951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4F709BC6-1C29-034C-A003-314A2977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995E71D6-9EFB-B549-BD1D-FF474DE35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347F569F-3940-6443-A89D-C3635772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0AE94EE1-7681-0C4E-9EC9-550C4871A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1226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07B4DB9B-B2CA-E646-9E64-E5680BA77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7885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9990332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B39B7310-C33A-E647-BC2E-1F7FD951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4F709BC6-1C29-034C-A003-314A2977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995E71D6-9EFB-B549-BD1D-FF474DE35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347F569F-3940-6443-A89D-C3635772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0AE94EE1-7681-0C4E-9EC9-550C4871A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1226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07B4DB9B-B2CA-E646-9E64-E5680BA77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4782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4300E7E-93C7-BA49-B4EA-FFD78E4638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06" y="4161619"/>
            <a:ext cx="719137" cy="7191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C77AD70-2F6A-F443-98E3-D38DA65A10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599" y="4161619"/>
            <a:ext cx="719137" cy="7191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3F4435FD-5143-A547-BA5E-F728611391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736" y="4161619"/>
            <a:ext cx="719137" cy="71913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4E52A867-1E39-3C44-8490-84F58C8BF4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350" y="4161619"/>
            <a:ext cx="719137" cy="71913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997763B4-3EEA-AF4A-9059-685D5BCB21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87" y="4161619"/>
            <a:ext cx="719137" cy="71913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F4359C40-8719-484E-BC02-5100AC2A87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624" y="4161619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34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4300E7E-93C7-BA49-B4EA-FFD78E4638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06" y="4161619"/>
            <a:ext cx="719137" cy="7191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C77AD70-2F6A-F443-98E3-D38DA65A10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599" y="4161619"/>
            <a:ext cx="719137" cy="7191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3F4435FD-5143-A547-BA5E-F728611391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736" y="4161619"/>
            <a:ext cx="719137" cy="71913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4E52A867-1E39-3C44-8490-84F58C8BF4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350" y="4161619"/>
            <a:ext cx="719137" cy="71913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997763B4-3EEA-AF4A-9059-685D5BCB21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87" y="4161619"/>
            <a:ext cx="719137" cy="71913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F4359C40-8719-484E-BC02-5100AC2A87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624" y="4161619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6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4300E7E-93C7-BA49-B4EA-FFD78E4638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06" y="4161619"/>
            <a:ext cx="719137" cy="7191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C77AD70-2F6A-F443-98E3-D38DA65A10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599" y="4161619"/>
            <a:ext cx="719137" cy="7191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3F4435FD-5143-A547-BA5E-F728611391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736" y="4161619"/>
            <a:ext cx="719137" cy="71913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4E52A867-1E39-3C44-8490-84F58C8BF4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350" y="4161619"/>
            <a:ext cx="719137" cy="71913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997763B4-3EEA-AF4A-9059-685D5BCB21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87" y="4161619"/>
            <a:ext cx="719137" cy="71913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F4359C40-8719-484E-BC02-5100AC2A87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624" y="4161619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6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Story time:</a:t>
            </a:r>
          </a:p>
          <a:p>
            <a:pPr marL="0" indent="0">
              <a:buNone/>
            </a:pPr>
            <a:r>
              <a:rPr lang="en-GB" sz="2200" dirty="0"/>
              <a:t>There are a selection of stories to read or songs to sing, including: </a:t>
            </a:r>
          </a:p>
          <a:p>
            <a:r>
              <a:rPr lang="en-GB" sz="2200" dirty="0"/>
              <a:t>The Story of the Three Bears</a:t>
            </a:r>
          </a:p>
          <a:p>
            <a:r>
              <a:rPr lang="en-GB" sz="2200" dirty="0"/>
              <a:t>The Story of the Three Little Pigs</a:t>
            </a:r>
          </a:p>
          <a:p>
            <a:r>
              <a:rPr lang="en-GB" sz="2200" dirty="0"/>
              <a:t>The Three Billy Goats Gruff</a:t>
            </a:r>
          </a:p>
          <a:p>
            <a:r>
              <a:rPr lang="en-GB" sz="2200" dirty="0"/>
              <a:t>The Three Blind Mice</a:t>
            </a:r>
          </a:p>
          <a:p>
            <a:r>
              <a:rPr lang="en-GB" sz="2200" dirty="0"/>
              <a:t>The Three Little Kittens</a:t>
            </a:r>
          </a:p>
          <a:p>
            <a:r>
              <a:rPr lang="en-GB" sz="2200" dirty="0"/>
              <a:t>Two Little Blackbirds</a:t>
            </a:r>
          </a:p>
          <a:p>
            <a:r>
              <a:rPr lang="en-GB" sz="2200" dirty="0"/>
              <a:t>Two Little Dickie Birds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459549A-A7BB-EE40-A7CD-AAE9874EE459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381" y="2777835"/>
            <a:ext cx="3047365" cy="15236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6EC4DDD-9592-8741-8A19-E30CC7AC1731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381" y="4518644"/>
            <a:ext cx="3047680" cy="15236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4D24155-39CE-9F46-8D68-2DED60CB085E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816" y="2777834"/>
            <a:ext cx="3047366" cy="15236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29BC6E2-BE3A-754F-B7E5-A239D1947AD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816" y="4518644"/>
            <a:ext cx="3047680" cy="152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65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9990332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4300E7E-93C7-BA49-B4EA-FFD78E4638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06" y="4161619"/>
            <a:ext cx="719137" cy="7191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C77AD70-2F6A-F443-98E3-D38DA65A10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599" y="4161619"/>
            <a:ext cx="719137" cy="7191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3F4435FD-5143-A547-BA5E-F728611391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736" y="4161619"/>
            <a:ext cx="719137" cy="71913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4E52A867-1E39-3C44-8490-84F58C8BF4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350" y="4161619"/>
            <a:ext cx="719137" cy="71913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997763B4-3EEA-AF4A-9059-685D5BCB21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87" y="4161619"/>
            <a:ext cx="719137" cy="71913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F4359C40-8719-484E-BC02-5100AC2A87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624" y="4161619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36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200" y="4289497"/>
            <a:ext cx="1393548" cy="14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C455A9C-A2DF-F34F-959B-8098CE1F2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4289497"/>
            <a:ext cx="1393548" cy="14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66AAF88-0DFE-CF46-824D-3B4744A42E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3429000"/>
            <a:ext cx="1393548" cy="14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BB9C609-B900-8846-8F93-ECC900FBBF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478" y="4289497"/>
            <a:ext cx="1396866" cy="14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880661AE-554F-AF4B-978A-D9740290B4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445" y="3419203"/>
            <a:ext cx="1396866" cy="14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037C3B9-36F9-6F47-90F4-3441648A7C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445" y="2548909"/>
            <a:ext cx="139686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03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200" y="4289497"/>
            <a:ext cx="1393548" cy="14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C455A9C-A2DF-F34F-959B-8098CE1F2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4289497"/>
            <a:ext cx="1393548" cy="14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66AAF88-0DFE-CF46-824D-3B4744A42E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3429000"/>
            <a:ext cx="1393548" cy="144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970B85C-BB84-364B-BF94-15E15851F99E}"/>
              </a:ext>
            </a:extLst>
          </p:cNvPr>
          <p:cNvSpPr/>
          <p:nvPr/>
        </p:nvSpPr>
        <p:spPr>
          <a:xfrm>
            <a:off x="2636265" y="5792242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449F83-28C3-F94A-8E68-122D267182FE}"/>
              </a:ext>
            </a:extLst>
          </p:cNvPr>
          <p:cNvSpPr/>
          <p:nvPr/>
        </p:nvSpPr>
        <p:spPr>
          <a:xfrm>
            <a:off x="5717395" y="579224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BB9C609-B900-8846-8F93-ECC900FBBF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478" y="4289497"/>
            <a:ext cx="1396866" cy="14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880661AE-554F-AF4B-978A-D9740290B4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445" y="3419203"/>
            <a:ext cx="1396866" cy="14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037C3B9-36F9-6F47-90F4-3441648A7C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445" y="2548909"/>
            <a:ext cx="139686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90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200" y="4289497"/>
            <a:ext cx="1393548" cy="14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C455A9C-A2DF-F34F-959B-8098CE1F2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4289497"/>
            <a:ext cx="1393548" cy="14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66AAF88-0DFE-CF46-824D-3B4744A42E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3429000"/>
            <a:ext cx="1393548" cy="144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970B85C-BB84-364B-BF94-15E15851F99E}"/>
              </a:ext>
            </a:extLst>
          </p:cNvPr>
          <p:cNvSpPr/>
          <p:nvPr/>
        </p:nvSpPr>
        <p:spPr>
          <a:xfrm>
            <a:off x="2636265" y="5792242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449F83-28C3-F94A-8E68-122D267182FE}"/>
              </a:ext>
            </a:extLst>
          </p:cNvPr>
          <p:cNvSpPr/>
          <p:nvPr/>
        </p:nvSpPr>
        <p:spPr>
          <a:xfrm>
            <a:off x="5717395" y="5792241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8D24515-0519-8D4E-A4E3-BCD7CEC8725A}"/>
              </a:ext>
            </a:extLst>
          </p:cNvPr>
          <p:cNvSpPr/>
          <p:nvPr/>
        </p:nvSpPr>
        <p:spPr>
          <a:xfrm>
            <a:off x="8556311" y="579224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BB9C609-B900-8846-8F93-ECC900FBBF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478" y="4289497"/>
            <a:ext cx="1396866" cy="14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880661AE-554F-AF4B-978A-D9740290B4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445" y="3419203"/>
            <a:ext cx="1396866" cy="14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037C3B9-36F9-6F47-90F4-3441648A7C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445" y="2548909"/>
            <a:ext cx="139686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16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200" y="4289497"/>
            <a:ext cx="1393548" cy="14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C455A9C-A2DF-F34F-959B-8098CE1F2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4289497"/>
            <a:ext cx="1393548" cy="14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66AAF88-0DFE-CF46-824D-3B4744A42E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3429000"/>
            <a:ext cx="1393548" cy="144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970B85C-BB84-364B-BF94-15E15851F99E}"/>
              </a:ext>
            </a:extLst>
          </p:cNvPr>
          <p:cNvSpPr/>
          <p:nvPr/>
        </p:nvSpPr>
        <p:spPr>
          <a:xfrm>
            <a:off x="2636265" y="5792242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449F83-28C3-F94A-8E68-122D267182FE}"/>
              </a:ext>
            </a:extLst>
          </p:cNvPr>
          <p:cNvSpPr/>
          <p:nvPr/>
        </p:nvSpPr>
        <p:spPr>
          <a:xfrm>
            <a:off x="5717395" y="5792241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8D24515-0519-8D4E-A4E3-BCD7CEC8725A}"/>
              </a:ext>
            </a:extLst>
          </p:cNvPr>
          <p:cNvSpPr/>
          <p:nvPr/>
        </p:nvSpPr>
        <p:spPr>
          <a:xfrm>
            <a:off x="8556311" y="5792240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BB9C609-B900-8846-8F93-ECC900FBBF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478" y="4289497"/>
            <a:ext cx="1396866" cy="14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880661AE-554F-AF4B-978A-D9740290B4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445" y="3419203"/>
            <a:ext cx="1396866" cy="14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037C3B9-36F9-6F47-90F4-3441648A7C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445" y="2548909"/>
            <a:ext cx="139686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52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	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D03B546-5C39-4E42-8FCD-F9DEA44DA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800" y="2921294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212D6E6-AA8A-7949-8DA7-B018B4D45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BE54832-87AD-EF48-BCD2-90A34218AD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2129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488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	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D03B546-5C39-4E42-8FCD-F9DEA44DA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800" y="2921294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212D6E6-AA8A-7949-8DA7-B018B4D45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BE54832-87AD-EF48-BCD2-90A34218AD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2129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718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	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D03B546-5C39-4E42-8FCD-F9DEA44DA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800" y="2921294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212D6E6-AA8A-7949-8DA7-B018B4D45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BE54832-87AD-EF48-BCD2-90A34218AD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2129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512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	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D03B546-5C39-4E42-8FCD-F9DEA44DA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800" y="2921294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212D6E6-AA8A-7949-8DA7-B018B4D45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BE54832-87AD-EF48-BCD2-90A34218AD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2129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231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E3B49BD-1700-7F40-90F1-2D1382B8DD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337" y="3885039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09CA921-808D-674C-BDFD-8BA4C989EB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5730" y="3885039"/>
            <a:ext cx="2249353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52F3CBB-6FCF-534C-B6FA-66BF3D3A92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707" y="3885039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07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Story time:</a:t>
            </a:r>
          </a:p>
          <a:p>
            <a:pPr marL="0" indent="0">
              <a:buNone/>
            </a:pPr>
            <a:r>
              <a:rPr lang="en-GB" sz="2200" dirty="0"/>
              <a:t>You could organise activities linked to the stories or songs:</a:t>
            </a:r>
          </a:p>
          <a:p>
            <a:r>
              <a:rPr lang="en-GB" sz="2200" dirty="0"/>
              <a:t>making origami birds for </a:t>
            </a:r>
            <a:br>
              <a:rPr lang="en-GB" sz="2200" dirty="0"/>
            </a:br>
            <a:r>
              <a:rPr lang="en-GB" sz="2200" dirty="0"/>
              <a:t>two little bird songs;</a:t>
            </a:r>
          </a:p>
          <a:p>
            <a:r>
              <a:rPr lang="en-GB" sz="2200" dirty="0"/>
              <a:t>making chair / table settings</a:t>
            </a:r>
            <a:br>
              <a:rPr lang="en-GB" sz="2200" dirty="0"/>
            </a:br>
            <a:r>
              <a:rPr lang="en-GB" sz="2200" dirty="0"/>
              <a:t>for three bears to come to tea;</a:t>
            </a:r>
          </a:p>
          <a:p>
            <a:r>
              <a:rPr lang="en-GB" sz="2200" dirty="0"/>
              <a:t>building houses from straw / </a:t>
            </a:r>
            <a:br>
              <a:rPr lang="en-GB" sz="2200" dirty="0"/>
            </a:br>
            <a:r>
              <a:rPr lang="en-GB" sz="2200" dirty="0"/>
              <a:t>twigs / blocks for the three pigs…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459549A-A7BB-EE40-A7CD-AAE9874EE459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381" y="2777835"/>
            <a:ext cx="3047365" cy="15236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6EC4DDD-9592-8741-8A19-E30CC7AC1731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381" y="4518644"/>
            <a:ext cx="3047680" cy="15236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4D24155-39CE-9F46-8D68-2DED60CB085E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816" y="2777834"/>
            <a:ext cx="3047366" cy="15236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29BC6E2-BE3A-754F-B7E5-A239D1947AD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816" y="4518644"/>
            <a:ext cx="3047680" cy="152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050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E3B49BD-1700-7F40-90F1-2D1382B8DD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337" y="3885039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09CA921-808D-674C-BDFD-8BA4C989EB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5730" y="3885039"/>
            <a:ext cx="2249353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52F3CBB-6FCF-534C-B6FA-66BF3D3A92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707" y="3885039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093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E3B49BD-1700-7F40-90F1-2D1382B8DD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337" y="3885039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09CA921-808D-674C-BDFD-8BA4C989EB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5730" y="3885039"/>
            <a:ext cx="2249353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52F3CBB-6FCF-534C-B6FA-66BF3D3A92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707" y="3885039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413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E3B49BD-1700-7F40-90F1-2D1382B8DD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337" y="3885039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09CA921-808D-674C-BDFD-8BA4C989EB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5730" y="3885039"/>
            <a:ext cx="2249353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52F3CBB-6FCF-534C-B6FA-66BF3D3A92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707" y="3885039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582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F5DAF6-DF6C-6644-AE45-97D926CA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926418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9743633-AA40-4E4B-BD95-4317E609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61" y="2566194"/>
            <a:ext cx="3822700" cy="287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11B3454-1A65-1646-BA39-4E2462A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50" y="215183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4B87069-BBF6-4C46-8D22-571CAABA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53" y="2803463"/>
            <a:ext cx="3822700" cy="2870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9303024-565F-1E4E-B23A-1E2D887F6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8" y="2518754"/>
            <a:ext cx="3822700" cy="287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BC2D742-EB26-9746-92BB-16791A71B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93" y="2104394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461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F5DAF6-DF6C-6644-AE45-97D926CA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926418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9743633-AA40-4E4B-BD95-4317E609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61" y="2566194"/>
            <a:ext cx="3822700" cy="287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11B3454-1A65-1646-BA39-4E2462A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50" y="215183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4B87069-BBF6-4C46-8D22-571CAABA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53" y="2803463"/>
            <a:ext cx="3822700" cy="2870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9303024-565F-1E4E-B23A-1E2D887F6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8" y="2518754"/>
            <a:ext cx="3822700" cy="287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BC2D742-EB26-9746-92BB-16791A71B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93" y="2104394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80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F5DAF6-DF6C-6644-AE45-97D926CA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926418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9743633-AA40-4E4B-BD95-4317E609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61" y="2566194"/>
            <a:ext cx="3822700" cy="287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11B3454-1A65-1646-BA39-4E2462A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50" y="215183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4B87069-BBF6-4C46-8D22-571CAABA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53" y="2803463"/>
            <a:ext cx="3822700" cy="2870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9303024-565F-1E4E-B23A-1E2D887F6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8" y="2518754"/>
            <a:ext cx="3822700" cy="287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BC2D742-EB26-9746-92BB-16791A71B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93" y="2104394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194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F5DAF6-DF6C-6644-AE45-97D926CA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926418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9743633-AA40-4E4B-BD95-4317E609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61" y="2566194"/>
            <a:ext cx="3822700" cy="287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11B3454-1A65-1646-BA39-4E2462A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50" y="215183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4B87069-BBF6-4C46-8D22-571CAABA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53" y="2803463"/>
            <a:ext cx="3822700" cy="2870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9303024-565F-1E4E-B23A-1E2D887F6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8" y="2518754"/>
            <a:ext cx="3822700" cy="287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BC2D742-EB26-9746-92BB-16791A71B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93" y="2104394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320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B39B7310-C33A-E647-BC2E-1F7FD951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4F709BC6-1C29-034C-A003-314A2977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995E71D6-9EFB-B549-BD1D-FF474DE35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347F569F-3940-6443-A89D-C3635772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11E12D92-AFE0-6D4B-A4F6-B80428C9E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033" y="416840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BE7FC302-9986-ED46-8731-F622BD62F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170" y="416840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356907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B39B7310-C33A-E647-BC2E-1F7FD951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4F709BC6-1C29-034C-A003-314A2977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995E71D6-9EFB-B549-BD1D-FF474DE35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347F569F-3940-6443-A89D-C3635772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11E12D92-AFE0-6D4B-A4F6-B80428C9E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033" y="416840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BE7FC302-9986-ED46-8731-F622BD62F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170" y="416840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49029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9990332" y="52593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B39B7310-C33A-E647-BC2E-1F7FD951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4F709BC6-1C29-034C-A003-314A2977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995E71D6-9EFB-B549-BD1D-FF474DE35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347F569F-3940-6443-A89D-C3635772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11E12D92-AFE0-6D4B-A4F6-B80428C9E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033" y="416840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BE7FC302-9986-ED46-8731-F622BD62F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170" y="416840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154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is the odd one out? Explain your answer.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03515D6-80A4-D848-840E-499643D47A2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122" y="4514912"/>
            <a:ext cx="1393548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A36F699-DF22-4E49-A08B-C208D1BC9F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933" y="4514912"/>
            <a:ext cx="1393548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DE26056-953C-C048-89AF-09C1D9B917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933" y="3654415"/>
            <a:ext cx="1393548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9A5ADD5-474A-8E41-A79B-C93C05ED93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744" y="4774325"/>
            <a:ext cx="1396866" cy="144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58F1EA9-1AC0-AA40-BD72-A54B9E3D8F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582" y="4514912"/>
            <a:ext cx="1396866" cy="144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2E8D1C8-8B80-D442-9282-07574E4CC7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404" y="3654415"/>
            <a:ext cx="1396866" cy="144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B23968E-AEBA-AD47-AD04-C54F6EBE6B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566" y="3919388"/>
            <a:ext cx="1396866" cy="14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FDA8F35-B021-DA40-A13F-8016CA9225C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122" y="3683554"/>
            <a:ext cx="1393548" cy="14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9C0F9DA7-34EB-B04E-A0A5-C51DF0ADEAC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720" y="3053609"/>
            <a:ext cx="139686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934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9990332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B39B7310-C33A-E647-BC2E-1F7FD951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4F709BC6-1C29-034C-A003-314A2977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995E71D6-9EFB-B549-BD1D-FF474DE35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347F569F-3940-6443-A89D-C3635772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11E12D92-AFE0-6D4B-A4F6-B80428C9E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033" y="416840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BE7FC302-9986-ED46-8731-F622BD62F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170" y="416840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991140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4300E7E-93C7-BA49-B4EA-FFD78E4638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06" y="4161619"/>
            <a:ext cx="719137" cy="7191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C77AD70-2F6A-F443-98E3-D38DA65A10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599" y="4161619"/>
            <a:ext cx="719137" cy="7191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3F4435FD-5143-A547-BA5E-F728611391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736" y="4161619"/>
            <a:ext cx="719137" cy="71913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4E52A867-1E39-3C44-8490-84F58C8BF4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350" y="4161619"/>
            <a:ext cx="719137" cy="7191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F9417B49-A5E4-9F4E-90CD-F244611B1F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725" y="4161619"/>
            <a:ext cx="719137" cy="7191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482E23DA-74CF-8F47-8873-AA80F8CBF0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657" y="4161619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414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4300E7E-93C7-BA49-B4EA-FFD78E4638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06" y="4161619"/>
            <a:ext cx="719137" cy="7191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C77AD70-2F6A-F443-98E3-D38DA65A10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599" y="4161619"/>
            <a:ext cx="719137" cy="7191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3F4435FD-5143-A547-BA5E-F728611391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736" y="4161619"/>
            <a:ext cx="719137" cy="71913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4E52A867-1E39-3C44-8490-84F58C8BF4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350" y="4161619"/>
            <a:ext cx="719137" cy="7191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F9417B49-A5E4-9F4E-90CD-F244611B1F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725" y="4161619"/>
            <a:ext cx="719137" cy="7191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482E23DA-74CF-8F47-8873-AA80F8CBF0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657" y="4161619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431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9990332" y="52593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4300E7E-93C7-BA49-B4EA-FFD78E4638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06" y="4161619"/>
            <a:ext cx="719137" cy="7191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C77AD70-2F6A-F443-98E3-D38DA65A10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599" y="4161619"/>
            <a:ext cx="719137" cy="7191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3F4435FD-5143-A547-BA5E-F728611391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736" y="4161619"/>
            <a:ext cx="719137" cy="71913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4E52A867-1E39-3C44-8490-84F58C8BF4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350" y="4161619"/>
            <a:ext cx="719137" cy="7191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F9417B49-A5E4-9F4E-90CD-F244611B1F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725" y="4161619"/>
            <a:ext cx="719137" cy="7191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482E23DA-74CF-8F47-8873-AA80F8CBF0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657" y="4161619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12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9990332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4300E7E-93C7-BA49-B4EA-FFD78E4638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06" y="4161619"/>
            <a:ext cx="719137" cy="7191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C77AD70-2F6A-F443-98E3-D38DA65A10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599" y="4161619"/>
            <a:ext cx="719137" cy="7191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3F4435FD-5143-A547-BA5E-F728611391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736" y="4161619"/>
            <a:ext cx="719137" cy="71913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4E52A867-1E39-3C44-8490-84F58C8BF4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350" y="4161619"/>
            <a:ext cx="719137" cy="7191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F9417B49-A5E4-9F4E-90CD-F244611B1F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725" y="4161619"/>
            <a:ext cx="719137" cy="7191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482E23DA-74CF-8F47-8873-AA80F8CBF0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657" y="4161619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42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C77AD70-2F6A-F443-98E3-D38DA65A10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964" y="2505844"/>
            <a:ext cx="719137" cy="7191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3F4435FD-5143-A547-BA5E-F728611391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293" y="2865413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38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C77AD70-2F6A-F443-98E3-D38DA65A10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599" y="4161619"/>
            <a:ext cx="719137" cy="7191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3F4435FD-5143-A547-BA5E-F728611391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736" y="4161619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055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55572635-4347-AD47-B3C7-CC2D6EB9B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494" y="29291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25D0526F-3F03-854F-861B-22DA14BF5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872" y="304315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FC913B8-6587-064B-86EE-F0171190B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7528" y="29291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49115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55572635-4347-AD47-B3C7-CC2D6EB9B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25D0526F-3F03-854F-861B-22DA14BF5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FC913B8-6587-064B-86EE-F0171190B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606" y="415837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72117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C77AD70-2F6A-F443-98E3-D38DA65A10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611" y="2696381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0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is the odd one out? 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green cubes are the odd one out, as it shows 3, the other cubes show 2!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122" y="4514912"/>
            <a:ext cx="1393548" cy="14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C455A9C-A2DF-F34F-959B-8098CE1F2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933" y="4514912"/>
            <a:ext cx="1393548" cy="14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66AAF88-0DFE-CF46-824D-3B4744A42E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933" y="3654415"/>
            <a:ext cx="1393548" cy="14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F7F2D262-D994-6543-B273-B6DF7A9EED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744" y="4774325"/>
            <a:ext cx="1396866" cy="14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F69C1BAB-B0FB-6543-8245-876ACCA11D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582" y="4514912"/>
            <a:ext cx="1396866" cy="14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DC684D47-E3F8-D94F-9901-83807E5C74B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404" y="3654415"/>
            <a:ext cx="1396866" cy="14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3D13B88-7B66-7642-BFAB-21E54E33D0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566" y="3919388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B0EC365-B8C4-DC4F-811D-8AF205FF7FA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122" y="3683554"/>
            <a:ext cx="1393548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695B3A8-2530-3242-AE07-F4ADF707E5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720" y="3053609"/>
            <a:ext cx="139686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557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C77AD70-2F6A-F443-98E3-D38DA65A10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599" y="4161619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80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1035E6B-6807-9E41-95C2-384CFCF6B0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934" y="2653289"/>
            <a:ext cx="2249353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8C37DFB-EBA2-2844-924F-AD35D1C4EA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715" y="2584127"/>
            <a:ext cx="2249353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98EDCB-E8A2-E14D-86F5-8EA12C13A2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757" y="2584127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982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1035E6B-6807-9E41-95C2-384CFCF6B0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929" y="3800757"/>
            <a:ext cx="2249353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8C37DFB-EBA2-2844-924F-AD35D1C4EA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094" y="3800757"/>
            <a:ext cx="2249353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98EDCB-E8A2-E14D-86F5-8EA12C13A2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680" y="3800757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092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1079384-9932-D141-9A50-FC686E290DF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3128" y="3027415"/>
            <a:ext cx="777261" cy="8031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ACD8312-3559-3042-81A1-DFBC04C000C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981" y="3027415"/>
            <a:ext cx="777261" cy="80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918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1079384-9932-D141-9A50-FC686E290DF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09" y="4119603"/>
            <a:ext cx="777261" cy="8031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ACD8312-3559-3042-81A1-DFBC04C000C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366" y="4112567"/>
            <a:ext cx="777261" cy="80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693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C77AD70-2F6A-F443-98E3-D38DA65A10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288" y="3069431"/>
            <a:ext cx="719137" cy="7191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622116C-E511-F94E-9F42-AAA57E06C6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287" y="2893120"/>
            <a:ext cx="719137" cy="7191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A93B09F-D7C7-8049-9380-E7CE104AAA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474" y="3069430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998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C77AD70-2F6A-F443-98E3-D38DA65A10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599" y="4161619"/>
            <a:ext cx="719137" cy="7191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622116C-E511-F94E-9F42-AAA57E06C6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736" y="4161619"/>
            <a:ext cx="719137" cy="7191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A93B09F-D7C7-8049-9380-E7CE104AAA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042" y="4161618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779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55572635-4347-AD47-B3C7-CC2D6EB9B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264437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89685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55572635-4347-AD47-B3C7-CC2D6EB9B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29163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1035E6B-6807-9E41-95C2-384CFCF6B0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041" y="2485937"/>
            <a:ext cx="2249353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8C37DFB-EBA2-2844-924F-AD35D1C4EA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513" y="2474151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69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122" y="4289497"/>
            <a:ext cx="1393548" cy="14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C455A9C-A2DF-F34F-959B-8098CE1F2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4289497"/>
            <a:ext cx="1393548" cy="14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66AAF88-0DFE-CF46-824D-3B4744A42E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3429000"/>
            <a:ext cx="1393548" cy="14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F7F2D262-D994-6543-B273-B6DF7A9EED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781" y="4289497"/>
            <a:ext cx="1396866" cy="14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3D13B88-7B66-7642-BFAB-21E54E33D0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3419203"/>
            <a:ext cx="1396866" cy="14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7B8E619-F5C9-EB4A-BC7B-A1DEAE046A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2548909"/>
            <a:ext cx="139686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205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1035E6B-6807-9E41-95C2-384CFCF6B0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929" y="3800757"/>
            <a:ext cx="2249353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8C37DFB-EBA2-2844-924F-AD35D1C4EA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094" y="3800757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608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1079384-9932-D141-9A50-FC686E290DF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164" y="3198124"/>
            <a:ext cx="777261" cy="8031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ACD8312-3559-3042-81A1-DFBC04C000C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287" y="3198124"/>
            <a:ext cx="777261" cy="8031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A635065-697E-6C4A-AC52-7AE96801743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306" y="3198124"/>
            <a:ext cx="777261" cy="80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292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1079384-9932-D141-9A50-FC686E290DF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09" y="4119603"/>
            <a:ext cx="777261" cy="8031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ACD8312-3559-3042-81A1-DFBC04C000C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366" y="4112567"/>
            <a:ext cx="777261" cy="8031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A635065-697E-6C4A-AC52-7AE96801743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055" y="4112567"/>
            <a:ext cx="777261" cy="80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470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55572635-4347-AD47-B3C7-CC2D6EB9B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5278" y="2982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25D0526F-3F03-854F-861B-22DA14BF5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9348" y="263292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30895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55572635-4347-AD47-B3C7-CC2D6EB9B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25D0526F-3F03-854F-861B-22DA14BF5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994402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1035E6B-6807-9E41-95C2-384CFCF6B0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488" y="2534331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446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1035E6B-6807-9E41-95C2-384CFCF6B0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929" y="3800757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368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080" y="4289497"/>
            <a:ext cx="1393548" cy="14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F7F2D262-D994-6543-B273-B6DF7A9EED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781" y="4289497"/>
            <a:ext cx="1396866" cy="14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3D13B88-7B66-7642-BFAB-21E54E33D0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3419203"/>
            <a:ext cx="1396866" cy="14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7B8E619-F5C9-EB4A-BC7B-A1DEAE046A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2548909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4B20A15-D103-EE45-A3F0-26F9EB8B75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300" y="4289497"/>
            <a:ext cx="1393548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11AE624-B37C-494C-A067-B1600869C0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300" y="3429000"/>
            <a:ext cx="139354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524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122" y="4289497"/>
            <a:ext cx="1393548" cy="14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C455A9C-A2DF-F34F-959B-8098CE1F2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4289497"/>
            <a:ext cx="1393548" cy="14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66AAF88-0DFE-CF46-824D-3B4744A42E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3429000"/>
            <a:ext cx="1393548" cy="14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F7F2D262-D994-6543-B273-B6DF7A9EED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781" y="4289497"/>
            <a:ext cx="1396866" cy="14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3D13B88-7B66-7642-BFAB-21E54E33D0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3419203"/>
            <a:ext cx="1396866" cy="14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7B8E619-F5C9-EB4A-BC7B-A1DEAE046A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2548909"/>
            <a:ext cx="1396866" cy="144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970B85C-BB84-364B-BF94-15E15851F99E}"/>
              </a:ext>
            </a:extLst>
          </p:cNvPr>
          <p:cNvSpPr/>
          <p:nvPr/>
        </p:nvSpPr>
        <p:spPr>
          <a:xfrm>
            <a:off x="2636265" y="5792242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449F83-28C3-F94A-8E68-122D267182FE}"/>
              </a:ext>
            </a:extLst>
          </p:cNvPr>
          <p:cNvSpPr/>
          <p:nvPr/>
        </p:nvSpPr>
        <p:spPr>
          <a:xfrm>
            <a:off x="5717395" y="5792241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8D24515-0519-8D4E-A4E3-BCD7CEC8725A}"/>
              </a:ext>
            </a:extLst>
          </p:cNvPr>
          <p:cNvSpPr/>
          <p:nvPr/>
        </p:nvSpPr>
        <p:spPr>
          <a:xfrm>
            <a:off x="8556311" y="5792240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391212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D03B546-5C39-4E42-8FCD-F9DEA44DA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21294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212D6E6-AA8A-7949-8DA7-B018B4D45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1418" y="2921294"/>
            <a:ext cx="2160000" cy="216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843BFC4-9B42-BF41-9534-40859CD7E0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61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122" y="4289497"/>
            <a:ext cx="1393548" cy="14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C455A9C-A2DF-F34F-959B-8098CE1F2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4289497"/>
            <a:ext cx="1393548" cy="14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66AAF88-0DFE-CF46-824D-3B4744A42E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3429000"/>
            <a:ext cx="1393548" cy="14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F7F2D262-D994-6543-B273-B6DF7A9EED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781" y="4289497"/>
            <a:ext cx="1396866" cy="14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3D13B88-7B66-7642-BFAB-21E54E33D0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3419203"/>
            <a:ext cx="1396866" cy="14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7B8E619-F5C9-EB4A-BC7B-A1DEAE046A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2548909"/>
            <a:ext cx="1396866" cy="144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970B85C-BB84-364B-BF94-15E15851F99E}"/>
              </a:ext>
            </a:extLst>
          </p:cNvPr>
          <p:cNvSpPr/>
          <p:nvPr/>
        </p:nvSpPr>
        <p:spPr>
          <a:xfrm>
            <a:off x="2636265" y="5792242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392529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D03B546-5C39-4E42-8FCD-F9DEA44DA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21294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212D6E6-AA8A-7949-8DA7-B018B4D45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9575CE8-A93B-744F-B4A2-2DD5057AD6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800" y="2921294"/>
            <a:ext cx="2160000" cy="216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6553805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B7B8284-4150-604D-B52F-C03CE9AD0E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647" y="3885039"/>
            <a:ext cx="2249353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E3B49BD-1700-7F40-90F1-2D1382B8DD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404" y="3885039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09CA921-808D-674C-BDFD-8BA4C989EB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525" y="3885039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6736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B7B8284-4150-604D-B52F-C03CE9AD0E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647" y="3885039"/>
            <a:ext cx="2249353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E3B49BD-1700-7F40-90F1-2D1382B8DD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337" y="3885039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09CA921-808D-674C-BDFD-8BA4C989EB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405" y="3885039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233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F5DAF6-DF6C-6644-AE45-97D926CA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9743633-AA40-4E4B-BD95-4317E609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61" y="2566194"/>
            <a:ext cx="3822700" cy="287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11B3454-1A65-1646-BA39-4E2462A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4" y="2241948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4B87069-BBF6-4C46-8D22-571CAABA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53" y="2803463"/>
            <a:ext cx="3822700" cy="2870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5FEFA30-47E8-1D44-ADCE-ECEA9DC92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542" y="2389103"/>
            <a:ext cx="3822700" cy="2870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5ADC1DC-F425-6D4F-8B3D-E4FD66334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87" y="1996786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4234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F5DAF6-DF6C-6644-AE45-97D926CA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9743633-AA40-4E4B-BD95-4317E609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61" y="2566194"/>
            <a:ext cx="3822700" cy="287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11B3454-1A65-1646-BA39-4E2462A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50" y="215183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4B87069-BBF6-4C46-8D22-571CAABA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53" y="2803463"/>
            <a:ext cx="3822700" cy="2870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5FEFA30-47E8-1D44-ADCE-ECEA9DC92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542" y="2389103"/>
            <a:ext cx="3822700" cy="2870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5ADC1DC-F425-6D4F-8B3D-E4FD66334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87" y="1996786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6031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B39B7310-C33A-E647-BC2E-1F7FD951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4F709BC6-1C29-034C-A003-314A2977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347F569F-3940-6443-A89D-C3635772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0AE94EE1-7681-0C4E-9EC9-550C4871A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63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07B4DB9B-B2CA-E646-9E64-E5680BA77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13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70015D04-B0EC-1943-ABA4-10ED1C252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0907" y="416840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4480894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9990332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B39B7310-C33A-E647-BC2E-1F7FD951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4F709BC6-1C29-034C-A003-314A2977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995E71D6-9EFB-B549-BD1D-FF474DE35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347F569F-3940-6443-A89D-C3635772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0AE94EE1-7681-0C4E-9EC9-550C4871A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1226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07B4DB9B-B2CA-E646-9E64-E5680BA77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3496429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4300E7E-93C7-BA49-B4EA-FFD78E4638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06" y="4161619"/>
            <a:ext cx="719137" cy="7191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C77AD70-2F6A-F443-98E3-D38DA65A10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599" y="4161619"/>
            <a:ext cx="719137" cy="7191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3F4435FD-5143-A547-BA5E-F728611391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736" y="4161619"/>
            <a:ext cx="719137" cy="71913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4E52A867-1E39-3C44-8490-84F58C8BF4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350" y="4161619"/>
            <a:ext cx="719137" cy="71913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997763B4-3EEA-AF4A-9059-685D5BCB21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24" y="4161618"/>
            <a:ext cx="719137" cy="71913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F4359C40-8719-484E-BC02-5100AC2A87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5459" y="4161619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0310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9990332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4300E7E-93C7-BA49-B4EA-FFD78E4638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06" y="4161619"/>
            <a:ext cx="719137" cy="7191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C77AD70-2F6A-F443-98E3-D38DA65A10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599" y="4161619"/>
            <a:ext cx="719137" cy="7191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3F4435FD-5143-A547-BA5E-F728611391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736" y="4161619"/>
            <a:ext cx="719137" cy="71913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4E52A867-1E39-3C44-8490-84F58C8BF4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350" y="4161619"/>
            <a:ext cx="719137" cy="71913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997763B4-3EEA-AF4A-9059-685D5BCB21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87" y="4161619"/>
            <a:ext cx="719137" cy="71913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F4359C40-8719-484E-BC02-5100AC2A87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624" y="4161619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9423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3, 2, 1 order. </a:t>
            </a:r>
            <a:endParaRPr lang="en-GB" sz="2200" dirty="0"/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080" y="4289497"/>
            <a:ext cx="1393548" cy="14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F7F2D262-D994-6543-B273-B6DF7A9EED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781" y="4289497"/>
            <a:ext cx="1396866" cy="14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3D13B88-7B66-7642-BFAB-21E54E33D0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3419203"/>
            <a:ext cx="1396866" cy="14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7B8E619-F5C9-EB4A-BC7B-A1DEAE046A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2548909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4B20A15-D103-EE45-A3F0-26F9EB8B75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300" y="4289497"/>
            <a:ext cx="1393548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11AE624-B37C-494C-A067-B1600869C0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300" y="3429000"/>
            <a:ext cx="139354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99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122" y="4289497"/>
            <a:ext cx="1393548" cy="14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C455A9C-A2DF-F34F-959B-8098CE1F2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4289497"/>
            <a:ext cx="1393548" cy="14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66AAF88-0DFE-CF46-824D-3B4744A42E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3429000"/>
            <a:ext cx="1393548" cy="14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F7F2D262-D994-6543-B273-B6DF7A9EED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781" y="4289497"/>
            <a:ext cx="1396866" cy="14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3D13B88-7B66-7642-BFAB-21E54E33D0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3419203"/>
            <a:ext cx="1396866" cy="14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7B8E619-F5C9-EB4A-BC7B-A1DEAE046A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2548909"/>
            <a:ext cx="1396866" cy="144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970B85C-BB84-364B-BF94-15E15851F99E}"/>
              </a:ext>
            </a:extLst>
          </p:cNvPr>
          <p:cNvSpPr/>
          <p:nvPr/>
        </p:nvSpPr>
        <p:spPr>
          <a:xfrm>
            <a:off x="2636265" y="5792242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449F83-28C3-F94A-8E68-122D267182FE}"/>
              </a:ext>
            </a:extLst>
          </p:cNvPr>
          <p:cNvSpPr/>
          <p:nvPr/>
        </p:nvSpPr>
        <p:spPr>
          <a:xfrm>
            <a:off x="5717395" y="5792241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5137403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3, 2, 1 order. </a:t>
            </a:r>
            <a:endParaRPr lang="en-GB" sz="2200" dirty="0"/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200" y="4289497"/>
            <a:ext cx="1393548" cy="14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C455A9C-A2DF-F34F-959B-8098CE1F2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4289497"/>
            <a:ext cx="1393548" cy="14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66AAF88-0DFE-CF46-824D-3B4744A42E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3429000"/>
            <a:ext cx="1393548" cy="144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970B85C-BB84-364B-BF94-15E15851F99E}"/>
              </a:ext>
            </a:extLst>
          </p:cNvPr>
          <p:cNvSpPr/>
          <p:nvPr/>
        </p:nvSpPr>
        <p:spPr>
          <a:xfrm>
            <a:off x="2636265" y="5792242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449F83-28C3-F94A-8E68-122D267182FE}"/>
              </a:ext>
            </a:extLst>
          </p:cNvPr>
          <p:cNvSpPr/>
          <p:nvPr/>
        </p:nvSpPr>
        <p:spPr>
          <a:xfrm>
            <a:off x="5717395" y="5792241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8D24515-0519-8D4E-A4E3-BCD7CEC8725A}"/>
              </a:ext>
            </a:extLst>
          </p:cNvPr>
          <p:cNvSpPr/>
          <p:nvPr/>
        </p:nvSpPr>
        <p:spPr>
          <a:xfrm>
            <a:off x="8556311" y="5792240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BB9C609-B900-8846-8F93-ECC900FBBF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478" y="4289497"/>
            <a:ext cx="1396866" cy="14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880661AE-554F-AF4B-978A-D9740290B4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445" y="3419203"/>
            <a:ext cx="1396866" cy="14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037C3B9-36F9-6F47-90F4-3441648A7C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445" y="2548909"/>
            <a:ext cx="139686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0632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3, 2, 1 order.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D03B546-5C39-4E42-8FCD-F9DEA44DA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21294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212D6E6-AA8A-7949-8DA7-B018B4D45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1418" y="2921294"/>
            <a:ext cx="2160000" cy="216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843BFC4-9B42-BF41-9534-40859CD7E0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6104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3, 2, 1 order.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D03B546-5C39-4E42-8FCD-F9DEA44DA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800" y="2921294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212D6E6-AA8A-7949-8DA7-B018B4D45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BE54832-87AD-EF48-BCD2-90A34218AD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2129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1155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3, 2, 1 order. </a:t>
            </a: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B7B8284-4150-604D-B52F-C03CE9AD0E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647" y="3885039"/>
            <a:ext cx="2249353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E3B49BD-1700-7F40-90F1-2D1382B8DD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404" y="3885039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09CA921-808D-674C-BDFD-8BA4C989EB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525" y="3885039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2136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3, 2, 1 order. 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E3B49BD-1700-7F40-90F1-2D1382B8DD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337" y="3885039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09CA921-808D-674C-BDFD-8BA4C989EB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5730" y="3885039"/>
            <a:ext cx="2249353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52F3CBB-6FCF-534C-B6FA-66BF3D3A92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707" y="3885039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371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3, 2, 1 order.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F5DAF6-DF6C-6644-AE45-97D926CA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9743633-AA40-4E4B-BD95-4317E609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61" y="2566194"/>
            <a:ext cx="3822700" cy="287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11B3454-1A65-1646-BA39-4E2462A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4" y="2241948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4B87069-BBF6-4C46-8D22-571CAABA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53" y="2803463"/>
            <a:ext cx="3822700" cy="2870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5FEFA30-47E8-1D44-ADCE-ECEA9DC92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542" y="2389103"/>
            <a:ext cx="3822700" cy="2870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5ADC1DC-F425-6D4F-8B3D-E4FD66334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87" y="1996786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9926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3, 2, 1 order. 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F5DAF6-DF6C-6644-AE45-97D926CA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926418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9743633-AA40-4E4B-BD95-4317E609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61" y="2566194"/>
            <a:ext cx="3822700" cy="287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11B3454-1A65-1646-BA39-4E2462A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50" y="215183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4B87069-BBF6-4C46-8D22-571CAABA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53" y="2803463"/>
            <a:ext cx="3822700" cy="2870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9303024-565F-1E4E-B23A-1E2D887F6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8" y="2518754"/>
            <a:ext cx="3822700" cy="287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BC2D742-EB26-9746-92BB-16791A71B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93" y="2104394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0344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3, 2, 1 order. </a:t>
            </a:r>
            <a:endParaRPr lang="en-GB" sz="220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B39B7310-C33A-E647-BC2E-1F7FD951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4F709BC6-1C29-034C-A003-314A2977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347F569F-3940-6443-A89D-C3635772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0AE94EE1-7681-0C4E-9EC9-550C4871A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63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07B4DB9B-B2CA-E646-9E64-E5680BA77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13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70015D04-B0EC-1943-ABA4-10ED1C252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0907" y="416840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8322565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3, 2, 1 order. 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9990332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B39B7310-C33A-E647-BC2E-1F7FD951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4F709BC6-1C29-034C-A003-314A2977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995E71D6-9EFB-B549-BD1D-FF474DE35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347F569F-3940-6443-A89D-C3635772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11E12D92-AFE0-6D4B-A4F6-B80428C9E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033" y="416840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BE7FC302-9986-ED46-8731-F622BD62F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170" y="416840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2009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3, 2, 1 order. </a:t>
            </a:r>
            <a:endParaRPr lang="en-GB" sz="220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4300E7E-93C7-BA49-B4EA-FFD78E4638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06" y="4161619"/>
            <a:ext cx="719137" cy="7191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C77AD70-2F6A-F443-98E3-D38DA65A10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599" y="4161619"/>
            <a:ext cx="719137" cy="7191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3F4435FD-5143-A547-BA5E-F728611391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736" y="4161619"/>
            <a:ext cx="719137" cy="71913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4E52A867-1E39-3C44-8490-84F58C8BF4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350" y="4161619"/>
            <a:ext cx="719137" cy="71913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997763B4-3EEA-AF4A-9059-685D5BCB21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24" y="4161618"/>
            <a:ext cx="719137" cy="71913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F4359C40-8719-484E-BC02-5100AC2A87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5459" y="4161619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23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9407</TotalTime>
  <Words>3609</Words>
  <Application>Microsoft Office PowerPoint</Application>
  <PresentationFormat>Custom</PresentationFormat>
  <Paragraphs>931</Paragraphs>
  <Slides>152</Slides>
  <Notes>151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152</vt:i4>
      </vt:variant>
    </vt:vector>
  </HeadingPairs>
  <TitlesOfParts>
    <vt:vector size="160" baseType="lpstr">
      <vt:lpstr>Arial</vt:lpstr>
      <vt:lpstr>Muli</vt:lpstr>
      <vt:lpstr>OpenDyslexic</vt:lpstr>
      <vt:lpstr>Calibri</vt:lpstr>
      <vt:lpstr>OpenDyslexicAlta</vt:lpstr>
      <vt:lpstr>Lato</vt:lpstr>
      <vt:lpstr>Lato Light</vt:lpstr>
      <vt:lpstr>Office Theme</vt:lpstr>
      <vt:lpstr>PowerPoint Presentation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262</cp:revision>
  <cp:lastPrinted>2019-06-17T16:19:05Z</cp:lastPrinted>
  <dcterms:created xsi:type="dcterms:W3CDTF">2018-08-06T08:16:18Z</dcterms:created>
  <dcterms:modified xsi:type="dcterms:W3CDTF">2021-01-09T14:44:28Z</dcterms:modified>
</cp:coreProperties>
</file>