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5" r:id="rId5"/>
    <p:sldId id="706" r:id="rId6"/>
    <p:sldId id="726" r:id="rId7"/>
    <p:sldId id="727" r:id="rId8"/>
    <p:sldId id="715" r:id="rId9"/>
    <p:sldId id="728" r:id="rId10"/>
    <p:sldId id="71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Lato Light" panose="020F0302020204030203" pitchFamily="34" charset="0"/>
      <p:regular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FDAFAF"/>
    <a:srgbClr val="FE3860"/>
    <a:srgbClr val="FBC08C"/>
    <a:srgbClr val="E42E3A"/>
    <a:srgbClr val="C796FF"/>
    <a:srgbClr val="FE7700"/>
    <a:srgbClr val="7079DB"/>
    <a:srgbClr val="F5A700"/>
    <a:srgbClr val="72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7EAE4-F041-4F62-B84E-5BDF2AE78C1A}" v="829" dt="2020-12-20T11:30:3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7" d="100"/>
          <a:sy n="67" d="100"/>
        </p:scale>
        <p:origin x="-36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0D37EAE4-F041-4F62-B84E-5BDF2AE78C1A}"/>
    <pc:docChg chg="undo custSel addSld delSld modSld sldOrd">
      <pc:chgData name="Jonathan Coles" userId="29a124065b34fc92" providerId="LiveId" clId="{0D37EAE4-F041-4F62-B84E-5BDF2AE78C1A}" dt="2020-12-20T11:34:40.183" v="2316" actId="1076"/>
      <pc:docMkLst>
        <pc:docMk/>
      </pc:docMkLst>
      <pc:sldChg chg="addSp delSp modSp mod">
        <pc:chgData name="Jonathan Coles" userId="29a124065b34fc92" providerId="LiveId" clId="{0D37EAE4-F041-4F62-B84E-5BDF2AE78C1A}" dt="2020-12-20T09:42:59.617" v="249" actId="1076"/>
        <pc:sldMkLst>
          <pc:docMk/>
          <pc:sldMk cId="2367674404" sldId="690"/>
        </pc:sldMkLst>
        <pc:spChg chg="mod">
          <ac:chgData name="Jonathan Coles" userId="29a124065b34fc92" providerId="LiveId" clId="{0D37EAE4-F041-4F62-B84E-5BDF2AE78C1A}" dt="2020-12-20T09:40:23.700" v="237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0D37EAE4-F041-4F62-B84E-5BDF2AE78C1A}" dt="2020-12-20T09:42:59.617" v="249" actId="1076"/>
          <ac:picMkLst>
            <pc:docMk/>
            <pc:sldMk cId="2367674404" sldId="690"/>
            <ac:picMk id="3" creationId="{FBDC51E6-7D12-44D8-B6D8-BA9E26B46EB8}"/>
          </ac:picMkLst>
        </pc:picChg>
        <pc:picChg chg="add del mod">
          <ac:chgData name="Jonathan Coles" userId="29a124065b34fc92" providerId="LiveId" clId="{0D37EAE4-F041-4F62-B84E-5BDF2AE78C1A}" dt="2020-12-20T09:42:37.683" v="243" actId="478"/>
          <ac:picMkLst>
            <pc:docMk/>
            <pc:sldMk cId="2367674404" sldId="690"/>
            <ac:picMk id="1026" creationId="{48779075-B6E5-4758-89AE-A1DF7F7CCA08}"/>
          </ac:picMkLst>
        </pc:picChg>
        <pc:picChg chg="del">
          <ac:chgData name="Jonathan Coles" userId="29a124065b34fc92" providerId="LiveId" clId="{0D37EAE4-F041-4F62-B84E-5BDF2AE78C1A}" dt="2020-12-20T09:41:44.595" v="239" actId="478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0D37EAE4-F041-4F62-B84E-5BDF2AE78C1A}" dt="2020-12-20T11:25:47.451" v="2311" actId="20577"/>
        <pc:sldMkLst>
          <pc:docMk/>
          <pc:sldMk cId="2152387953" sldId="706"/>
        </pc:sldMkLst>
        <pc:spChg chg="mod">
          <ac:chgData name="Jonathan Coles" userId="29a124065b34fc92" providerId="LiveId" clId="{0D37EAE4-F041-4F62-B84E-5BDF2AE78C1A}" dt="2020-12-20T09:49:00.541" v="387" actId="20577"/>
          <ac:spMkLst>
            <pc:docMk/>
            <pc:sldMk cId="2152387953" sldId="706"/>
            <ac:spMk id="6" creationId="{70301304-32C2-3A46-A1E0-2B5BDB7645E2}"/>
          </ac:spMkLst>
        </pc:spChg>
        <pc:spChg chg="add del mod">
          <ac:chgData name="Jonathan Coles" userId="29a124065b34fc92" providerId="LiveId" clId="{0D37EAE4-F041-4F62-B84E-5BDF2AE78C1A}" dt="2020-12-20T11:25:47.451" v="2311" actId="20577"/>
          <ac:spMkLst>
            <pc:docMk/>
            <pc:sldMk cId="2152387953" sldId="706"/>
            <ac:spMk id="16" creationId="{E162F16D-BEED-4F47-B6C0-113B7BD33D7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29" creationId="{33BD2124-9193-4EDC-ADFA-6036077A2D5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0" creationId="{DF683870-4515-4510-86F5-EEB367EF2365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4" creationId="{FCA8DD14-AB10-4659-9B73-1D98D970D5B6}"/>
          </ac:spMkLst>
        </pc:sp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1" creationId="{236BE4DA-D28E-46F1-9633-AAB7BE9F9AFE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2" creationId="{2084A9D9-3765-48AF-AA66-752B52B071E6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3" creationId="{28F37913-D1C9-4D30-BB7F-044523285199}"/>
          </ac:picMkLst>
        </pc:picChg>
        <pc:picChg chg="add mod">
          <ac:chgData name="Jonathan Coles" userId="29a124065b34fc92" providerId="LiveId" clId="{0D37EAE4-F041-4F62-B84E-5BDF2AE78C1A}" dt="2020-12-20T09:52:43.935" v="667" actId="1076"/>
          <ac:picMkLst>
            <pc:docMk/>
            <pc:sldMk cId="2152387953" sldId="706"/>
            <ac:picMk id="2050" creationId="{9ECCD70F-46E9-4F3F-9F63-D13C11499835}"/>
          </ac:picMkLst>
        </pc:picChg>
      </pc:sldChg>
      <pc:sldChg chg="addSp delSp modSp mod delAnim modAnim">
        <pc:chgData name="Jonathan Coles" userId="29a124065b34fc92" providerId="LiveId" clId="{0D37EAE4-F041-4F62-B84E-5BDF2AE78C1A}" dt="2020-12-20T11:14:26.599" v="2106" actId="1076"/>
        <pc:sldMkLst>
          <pc:docMk/>
          <pc:sldMk cId="580616074" sldId="715"/>
        </pc:sldMkLst>
        <pc:spChg chg="mod">
          <ac:chgData name="Jonathan Coles" userId="29a124065b34fc92" providerId="LiveId" clId="{0D37EAE4-F041-4F62-B84E-5BDF2AE78C1A}" dt="2020-12-20T10:13:52.887" v="997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0D37EAE4-F041-4F62-B84E-5BDF2AE78C1A}" dt="2020-12-20T10:31:38.727" v="999" actId="27636"/>
          <ac:spMkLst>
            <pc:docMk/>
            <pc:sldMk cId="580616074" sldId="715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0:35:48.426" v="1386" actId="20577"/>
          <ac:spMkLst>
            <pc:docMk/>
            <pc:sldMk cId="580616074" sldId="715"/>
            <ac:spMk id="19" creationId="{E80D9D0D-D498-4560-B1AA-96A750A4F39B}"/>
          </ac:spMkLst>
        </pc:spChg>
        <pc:spChg chg="add mod">
          <ac:chgData name="Jonathan Coles" userId="29a124065b34fc92" providerId="LiveId" clId="{0D37EAE4-F041-4F62-B84E-5BDF2AE78C1A}" dt="2020-12-20T10:59:40.884" v="1694" actId="20577"/>
          <ac:spMkLst>
            <pc:docMk/>
            <pc:sldMk cId="580616074" sldId="715"/>
            <ac:spMk id="20" creationId="{5F387542-7642-4070-AAA5-2701D0CD9D79}"/>
          </ac:spMkLst>
        </pc:spChg>
        <pc:spChg chg="add mod">
          <ac:chgData name="Jonathan Coles" userId="29a124065b34fc92" providerId="LiveId" clId="{0D37EAE4-F041-4F62-B84E-5BDF2AE78C1A}" dt="2020-12-20T10:54:23.398" v="1636" actId="20577"/>
          <ac:spMkLst>
            <pc:docMk/>
            <pc:sldMk cId="580616074" sldId="715"/>
            <ac:spMk id="21" creationId="{B74010EA-51DB-4497-9E21-6018E06AD60F}"/>
          </ac:spMkLst>
        </pc:spChg>
        <pc:spChg chg="add mod">
          <ac:chgData name="Jonathan Coles" userId="29a124065b34fc92" providerId="LiveId" clId="{0D37EAE4-F041-4F62-B84E-5BDF2AE78C1A}" dt="2020-12-20T10:50:49.833" v="1578" actId="1076"/>
          <ac:spMkLst>
            <pc:docMk/>
            <pc:sldMk cId="580616074" sldId="715"/>
            <ac:spMk id="22" creationId="{851C5D6B-48A0-426F-B7A4-1A82A707291F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3" creationId="{5A169F9C-E03B-4060-94BA-DD36E0F7BFF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4" creationId="{6F45C0CD-921A-4B18-93A6-B364E036D33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5" creationId="{329749AC-E32E-4E17-B395-213E089BAB67}"/>
          </ac:spMkLst>
        </pc:spChg>
        <pc:spChg chg="add mod">
          <ac:chgData name="Jonathan Coles" userId="29a124065b34fc92" providerId="LiveId" clId="{0D37EAE4-F041-4F62-B84E-5BDF2AE78C1A}" dt="2020-12-20T10:40:57.051" v="1447" actId="14100"/>
          <ac:spMkLst>
            <pc:docMk/>
            <pc:sldMk cId="580616074" sldId="715"/>
            <ac:spMk id="26" creationId="{FDF6FA66-BB36-4E87-BF00-C87A517A3323}"/>
          </ac:spMkLst>
        </pc:spChg>
        <pc:spChg chg="add mod">
          <ac:chgData name="Jonathan Coles" userId="29a124065b34fc92" providerId="LiveId" clId="{0D37EAE4-F041-4F62-B84E-5BDF2AE78C1A}" dt="2020-12-20T10:36:56.497" v="1409" actId="20577"/>
          <ac:spMkLst>
            <pc:docMk/>
            <pc:sldMk cId="580616074" sldId="715"/>
            <ac:spMk id="27" creationId="{DB94D6F6-3EAE-4F9F-95BD-0773AF0B6A2C}"/>
          </ac:spMkLst>
        </pc:spChg>
        <pc:spChg chg="add mod">
          <ac:chgData name="Jonathan Coles" userId="29a124065b34fc92" providerId="LiveId" clId="{0D37EAE4-F041-4F62-B84E-5BDF2AE78C1A}" dt="2020-12-20T10:45:28.793" v="1483" actId="1076"/>
          <ac:spMkLst>
            <pc:docMk/>
            <pc:sldMk cId="580616074" sldId="715"/>
            <ac:spMk id="28" creationId="{00F9B879-1EFF-44EC-9D76-EA73A4CF3305}"/>
          </ac:spMkLst>
        </pc:spChg>
        <pc:spChg chg="add mod">
          <ac:chgData name="Jonathan Coles" userId="29a124065b34fc92" providerId="LiveId" clId="{0D37EAE4-F041-4F62-B84E-5BDF2AE78C1A}" dt="2020-12-20T10:39:42.486" v="1432" actId="14100"/>
          <ac:spMkLst>
            <pc:docMk/>
            <pc:sldMk cId="580616074" sldId="715"/>
            <ac:spMk id="29" creationId="{022EDFA1-31F7-4721-9A1F-D0483CD9D173}"/>
          </ac:spMkLst>
        </pc:spChg>
        <pc:spChg chg="add mod">
          <ac:chgData name="Jonathan Coles" userId="29a124065b34fc92" providerId="LiveId" clId="{0D37EAE4-F041-4F62-B84E-5BDF2AE78C1A}" dt="2020-12-20T10:43:00.388" v="1455" actId="14100"/>
          <ac:spMkLst>
            <pc:docMk/>
            <pc:sldMk cId="580616074" sldId="715"/>
            <ac:spMk id="33" creationId="{ED525001-7E2D-49A9-853A-3277CB6F9E61}"/>
          </ac:spMkLst>
        </pc:spChg>
        <pc:spChg chg="add mod">
          <ac:chgData name="Jonathan Coles" userId="29a124065b34fc92" providerId="LiveId" clId="{0D37EAE4-F041-4F62-B84E-5BDF2AE78C1A}" dt="2020-12-20T10:55:27.727" v="1679" actId="20577"/>
          <ac:spMkLst>
            <pc:docMk/>
            <pc:sldMk cId="580616074" sldId="715"/>
            <ac:spMk id="34" creationId="{86E54976-6877-4207-9569-AC578BBCCD21}"/>
          </ac:spMkLst>
        </pc:spChg>
        <pc:spChg chg="add mod">
          <ac:chgData name="Jonathan Coles" userId="29a124065b34fc92" providerId="LiveId" clId="{0D37EAE4-F041-4F62-B84E-5BDF2AE78C1A}" dt="2020-12-20T10:44:10.277" v="1469" actId="14100"/>
          <ac:spMkLst>
            <pc:docMk/>
            <pc:sldMk cId="580616074" sldId="715"/>
            <ac:spMk id="35" creationId="{F1380D23-9E00-480B-A018-71DA7EA28337}"/>
          </ac:spMkLst>
        </pc:spChg>
        <pc:spChg chg="add del mod">
          <ac:chgData name="Jonathan Coles" userId="29a124065b34fc92" providerId="LiveId" clId="{0D37EAE4-F041-4F62-B84E-5BDF2AE78C1A}" dt="2020-12-20T10:44:14.711" v="1471" actId="478"/>
          <ac:spMkLst>
            <pc:docMk/>
            <pc:sldMk cId="580616074" sldId="715"/>
            <ac:spMk id="36" creationId="{9B6F6C74-0925-4080-8836-5B995B2726E4}"/>
          </ac:spMkLst>
        </pc:spChg>
        <pc:spChg chg="add mod">
          <ac:chgData name="Jonathan Coles" userId="29a124065b34fc92" providerId="LiveId" clId="{0D37EAE4-F041-4F62-B84E-5BDF2AE78C1A}" dt="2020-12-20T10:44:23.613" v="1477" actId="20577"/>
          <ac:spMkLst>
            <pc:docMk/>
            <pc:sldMk cId="580616074" sldId="715"/>
            <ac:spMk id="37" creationId="{F929EA96-C4B0-483D-A15B-60B9A26D5D4B}"/>
          </ac:spMkLst>
        </pc:spChg>
        <pc:spChg chg="add mod">
          <ac:chgData name="Jonathan Coles" userId="29a124065b34fc92" providerId="LiveId" clId="{0D37EAE4-F041-4F62-B84E-5BDF2AE78C1A}" dt="2020-12-20T10:45:36.223" v="1484" actId="1076"/>
          <ac:spMkLst>
            <pc:docMk/>
            <pc:sldMk cId="580616074" sldId="715"/>
            <ac:spMk id="40" creationId="{09AA1DA8-9A02-401B-9F3C-6813862E37D9}"/>
          </ac:spMkLst>
        </pc:spChg>
        <pc:spChg chg="add mod">
          <ac:chgData name="Jonathan Coles" userId="29a124065b34fc92" providerId="LiveId" clId="{0D37EAE4-F041-4F62-B84E-5BDF2AE78C1A}" dt="2020-12-20T10:54:20.116" v="1632" actId="20577"/>
          <ac:spMkLst>
            <pc:docMk/>
            <pc:sldMk cId="580616074" sldId="715"/>
            <ac:spMk id="44" creationId="{9368EB00-8819-460F-962F-5831D7CC95ED}"/>
          </ac:spMkLst>
        </pc:spChg>
        <pc:spChg chg="add mod">
          <ac:chgData name="Jonathan Coles" userId="29a124065b34fc92" providerId="LiveId" clId="{0D37EAE4-F041-4F62-B84E-5BDF2AE78C1A}" dt="2020-12-20T10:54:27.017" v="1638" actId="20577"/>
          <ac:spMkLst>
            <pc:docMk/>
            <pc:sldMk cId="580616074" sldId="715"/>
            <ac:spMk id="45" creationId="{FE17A836-EED0-4D1A-A0BB-FED9920B0CF4}"/>
          </ac:spMkLst>
        </pc:spChg>
        <pc:spChg chg="add mod">
          <ac:chgData name="Jonathan Coles" userId="29a124065b34fc92" providerId="LiveId" clId="{0D37EAE4-F041-4F62-B84E-5BDF2AE78C1A}" dt="2020-12-20T10:54:29.647" v="1640" actId="20577"/>
          <ac:spMkLst>
            <pc:docMk/>
            <pc:sldMk cId="580616074" sldId="715"/>
            <ac:spMk id="48" creationId="{DA3BC47B-D8ED-4DED-875D-A5531D3778EF}"/>
          </ac:spMkLst>
        </pc:spChg>
        <pc:spChg chg="add mod">
          <ac:chgData name="Jonathan Coles" userId="29a124065b34fc92" providerId="LiveId" clId="{0D37EAE4-F041-4F62-B84E-5BDF2AE78C1A}" dt="2020-12-20T10:54:32.550" v="1642" actId="20577"/>
          <ac:spMkLst>
            <pc:docMk/>
            <pc:sldMk cId="580616074" sldId="715"/>
            <ac:spMk id="49" creationId="{92B61530-76C0-48D6-9AF9-BA16FF7F39C7}"/>
          </ac:spMkLst>
        </pc:spChg>
        <pc:spChg chg="add mod">
          <ac:chgData name="Jonathan Coles" userId="29a124065b34fc92" providerId="LiveId" clId="{0D37EAE4-F041-4F62-B84E-5BDF2AE78C1A}" dt="2020-12-20T10:56:12.905" v="1680" actId="1076"/>
          <ac:spMkLst>
            <pc:docMk/>
            <pc:sldMk cId="580616074" sldId="715"/>
            <ac:spMk id="50" creationId="{96E3CDF3-8F5D-4B20-9D08-5A05975485A7}"/>
          </ac:spMkLst>
        </pc:spChg>
        <pc:spChg chg="add mod">
          <ac:chgData name="Jonathan Coles" userId="29a124065b34fc92" providerId="LiveId" clId="{0D37EAE4-F041-4F62-B84E-5BDF2AE78C1A}" dt="2020-12-20T10:54:39.859" v="1647" actId="14100"/>
          <ac:spMkLst>
            <pc:docMk/>
            <pc:sldMk cId="580616074" sldId="715"/>
            <ac:spMk id="51" creationId="{9EF18591-F714-497B-A5DC-9154352D25DF}"/>
          </ac:spMkLst>
        </pc:spChg>
        <pc:spChg chg="add mod">
          <ac:chgData name="Jonathan Coles" userId="29a124065b34fc92" providerId="LiveId" clId="{0D37EAE4-F041-4F62-B84E-5BDF2AE78C1A}" dt="2020-12-20T10:54:44.388" v="1650" actId="14100"/>
          <ac:spMkLst>
            <pc:docMk/>
            <pc:sldMk cId="580616074" sldId="715"/>
            <ac:spMk id="52" creationId="{93B644B4-3F03-42DA-B606-37729CEA4D83}"/>
          </ac:spMkLst>
        </pc:spChg>
        <pc:spChg chg="add mod">
          <ac:chgData name="Jonathan Coles" userId="29a124065b34fc92" providerId="LiveId" clId="{0D37EAE4-F041-4F62-B84E-5BDF2AE78C1A}" dt="2020-12-20T10:59:04.928" v="1692" actId="1076"/>
          <ac:spMkLst>
            <pc:docMk/>
            <pc:sldMk cId="580616074" sldId="715"/>
            <ac:spMk id="53" creationId="{2370719D-9C5B-4EF9-B0B8-A7B7849EA942}"/>
          </ac:spMkLst>
        </pc:spChg>
        <pc:spChg chg="add mod">
          <ac:chgData name="Jonathan Coles" userId="29a124065b34fc92" providerId="LiveId" clId="{0D37EAE4-F041-4F62-B84E-5BDF2AE78C1A}" dt="2020-12-20T11:13:40.532" v="2102" actId="1076"/>
          <ac:spMkLst>
            <pc:docMk/>
            <pc:sldMk cId="580616074" sldId="715"/>
            <ac:spMk id="54" creationId="{7B85474A-7F59-4DE7-B66E-4E681F49BAF5}"/>
          </ac:spMkLst>
        </pc:spChg>
        <pc:spChg chg="add mod">
          <ac:chgData name="Jonathan Coles" userId="29a124065b34fc92" providerId="LiveId" clId="{0D37EAE4-F041-4F62-B84E-5BDF2AE78C1A}" dt="2020-12-20T11:14:06.627" v="2105" actId="1076"/>
          <ac:spMkLst>
            <pc:docMk/>
            <pc:sldMk cId="580616074" sldId="715"/>
            <ac:spMk id="55" creationId="{5E8AD51E-10B9-4EFA-83C8-89409AFE07E1}"/>
          </ac:spMkLst>
        </pc:spChg>
        <pc:spChg chg="add mod">
          <ac:chgData name="Jonathan Coles" userId="29a124065b34fc92" providerId="LiveId" clId="{0D37EAE4-F041-4F62-B84E-5BDF2AE78C1A}" dt="2020-12-20T11:13:53.200" v="2104" actId="1076"/>
          <ac:spMkLst>
            <pc:docMk/>
            <pc:sldMk cId="580616074" sldId="715"/>
            <ac:spMk id="56" creationId="{AF6935C1-1532-468C-95A6-97FCD567581B}"/>
          </ac:spMkLst>
        </pc:spChg>
        <pc:spChg chg="add mod">
          <ac:chgData name="Jonathan Coles" userId="29a124065b34fc92" providerId="LiveId" clId="{0D37EAE4-F041-4F62-B84E-5BDF2AE78C1A}" dt="2020-12-20T11:13:48.798" v="2103" actId="1076"/>
          <ac:spMkLst>
            <pc:docMk/>
            <pc:sldMk cId="580616074" sldId="715"/>
            <ac:spMk id="57" creationId="{ECB2181F-8909-4540-B10A-B0F0B2B8BF44}"/>
          </ac:spMkLst>
        </pc:spChg>
        <pc:spChg chg="add mod">
          <ac:chgData name="Jonathan Coles" userId="29a124065b34fc92" providerId="LiveId" clId="{0D37EAE4-F041-4F62-B84E-5BDF2AE78C1A}" dt="2020-12-20T10:55:11.979" v="1668" actId="14100"/>
          <ac:spMkLst>
            <pc:docMk/>
            <pc:sldMk cId="580616074" sldId="715"/>
            <ac:spMk id="58" creationId="{F5F1A2BA-B677-4540-B61A-7556DFFD583D}"/>
          </ac:spMkLst>
        </pc:spChg>
        <pc:spChg chg="add mod">
          <ac:chgData name="Jonathan Coles" userId="29a124065b34fc92" providerId="LiveId" clId="{0D37EAE4-F041-4F62-B84E-5BDF2AE78C1A}" dt="2020-12-20T10:55:16.118" v="1671" actId="14100"/>
          <ac:spMkLst>
            <pc:docMk/>
            <pc:sldMk cId="580616074" sldId="715"/>
            <ac:spMk id="59" creationId="{06D60699-0EB3-4565-85D1-37C78D0B937D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0" creationId="{F1C0A89C-0A89-4043-92C0-5EC5AD442F03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1" creationId="{C9C9D2EE-7C24-4596-AA53-7866F492B370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2" creationId="{7F4355E9-8804-4CBC-8667-62AFB92BD9FA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3" creationId="{C9B2BA10-B39A-4D9A-BC30-4914E0246E9C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4" creationId="{D575C873-FCA2-42CA-B910-2855B619332B}"/>
          </ac:spMkLst>
        </pc:spChg>
        <pc:spChg chg="add mod">
          <ac:chgData name="Jonathan Coles" userId="29a124065b34fc92" providerId="LiveId" clId="{0D37EAE4-F041-4F62-B84E-5BDF2AE78C1A}" dt="2020-12-20T10:55:19.325" v="1673" actId="20577"/>
          <ac:spMkLst>
            <pc:docMk/>
            <pc:sldMk cId="580616074" sldId="715"/>
            <ac:spMk id="65" creationId="{BBDD9568-E860-4683-B3AD-9C4E4D71C801}"/>
          </ac:spMkLst>
        </pc:spChg>
        <pc:picChg chg="del">
          <ac:chgData name="Jonathan Coles" userId="29a124065b34fc92" providerId="LiveId" clId="{0D37EAE4-F041-4F62-B84E-5BDF2AE78C1A}" dt="2020-12-20T10:31:40.260" v="1000" actId="478"/>
          <ac:picMkLst>
            <pc:docMk/>
            <pc:sldMk cId="580616074" sldId="715"/>
            <ac:picMk id="2" creationId="{142BFE91-A178-4760-90F3-9DCB821842D8}"/>
          </ac:picMkLst>
        </pc:picChg>
        <pc:picChg chg="add mod">
          <ac:chgData name="Jonathan Coles" userId="29a124065b34fc92" providerId="LiveId" clId="{0D37EAE4-F041-4F62-B84E-5BDF2AE78C1A}" dt="2020-12-20T10:32:33.896" v="1006" actId="1076"/>
          <ac:picMkLst>
            <pc:docMk/>
            <pc:sldMk cId="580616074" sldId="715"/>
            <ac:picMk id="4098" creationId="{CD60B823-97F1-4E0B-B312-FEDDD476E79B}"/>
          </ac:picMkLst>
        </pc:picChg>
        <pc:cxnChg chg="add mod">
          <ac:chgData name="Jonathan Coles" userId="29a124065b34fc92" providerId="LiveId" clId="{0D37EAE4-F041-4F62-B84E-5BDF2AE78C1A}" dt="2020-12-20T10:38:50.187" v="1421" actId="1076"/>
          <ac:cxnSpMkLst>
            <pc:docMk/>
            <pc:sldMk cId="580616074" sldId="715"/>
            <ac:cxnSpMk id="4" creationId="{35FFA5C6-1913-41BE-989E-D6AC2586DC8A}"/>
          </ac:cxnSpMkLst>
        </pc:cxnChg>
        <pc:cxnChg chg="add mod">
          <ac:chgData name="Jonathan Coles" userId="29a124065b34fc92" providerId="LiveId" clId="{0D37EAE4-F041-4F62-B84E-5BDF2AE78C1A}" dt="2020-12-20T11:14:26.599" v="2106" actId="1076"/>
          <ac:cxnSpMkLst>
            <pc:docMk/>
            <pc:sldMk cId="580616074" sldId="715"/>
            <ac:cxnSpMk id="30" creationId="{77CBE007-9BEC-4084-902F-97D215AC8911}"/>
          </ac:cxnSpMkLst>
        </pc:cxnChg>
        <pc:cxnChg chg="add mod">
          <ac:chgData name="Jonathan Coles" userId="29a124065b34fc92" providerId="LiveId" clId="{0D37EAE4-F041-4F62-B84E-5BDF2AE78C1A}" dt="2020-12-20T10:40:51.650" v="1446" actId="1076"/>
          <ac:cxnSpMkLst>
            <pc:docMk/>
            <pc:sldMk cId="580616074" sldId="715"/>
            <ac:cxnSpMk id="31" creationId="{F701E7F5-28C3-4CDD-9533-C4840C58CB71}"/>
          </ac:cxnSpMkLst>
        </pc:cxnChg>
        <pc:cxnChg chg="add mod">
          <ac:chgData name="Jonathan Coles" userId="29a124065b34fc92" providerId="LiveId" clId="{0D37EAE4-F041-4F62-B84E-5BDF2AE78C1A}" dt="2020-12-20T11:13:29.660" v="2101" actId="1076"/>
          <ac:cxnSpMkLst>
            <pc:docMk/>
            <pc:sldMk cId="580616074" sldId="715"/>
            <ac:cxnSpMk id="32" creationId="{FA5DF928-93BD-4330-89D6-2FDD0211BE2D}"/>
          </ac:cxnSpMkLst>
        </pc:cxnChg>
        <pc:cxnChg chg="add mod">
          <ac:chgData name="Jonathan Coles" userId="29a124065b34fc92" providerId="LiveId" clId="{0D37EAE4-F041-4F62-B84E-5BDF2AE78C1A}" dt="2020-12-20T10:45:12.127" v="1479" actId="1076"/>
          <ac:cxnSpMkLst>
            <pc:docMk/>
            <pc:sldMk cId="580616074" sldId="715"/>
            <ac:cxnSpMk id="38" creationId="{609811D1-CB20-455A-AC4F-27C0BC033BC4}"/>
          </ac:cxnSpMkLst>
        </pc:cxnChg>
        <pc:cxnChg chg="add del mod">
          <ac:chgData name="Jonathan Coles" userId="29a124065b34fc92" providerId="LiveId" clId="{0D37EAE4-F041-4F62-B84E-5BDF2AE78C1A}" dt="2020-12-20T10:45:18.054" v="1481" actId="478"/>
          <ac:cxnSpMkLst>
            <pc:docMk/>
            <pc:sldMk cId="580616074" sldId="715"/>
            <ac:cxnSpMk id="39" creationId="{A324CE25-6B49-4BEA-8C4A-A16BF415EDEC}"/>
          </ac:cxnSpMkLst>
        </pc:cxnChg>
        <pc:cxnChg chg="add mod">
          <ac:chgData name="Jonathan Coles" userId="29a124065b34fc92" providerId="LiveId" clId="{0D37EAE4-F041-4F62-B84E-5BDF2AE78C1A}" dt="2020-12-20T10:46:03.059" v="1487" actId="208"/>
          <ac:cxnSpMkLst>
            <pc:docMk/>
            <pc:sldMk cId="580616074" sldId="715"/>
            <ac:cxnSpMk id="41" creationId="{8F92E604-3C3E-485B-B17E-3C310119F287}"/>
          </ac:cxnSpMkLst>
        </pc:cxnChg>
        <pc:cxnChg chg="add mod">
          <ac:chgData name="Jonathan Coles" userId="29a124065b34fc92" providerId="LiveId" clId="{0D37EAE4-F041-4F62-B84E-5BDF2AE78C1A}" dt="2020-12-20T11:13:08.457" v="2099" actId="1076"/>
          <ac:cxnSpMkLst>
            <pc:docMk/>
            <pc:sldMk cId="580616074" sldId="715"/>
            <ac:cxnSpMk id="42" creationId="{8EC26D88-D681-4576-8286-160845AC49DA}"/>
          </ac:cxnSpMkLst>
        </pc:cxnChg>
        <pc:cxnChg chg="add mod">
          <ac:chgData name="Jonathan Coles" userId="29a124065b34fc92" providerId="LiveId" clId="{0D37EAE4-F041-4F62-B84E-5BDF2AE78C1A}" dt="2020-12-20T11:13:22.493" v="2100" actId="1076"/>
          <ac:cxnSpMkLst>
            <pc:docMk/>
            <pc:sldMk cId="580616074" sldId="715"/>
            <ac:cxnSpMk id="43" creationId="{DD4F5338-6C7D-477D-90AB-E19FD96C8C39}"/>
          </ac:cxnSpMkLst>
        </pc:cxnChg>
        <pc:cxnChg chg="add mod">
          <ac:chgData name="Jonathan Coles" userId="29a124065b34fc92" providerId="LiveId" clId="{0D37EAE4-F041-4F62-B84E-5BDF2AE78C1A}" dt="2020-12-20T10:48:48.199" v="1531" actId="14100"/>
          <ac:cxnSpMkLst>
            <pc:docMk/>
            <pc:sldMk cId="580616074" sldId="715"/>
            <ac:cxnSpMk id="46" creationId="{CC1D78D9-E1B4-4DE5-8CCC-7C136BC5F74C}"/>
          </ac:cxnSpMkLst>
        </pc:cxnChg>
        <pc:cxnChg chg="add mod">
          <ac:chgData name="Jonathan Coles" userId="29a124065b34fc92" providerId="LiveId" clId="{0D37EAE4-F041-4F62-B84E-5BDF2AE78C1A}" dt="2020-12-20T10:48:55.866" v="1534" actId="14100"/>
          <ac:cxnSpMkLst>
            <pc:docMk/>
            <pc:sldMk cId="580616074" sldId="715"/>
            <ac:cxnSpMk id="47" creationId="{DD3AADDD-15FB-44DF-BAFE-13694882A9C1}"/>
          </ac:cxnSpMkLst>
        </pc:cxnChg>
      </pc:sldChg>
      <pc:sldChg chg="addSp delSp modSp mod modAnim">
        <pc:chgData name="Jonathan Coles" userId="29a124065b34fc92" providerId="LiveId" clId="{0D37EAE4-F041-4F62-B84E-5BDF2AE78C1A}" dt="2020-12-20T11:23:12.896" v="2302" actId="20577"/>
        <pc:sldMkLst>
          <pc:docMk/>
          <pc:sldMk cId="3550164907" sldId="716"/>
        </pc:sldMkLst>
        <pc:spChg chg="mod">
          <ac:chgData name="Jonathan Coles" userId="29a124065b34fc92" providerId="LiveId" clId="{0D37EAE4-F041-4F62-B84E-5BDF2AE78C1A}" dt="2020-12-20T11:09:39.637" v="2080" actId="20577"/>
          <ac:spMkLst>
            <pc:docMk/>
            <pc:sldMk cId="3550164907" sldId="716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1:12:07.892" v="2090" actId="14100"/>
          <ac:spMkLst>
            <pc:docMk/>
            <pc:sldMk cId="3550164907" sldId="716"/>
            <ac:spMk id="16" creationId="{A430E2AC-9200-469F-A9D2-CD2748E4FEAE}"/>
          </ac:spMkLst>
        </pc:spChg>
        <pc:spChg chg="mod">
          <ac:chgData name="Jonathan Coles" userId="29a124065b34fc92" providerId="LiveId" clId="{0D37EAE4-F041-4F62-B84E-5BDF2AE78C1A}" dt="2020-12-20T11:02:36.555" v="1716" actId="20577"/>
          <ac:spMkLst>
            <pc:docMk/>
            <pc:sldMk cId="3550164907" sldId="716"/>
            <ac:spMk id="18" creationId="{7B29580E-E105-42E5-93E0-414A5F921E70}"/>
          </ac:spMkLst>
        </pc:spChg>
        <pc:spChg chg="add mod">
          <ac:chgData name="Jonathan Coles" userId="29a124065b34fc92" providerId="LiveId" clId="{0D37EAE4-F041-4F62-B84E-5BDF2AE78C1A}" dt="2020-12-20T11:15:10.820" v="2110" actId="207"/>
          <ac:spMkLst>
            <pc:docMk/>
            <pc:sldMk cId="3550164907" sldId="716"/>
            <ac:spMk id="25" creationId="{3AC6387A-A521-40BC-8E07-55843939B295}"/>
          </ac:spMkLst>
        </pc:spChg>
        <pc:spChg chg="add mod">
          <ac:chgData name="Jonathan Coles" userId="29a124065b34fc92" providerId="LiveId" clId="{0D37EAE4-F041-4F62-B84E-5BDF2AE78C1A}" dt="2020-12-20T11:15:42.835" v="2169" actId="20577"/>
          <ac:spMkLst>
            <pc:docMk/>
            <pc:sldMk cId="3550164907" sldId="716"/>
            <ac:spMk id="26" creationId="{AA05C306-BCBD-4D37-A4B8-62B8BD38D2DA}"/>
          </ac:spMkLst>
        </pc:spChg>
        <pc:spChg chg="add mod">
          <ac:chgData name="Jonathan Coles" userId="29a124065b34fc92" providerId="LiveId" clId="{0D37EAE4-F041-4F62-B84E-5BDF2AE78C1A}" dt="2020-12-20T11:19:12.321" v="2234" actId="20577"/>
          <ac:spMkLst>
            <pc:docMk/>
            <pc:sldMk cId="3550164907" sldId="716"/>
            <ac:spMk id="27" creationId="{5435E3CD-0782-4947-A281-94852C135E88}"/>
          </ac:spMkLst>
        </pc:spChg>
        <pc:spChg chg="add mod">
          <ac:chgData name="Jonathan Coles" userId="29a124065b34fc92" providerId="LiveId" clId="{0D37EAE4-F041-4F62-B84E-5BDF2AE78C1A}" dt="2020-12-20T11:17:18.796" v="2178" actId="1076"/>
          <ac:spMkLst>
            <pc:docMk/>
            <pc:sldMk cId="3550164907" sldId="716"/>
            <ac:spMk id="28" creationId="{55709199-FE2F-4108-9954-E604EF14AD84}"/>
          </ac:spMkLst>
        </pc:spChg>
        <pc:spChg chg="add mod">
          <ac:chgData name="Jonathan Coles" userId="29a124065b34fc92" providerId="LiveId" clId="{0D37EAE4-F041-4F62-B84E-5BDF2AE78C1A}" dt="2020-12-20T11:17:30.835" v="2185" actId="1076"/>
          <ac:spMkLst>
            <pc:docMk/>
            <pc:sldMk cId="3550164907" sldId="716"/>
            <ac:spMk id="29" creationId="{E64D45BE-B48E-4C8B-A313-8915F31AC467}"/>
          </ac:spMkLst>
        </pc:spChg>
        <pc:spChg chg="add mod">
          <ac:chgData name="Jonathan Coles" userId="29a124065b34fc92" providerId="LiveId" clId="{0D37EAE4-F041-4F62-B84E-5BDF2AE78C1A}" dt="2020-12-20T11:17:44.032" v="2190" actId="14100"/>
          <ac:spMkLst>
            <pc:docMk/>
            <pc:sldMk cId="3550164907" sldId="716"/>
            <ac:spMk id="30" creationId="{79813067-5C2F-416C-8BFF-E5F1D841E82A}"/>
          </ac:spMkLst>
        </pc:spChg>
        <pc:spChg chg="add mod">
          <ac:chgData name="Jonathan Coles" userId="29a124065b34fc92" providerId="LiveId" clId="{0D37EAE4-F041-4F62-B84E-5BDF2AE78C1A}" dt="2020-12-20T11:17:53.259" v="2195" actId="20577"/>
          <ac:spMkLst>
            <pc:docMk/>
            <pc:sldMk cId="3550164907" sldId="716"/>
            <ac:spMk id="31" creationId="{F6EDC6D6-8B35-4849-899A-D2447EE225BC}"/>
          </ac:spMkLst>
        </pc:spChg>
        <pc:spChg chg="add mod">
          <ac:chgData name="Jonathan Coles" userId="29a124065b34fc92" providerId="LiveId" clId="{0D37EAE4-F041-4F62-B84E-5BDF2AE78C1A}" dt="2020-12-20T11:18:19.281" v="2203" actId="20577"/>
          <ac:spMkLst>
            <pc:docMk/>
            <pc:sldMk cId="3550164907" sldId="716"/>
            <ac:spMk id="32" creationId="{676AE490-FFE1-4CE4-806B-C1D2736FEFF9}"/>
          </ac:spMkLst>
        </pc:spChg>
        <pc:spChg chg="add mod">
          <ac:chgData name="Jonathan Coles" userId="29a124065b34fc92" providerId="LiveId" clId="{0D37EAE4-F041-4F62-B84E-5BDF2AE78C1A}" dt="2020-12-20T11:18:44.200" v="2210" actId="20577"/>
          <ac:spMkLst>
            <pc:docMk/>
            <pc:sldMk cId="3550164907" sldId="716"/>
            <ac:spMk id="33" creationId="{C53837B0-06D2-460B-89DF-B5266EB3CA21}"/>
          </ac:spMkLst>
        </pc:spChg>
        <pc:spChg chg="add mod">
          <ac:chgData name="Jonathan Coles" userId="29a124065b34fc92" providerId="LiveId" clId="{0D37EAE4-F041-4F62-B84E-5BDF2AE78C1A}" dt="2020-12-20T11:18:56.676" v="2220" actId="20577"/>
          <ac:spMkLst>
            <pc:docMk/>
            <pc:sldMk cId="3550164907" sldId="716"/>
            <ac:spMk id="34" creationId="{7E56B226-5594-40CA-988B-2ECC2F50A51A}"/>
          </ac:spMkLst>
        </pc:spChg>
        <pc:spChg chg="add mod">
          <ac:chgData name="Jonathan Coles" userId="29a124065b34fc92" providerId="LiveId" clId="{0D37EAE4-F041-4F62-B84E-5BDF2AE78C1A}" dt="2020-12-20T11:19:04.711" v="2226" actId="20577"/>
          <ac:spMkLst>
            <pc:docMk/>
            <pc:sldMk cId="3550164907" sldId="716"/>
            <ac:spMk id="35" creationId="{DDAEAB1D-3793-4AF0-BC73-8EDAC5A1EDC6}"/>
          </ac:spMkLst>
        </pc:spChg>
        <pc:spChg chg="add mod">
          <ac:chgData name="Jonathan Coles" userId="29a124065b34fc92" providerId="LiveId" clId="{0D37EAE4-F041-4F62-B84E-5BDF2AE78C1A}" dt="2020-12-20T11:19:42.789" v="2245" actId="1076"/>
          <ac:spMkLst>
            <pc:docMk/>
            <pc:sldMk cId="3550164907" sldId="716"/>
            <ac:spMk id="36" creationId="{7F6D47BE-6652-44FD-BC02-3250027C098F}"/>
          </ac:spMkLst>
        </pc:spChg>
        <pc:spChg chg="add mod">
          <ac:chgData name="Jonathan Coles" userId="29a124065b34fc92" providerId="LiveId" clId="{0D37EAE4-F041-4F62-B84E-5BDF2AE78C1A}" dt="2020-12-20T11:20:44.415" v="2264" actId="1076"/>
          <ac:spMkLst>
            <pc:docMk/>
            <pc:sldMk cId="3550164907" sldId="716"/>
            <ac:spMk id="37" creationId="{9A52C969-E1A3-430B-AFD1-E0186F9B60A7}"/>
          </ac:spMkLst>
        </pc:spChg>
        <pc:spChg chg="add mod">
          <ac:chgData name="Jonathan Coles" userId="29a124065b34fc92" providerId="LiveId" clId="{0D37EAE4-F041-4F62-B84E-5BDF2AE78C1A}" dt="2020-12-20T11:20:24.576" v="2261" actId="1076"/>
          <ac:spMkLst>
            <pc:docMk/>
            <pc:sldMk cId="3550164907" sldId="716"/>
            <ac:spMk id="38" creationId="{802FADC9-C2A5-471F-813C-288D02EAEE40}"/>
          </ac:spMkLst>
        </pc:spChg>
        <pc:spChg chg="add mod">
          <ac:chgData name="Jonathan Coles" userId="29a124065b34fc92" providerId="LiveId" clId="{0D37EAE4-F041-4F62-B84E-5BDF2AE78C1A}" dt="2020-12-20T11:20:33.410" v="2263" actId="1076"/>
          <ac:spMkLst>
            <pc:docMk/>
            <pc:sldMk cId="3550164907" sldId="716"/>
            <ac:spMk id="39" creationId="{34BCCB83-F339-4880-92F0-87F3F6700F1C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0" creationId="{B5B17338-76A5-4071-9A52-3D539B75221E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1" creationId="{013ABFE1-814D-4FB8-BCE4-B4D97F9DEFA3}"/>
          </ac:spMkLst>
        </pc:spChg>
        <pc:spChg chg="add mod">
          <ac:chgData name="Jonathan Coles" userId="29a124065b34fc92" providerId="LiveId" clId="{0D37EAE4-F041-4F62-B84E-5BDF2AE78C1A}" dt="2020-12-20T11:22:56.813" v="2295" actId="20577"/>
          <ac:spMkLst>
            <pc:docMk/>
            <pc:sldMk cId="3550164907" sldId="716"/>
            <ac:spMk id="42" creationId="{28BFA932-6275-4739-8D0D-68015A3E249B}"/>
          </ac:spMkLst>
        </pc:spChg>
        <pc:spChg chg="add mod">
          <ac:chgData name="Jonathan Coles" userId="29a124065b34fc92" providerId="LiveId" clId="{0D37EAE4-F041-4F62-B84E-5BDF2AE78C1A}" dt="2020-12-20T11:23:12.896" v="2302" actId="20577"/>
          <ac:spMkLst>
            <pc:docMk/>
            <pc:sldMk cId="3550164907" sldId="716"/>
            <ac:spMk id="43" creationId="{2364B9E7-4008-40F2-A897-E9C41C23B5F8}"/>
          </ac:spMkLst>
        </pc:spChg>
        <pc:picChg chg="del">
          <ac:chgData name="Jonathan Coles" userId="29a124065b34fc92" providerId="LiveId" clId="{0D37EAE4-F041-4F62-B84E-5BDF2AE78C1A}" dt="2020-12-20T11:10:39.121" v="2081" actId="478"/>
          <ac:picMkLst>
            <pc:docMk/>
            <pc:sldMk cId="3550164907" sldId="716"/>
            <ac:picMk id="3076" creationId="{FEBEE5F9-D5B3-4026-AEF4-320CAF8B7517}"/>
          </ac:picMkLst>
        </pc:picChg>
        <pc:picChg chg="add mod">
          <ac:chgData name="Jonathan Coles" userId="29a124065b34fc92" providerId="LiveId" clId="{0D37EAE4-F041-4F62-B84E-5BDF2AE78C1A}" dt="2020-12-20T11:10:46.901" v="2085" actId="1076"/>
          <ac:picMkLst>
            <pc:docMk/>
            <pc:sldMk cId="3550164907" sldId="716"/>
            <ac:picMk id="6146" creationId="{97F8FE32-A6FE-4400-A75D-07D78FC2526F}"/>
          </ac:picMkLst>
        </pc:picChg>
        <pc:cxnChg chg="add mod">
          <ac:chgData name="Jonathan Coles" userId="29a124065b34fc92" providerId="LiveId" clId="{0D37EAE4-F041-4F62-B84E-5BDF2AE78C1A}" dt="2020-12-20T11:12:49.680" v="2098" actId="1076"/>
          <ac:cxnSpMkLst>
            <pc:docMk/>
            <pc:sldMk cId="3550164907" sldId="716"/>
            <ac:cxnSpMk id="22" creationId="{08882C3B-0F7F-4A27-B692-BE0991C9E63A}"/>
          </ac:cxnSpMkLst>
        </pc:cxnChg>
        <pc:cxnChg chg="add mod">
          <ac:chgData name="Jonathan Coles" userId="29a124065b34fc92" providerId="LiveId" clId="{0D37EAE4-F041-4F62-B84E-5BDF2AE78C1A}" dt="2020-12-20T11:12:27.368" v="2094" actId="1076"/>
          <ac:cxnSpMkLst>
            <pc:docMk/>
            <pc:sldMk cId="3550164907" sldId="716"/>
            <ac:cxnSpMk id="23" creationId="{B1E7200B-5948-4091-861B-BC87F86406FE}"/>
          </ac:cxnSpMkLst>
        </pc:cxnChg>
        <pc:cxnChg chg="add mod">
          <ac:chgData name="Jonathan Coles" userId="29a124065b34fc92" providerId="LiveId" clId="{0D37EAE4-F041-4F62-B84E-5BDF2AE78C1A}" dt="2020-12-20T11:12:32.370" v="2096" actId="1076"/>
          <ac:cxnSpMkLst>
            <pc:docMk/>
            <pc:sldMk cId="3550164907" sldId="716"/>
            <ac:cxnSpMk id="24" creationId="{B3D1C229-64FE-4577-A440-4F44A9379769}"/>
          </ac:cxnSpMkLst>
        </pc:cxnChg>
      </pc:sldChg>
      <pc:sldChg chg="addSp modSp del modAnim">
        <pc:chgData name="Jonathan Coles" userId="29a124065b34fc92" providerId="LiveId" clId="{0D37EAE4-F041-4F62-B84E-5BDF2AE78C1A}" dt="2020-12-20T09:48:55.966" v="376" actId="47"/>
        <pc:sldMkLst>
          <pc:docMk/>
          <pc:sldMk cId="2752273734" sldId="721"/>
        </pc:sldMkLst>
        <pc:spChg chg="add mod">
          <ac:chgData name="Jonathan Coles" userId="29a124065b34fc92" providerId="LiveId" clId="{0D37EAE4-F041-4F62-B84E-5BDF2AE78C1A}" dt="2020-12-20T09:43:21.666" v="253" actId="571"/>
          <ac:spMkLst>
            <pc:docMk/>
            <pc:sldMk cId="2752273734" sldId="721"/>
            <ac:spMk id="41" creationId="{08B91CAD-33F0-4C01-AD0A-BD8E846AC013}"/>
          </ac:spMkLst>
        </pc:spChg>
      </pc:sldChg>
      <pc:sldChg chg="del">
        <pc:chgData name="Jonathan Coles" userId="29a124065b34fc92" providerId="LiveId" clId="{0D37EAE4-F041-4F62-B84E-5BDF2AE78C1A}" dt="2020-12-20T10:13:43.851" v="984" actId="47"/>
        <pc:sldMkLst>
          <pc:docMk/>
          <pc:sldMk cId="3299417093" sldId="722"/>
        </pc:sldMkLst>
      </pc:sldChg>
      <pc:sldChg chg="del">
        <pc:chgData name="Jonathan Coles" userId="29a124065b34fc92" providerId="LiveId" clId="{0D37EAE4-F041-4F62-B84E-5BDF2AE78C1A}" dt="2020-12-20T11:02:28.195" v="1705" actId="47"/>
        <pc:sldMkLst>
          <pc:docMk/>
          <pc:sldMk cId="700748791" sldId="723"/>
        </pc:sldMkLst>
      </pc:sldChg>
      <pc:sldChg chg="del">
        <pc:chgData name="Jonathan Coles" userId="29a124065b34fc92" providerId="LiveId" clId="{0D37EAE4-F041-4F62-B84E-5BDF2AE78C1A}" dt="2020-12-20T11:24:17.040" v="2303" actId="47"/>
        <pc:sldMkLst>
          <pc:docMk/>
          <pc:sldMk cId="4205453842" sldId="724"/>
        </pc:sldMkLst>
      </pc:sldChg>
      <pc:sldChg chg="addSp delSp modSp add mod modAnim">
        <pc:chgData name="Jonathan Coles" userId="29a124065b34fc92" providerId="LiveId" clId="{0D37EAE4-F041-4F62-B84E-5BDF2AE78C1A}" dt="2020-12-20T11:34:40.183" v="2316" actId="1076"/>
        <pc:sldMkLst>
          <pc:docMk/>
          <pc:sldMk cId="538448281" sldId="725"/>
        </pc:sldMkLst>
        <pc:spChg chg="add mod">
          <ac:chgData name="Jonathan Coles" userId="29a124065b34fc92" providerId="LiveId" clId="{0D37EAE4-F041-4F62-B84E-5BDF2AE78C1A}" dt="2020-12-20T11:30:39.328" v="2315" actId="20577"/>
          <ac:spMkLst>
            <pc:docMk/>
            <pc:sldMk cId="538448281" sldId="725"/>
            <ac:spMk id="18" creationId="{41B7DB47-5061-4975-80A3-D2D6B7B100E9}"/>
          </ac:spMkLst>
        </pc:spChg>
        <pc:spChg chg="add mod">
          <ac:chgData name="Jonathan Coles" userId="29a124065b34fc92" providerId="LiveId" clId="{0D37EAE4-F041-4F62-B84E-5BDF2AE78C1A}" dt="2020-12-20T11:34:40.183" v="2316" actId="1076"/>
          <ac:spMkLst>
            <pc:docMk/>
            <pc:sldMk cId="538448281" sldId="725"/>
            <ac:spMk id="22" creationId="{8EE9E3B5-D1B0-4BCA-ADD5-17C63E71F952}"/>
          </ac:spMkLst>
        </pc:spChg>
        <pc:spChg chg="add mod">
          <ac:chgData name="Jonathan Coles" userId="29a124065b34fc92" providerId="LiveId" clId="{0D37EAE4-F041-4F62-B84E-5BDF2AE78C1A}" dt="2020-12-20T09:46:43.808" v="350" actId="20577"/>
          <ac:spMkLst>
            <pc:docMk/>
            <pc:sldMk cId="538448281" sldId="725"/>
            <ac:spMk id="23" creationId="{C4FDC332-F272-41FD-B716-D539AA6B259E}"/>
          </ac:spMkLst>
        </pc:spChg>
        <pc:spChg chg="add mod">
          <ac:chgData name="Jonathan Coles" userId="29a124065b34fc92" providerId="LiveId" clId="{0D37EAE4-F041-4F62-B84E-5BDF2AE78C1A}" dt="2020-12-20T09:44:30.705" v="322" actId="20577"/>
          <ac:spMkLst>
            <pc:docMk/>
            <pc:sldMk cId="538448281" sldId="725"/>
            <ac:spMk id="24" creationId="{E7F487B4-F570-4B23-913F-24FE864A2559}"/>
          </ac:spMkLst>
        </pc:spChg>
        <pc:spChg chg="add mod">
          <ac:chgData name="Jonathan Coles" userId="29a124065b34fc92" providerId="LiveId" clId="{0D37EAE4-F041-4F62-B84E-5BDF2AE78C1A}" dt="2020-12-20T09:46:46.371" v="352" actId="20577"/>
          <ac:spMkLst>
            <pc:docMk/>
            <pc:sldMk cId="538448281" sldId="725"/>
            <ac:spMk id="25" creationId="{17C2000E-ACCB-4F24-96D8-C4DF12B9086D}"/>
          </ac:spMkLst>
        </pc:spChg>
        <pc:spChg chg="add mod">
          <ac:chgData name="Jonathan Coles" userId="29a124065b34fc92" providerId="LiveId" clId="{0D37EAE4-F041-4F62-B84E-5BDF2AE78C1A}" dt="2020-12-20T09:44:54.081" v="334" actId="20577"/>
          <ac:spMkLst>
            <pc:docMk/>
            <pc:sldMk cId="538448281" sldId="725"/>
            <ac:spMk id="26" creationId="{4284EDB9-6A85-4632-A0CD-4B042D561EEB}"/>
          </ac:spMkLst>
        </pc:spChg>
        <pc:spChg chg="add mod">
          <ac:chgData name="Jonathan Coles" userId="29a124065b34fc92" providerId="LiveId" clId="{0D37EAE4-F041-4F62-B84E-5BDF2AE78C1A}" dt="2020-12-20T09:46:02.748" v="339" actId="14100"/>
          <ac:spMkLst>
            <pc:docMk/>
            <pc:sldMk cId="538448281" sldId="725"/>
            <ac:spMk id="27" creationId="{038205D9-5026-49A1-BCAF-2DA105F6119E}"/>
          </ac:spMkLst>
        </pc:spChg>
        <pc:spChg chg="add mod">
          <ac:chgData name="Jonathan Coles" userId="29a124065b34fc92" providerId="LiveId" clId="{0D37EAE4-F041-4F62-B84E-5BDF2AE78C1A}" dt="2020-12-20T09:46:14" v="342" actId="20577"/>
          <ac:spMkLst>
            <pc:docMk/>
            <pc:sldMk cId="538448281" sldId="725"/>
            <ac:spMk id="28" creationId="{4DA544B5-EC71-40F1-AC9B-9A6381050815}"/>
          </ac:spMkLst>
        </pc:spChg>
        <pc:spChg chg="add mod">
          <ac:chgData name="Jonathan Coles" userId="29a124065b34fc92" providerId="LiveId" clId="{0D37EAE4-F041-4F62-B84E-5BDF2AE78C1A}" dt="2020-12-20T09:47:12.359" v="361" actId="5793"/>
          <ac:spMkLst>
            <pc:docMk/>
            <pc:sldMk cId="538448281" sldId="725"/>
            <ac:spMk id="29" creationId="{5D485CFD-78D3-47F9-9AA4-9F8DC7DF9A37}"/>
          </ac:spMkLst>
        </pc:spChg>
        <pc:spChg chg="add mod">
          <ac:chgData name="Jonathan Coles" userId="29a124065b34fc92" providerId="LiveId" clId="{0D37EAE4-F041-4F62-B84E-5BDF2AE78C1A}" dt="2020-12-20T09:47:20.170" v="364" actId="20577"/>
          <ac:spMkLst>
            <pc:docMk/>
            <pc:sldMk cId="538448281" sldId="725"/>
            <ac:spMk id="30" creationId="{FB65D104-E409-4C07-AF1B-7D630ACBC516}"/>
          </ac:spMkLst>
        </pc:spChg>
        <pc:spChg chg="add mod">
          <ac:chgData name="Jonathan Coles" userId="29a124065b34fc92" providerId="LiveId" clId="{0D37EAE4-F041-4F62-B84E-5BDF2AE78C1A}" dt="2020-12-20T09:47:53.426" v="372" actId="1076"/>
          <ac:spMkLst>
            <pc:docMk/>
            <pc:sldMk cId="538448281" sldId="725"/>
            <ac:spMk id="31" creationId="{E5D8AEE1-760A-4394-85BB-8F5F1273ECF9}"/>
          </ac:spMkLst>
        </pc:spChg>
        <pc:picChg chg="add mod">
          <ac:chgData name="Jonathan Coles" userId="29a124065b34fc92" providerId="LiveId" clId="{0D37EAE4-F041-4F62-B84E-5BDF2AE78C1A}" dt="2020-12-20T09:43:07.314" v="251"/>
          <ac:picMkLst>
            <pc:docMk/>
            <pc:sldMk cId="538448281" sldId="725"/>
            <ac:picMk id="16" creationId="{7CA9B90B-083F-4EF3-93B7-99BC6867A981}"/>
          </ac:picMkLst>
        </pc:picChg>
        <pc:picChg chg="del">
          <ac:chgData name="Jonathan Coles" userId="29a124065b34fc92" providerId="LiveId" clId="{0D37EAE4-F041-4F62-B84E-5BDF2AE78C1A}" dt="2020-12-20T09:43:06.276" v="250" actId="478"/>
          <ac:picMkLst>
            <pc:docMk/>
            <pc:sldMk cId="538448281" sldId="725"/>
            <ac:picMk id="1028" creationId="{DE5C3226-2FE3-4744-AEA0-9ADBEAD87E98}"/>
          </ac:picMkLst>
        </pc:picChg>
      </pc:sldChg>
      <pc:sldChg chg="addSp modSp add mod modAnim">
        <pc:chgData name="Jonathan Coles" userId="29a124065b34fc92" providerId="LiveId" clId="{0D37EAE4-F041-4F62-B84E-5BDF2AE78C1A}" dt="2020-12-20T10:12:57.154" v="983" actId="20577"/>
        <pc:sldMkLst>
          <pc:docMk/>
          <pc:sldMk cId="811831584" sldId="726"/>
        </pc:sldMkLst>
        <pc:spChg chg="add mod">
          <ac:chgData name="Jonathan Coles" userId="29a124065b34fc92" providerId="LiveId" clId="{0D37EAE4-F041-4F62-B84E-5BDF2AE78C1A}" dt="2020-12-20T10:02:25.446" v="787" actId="207"/>
          <ac:spMkLst>
            <pc:docMk/>
            <pc:sldMk cId="811831584" sldId="726"/>
            <ac:spMk id="3" creationId="{C631D7D2-8BB1-4D64-AD1E-B6B677785EBD}"/>
          </ac:spMkLst>
        </pc:spChg>
        <pc:spChg chg="mod">
          <ac:chgData name="Jonathan Coles" userId="29a124065b34fc92" providerId="LiveId" clId="{0D37EAE4-F041-4F62-B84E-5BDF2AE78C1A}" dt="2020-12-20T09:54:07.249" v="692" actId="20577"/>
          <ac:spMkLst>
            <pc:docMk/>
            <pc:sldMk cId="811831584" sldId="726"/>
            <ac:spMk id="16" creationId="{E162F16D-BEED-4F47-B6C0-113B7BD33D7E}"/>
          </ac:spMkLst>
        </pc:spChg>
        <pc:spChg chg="add mod">
          <ac:chgData name="Jonathan Coles" userId="29a124065b34fc92" providerId="LiveId" clId="{0D37EAE4-F041-4F62-B84E-5BDF2AE78C1A}" dt="2020-12-20T09:54:11.433" v="704" actId="20577"/>
          <ac:spMkLst>
            <pc:docMk/>
            <pc:sldMk cId="811831584" sldId="726"/>
            <ac:spMk id="18" creationId="{8D13FA1F-8CC4-4F0C-892B-98EB326D71CB}"/>
          </ac:spMkLst>
        </pc:spChg>
        <pc:spChg chg="add mod">
          <ac:chgData name="Jonathan Coles" userId="29a124065b34fc92" providerId="LiveId" clId="{0D37EAE4-F041-4F62-B84E-5BDF2AE78C1A}" dt="2020-12-20T10:06:33.480" v="880" actId="20577"/>
          <ac:spMkLst>
            <pc:docMk/>
            <pc:sldMk cId="811831584" sldId="726"/>
            <ac:spMk id="22" creationId="{1074A66C-9ED6-42FE-8245-725D5D25393C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3" creationId="{A7827499-B12A-4BB8-8480-6ECDAAF6B962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4" creationId="{16C30AB1-F51E-4DE3-AD69-1BBE55380A4F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5" creationId="{B4738CFD-A038-467A-AA32-2E93B2152493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6" creationId="{3EEC05F0-393D-40DA-9456-D6EAEF04595A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7" creationId="{4A6D6E83-F7A0-44B0-8CA4-AFF9B45A8F38}"/>
          </ac:spMkLst>
        </pc:spChg>
        <pc:spChg chg="add mod">
          <ac:chgData name="Jonathan Coles" userId="29a124065b34fc92" providerId="LiveId" clId="{0D37EAE4-F041-4F62-B84E-5BDF2AE78C1A}" dt="2020-12-20T10:11:52.036" v="949" actId="1076"/>
          <ac:spMkLst>
            <pc:docMk/>
            <pc:sldMk cId="811831584" sldId="726"/>
            <ac:spMk id="29" creationId="{8661819F-49EE-4FA6-AD8D-9BFE5F1DB590}"/>
          </ac:spMkLst>
        </pc:spChg>
        <pc:spChg chg="add mod">
          <ac:chgData name="Jonathan Coles" userId="29a124065b34fc92" providerId="LiveId" clId="{0D37EAE4-F041-4F62-B84E-5BDF2AE78C1A}" dt="2020-12-20T10:09:33.311" v="939" actId="20577"/>
          <ac:spMkLst>
            <pc:docMk/>
            <pc:sldMk cId="811831584" sldId="726"/>
            <ac:spMk id="30" creationId="{8D4F8FCF-FE19-4E74-A90F-C162CB308958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1" creationId="{9F824735-C422-485A-A586-E8FCBFE9E907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2" creationId="{727CD5BF-61EC-44A6-883C-DDA0E107F090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3" creationId="{D24A0EBC-971A-4F62-9712-52D1046B405D}"/>
          </ac:spMkLst>
        </pc:spChg>
        <pc:spChg chg="add mod">
          <ac:chgData name="Jonathan Coles" userId="29a124065b34fc92" providerId="LiveId" clId="{0D37EAE4-F041-4F62-B84E-5BDF2AE78C1A}" dt="2020-12-20T10:02:54.467" v="801" actId="20577"/>
          <ac:spMkLst>
            <pc:docMk/>
            <pc:sldMk cId="811831584" sldId="726"/>
            <ac:spMk id="35" creationId="{FEA1985F-1043-4ECE-AC41-32882F67C493}"/>
          </ac:spMkLst>
        </pc:spChg>
        <pc:spChg chg="add mod">
          <ac:chgData name="Jonathan Coles" userId="29a124065b34fc92" providerId="LiveId" clId="{0D37EAE4-F041-4F62-B84E-5BDF2AE78C1A}" dt="2020-12-20T10:02:57.802" v="805" actId="20577"/>
          <ac:spMkLst>
            <pc:docMk/>
            <pc:sldMk cId="811831584" sldId="726"/>
            <ac:spMk id="36" creationId="{DC60F48F-AB7C-4C3C-9A88-9932DD61DEC4}"/>
          </ac:spMkLst>
        </pc:spChg>
        <pc:spChg chg="add mod">
          <ac:chgData name="Jonathan Coles" userId="29a124065b34fc92" providerId="LiveId" clId="{0D37EAE4-F041-4F62-B84E-5BDF2AE78C1A}" dt="2020-12-20T10:03:51.046" v="816" actId="1076"/>
          <ac:spMkLst>
            <pc:docMk/>
            <pc:sldMk cId="811831584" sldId="726"/>
            <ac:spMk id="37" creationId="{01147C3D-E056-4260-92BB-911415E9A0EC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8" creationId="{BA09CF40-8B36-4354-9D83-AAE917712967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9" creationId="{D52D1F2B-2417-40EB-BC70-D2ED32C89875}"/>
          </ac:spMkLst>
        </pc:spChg>
        <pc:spChg chg="add mod">
          <ac:chgData name="Jonathan Coles" userId="29a124065b34fc92" providerId="LiveId" clId="{0D37EAE4-F041-4F62-B84E-5BDF2AE78C1A}" dt="2020-12-20T10:09:29.218" v="934" actId="20577"/>
          <ac:spMkLst>
            <pc:docMk/>
            <pc:sldMk cId="811831584" sldId="726"/>
            <ac:spMk id="40" creationId="{F5FCB82E-ED48-4AC3-8F0B-32F6150D1D75}"/>
          </ac:spMkLst>
        </pc:spChg>
        <pc:spChg chg="add mod">
          <ac:chgData name="Jonathan Coles" userId="29a124065b34fc92" providerId="LiveId" clId="{0D37EAE4-F041-4F62-B84E-5BDF2AE78C1A}" dt="2020-12-20T10:09:25.523" v="927" actId="20577"/>
          <ac:spMkLst>
            <pc:docMk/>
            <pc:sldMk cId="811831584" sldId="726"/>
            <ac:spMk id="41" creationId="{D31264CA-2E79-4B99-A208-740C90C7761E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2" creationId="{58920E76-7679-442B-9991-1EFE2FA1E41B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3" creationId="{E760BA52-7296-4F82-AB7F-40CB6B06C3F2}"/>
          </ac:spMkLst>
        </pc:spChg>
        <pc:spChg chg="add mod">
          <ac:chgData name="Jonathan Coles" userId="29a124065b34fc92" providerId="LiveId" clId="{0D37EAE4-F041-4F62-B84E-5BDF2AE78C1A}" dt="2020-12-20T10:09:22.390" v="922" actId="20577"/>
          <ac:spMkLst>
            <pc:docMk/>
            <pc:sldMk cId="811831584" sldId="726"/>
            <ac:spMk id="44" creationId="{7AEC9275-2D94-457B-88AC-9B1B38D092EB}"/>
          </ac:spMkLst>
        </pc:spChg>
        <pc:spChg chg="add mod">
          <ac:chgData name="Jonathan Coles" userId="29a124065b34fc92" providerId="LiveId" clId="{0D37EAE4-F041-4F62-B84E-5BDF2AE78C1A}" dt="2020-12-20T10:12:40.281" v="978" actId="20577"/>
          <ac:spMkLst>
            <pc:docMk/>
            <pc:sldMk cId="811831584" sldId="726"/>
            <ac:spMk id="45" creationId="{3376A76B-DBF2-43C3-914B-FEFD08D02C87}"/>
          </ac:spMkLst>
        </pc:spChg>
        <pc:spChg chg="add mod">
          <ac:chgData name="Jonathan Coles" userId="29a124065b34fc92" providerId="LiveId" clId="{0D37EAE4-F041-4F62-B84E-5BDF2AE78C1A}" dt="2020-12-20T10:12:57.154" v="983" actId="20577"/>
          <ac:spMkLst>
            <pc:docMk/>
            <pc:sldMk cId="811831584" sldId="726"/>
            <ac:spMk id="46" creationId="{8FADA142-F0A4-49E5-82AE-4993BA959235}"/>
          </ac:spMkLst>
        </pc:spChg>
        <pc:cxnChg chg="add mod">
          <ac:chgData name="Jonathan Coles" userId="29a124065b34fc92" providerId="LiveId" clId="{0D37EAE4-F041-4F62-B84E-5BDF2AE78C1A}" dt="2020-12-20T10:03:22.732" v="809" actId="1582"/>
          <ac:cxnSpMkLst>
            <pc:docMk/>
            <pc:sldMk cId="811831584" sldId="726"/>
            <ac:cxnSpMk id="7" creationId="{D2C3536E-B1A9-494C-9418-38663FFA6B09}"/>
          </ac:cxnSpMkLst>
        </pc:cxnChg>
        <pc:cxnChg chg="add mod">
          <ac:chgData name="Jonathan Coles" userId="29a124065b34fc92" providerId="LiveId" clId="{0D37EAE4-F041-4F62-B84E-5BDF2AE78C1A}" dt="2020-12-20T10:00:24.287" v="781" actId="1076"/>
          <ac:cxnSpMkLst>
            <pc:docMk/>
            <pc:sldMk cId="811831584" sldId="726"/>
            <ac:cxnSpMk id="34" creationId="{EF5AB572-C875-48E5-915D-6F4720EEC1C2}"/>
          </ac:cxnSpMkLst>
        </pc:cxnChg>
      </pc:sldChg>
      <pc:sldChg chg="delSp modSp add mod ord delAnim">
        <pc:chgData name="Jonathan Coles" userId="29a124065b34fc92" providerId="LiveId" clId="{0D37EAE4-F041-4F62-B84E-5BDF2AE78C1A}" dt="2020-12-20T11:01:50.805" v="1703" actId="478"/>
        <pc:sldMkLst>
          <pc:docMk/>
          <pc:sldMk cId="3831511303" sldId="727"/>
        </pc:sldMkLst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19" creationId="{E80D9D0D-D498-4560-B1AA-96A750A4F39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0" creationId="{5F387542-7642-4070-AAA5-2701D0CD9D7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2" creationId="{851C5D6B-48A0-426F-B7A4-1A82A707291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3" creationId="{5A169F9C-E03B-4060-94BA-DD36E0F7BFF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4" creationId="{6F45C0CD-921A-4B18-93A6-B364E036D33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5" creationId="{329749AC-E32E-4E17-B395-213E089BAB6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6" creationId="{FDF6FA66-BB36-4E87-BF00-C87A517A332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7" creationId="{DB94D6F6-3EAE-4F9F-95BD-0773AF0B6A2C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8" creationId="{00F9B879-1EFF-44EC-9D76-EA73A4CF330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9" creationId="{022EDFA1-31F7-4721-9A1F-D0483CD9D17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33" creationId="{ED525001-7E2D-49A9-853A-3277CB6F9E61}"/>
          </ac:spMkLst>
        </pc:spChg>
        <pc:spChg chg="del mod">
          <ac:chgData name="Jonathan Coles" userId="29a124065b34fc92" providerId="LiveId" clId="{0D37EAE4-F041-4F62-B84E-5BDF2AE78C1A}" dt="2020-12-20T11:01:50.805" v="1703" actId="478"/>
          <ac:spMkLst>
            <pc:docMk/>
            <pc:sldMk cId="3831511303" sldId="727"/>
            <ac:spMk id="34" creationId="{86E54976-6877-4207-9569-AC578BBCCD2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5" creationId="{F1380D23-9E00-480B-A018-71DA7EA2833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7" creationId="{F929EA96-C4B0-483D-A15B-60B9A26D5D4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0" creationId="{09AA1DA8-9A02-401B-9F3C-6813862E37D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4" creationId="{9368EB00-8819-460F-962F-5831D7CC95E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5" creationId="{FE17A836-EED0-4D1A-A0BB-FED9920B0CF4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8" creationId="{DA3BC47B-D8ED-4DED-875D-A5531D3778E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9" creationId="{92B61530-76C0-48D6-9AF9-BA16FF7F39C7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0" creationId="{96E3CDF3-8F5D-4B20-9D08-5A05975485A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1" creationId="{9EF18591-F714-497B-A5DC-9154352D25DF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2" creationId="{93B644B4-3F03-42DA-B606-37729CEA4D8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3" creationId="{2370719D-9C5B-4EF9-B0B8-A7B7849EA942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4" creationId="{7B85474A-7F59-4DE7-B66E-4E681F49BAF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5" creationId="{5E8AD51E-10B9-4EFA-83C8-89409AFE07E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6" creationId="{AF6935C1-1532-468C-95A6-97FCD567581B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7" creationId="{ECB2181F-8909-4540-B10A-B0F0B2B8BF44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8" creationId="{F5F1A2BA-B677-4540-B61A-7556DFFD583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9" creationId="{06D60699-0EB3-4565-85D1-37C78D0B937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3" creationId="{C9B2BA10-B39A-4D9A-BC30-4914E0246E9C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4" creationId="{D575C873-FCA2-42CA-B910-2855B619332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5" creationId="{BBDD9568-E860-4683-B3AD-9C4E4D71C801}"/>
          </ac:spMkLst>
        </pc:sp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" creationId="{35FFA5C6-1913-41BE-989E-D6AC2586DC8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0" creationId="{77CBE007-9BEC-4084-902F-97D215AC891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1" creationId="{F701E7F5-28C3-4CDD-9533-C4840C58CB7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2" creationId="{FA5DF928-93BD-4330-89D6-2FDD0211BE2D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8" creationId="{609811D1-CB20-455A-AC4F-27C0BC033BC4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1" creationId="{8F92E604-3C3E-485B-B17E-3C310119F287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2" creationId="{8EC26D88-D681-4576-8286-160845AC49D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3" creationId="{DD4F5338-6C7D-477D-90AB-E19FD96C8C39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6" creationId="{CC1D78D9-E1B4-4DE5-8CCC-7C136BC5F74C}"/>
          </ac:cxnSpMkLst>
        </pc:cxn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7" creationId="{DD3AADDD-15FB-44DF-BAFE-13694882A9C1}"/>
          </ac:cxnSpMkLst>
        </pc:cxnChg>
      </pc:sldChg>
      <pc:sldChg chg="delSp add mod ord delAnim">
        <pc:chgData name="Jonathan Coles" userId="29a124065b34fc92" providerId="LiveId" clId="{0D37EAE4-F041-4F62-B84E-5BDF2AE78C1A}" dt="2020-12-20T11:24:38.979" v="2310" actId="478"/>
        <pc:sldMkLst>
          <pc:docMk/>
          <pc:sldMk cId="3917992567" sldId="728"/>
        </pc:sldMkLst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16" creationId="{A430E2AC-9200-469F-A9D2-CD2748E4FEA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5" creationId="{3AC6387A-A521-40BC-8E07-55843939B295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6" creationId="{AA05C306-BCBD-4D37-A4B8-62B8BD38D2DA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7" creationId="{5435E3CD-0782-4947-A281-94852C135E88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8" creationId="{55709199-FE2F-4108-9954-E604EF14AD84}"/>
          </ac:spMkLst>
        </pc:spChg>
        <pc:spChg chg="del">
          <ac:chgData name="Jonathan Coles" userId="29a124065b34fc92" providerId="LiveId" clId="{0D37EAE4-F041-4F62-B84E-5BDF2AE78C1A}" dt="2020-12-20T11:24:29.945" v="2308" actId="478"/>
          <ac:spMkLst>
            <pc:docMk/>
            <pc:sldMk cId="3917992567" sldId="728"/>
            <ac:spMk id="29" creationId="{E64D45BE-B48E-4C8B-A313-8915F31AC46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0" creationId="{79813067-5C2F-416C-8BFF-E5F1D841E82A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1" creationId="{F6EDC6D6-8B35-4849-899A-D2447EE225BC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2" creationId="{676AE490-FFE1-4CE4-806B-C1D2736FEFF9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3" creationId="{C53837B0-06D2-460B-89DF-B5266EB3CA21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4" creationId="{7E56B226-5594-40CA-988B-2ECC2F50A51A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5" creationId="{DDAEAB1D-3793-4AF0-BC73-8EDAC5A1EDC6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6" creationId="{7F6D47BE-6652-44FD-BC02-3250027C098F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7" creationId="{9A52C969-E1A3-430B-AFD1-E0186F9B60A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8" creationId="{802FADC9-C2A5-471F-813C-288D02EAEE40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9" creationId="{34BCCB83-F339-4880-92F0-87F3F6700F1C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0" creationId="{B5B17338-76A5-4071-9A52-3D539B75221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1" creationId="{013ABFE1-814D-4FB8-BCE4-B4D97F9DEFA3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2" creationId="{28BFA932-6275-4739-8D0D-68015A3E249B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3" creationId="{2364B9E7-4008-40F2-A897-E9C41C23B5F8}"/>
          </ac:spMkLst>
        </pc:sp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2" creationId="{08882C3B-0F7F-4A27-B692-BE0991C9E63A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3" creationId="{B1E7200B-5948-4091-861B-BC87F86406FE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4" creationId="{B3D1C229-64FE-4577-A440-4F44A9379769}"/>
          </ac:cxnSpMkLst>
        </pc:cxnChg>
      </pc:sldChg>
    </pc:docChg>
  </pc:docChgLst>
  <pc:docChgLst>
    <pc:chgData name="Jonathan Coles" userId="29a124065b34fc92" providerId="LiveId" clId="{DF3CDF2A-3627-4521-B839-7B055102D378}"/>
    <pc:docChg chg="undo custSel modSld">
      <pc:chgData name="Jonathan Coles" userId="29a124065b34fc92" providerId="LiveId" clId="{DF3CDF2A-3627-4521-B839-7B055102D378}" dt="2020-12-18T11:45:53.291" v="21" actId="20577"/>
      <pc:docMkLst>
        <pc:docMk/>
      </pc:docMkLst>
      <pc:sldChg chg="addSp delSp modSp mod">
        <pc:chgData name="Jonathan Coles" userId="29a124065b34fc92" providerId="LiveId" clId="{DF3CDF2A-3627-4521-B839-7B055102D378}" dt="2020-12-18T11:45:47.250" v="10" actId="27309"/>
        <pc:sldMkLst>
          <pc:docMk/>
          <pc:sldMk cId="1236914038" sldId="675"/>
        </pc:sldMkLst>
        <pc:spChg chg="mod">
          <ac:chgData name="Jonathan Coles" userId="29a124065b34fc92" providerId="LiveId" clId="{DF3CDF2A-3627-4521-B839-7B055102D378}" dt="2020-12-18T11:45:43.103" v="8" actId="20577"/>
          <ac:spMkLst>
            <pc:docMk/>
            <pc:sldMk cId="1236914038" sldId="675"/>
            <ac:spMk id="5" creationId="{FDEECE2B-4F07-3243-A1BF-25C2CD33540E}"/>
          </ac:spMkLst>
        </pc:spChg>
        <pc:graphicFrameChg chg="add del modGraphic">
          <ac:chgData name="Jonathan Coles" userId="29a124065b34fc92" providerId="LiveId" clId="{DF3CDF2A-3627-4521-B839-7B055102D378}" dt="2020-12-18T11:45:47.250" v="10" actId="27309"/>
          <ac:graphicFrameMkLst>
            <pc:docMk/>
            <pc:sldMk cId="1236914038" sldId="675"/>
            <ac:graphicFrameMk id="7" creationId="{72CE8A8D-501E-4387-AB78-65E1A584B4D3}"/>
          </ac:graphicFrameMkLst>
        </pc:graphicFrameChg>
      </pc:sldChg>
      <pc:sldChg chg="modSp mod">
        <pc:chgData name="Jonathan Coles" userId="29a124065b34fc92" providerId="LiveId" clId="{DF3CDF2A-3627-4521-B839-7B055102D378}" dt="2020-12-18T11:45:53.291" v="21" actId="20577"/>
        <pc:sldMkLst>
          <pc:docMk/>
          <pc:sldMk cId="2367674404" sldId="690"/>
        </pc:sldMkLst>
        <pc:spChg chg="mod">
          <ac:chgData name="Jonathan Coles" userId="29a124065b34fc92" providerId="LiveId" clId="{DF3CDF2A-3627-4521-B839-7B055102D378}" dt="2020-12-18T11:45:53.291" v="21" actId="20577"/>
          <ac:spMkLst>
            <pc:docMk/>
            <pc:sldMk cId="2367674404" sldId="690"/>
            <ac:spMk id="6" creationId="{70301304-32C2-3A46-A1E0-2B5BDB7645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18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CalenBAR</a:t>
            </a:r>
          </a:p>
          <a:p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4" descr="white snow flakes in close up photography">
            <a:extLst>
              <a:ext uri="{FF2B5EF4-FFF2-40B4-BE49-F238E27FC236}">
                <a16:creationId xmlns:a16="http://schemas.microsoft.com/office/drawing/2014/main" xmlns="" id="{FBDC51E6-7D12-44D8-B6D8-BA9E26B4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4" descr="white snow flakes in close up photography">
            <a:extLst>
              <a:ext uri="{FF2B5EF4-FFF2-40B4-BE49-F238E27FC236}">
                <a16:creationId xmlns:a16="http://schemas.microsoft.com/office/drawing/2014/main" xmlns="" id="{7CA9B90B-083F-4EF3-93B7-99BC6867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41B7DB47-5061-4975-80A3-D2D6B7B100E9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Ahmed’s length of tinsel is ____cm shorter than Ruth’s.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9E3B5-D1B0-4BCA-ADD5-17C63E71F952}"/>
              </a:ext>
            </a:extLst>
          </p:cNvPr>
          <p:cNvSpPr txBox="1"/>
          <p:nvPr/>
        </p:nvSpPr>
        <p:spPr>
          <a:xfrm>
            <a:off x="5707087" y="5941967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FDC332-F272-41FD-B716-D539AA6B259E}"/>
              </a:ext>
            </a:extLst>
          </p:cNvPr>
          <p:cNvSpPr/>
          <p:nvPr/>
        </p:nvSpPr>
        <p:spPr>
          <a:xfrm>
            <a:off x="1227068" y="3463065"/>
            <a:ext cx="2535307" cy="377406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7F487B4-F570-4B23-913F-24FE864A2559}"/>
              </a:ext>
            </a:extLst>
          </p:cNvPr>
          <p:cNvSpPr/>
          <p:nvPr/>
        </p:nvSpPr>
        <p:spPr>
          <a:xfrm>
            <a:off x="479747" y="3471139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C2000E-ACCB-4F24-96D8-C4DF12B9086D}"/>
              </a:ext>
            </a:extLst>
          </p:cNvPr>
          <p:cNvSpPr/>
          <p:nvPr/>
        </p:nvSpPr>
        <p:spPr>
          <a:xfrm>
            <a:off x="1227069" y="4445251"/>
            <a:ext cx="16494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67cm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84EDB9-6A85-4632-A0CD-4B042D561EEB}"/>
              </a:ext>
            </a:extLst>
          </p:cNvPr>
          <p:cNvSpPr/>
          <p:nvPr/>
        </p:nvSpPr>
        <p:spPr>
          <a:xfrm>
            <a:off x="188000" y="4453325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27" name="Left-right Arrow 3">
            <a:extLst>
              <a:ext uri="{FF2B5EF4-FFF2-40B4-BE49-F238E27FC236}">
                <a16:creationId xmlns:a16="http://schemas.microsoft.com/office/drawing/2014/main" xmlns="" id="{038205D9-5026-49A1-BCAF-2DA105F6119E}"/>
              </a:ext>
            </a:extLst>
          </p:cNvPr>
          <p:cNvSpPr/>
          <p:nvPr/>
        </p:nvSpPr>
        <p:spPr>
          <a:xfrm>
            <a:off x="2934360" y="4566453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DA544B5-EC71-40F1-AC9B-9A6381050815}"/>
              </a:ext>
            </a:extLst>
          </p:cNvPr>
          <p:cNvSpPr txBox="1"/>
          <p:nvPr/>
        </p:nvSpPr>
        <p:spPr>
          <a:xfrm>
            <a:off x="3078775" y="4288080"/>
            <a:ext cx="5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485CFD-78D3-47F9-9AA4-9F8DC7DF9A37}"/>
              </a:ext>
            </a:extLst>
          </p:cNvPr>
          <p:cNvSpPr txBox="1"/>
          <p:nvPr/>
        </p:nvSpPr>
        <p:spPr>
          <a:xfrm>
            <a:off x="6528386" y="3336417"/>
            <a:ext cx="18902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90 – 67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B65D104-E409-4C07-AF1B-7D630ACBC516}"/>
              </a:ext>
            </a:extLst>
          </p:cNvPr>
          <p:cNvSpPr txBox="1"/>
          <p:nvPr/>
        </p:nvSpPr>
        <p:spPr>
          <a:xfrm>
            <a:off x="8248683" y="3336417"/>
            <a:ext cx="564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D8AEE1-760A-4394-85BB-8F5F1273ECF9}"/>
              </a:ext>
            </a:extLst>
          </p:cNvPr>
          <p:cNvSpPr txBox="1"/>
          <p:nvPr/>
        </p:nvSpPr>
        <p:spPr>
          <a:xfrm>
            <a:off x="2929963" y="4227853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23cm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8" grpId="1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8D13FA1F-8CC4-4F0C-892B-98EB326D71C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baked ____ mince pies.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74A66C-9ED6-42FE-8245-725D5D25393C}"/>
              </a:ext>
            </a:extLst>
          </p:cNvPr>
          <p:cNvSpPr txBox="1"/>
          <p:nvPr/>
        </p:nvSpPr>
        <p:spPr>
          <a:xfrm>
            <a:off x="3766204" y="604956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39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827499-B12A-4BB8-8480-6ECDAAF6B962}"/>
              </a:ext>
            </a:extLst>
          </p:cNvPr>
          <p:cNvSpPr/>
          <p:nvPr/>
        </p:nvSpPr>
        <p:spPr>
          <a:xfrm>
            <a:off x="1284877" y="3915397"/>
            <a:ext cx="2535307" cy="37740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C30AB1-F51E-4DE3-AD69-1BBE55380A4F}"/>
              </a:ext>
            </a:extLst>
          </p:cNvPr>
          <p:cNvSpPr/>
          <p:nvPr/>
        </p:nvSpPr>
        <p:spPr>
          <a:xfrm>
            <a:off x="398561" y="3923471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738CFD-A038-467A-AA32-2E93B2152493}"/>
              </a:ext>
            </a:extLst>
          </p:cNvPr>
          <p:cNvSpPr/>
          <p:nvPr/>
        </p:nvSpPr>
        <p:spPr>
          <a:xfrm>
            <a:off x="1284878" y="4897583"/>
            <a:ext cx="16494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EC05F0-393D-40DA-9456-D6EAEF04595A}"/>
              </a:ext>
            </a:extLst>
          </p:cNvPr>
          <p:cNvSpPr/>
          <p:nvPr/>
        </p:nvSpPr>
        <p:spPr>
          <a:xfrm>
            <a:off x="237217" y="4905657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4A6D6E83-F7A0-44B0-8CA4-AFF9B45A8F38}"/>
              </a:ext>
            </a:extLst>
          </p:cNvPr>
          <p:cNvSpPr/>
          <p:nvPr/>
        </p:nvSpPr>
        <p:spPr>
          <a:xfrm rot="10800000" flipH="1">
            <a:off x="4322066" y="3904207"/>
            <a:ext cx="154610" cy="14574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61819F-49EE-4FA6-AD8D-9BFE5F1DB590}"/>
              </a:ext>
            </a:extLst>
          </p:cNvPr>
          <p:cNvSpPr txBox="1"/>
          <p:nvPr/>
        </p:nvSpPr>
        <p:spPr>
          <a:xfrm>
            <a:off x="4280284" y="4430137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64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4F8FCF-FE19-4E74-A90F-C162CB308958}"/>
              </a:ext>
            </a:extLst>
          </p:cNvPr>
          <p:cNvSpPr txBox="1"/>
          <p:nvPr/>
        </p:nvSpPr>
        <p:spPr>
          <a:xfrm>
            <a:off x="2895547" y="4645583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Left-right Arrow 3">
            <a:extLst>
              <a:ext uri="{FF2B5EF4-FFF2-40B4-BE49-F238E27FC236}">
                <a16:creationId xmlns:a16="http://schemas.microsoft.com/office/drawing/2014/main" xmlns="" id="{9F824735-C422-485A-A586-E8FCBFE9E907}"/>
              </a:ext>
            </a:extLst>
          </p:cNvPr>
          <p:cNvSpPr/>
          <p:nvPr/>
        </p:nvSpPr>
        <p:spPr>
          <a:xfrm>
            <a:off x="2992169" y="5018785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727CD5BF-61EC-44A6-883C-DDA0E107F090}"/>
              </a:ext>
            </a:extLst>
          </p:cNvPr>
          <p:cNvSpPr/>
          <p:nvPr/>
        </p:nvSpPr>
        <p:spPr>
          <a:xfrm rot="16200000">
            <a:off x="2504719" y="2559860"/>
            <a:ext cx="85984" cy="253530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4A0EBC-971A-4F62-9712-52D1046B405D}"/>
              </a:ext>
            </a:extLst>
          </p:cNvPr>
          <p:cNvSpPr txBox="1"/>
          <p:nvPr/>
        </p:nvSpPr>
        <p:spPr>
          <a:xfrm>
            <a:off x="1913433" y="3198348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F5AB572-C875-48E5-915D-6F4720EEC1C2}"/>
              </a:ext>
            </a:extLst>
          </p:cNvPr>
          <p:cNvCxnSpPr>
            <a:cxnSpLocks/>
          </p:cNvCxnSpPr>
          <p:nvPr/>
        </p:nvCxnSpPr>
        <p:spPr>
          <a:xfrm flipH="1">
            <a:off x="2933828" y="391539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31D7D2-8BB1-4D64-AD1E-B6B677785EBD}"/>
              </a:ext>
            </a:extLst>
          </p:cNvPr>
          <p:cNvSpPr/>
          <p:nvPr/>
        </p:nvSpPr>
        <p:spPr>
          <a:xfrm>
            <a:off x="2934360" y="3923471"/>
            <a:ext cx="885824" cy="369332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A1985F-1043-4ECE-AC41-32882F67C493}"/>
              </a:ext>
            </a:extLst>
          </p:cNvPr>
          <p:cNvSpPr txBox="1"/>
          <p:nvPr/>
        </p:nvSpPr>
        <p:spPr>
          <a:xfrm>
            <a:off x="6528386" y="3336417"/>
            <a:ext cx="18982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64 – 14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C60F48F-AB7C-4C3C-9A88-9932DD61DEC4}"/>
              </a:ext>
            </a:extLst>
          </p:cNvPr>
          <p:cNvSpPr txBox="1"/>
          <p:nvPr/>
        </p:nvSpPr>
        <p:spPr>
          <a:xfrm>
            <a:off x="8248683" y="3336417"/>
            <a:ext cx="5847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C3536E-B1A9-494C-9418-38663FFA6B09}"/>
              </a:ext>
            </a:extLst>
          </p:cNvPr>
          <p:cNvCxnSpPr/>
          <p:nvPr/>
        </p:nvCxnSpPr>
        <p:spPr>
          <a:xfrm flipV="1">
            <a:off x="4747846" y="4560277"/>
            <a:ext cx="250092" cy="203200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1147C3D-E056-4260-92BB-911415E9A0EC}"/>
              </a:ext>
            </a:extLst>
          </p:cNvPr>
          <p:cNvSpPr txBox="1"/>
          <p:nvPr/>
        </p:nvSpPr>
        <p:spPr>
          <a:xfrm>
            <a:off x="4274553" y="4183936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09CF40-8B36-4354-9D83-AAE917712967}"/>
              </a:ext>
            </a:extLst>
          </p:cNvPr>
          <p:cNvSpPr txBox="1"/>
          <p:nvPr/>
        </p:nvSpPr>
        <p:spPr>
          <a:xfrm>
            <a:off x="6528386" y="4014661"/>
            <a:ext cx="16442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50 ÷ 2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52D1F2B-2417-40EB-BC70-D2ED32C89875}"/>
              </a:ext>
            </a:extLst>
          </p:cNvPr>
          <p:cNvSpPr txBox="1"/>
          <p:nvPr/>
        </p:nvSpPr>
        <p:spPr>
          <a:xfrm>
            <a:off x="8004017" y="4014661"/>
            <a:ext cx="5629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25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5FCB82E-ED48-4AC3-8F0B-32F6150D1D75}"/>
              </a:ext>
            </a:extLst>
          </p:cNvPr>
          <p:cNvSpPr txBox="1"/>
          <p:nvPr/>
        </p:nvSpPr>
        <p:spPr>
          <a:xfrm>
            <a:off x="1507661" y="4848388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1264CA-2E79-4B99-A208-740C90C7761E}"/>
              </a:ext>
            </a:extLst>
          </p:cNvPr>
          <p:cNvSpPr txBox="1"/>
          <p:nvPr/>
        </p:nvSpPr>
        <p:spPr>
          <a:xfrm>
            <a:off x="1502590" y="3874533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8920E76-7679-442B-9991-1EFE2FA1E41B}"/>
              </a:ext>
            </a:extLst>
          </p:cNvPr>
          <p:cNvSpPr txBox="1"/>
          <p:nvPr/>
        </p:nvSpPr>
        <p:spPr>
          <a:xfrm>
            <a:off x="6528386" y="4682082"/>
            <a:ext cx="19062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25 + 14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760BA52-7296-4F82-AB7F-40CB6B06C3F2}"/>
              </a:ext>
            </a:extLst>
          </p:cNvPr>
          <p:cNvSpPr txBox="1"/>
          <p:nvPr/>
        </p:nvSpPr>
        <p:spPr>
          <a:xfrm>
            <a:off x="8219428" y="4682254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39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AEC9275-2D94-457B-88AC-9B1B38D092EB}"/>
              </a:ext>
            </a:extLst>
          </p:cNvPr>
          <p:cNvSpPr txBox="1"/>
          <p:nvPr/>
        </p:nvSpPr>
        <p:spPr>
          <a:xfrm>
            <a:off x="1913433" y="3196080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39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376A76B-DBF2-43C3-914B-FEFD08D02C87}"/>
              </a:ext>
            </a:extLst>
          </p:cNvPr>
          <p:cNvSpPr txBox="1"/>
          <p:nvPr/>
        </p:nvSpPr>
        <p:spPr>
          <a:xfrm>
            <a:off x="6528386" y="5361682"/>
            <a:ext cx="31101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Check: 39 + 25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FADA142-F0A4-49E5-82AE-4993BA959235}"/>
              </a:ext>
            </a:extLst>
          </p:cNvPr>
          <p:cNvSpPr txBox="1"/>
          <p:nvPr/>
        </p:nvSpPr>
        <p:spPr>
          <a:xfrm>
            <a:off x="9468876" y="5361854"/>
            <a:ext cx="5934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9" grpId="0"/>
      <p:bldP spid="30" grpId="0"/>
      <p:bldP spid="31" grpId="0" animBg="1"/>
      <p:bldP spid="32" grpId="0" animBg="1"/>
      <p:bldP spid="33" grpId="0"/>
      <p:bldP spid="33" grpId="1"/>
      <p:bldP spid="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OpenDyslexicAlta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570 presents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red presents are there?</a:t>
            </a:r>
          </a:p>
        </p:txBody>
      </p:sp>
    </p:spTree>
    <p:extLst>
      <p:ext uri="{BB962C8B-B14F-4D97-AF65-F5344CB8AC3E}">
        <p14:creationId xmlns:p14="http://schemas.microsoft.com/office/powerpoint/2010/main" val="383151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OpenDyslexicAlta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E80D9D0D-D498-4560-B1AA-96A750A4F39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____ red presents.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387542-7642-4070-AAA5-2701D0CD9D79}"/>
              </a:ext>
            </a:extLst>
          </p:cNvPr>
          <p:cNvSpPr txBox="1"/>
          <p:nvPr/>
        </p:nvSpPr>
        <p:spPr>
          <a:xfrm>
            <a:off x="2484119" y="6051835"/>
            <a:ext cx="8946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570 presents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red presents are there?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1C5D6B-48A0-426F-B7A4-1A82A707291F}"/>
              </a:ext>
            </a:extLst>
          </p:cNvPr>
          <p:cNvSpPr/>
          <p:nvPr/>
        </p:nvSpPr>
        <p:spPr>
          <a:xfrm>
            <a:off x="1284877" y="3429000"/>
            <a:ext cx="3180245" cy="47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169F9C-E03B-4060-94BA-DD36E0F7BFFE}"/>
              </a:ext>
            </a:extLst>
          </p:cNvPr>
          <p:cNvSpPr/>
          <p:nvPr/>
        </p:nvSpPr>
        <p:spPr>
          <a:xfrm>
            <a:off x="555265" y="3517225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blue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F45C0CD-921A-4B18-93A6-B364E036D33E}"/>
              </a:ext>
            </a:extLst>
          </p:cNvPr>
          <p:cNvSpPr/>
          <p:nvPr/>
        </p:nvSpPr>
        <p:spPr>
          <a:xfrm>
            <a:off x="1284878" y="4333564"/>
            <a:ext cx="2705232" cy="478473"/>
          </a:xfrm>
          <a:prstGeom prst="rect">
            <a:avLst/>
          </a:prstGeom>
          <a:solidFill>
            <a:srgbClr val="FDAF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9749AC-E32E-4E17-B395-213E089BAB67}"/>
              </a:ext>
            </a:extLst>
          </p:cNvPr>
          <p:cNvSpPr/>
          <p:nvPr/>
        </p:nvSpPr>
        <p:spPr>
          <a:xfrm>
            <a:off x="678376" y="4421789"/>
            <a:ext cx="577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DF6FA66-BB36-4E87-BF00-C87A517A3323}"/>
              </a:ext>
            </a:extLst>
          </p:cNvPr>
          <p:cNvSpPr/>
          <p:nvPr/>
        </p:nvSpPr>
        <p:spPr>
          <a:xfrm>
            <a:off x="1284879" y="5238128"/>
            <a:ext cx="663782" cy="4751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94D6F6-3EAE-4F9F-95BD-0773AF0B6A2C}"/>
              </a:ext>
            </a:extLst>
          </p:cNvPr>
          <p:cNvSpPr/>
          <p:nvPr/>
        </p:nvSpPr>
        <p:spPr>
          <a:xfrm>
            <a:off x="392206" y="5326353"/>
            <a:ext cx="86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green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FFA5C6-1913-41BE-989E-D6AC2586DC8A}"/>
              </a:ext>
            </a:extLst>
          </p:cNvPr>
          <p:cNvCxnSpPr>
            <a:cxnSpLocks/>
          </p:cNvCxnSpPr>
          <p:nvPr/>
        </p:nvCxnSpPr>
        <p:spPr>
          <a:xfrm flipH="1">
            <a:off x="1284878" y="3167147"/>
            <a:ext cx="1" cy="2811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F9B879-1EFF-44EC-9D76-EA73A4CF3305}"/>
              </a:ext>
            </a:extLst>
          </p:cNvPr>
          <p:cNvSpPr txBox="1"/>
          <p:nvPr/>
        </p:nvSpPr>
        <p:spPr>
          <a:xfrm>
            <a:off x="3713498" y="3447715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Left-right Arrow 3">
            <a:extLst>
              <a:ext uri="{FF2B5EF4-FFF2-40B4-BE49-F238E27FC236}">
                <a16:creationId xmlns:a16="http://schemas.microsoft.com/office/drawing/2014/main" xmlns="" id="{022EDFA1-31F7-4721-9A1F-D0483CD9D173}"/>
              </a:ext>
            </a:extLst>
          </p:cNvPr>
          <p:cNvSpPr/>
          <p:nvPr/>
        </p:nvSpPr>
        <p:spPr>
          <a:xfrm>
            <a:off x="4013427" y="4537376"/>
            <a:ext cx="45169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7CBE007-9BEC-4084-902F-97D215AC8911}"/>
              </a:ext>
            </a:extLst>
          </p:cNvPr>
          <p:cNvCxnSpPr>
            <a:cxnSpLocks/>
          </p:cNvCxnSpPr>
          <p:nvPr/>
        </p:nvCxnSpPr>
        <p:spPr>
          <a:xfrm>
            <a:off x="1957879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701E7F5-28C3-4CDD-9533-C4840C58CB71}"/>
              </a:ext>
            </a:extLst>
          </p:cNvPr>
          <p:cNvCxnSpPr>
            <a:cxnSpLocks/>
          </p:cNvCxnSpPr>
          <p:nvPr/>
        </p:nvCxnSpPr>
        <p:spPr>
          <a:xfrm>
            <a:off x="2661354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A5DF928-93BD-4330-89D6-2FDD0211BE2D}"/>
              </a:ext>
            </a:extLst>
          </p:cNvPr>
          <p:cNvCxnSpPr>
            <a:cxnSpLocks/>
          </p:cNvCxnSpPr>
          <p:nvPr/>
        </p:nvCxnSpPr>
        <p:spPr>
          <a:xfrm>
            <a:off x="3332285" y="4339214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ED525001-7E2D-49A9-853A-3277CB6F9E61}"/>
              </a:ext>
            </a:extLst>
          </p:cNvPr>
          <p:cNvSpPr/>
          <p:nvPr/>
        </p:nvSpPr>
        <p:spPr>
          <a:xfrm rot="10800000" flipH="1">
            <a:off x="4695465" y="3428999"/>
            <a:ext cx="154609" cy="22666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6E54976-6877-4207-9569-AC578BBCCD21}"/>
              </a:ext>
            </a:extLst>
          </p:cNvPr>
          <p:cNvSpPr txBox="1"/>
          <p:nvPr/>
        </p:nvSpPr>
        <p:spPr>
          <a:xfrm>
            <a:off x="4799848" y="4357356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570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F1380D23-9E00-480B-A018-71DA7EA28337}"/>
              </a:ext>
            </a:extLst>
          </p:cNvPr>
          <p:cNvSpPr/>
          <p:nvPr/>
        </p:nvSpPr>
        <p:spPr>
          <a:xfrm rot="5400000">
            <a:off x="2612955" y="3592648"/>
            <a:ext cx="108231" cy="264606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29EA96-C4B0-483D-A15B-60B9A26D5D4B}"/>
              </a:ext>
            </a:extLst>
          </p:cNvPr>
          <p:cNvSpPr txBox="1"/>
          <p:nvPr/>
        </p:nvSpPr>
        <p:spPr>
          <a:xfrm>
            <a:off x="2122473" y="5086869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09811D1-CB20-455A-AC4F-27C0BC033BC4}"/>
              </a:ext>
            </a:extLst>
          </p:cNvPr>
          <p:cNvCxnSpPr>
            <a:cxnSpLocks/>
          </p:cNvCxnSpPr>
          <p:nvPr/>
        </p:nvCxnSpPr>
        <p:spPr>
          <a:xfrm>
            <a:off x="3990104" y="3429991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AA1DA8-9A02-401B-9F3C-6813862E37D9}"/>
              </a:ext>
            </a:extLst>
          </p:cNvPr>
          <p:cNvSpPr txBox="1"/>
          <p:nvPr/>
        </p:nvSpPr>
        <p:spPr>
          <a:xfrm>
            <a:off x="3726398" y="4183247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F92E604-3C3E-485B-B17E-3C310119F287}"/>
              </a:ext>
            </a:extLst>
          </p:cNvPr>
          <p:cNvCxnSpPr>
            <a:cxnSpLocks/>
          </p:cNvCxnSpPr>
          <p:nvPr/>
        </p:nvCxnSpPr>
        <p:spPr>
          <a:xfrm>
            <a:off x="1957879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EC26D88-D681-4576-8286-160845AC49DA}"/>
              </a:ext>
            </a:extLst>
          </p:cNvPr>
          <p:cNvCxnSpPr>
            <a:cxnSpLocks/>
          </p:cNvCxnSpPr>
          <p:nvPr/>
        </p:nvCxnSpPr>
        <p:spPr>
          <a:xfrm>
            <a:off x="2656183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D4F5338-6C7D-477D-90AB-E19FD96C8C39}"/>
              </a:ext>
            </a:extLst>
          </p:cNvPr>
          <p:cNvCxnSpPr>
            <a:cxnSpLocks/>
          </p:cNvCxnSpPr>
          <p:nvPr/>
        </p:nvCxnSpPr>
        <p:spPr>
          <a:xfrm>
            <a:off x="3332285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68EB00-8819-460F-962F-5831D7CC95ED}"/>
              </a:ext>
            </a:extLst>
          </p:cNvPr>
          <p:cNvSpPr txBox="1"/>
          <p:nvPr/>
        </p:nvSpPr>
        <p:spPr>
          <a:xfrm>
            <a:off x="6478546" y="3281988"/>
            <a:ext cx="21932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570 – 30 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E17A836-EED0-4D1A-A0BB-FED9920B0CF4}"/>
              </a:ext>
            </a:extLst>
          </p:cNvPr>
          <p:cNvSpPr txBox="1"/>
          <p:nvPr/>
        </p:nvSpPr>
        <p:spPr>
          <a:xfrm>
            <a:off x="8591758" y="3286393"/>
            <a:ext cx="784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C1D78D9-E1B4-4DE5-8CCC-7C136BC5F74C}"/>
              </a:ext>
            </a:extLst>
          </p:cNvPr>
          <p:cNvCxnSpPr>
            <a:cxnSpLocks/>
          </p:cNvCxnSpPr>
          <p:nvPr/>
        </p:nvCxnSpPr>
        <p:spPr>
          <a:xfrm flipV="1">
            <a:off x="3990110" y="3447715"/>
            <a:ext cx="465137" cy="445323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D3AADDD-15FB-44DF-BAFE-13694882A9C1}"/>
              </a:ext>
            </a:extLst>
          </p:cNvPr>
          <p:cNvCxnSpPr>
            <a:cxnSpLocks/>
          </p:cNvCxnSpPr>
          <p:nvPr/>
        </p:nvCxnSpPr>
        <p:spPr>
          <a:xfrm flipV="1">
            <a:off x="5201619" y="4537376"/>
            <a:ext cx="353809" cy="149836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3BC47B-D8ED-4DED-875D-A5531D3778EF}"/>
              </a:ext>
            </a:extLst>
          </p:cNvPr>
          <p:cNvSpPr txBox="1"/>
          <p:nvPr/>
        </p:nvSpPr>
        <p:spPr>
          <a:xfrm>
            <a:off x="4799848" y="4106489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540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B61530-76C0-48D6-9AF9-BA16FF7F39C7}"/>
              </a:ext>
            </a:extLst>
          </p:cNvPr>
          <p:cNvSpPr txBox="1"/>
          <p:nvPr/>
        </p:nvSpPr>
        <p:spPr>
          <a:xfrm>
            <a:off x="6478546" y="3893038"/>
            <a:ext cx="18565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540 ÷ 9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E3CDF3-8F5D-4B20-9D08-5A05975485A7}"/>
              </a:ext>
            </a:extLst>
          </p:cNvPr>
          <p:cNvSpPr txBox="1"/>
          <p:nvPr/>
        </p:nvSpPr>
        <p:spPr>
          <a:xfrm>
            <a:off x="8210082" y="3893038"/>
            <a:ext cx="5854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EF18591-F714-497B-A5DC-9154352D25DF}"/>
              </a:ext>
            </a:extLst>
          </p:cNvPr>
          <p:cNvSpPr txBox="1"/>
          <p:nvPr/>
        </p:nvSpPr>
        <p:spPr>
          <a:xfrm>
            <a:off x="1399472" y="3458655"/>
            <a:ext cx="455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B644B4-3F03-42DA-B606-37729CEA4D83}"/>
              </a:ext>
            </a:extLst>
          </p:cNvPr>
          <p:cNvSpPr txBox="1"/>
          <p:nvPr/>
        </p:nvSpPr>
        <p:spPr>
          <a:xfrm>
            <a:off x="2094561" y="3455510"/>
            <a:ext cx="465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70719D-9C5B-4EF9-B0B8-A7B7849EA942}"/>
              </a:ext>
            </a:extLst>
          </p:cNvPr>
          <p:cNvSpPr txBox="1"/>
          <p:nvPr/>
        </p:nvSpPr>
        <p:spPr>
          <a:xfrm>
            <a:off x="2800307" y="3455670"/>
            <a:ext cx="470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85474A-7F59-4DE7-B66E-4E681F49BAF5}"/>
              </a:ext>
            </a:extLst>
          </p:cNvPr>
          <p:cNvSpPr txBox="1"/>
          <p:nvPr/>
        </p:nvSpPr>
        <p:spPr>
          <a:xfrm>
            <a:off x="3425048" y="3455670"/>
            <a:ext cx="482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8AD51E-10B9-4EFA-83C8-89409AFE07E1}"/>
              </a:ext>
            </a:extLst>
          </p:cNvPr>
          <p:cNvSpPr txBox="1"/>
          <p:nvPr/>
        </p:nvSpPr>
        <p:spPr>
          <a:xfrm>
            <a:off x="1378742" y="4355695"/>
            <a:ext cx="461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6935C1-1532-468C-95A6-97FCD567581B}"/>
              </a:ext>
            </a:extLst>
          </p:cNvPr>
          <p:cNvSpPr txBox="1"/>
          <p:nvPr/>
        </p:nvSpPr>
        <p:spPr>
          <a:xfrm>
            <a:off x="2081932" y="4353996"/>
            <a:ext cx="470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CB2181F-8909-4540-B10A-B0F0B2B8BF44}"/>
              </a:ext>
            </a:extLst>
          </p:cNvPr>
          <p:cNvSpPr txBox="1"/>
          <p:nvPr/>
        </p:nvSpPr>
        <p:spPr>
          <a:xfrm>
            <a:off x="2792485" y="4354482"/>
            <a:ext cx="457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5F1A2BA-B677-4540-B61A-7556DFFD583D}"/>
              </a:ext>
            </a:extLst>
          </p:cNvPr>
          <p:cNvSpPr txBox="1"/>
          <p:nvPr/>
        </p:nvSpPr>
        <p:spPr>
          <a:xfrm>
            <a:off x="3438470" y="4355324"/>
            <a:ext cx="455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6D60699-0EB3-4565-85D1-37C78D0B937D}"/>
              </a:ext>
            </a:extLst>
          </p:cNvPr>
          <p:cNvSpPr txBox="1"/>
          <p:nvPr/>
        </p:nvSpPr>
        <p:spPr>
          <a:xfrm>
            <a:off x="1396316" y="5259668"/>
            <a:ext cx="471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9B2BA10-B39A-4D9A-BC30-4914E0246E9C}"/>
              </a:ext>
            </a:extLst>
          </p:cNvPr>
          <p:cNvSpPr txBox="1"/>
          <p:nvPr/>
        </p:nvSpPr>
        <p:spPr>
          <a:xfrm>
            <a:off x="6479838" y="4526701"/>
            <a:ext cx="17267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60 x 4 =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575C873-FCA2-42CA-B910-2855B619332B}"/>
              </a:ext>
            </a:extLst>
          </p:cNvPr>
          <p:cNvSpPr txBox="1"/>
          <p:nvPr/>
        </p:nvSpPr>
        <p:spPr>
          <a:xfrm>
            <a:off x="8065923" y="4531106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BDD9568-E860-4683-B3AD-9C4E4D71C801}"/>
              </a:ext>
            </a:extLst>
          </p:cNvPr>
          <p:cNvSpPr txBox="1"/>
          <p:nvPr/>
        </p:nvSpPr>
        <p:spPr>
          <a:xfrm>
            <a:off x="2206099" y="5095231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3" grpId="0" animBg="1"/>
      <p:bldP spid="34" grpId="0"/>
      <p:bldP spid="35" grpId="0" animBg="1"/>
      <p:bldP spid="37" grpId="0"/>
      <p:bldP spid="37" grpId="1"/>
      <p:bldP spid="40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Santa was running late!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some presents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December, but had to increase the number of presents he made on the 23</a:t>
            </a:r>
            <a:r>
              <a:rPr lang="en-US" sz="2800" baseline="30000" dirty="0">
                <a:latin typeface="OpenDyslexicAlta" pitchFamily="2" charset="77"/>
              </a:rPr>
              <a:t>rd </a:t>
            </a:r>
            <a:r>
              <a:rPr lang="en-US" sz="2800" dirty="0">
                <a:latin typeface="OpenDyslexicAlta" pitchFamily="2" charset="77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615 presents on the 23</a:t>
            </a:r>
            <a:r>
              <a:rPr lang="en-US" sz="2800" baseline="30000" dirty="0">
                <a:latin typeface="OpenDyslexicAlta" pitchFamily="2" charset="77"/>
              </a:rPr>
              <a:t>rd</a:t>
            </a:r>
            <a:r>
              <a:rPr lang="en-US" sz="2800" dirty="0">
                <a:latin typeface="OpenDyslexicAlta" pitchFamily="2" charset="77"/>
              </a:rPr>
              <a:t> of December. How many did he make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Santa was running late!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some presents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December, but had to increase the number of presents he made on the 23</a:t>
            </a:r>
            <a:r>
              <a:rPr lang="en-US" sz="2800" baseline="30000" dirty="0">
                <a:latin typeface="OpenDyslexicAlta" pitchFamily="2" charset="77"/>
              </a:rPr>
              <a:t>rd </a:t>
            </a:r>
            <a:r>
              <a:rPr lang="en-US" sz="2800" dirty="0">
                <a:latin typeface="OpenDyslexicAlta" pitchFamily="2" charset="77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615 presents on the 23</a:t>
            </a:r>
            <a:r>
              <a:rPr lang="en-US" sz="2800" baseline="30000" dirty="0">
                <a:latin typeface="OpenDyslexicAlta" pitchFamily="2" charset="77"/>
              </a:rPr>
              <a:t>rd</a:t>
            </a:r>
            <a:r>
              <a:rPr lang="en-US" sz="2800" dirty="0">
                <a:latin typeface="OpenDyslexicAlta" pitchFamily="2" charset="77"/>
              </a:rPr>
              <a:t> of December. How many did he make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30E2AC-9200-469F-A9D2-CD2748E4FEAE}"/>
              </a:ext>
            </a:extLst>
          </p:cNvPr>
          <p:cNvSpPr/>
          <p:nvPr/>
        </p:nvSpPr>
        <p:spPr>
          <a:xfrm>
            <a:off x="1057275" y="4006094"/>
            <a:ext cx="2886075" cy="4956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8882C3B-0F7F-4A27-B692-BE0991C9E63A}"/>
              </a:ext>
            </a:extLst>
          </p:cNvPr>
          <p:cNvCxnSpPr>
            <a:cxnSpLocks/>
          </p:cNvCxnSpPr>
          <p:nvPr/>
        </p:nvCxnSpPr>
        <p:spPr>
          <a:xfrm>
            <a:off x="1775721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E7200B-5948-4091-861B-BC87F86406FE}"/>
              </a:ext>
            </a:extLst>
          </p:cNvPr>
          <p:cNvCxnSpPr>
            <a:cxnSpLocks/>
          </p:cNvCxnSpPr>
          <p:nvPr/>
        </p:nvCxnSpPr>
        <p:spPr>
          <a:xfrm>
            <a:off x="2500804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3D1C229-64FE-4577-A440-4F44A9379769}"/>
              </a:ext>
            </a:extLst>
          </p:cNvPr>
          <p:cNvCxnSpPr>
            <a:cxnSpLocks/>
          </p:cNvCxnSpPr>
          <p:nvPr/>
        </p:nvCxnSpPr>
        <p:spPr>
          <a:xfrm>
            <a:off x="3215179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C6387A-A521-40BC-8E07-55843939B295}"/>
              </a:ext>
            </a:extLst>
          </p:cNvPr>
          <p:cNvSpPr/>
          <p:nvPr/>
        </p:nvSpPr>
        <p:spPr>
          <a:xfrm>
            <a:off x="3929555" y="4006093"/>
            <a:ext cx="728170" cy="49566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AA05C306-BCBD-4D37-A4B8-62B8BD38D2DA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made ____ presents on the 22</a:t>
            </a:r>
            <a:r>
              <a:rPr lang="en-GB" sz="2800" baseline="30000" dirty="0">
                <a:latin typeface="OpenDyslexicAlta" pitchFamily="2" charset="77"/>
              </a:rPr>
              <a:t>nd</a:t>
            </a:r>
            <a:r>
              <a:rPr lang="en-GB" sz="2800" dirty="0">
                <a:latin typeface="OpenDyslexicAlta" pitchFamily="2" charset="77"/>
              </a:rPr>
              <a:t> of December.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35E3CD-0782-4947-A281-94852C135E88}"/>
              </a:ext>
            </a:extLst>
          </p:cNvPr>
          <p:cNvSpPr txBox="1"/>
          <p:nvPr/>
        </p:nvSpPr>
        <p:spPr>
          <a:xfrm>
            <a:off x="2884952" y="6036208"/>
            <a:ext cx="8946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492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55709199-FE2F-4108-9954-E604EF14AD84}"/>
              </a:ext>
            </a:extLst>
          </p:cNvPr>
          <p:cNvSpPr/>
          <p:nvPr/>
        </p:nvSpPr>
        <p:spPr>
          <a:xfrm rot="16200000">
            <a:off x="2798634" y="2117798"/>
            <a:ext cx="117737" cy="360045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4D45BE-B48E-4C8B-A313-8915F31AC467}"/>
              </a:ext>
            </a:extLst>
          </p:cNvPr>
          <p:cNvSpPr txBox="1"/>
          <p:nvPr/>
        </p:nvSpPr>
        <p:spPr>
          <a:xfrm>
            <a:off x="1946684" y="3256066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615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79813067-5C2F-416C-8BFF-E5F1D841E82A}"/>
              </a:ext>
            </a:extLst>
          </p:cNvPr>
          <p:cNvSpPr/>
          <p:nvPr/>
        </p:nvSpPr>
        <p:spPr>
          <a:xfrm rot="16200000" flipH="1">
            <a:off x="2434545" y="3163340"/>
            <a:ext cx="117739" cy="28722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EDC6D6-8B35-4849-899A-D2447EE225BC}"/>
              </a:ext>
            </a:extLst>
          </p:cNvPr>
          <p:cNvSpPr txBox="1"/>
          <p:nvPr/>
        </p:nvSpPr>
        <p:spPr>
          <a:xfrm>
            <a:off x="1591592" y="4800092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6AE490-FFE1-4CE4-806B-C1D2736FEFF9}"/>
              </a:ext>
            </a:extLst>
          </p:cNvPr>
          <p:cNvSpPr txBox="1"/>
          <p:nvPr/>
        </p:nvSpPr>
        <p:spPr>
          <a:xfrm>
            <a:off x="6478546" y="3281988"/>
            <a:ext cx="18181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615 ÷ 5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3837B0-06D2-460B-89DF-B5266EB3CA21}"/>
              </a:ext>
            </a:extLst>
          </p:cNvPr>
          <p:cNvSpPr txBox="1"/>
          <p:nvPr/>
        </p:nvSpPr>
        <p:spPr>
          <a:xfrm>
            <a:off x="8199663" y="3276824"/>
            <a:ext cx="7441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E56B226-5594-40CA-988B-2ECC2F50A51A}"/>
              </a:ext>
            </a:extLst>
          </p:cNvPr>
          <p:cNvSpPr txBox="1"/>
          <p:nvPr/>
        </p:nvSpPr>
        <p:spPr>
          <a:xfrm>
            <a:off x="6480662" y="3892480"/>
            <a:ext cx="18854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123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AEAB1D-3793-4AF0-BC73-8EDAC5A1EDC6}"/>
              </a:ext>
            </a:extLst>
          </p:cNvPr>
          <p:cNvSpPr txBox="1"/>
          <p:nvPr/>
        </p:nvSpPr>
        <p:spPr>
          <a:xfrm>
            <a:off x="8201779" y="3887316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492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6D47BE-6652-44FD-BC02-3250027C098F}"/>
              </a:ext>
            </a:extLst>
          </p:cNvPr>
          <p:cNvSpPr txBox="1"/>
          <p:nvPr/>
        </p:nvSpPr>
        <p:spPr>
          <a:xfrm>
            <a:off x="1576648" y="4800092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492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A52C969-E1A3-430B-AFD1-E0186F9B60A7}"/>
              </a:ext>
            </a:extLst>
          </p:cNvPr>
          <p:cNvSpPr txBox="1"/>
          <p:nvPr/>
        </p:nvSpPr>
        <p:spPr>
          <a:xfrm>
            <a:off x="1100745" y="403366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2FADC9-C2A5-471F-813C-288D02EAEE40}"/>
              </a:ext>
            </a:extLst>
          </p:cNvPr>
          <p:cNvSpPr txBox="1"/>
          <p:nvPr/>
        </p:nvSpPr>
        <p:spPr>
          <a:xfrm>
            <a:off x="1802456" y="403366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4BCCB83-F339-4880-92F0-87F3F6700F1C}"/>
              </a:ext>
            </a:extLst>
          </p:cNvPr>
          <p:cNvSpPr txBox="1"/>
          <p:nvPr/>
        </p:nvSpPr>
        <p:spPr>
          <a:xfrm>
            <a:off x="2515150" y="4031867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5B17338-76A5-4071-9A52-3D539B75221E}"/>
              </a:ext>
            </a:extLst>
          </p:cNvPr>
          <p:cNvSpPr txBox="1"/>
          <p:nvPr/>
        </p:nvSpPr>
        <p:spPr>
          <a:xfrm>
            <a:off x="3259731" y="404267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3ABFE1-814D-4FB8-BCE4-B4D97F9DEFA3}"/>
              </a:ext>
            </a:extLst>
          </p:cNvPr>
          <p:cNvSpPr txBox="1"/>
          <p:nvPr/>
        </p:nvSpPr>
        <p:spPr>
          <a:xfrm>
            <a:off x="3961442" y="404267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BFA932-6275-4739-8D0D-68015A3E249B}"/>
              </a:ext>
            </a:extLst>
          </p:cNvPr>
          <p:cNvSpPr txBox="1"/>
          <p:nvPr/>
        </p:nvSpPr>
        <p:spPr>
          <a:xfrm>
            <a:off x="6478546" y="4535670"/>
            <a:ext cx="33746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Check: 492 + 123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364B9E7-4008-40F2-A897-E9C41C23B5F8}"/>
              </a:ext>
            </a:extLst>
          </p:cNvPr>
          <p:cNvSpPr txBox="1"/>
          <p:nvPr/>
        </p:nvSpPr>
        <p:spPr>
          <a:xfrm>
            <a:off x="9732330" y="4535670"/>
            <a:ext cx="7553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615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672</Words>
  <Application>Microsoft Office PowerPoint</Application>
  <PresentationFormat>Custom</PresentationFormat>
  <Paragraphs>143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 Light</vt:lpstr>
      <vt:lpstr>Calibri</vt:lpstr>
      <vt:lpstr>Muli</vt:lpstr>
      <vt:lpstr>OpenDyslexicAlta</vt:lpstr>
      <vt:lpstr>Sassoon Infant Rg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244</cp:revision>
  <dcterms:created xsi:type="dcterms:W3CDTF">2020-10-12T14:10:39Z</dcterms:created>
  <dcterms:modified xsi:type="dcterms:W3CDTF">2020-12-21T08:49:20Z</dcterms:modified>
</cp:coreProperties>
</file>