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1" r:id="rId5"/>
    <p:sldId id="706" r:id="rId6"/>
    <p:sldId id="722" r:id="rId7"/>
    <p:sldId id="715" r:id="rId8"/>
    <p:sldId id="723" r:id="rId9"/>
    <p:sldId id="716" r:id="rId10"/>
    <p:sldId id="72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li" panose="020B0604020202020204" charset="0"/>
      <p:regular r:id="rId21"/>
      <p:bold r:id="rId22"/>
      <p:italic r:id="rId23"/>
      <p:boldItalic r:id="rId24"/>
    </p:embeddedFont>
    <p:embeddedFont>
      <p:font typeface="Lato Light" panose="020F0302020204030203" pitchFamily="34" charset="0"/>
      <p:regular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E3A"/>
    <a:srgbClr val="FFFDC5"/>
    <a:srgbClr val="C796FF"/>
    <a:srgbClr val="FBC08C"/>
    <a:srgbClr val="FE7700"/>
    <a:srgbClr val="FE3860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3D357-9548-4CCA-98E4-C6F06A0435BC}" v="846" dt="2020-12-18T11:37:0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9" d="100"/>
          <a:sy n="69" d="100"/>
        </p:scale>
        <p:origin x="-28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4873D357-9548-4CCA-98E4-C6F06A0435BC}"/>
    <pc:docChg chg="undo custSel addSld delSld modSld">
      <pc:chgData name="Jonathan Coles" userId="29a124065b34fc92" providerId="LiveId" clId="{4873D357-9548-4CCA-98E4-C6F06A0435BC}" dt="2020-12-18T11:37:10.479" v="2069" actId="478"/>
      <pc:docMkLst>
        <pc:docMk/>
      </pc:docMkLst>
      <pc:sldChg chg="modSp mod">
        <pc:chgData name="Jonathan Coles" userId="29a124065b34fc92" providerId="LiveId" clId="{4873D357-9548-4CCA-98E4-C6F06A0435BC}" dt="2020-12-18T09:54:24.400" v="8" actId="20577"/>
        <pc:sldMkLst>
          <pc:docMk/>
          <pc:sldMk cId="1236914038" sldId="675"/>
        </pc:sldMkLst>
        <pc:spChg chg="mod">
          <ac:chgData name="Jonathan Coles" userId="29a124065b34fc92" providerId="LiveId" clId="{4873D357-9548-4CCA-98E4-C6F06A0435BC}" dt="2020-12-18T09:54:24.400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4873D357-9548-4CCA-98E4-C6F06A0435BC}" dt="2020-12-18T10:03:19.880" v="207" actId="20577"/>
        <pc:sldMkLst>
          <pc:docMk/>
          <pc:sldMk cId="2367674404" sldId="690"/>
        </pc:sldMkLst>
        <pc:spChg chg="add mod">
          <ac:chgData name="Jonathan Coles" userId="29a124065b34fc92" providerId="LiveId" clId="{4873D357-9548-4CCA-98E4-C6F06A0435BC}" dt="2020-12-18T10:02:53.475" v="106" actId="14100"/>
          <ac:spMkLst>
            <pc:docMk/>
            <pc:sldMk cId="2367674404" sldId="690"/>
            <ac:spMk id="2" creationId="{29DB881E-F8A5-4FBA-8B30-687B3B6BDA43}"/>
          </ac:spMkLst>
        </pc:spChg>
        <pc:spChg chg="mod">
          <ac:chgData name="Jonathan Coles" userId="29a124065b34fc92" providerId="LiveId" clId="{4873D357-9548-4CCA-98E4-C6F06A0435BC}" dt="2020-12-18T09:54:32.278" v="19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03:19.880" v="20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4873D357-9548-4CCA-98E4-C6F06A0435BC}" dt="2020-12-18T10:01:30.687" v="99" actId="478"/>
          <ac:picMkLst>
            <pc:docMk/>
            <pc:sldMk cId="2367674404" sldId="690"/>
            <ac:picMk id="3" creationId="{A22B9A9A-C2A8-402C-B552-A5F915F67860}"/>
          </ac:picMkLst>
        </pc:picChg>
        <pc:picChg chg="add mod">
          <ac:chgData name="Jonathan Coles" userId="29a124065b34fc92" providerId="LiveId" clId="{4873D357-9548-4CCA-98E4-C6F06A0435BC}" dt="2020-12-18T10:02:53.475" v="106" actId="14100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4873D357-9548-4CCA-98E4-C6F06A0435BC}" dt="2020-12-18T10:22:29.783" v="620"/>
        <pc:sldMkLst>
          <pc:docMk/>
          <pc:sldMk cId="2152387953" sldId="706"/>
        </pc:sldMkLst>
        <pc:spChg chg="mod">
          <ac:chgData name="Jonathan Coles" userId="29a124065b34fc92" providerId="LiveId" clId="{4873D357-9548-4CCA-98E4-C6F06A0435BC}" dt="2020-12-18T10:13:19.415" v="392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20:26.484" v="565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4873D357-9548-4CCA-98E4-C6F06A0435BC}" dt="2020-12-18T10:17:42.458" v="394"/>
          <ac:spMkLst>
            <pc:docMk/>
            <pc:sldMk cId="2152387953" sldId="706"/>
            <ac:spMk id="22" creationId="{661E5C79-D368-48A5-8672-797465B6DEE8}"/>
          </ac:spMkLst>
        </pc:spChg>
        <pc:spChg chg="mod">
          <ac:chgData name="Jonathan Coles" userId="29a124065b34fc92" providerId="LiveId" clId="{4873D357-9548-4CCA-98E4-C6F06A0435BC}" dt="2020-12-18T10:19:01.058" v="407" actId="255"/>
          <ac:spMkLst>
            <pc:docMk/>
            <pc:sldMk cId="2152387953" sldId="706"/>
            <ac:spMk id="23" creationId="{212AC5C9-1F39-4743-8D27-09E7099DD418}"/>
          </ac:spMkLst>
        </pc:spChg>
        <pc:spChg chg="mod">
          <ac:chgData name="Jonathan Coles" userId="29a124065b34fc92" providerId="LiveId" clId="{4873D357-9548-4CCA-98E4-C6F06A0435BC}" dt="2020-12-18T10:18:39.742" v="406" actId="255"/>
          <ac:spMkLst>
            <pc:docMk/>
            <pc:sldMk cId="2152387953" sldId="706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8" creationId="{3156B3B0-280C-4BAD-A833-945BF970B6DF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9" creationId="{33BD2124-9193-4EDC-ADFA-6036077A2D5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0" creationId="{DF683870-4515-4510-86F5-EEB367EF2365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4" creationId="{FCA8DD14-AB10-4659-9B73-1D98D970D5B6}"/>
          </ac:spMkLst>
        </pc:spChg>
        <pc:grpChg chg="add del mod">
          <ac:chgData name="Jonathan Coles" userId="29a124065b34fc92" providerId="LiveId" clId="{4873D357-9548-4CCA-98E4-C6F06A0435BC}" dt="2020-12-18T10:22:29.167" v="619" actId="478"/>
          <ac:grpSpMkLst>
            <pc:docMk/>
            <pc:sldMk cId="2152387953" sldId="706"/>
            <ac:grpSpMk id="18" creationId="{3DC7FA94-3EEC-4B84-9ADB-AB926D7762BB}"/>
          </ac:grpSpMkLst>
        </pc:grp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5" creationId="{E253ED9D-D09C-43B4-B4C1-D6AC48644824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6" creationId="{97CFB1FD-CB56-4778-A41A-A07532D7954D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7" creationId="{4906F350-A28C-46B5-8047-3B75BCFAE38B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1" creationId="{236BE4DA-D28E-46F1-9633-AAB7BE9F9AFE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2" creationId="{2084A9D9-3765-48AF-AA66-752B52B071E6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3" creationId="{28F37913-D1C9-4D30-BB7F-044523285199}"/>
          </ac:picMkLst>
        </pc:picChg>
        <pc:picChg chg="del">
          <ac:chgData name="Jonathan Coles" userId="29a124065b34fc92" providerId="LiveId" clId="{4873D357-9548-4CCA-98E4-C6F06A0435BC}" dt="2020-12-18T10:17:41.791" v="393" actId="478"/>
          <ac:picMkLst>
            <pc:docMk/>
            <pc:sldMk cId="2152387953" sldId="706"/>
            <ac:picMk id="1026" creationId="{B8A2243B-5F20-4DCD-BFF3-9DC6A9F7F248}"/>
          </ac:picMkLst>
        </pc:picChg>
      </pc:sldChg>
      <pc:sldChg chg="addSp delSp modSp mod">
        <pc:chgData name="Jonathan Coles" userId="29a124065b34fc92" providerId="LiveId" clId="{4873D357-9548-4CCA-98E4-C6F06A0435BC}" dt="2020-12-18T10:46:41.168" v="1107" actId="20577"/>
        <pc:sldMkLst>
          <pc:docMk/>
          <pc:sldMk cId="580616074" sldId="715"/>
        </pc:sldMkLst>
        <pc:spChg chg="mod">
          <ac:chgData name="Jonathan Coles" userId="29a124065b34fc92" providerId="LiveId" clId="{4873D357-9548-4CCA-98E4-C6F06A0435BC}" dt="2020-12-18T10:36:16.457" v="806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46:41.168" v="1107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4873D357-9548-4CCA-98E4-C6F06A0435BC}" dt="2020-12-18T10:45:21.518" v="1072" actId="14100"/>
          <ac:picMkLst>
            <pc:docMk/>
            <pc:sldMk cId="580616074" sldId="715"/>
            <ac:picMk id="2" creationId="{142BFE91-A178-4760-90F3-9DCB821842D8}"/>
          </ac:picMkLst>
        </pc:picChg>
        <pc:picChg chg="del">
          <ac:chgData name="Jonathan Coles" userId="29a124065b34fc92" providerId="LiveId" clId="{4873D357-9548-4CCA-98E4-C6F06A0435BC}" dt="2020-12-18T10:43:04.027" v="885" actId="478"/>
          <ac:picMkLst>
            <pc:docMk/>
            <pc:sldMk cId="580616074" sldId="715"/>
            <ac:picMk id="2050" creationId="{D2050B62-40DB-4F86-977E-F84EE2F006DC}"/>
          </ac:picMkLst>
        </pc:picChg>
      </pc:sldChg>
      <pc:sldChg chg="addSp delSp modSp mod delAnim modAnim">
        <pc:chgData name="Jonathan Coles" userId="29a124065b34fc92" providerId="LiveId" clId="{4873D357-9548-4CCA-98E4-C6F06A0435BC}" dt="2020-12-18T11:37:10.479" v="2069" actId="478"/>
        <pc:sldMkLst>
          <pc:docMk/>
          <pc:sldMk cId="3550164907" sldId="716"/>
        </pc:sldMkLst>
        <pc:spChg chg="mod">
          <ac:chgData name="Jonathan Coles" userId="29a124065b34fc92" providerId="LiveId" clId="{4873D357-9548-4CCA-98E4-C6F06A0435BC}" dt="2020-12-18T11:24:18.193" v="1907" actId="20577"/>
          <ac:spMkLst>
            <pc:docMk/>
            <pc:sldMk cId="3550164907" sldId="716"/>
            <ac:spMk id="15" creationId="{D28045EE-E93E-2E41-85EA-A3872AACE73C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16" creationId="{A5382C64-5114-4390-AD86-6C4137AE78BC}"/>
          </ac:spMkLst>
        </pc:spChg>
        <pc:spChg chg="mod">
          <ac:chgData name="Jonathan Coles" userId="29a124065b34fc92" providerId="LiveId" clId="{4873D357-9548-4CCA-98E4-C6F06A0435BC}" dt="2020-12-18T11:04:03.095" v="1377" actId="20577"/>
          <ac:spMkLst>
            <pc:docMk/>
            <pc:sldMk cId="3550164907" sldId="716"/>
            <ac:spMk id="18" creationId="{7B29580E-E105-42E5-93E0-414A5F921E70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22" creationId="{1F4C38EA-614F-40DC-951B-F79107DCB494}"/>
          </ac:spMkLst>
        </pc:spChg>
        <pc:spChg chg="add del mod or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23" creationId="{8D759542-E308-4456-BD55-AA870D0281A0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7" creationId="{09CED044-0CF6-4A49-BC6F-245B5E74F0B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8" creationId="{1FE416F4-00D0-4892-B25D-D60DB558AC51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9" creationId="{3E90FDFA-EE66-4358-AA3F-135095007A3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0" creationId="{49846382-4E20-4029-B49B-99BA9D7E9AA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1" creationId="{D2781EAF-547A-4D8F-8D4E-16FE797178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2" creationId="{7E5B9788-756A-467C-892D-D56E7F3ECCA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3" creationId="{DF887C59-E4CE-43AD-80A6-4B1187CF8F98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4" creationId="{254ECC57-A7C3-483C-8019-689EAB7A3F9C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5" creationId="{4BCA04D9-7A91-4CDE-BFDA-F584457A5B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6" creationId="{10DF5423-DD7B-4232-BEF8-F2FAC1E52F12}"/>
          </ac:spMkLst>
        </pc:spChg>
        <pc:spChg chg="add del mod">
          <ac:chgData name="Jonathan Coles" userId="29a124065b34fc92" providerId="LiveId" clId="{4873D357-9548-4CCA-98E4-C6F06A0435BC}" dt="2020-12-18T11:37:07.712" v="2067" actId="478"/>
          <ac:spMkLst>
            <pc:docMk/>
            <pc:sldMk cId="3550164907" sldId="716"/>
            <ac:spMk id="47" creationId="{BEC7C478-5251-41EF-B835-E16A2BEEA97A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8" creationId="{DC261D06-DFD4-448F-9E6E-7AF3045C503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9" creationId="{3938E623-423C-48EE-B948-5CE33FDBBE71}"/>
          </ac:spMkLst>
        </pc:spChg>
        <pc:spChg chg="add del mod">
          <ac:chgData name="Jonathan Coles" userId="29a124065b34fc92" providerId="LiveId" clId="{4873D357-9548-4CCA-98E4-C6F06A0435BC}" dt="2020-12-18T11:36:59.423" v="2063" actId="478"/>
          <ac:spMkLst>
            <pc:docMk/>
            <pc:sldMk cId="3550164907" sldId="716"/>
            <ac:spMk id="50" creationId="{B333ABC8-EF31-4AB0-A687-E28A03EC4EFE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1" creationId="{10478CA6-7889-465B-BF17-6DAE89E86954}"/>
          </ac:spMkLst>
        </pc:spChg>
        <pc:spChg chg="add del mod">
          <ac:chgData name="Jonathan Coles" userId="29a124065b34fc92" providerId="LiveId" clId="{4873D357-9548-4CCA-98E4-C6F06A0435BC}" dt="2020-12-18T11:37:10.479" v="2069" actId="478"/>
          <ac:spMkLst>
            <pc:docMk/>
            <pc:sldMk cId="3550164907" sldId="716"/>
            <ac:spMk id="52" creationId="{123008A5-23FD-4E33-B398-D3E4EF9F293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3" creationId="{27F466ED-915D-4366-B4A8-ABACC1D0BFB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4" creationId="{97B3F99B-5D2A-4EFC-9176-80810094C2B2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5" creationId="{4D31F30B-827A-4ACB-A115-CAB83D77EC8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6" creationId="{95ACAF93-77BC-427E-9742-775543D532CB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7" creationId="{7C31DA09-3303-407F-8429-408551FD1533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8" creationId="{0AA75EDA-25D6-4B08-8506-942EA2617C6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9" creationId="{3BDCF2F5-A32E-45B7-A40B-7A80BD4C9736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0" creationId="{CA2A5D3E-3721-4440-A3A1-9F167C116045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1" creationId="{941D844E-A099-4DCF-80B5-31C17D38051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2" creationId="{D0A538F3-9C6F-4120-9F08-DCEA2EBAFD3D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3" creationId="{8887149B-0AD8-4733-A75B-E3D986659C9D}"/>
          </ac:spMkLst>
        </pc:spChg>
        <pc:spChg chg="add del mod">
          <ac:chgData name="Jonathan Coles" userId="29a124065b34fc92" providerId="LiveId" clId="{4873D357-9548-4CCA-98E4-C6F06A0435BC}" dt="2020-12-18T11:37:05.376" v="2066" actId="478"/>
          <ac:spMkLst>
            <pc:docMk/>
            <pc:sldMk cId="3550164907" sldId="716"/>
            <ac:spMk id="64" creationId="{54C16A1A-8393-4800-B4F3-6C8007C4FFCF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5" creationId="{3110A177-4B21-43B7-B4E9-A1E546AA65A0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6" creationId="{9F10966B-D7E6-4CDE-A4FB-1B93233919D6}"/>
          </ac:spMkLst>
        </pc:spChg>
        <pc:spChg chg="add del mod">
          <ac:chgData name="Jonathan Coles" userId="29a124065b34fc92" providerId="LiveId" clId="{4873D357-9548-4CCA-98E4-C6F06A0435BC}" dt="2020-12-18T11:37:09.363" v="2068" actId="478"/>
          <ac:spMkLst>
            <pc:docMk/>
            <pc:sldMk cId="3550164907" sldId="716"/>
            <ac:spMk id="67" creationId="{FE8B83AD-C7C7-4030-88FC-8FF8467B8E2D}"/>
          </ac:spMkLst>
        </pc:spChg>
        <pc:picChg chg="add del mod">
          <ac:chgData name="Jonathan Coles" userId="29a124065b34fc92" providerId="LiveId" clId="{4873D357-9548-4CCA-98E4-C6F06A0435BC}" dt="2020-12-18T11:10:50.936" v="1786" actId="478"/>
          <ac:picMkLst>
            <pc:docMk/>
            <pc:sldMk cId="3550164907" sldId="716"/>
            <ac:picMk id="2" creationId="{D1B4B07B-9ABF-4C43-8292-B747785E7D52}"/>
          </ac:picMkLst>
        </pc:picChg>
        <pc:picChg chg="del">
          <ac:chgData name="Jonathan Coles" userId="29a124065b34fc92" providerId="LiveId" clId="{4873D357-9548-4CCA-98E4-C6F06A0435BC}" dt="2020-12-18T11:10:06.199" v="1783" actId="478"/>
          <ac:picMkLst>
            <pc:docMk/>
            <pc:sldMk cId="3550164907" sldId="716"/>
            <ac:picMk id="3074" creationId="{F3982E84-F6DA-45E7-9F4A-738976A0AA16}"/>
          </ac:picMkLst>
        </pc:picChg>
        <pc:picChg chg="add mod">
          <ac:chgData name="Jonathan Coles" userId="29a124065b34fc92" providerId="LiveId" clId="{4873D357-9548-4CCA-98E4-C6F06A0435BC}" dt="2020-12-18T11:13:36.320" v="1791" actId="1076"/>
          <ac:picMkLst>
            <pc:docMk/>
            <pc:sldMk cId="3550164907" sldId="716"/>
            <ac:picMk id="3076" creationId="{FEBEE5F9-D5B3-4026-AEF4-320CAF8B7517}"/>
          </ac:picMkLst>
        </pc:pic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" creationId="{DE15C646-76F4-49BC-986A-5C9A16B89C8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4" creationId="{42EDF5F4-6546-40BB-A1D1-D97C8A0A4530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5" creationId="{4C3C58E0-394A-4F64-8AD7-1D1CF3BCC50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6" creationId="{B7841CFA-3FE1-4251-9500-DEABE6503097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7" creationId="{3DD9EA9F-9E51-4E62-AAAC-CFCF0AB67566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8" creationId="{07B0537B-B199-4BAB-A22D-822FF1672A56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29" creationId="{6EC5FC14-B3B1-492F-9FB2-13D81B59CA3B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0" creationId="{AA55A624-05ED-4030-9662-981331F46278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1" creationId="{6406E20A-95C3-4C81-AF5A-F8A0706404FE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2" creationId="{EBD8232F-93D6-4885-BA88-AC82F1A737D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3" creationId="{99454057-3951-4BBD-A5B5-EBB77937DAB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4" creationId="{D865A7B3-3BC0-490A-A6DA-5092BF88ABF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5" creationId="{698591A0-66BE-40E9-BFE5-27CE094C8BB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6" creationId="{AA4AFEDA-E1BA-4BF6-9E78-5FC149E8DD9D}"/>
          </ac:cxnSpMkLst>
        </pc:cxnChg>
      </pc:sldChg>
      <pc:sldChg chg="modSp del mod">
        <pc:chgData name="Jonathan Coles" userId="29a124065b34fc92" providerId="LiveId" clId="{4873D357-9548-4CCA-98E4-C6F06A0435BC}" dt="2020-12-18T10:13:12.357" v="375" actId="47"/>
        <pc:sldMkLst>
          <pc:docMk/>
          <pc:sldMk cId="2438769007" sldId="717"/>
        </pc:sldMkLst>
        <pc:spChg chg="mod">
          <ac:chgData name="Jonathan Coles" userId="29a124065b34fc92" providerId="LiveId" clId="{4873D357-9548-4CCA-98E4-C6F06A0435BC}" dt="2020-12-18T10:13:03.295" v="374" actId="20577"/>
          <ac:spMkLst>
            <pc:docMk/>
            <pc:sldMk cId="2438769007" sldId="717"/>
            <ac:spMk id="6" creationId="{70301304-32C2-3A46-A1E0-2B5BDB7645E2}"/>
          </ac:spMkLst>
        </pc:spChg>
      </pc:sldChg>
      <pc:sldChg chg="del">
        <pc:chgData name="Jonathan Coles" userId="29a124065b34fc92" providerId="LiveId" clId="{4873D357-9548-4CCA-98E4-C6F06A0435BC}" dt="2020-12-18T10:35:56.733" v="795" actId="47"/>
        <pc:sldMkLst>
          <pc:docMk/>
          <pc:sldMk cId="3243566639" sldId="718"/>
        </pc:sldMkLst>
      </pc:sldChg>
      <pc:sldChg chg="del">
        <pc:chgData name="Jonathan Coles" userId="29a124065b34fc92" providerId="LiveId" clId="{4873D357-9548-4CCA-98E4-C6F06A0435BC}" dt="2020-12-18T11:03:51.223" v="1366" actId="47"/>
        <pc:sldMkLst>
          <pc:docMk/>
          <pc:sldMk cId="4040436714" sldId="719"/>
        </pc:sldMkLst>
      </pc:sldChg>
      <pc:sldChg chg="del">
        <pc:chgData name="Jonathan Coles" userId="29a124065b34fc92" providerId="LiveId" clId="{4873D357-9548-4CCA-98E4-C6F06A0435BC}" dt="2020-12-18T11:36:32.405" v="2056" actId="47"/>
        <pc:sldMkLst>
          <pc:docMk/>
          <pc:sldMk cId="2024133406" sldId="720"/>
        </pc:sldMkLst>
      </pc:sldChg>
      <pc:sldChg chg="addSp delSp modSp add mod delAnim modAnim">
        <pc:chgData name="Jonathan Coles" userId="29a124065b34fc92" providerId="LiveId" clId="{4873D357-9548-4CCA-98E4-C6F06A0435BC}" dt="2020-12-18T10:12:09.880" v="363"/>
        <pc:sldMkLst>
          <pc:docMk/>
          <pc:sldMk cId="2752273734" sldId="721"/>
        </pc:sldMkLst>
        <pc:spChg chg="mod">
          <ac:chgData name="Jonathan Coles" userId="29a124065b34fc92" providerId="LiveId" clId="{4873D357-9548-4CCA-98E4-C6F06A0435BC}" dt="2020-12-18T10:04:58.618" v="255" actId="14100"/>
          <ac:spMkLst>
            <pc:docMk/>
            <pc:sldMk cId="2752273734" sldId="721"/>
            <ac:spMk id="13" creationId="{E6493C46-5AEE-344C-B709-0B3E56D03BB7}"/>
          </ac:spMkLst>
        </pc:spChg>
        <pc:spChg chg="add mod">
          <ac:chgData name="Jonathan Coles" userId="29a124065b34fc92" providerId="LiveId" clId="{4873D357-9548-4CCA-98E4-C6F06A0435BC}" dt="2020-12-18T10:04:41.922" v="251" actId="20577"/>
          <ac:spMkLst>
            <pc:docMk/>
            <pc:sldMk cId="2752273734" sldId="721"/>
            <ac:spMk id="16" creationId="{D50C58BE-B395-4E92-B0B0-2936A962E453}"/>
          </ac:spMkLst>
        </pc:spChg>
        <pc:spChg chg="add mod">
          <ac:chgData name="Jonathan Coles" userId="29a124065b34fc92" providerId="LiveId" clId="{4873D357-9548-4CCA-98E4-C6F06A0435BC}" dt="2020-12-18T10:04:53.206" v="253" actId="20577"/>
          <ac:spMkLst>
            <pc:docMk/>
            <pc:sldMk cId="2752273734" sldId="721"/>
            <ac:spMk id="18" creationId="{6E553C01-98FC-43D6-965C-60EF56B766B9}"/>
          </ac:spMkLst>
        </pc:spChg>
        <pc:spChg chg="add mod">
          <ac:chgData name="Jonathan Coles" userId="29a124065b34fc92" providerId="LiveId" clId="{4873D357-9548-4CCA-98E4-C6F06A0435BC}" dt="2020-12-18T10:06:01.998" v="272" actId="20577"/>
          <ac:spMkLst>
            <pc:docMk/>
            <pc:sldMk cId="2752273734" sldId="721"/>
            <ac:spMk id="22" creationId="{8943C358-918F-4F80-9017-18A04368E370}"/>
          </ac:spMkLst>
        </pc:spChg>
        <pc:spChg chg="add mod">
          <ac:chgData name="Jonathan Coles" userId="29a124065b34fc92" providerId="LiveId" clId="{4873D357-9548-4CCA-98E4-C6F06A0435BC}" dt="2020-12-18T10:05:34.093" v="262" actId="20577"/>
          <ac:spMkLst>
            <pc:docMk/>
            <pc:sldMk cId="2752273734" sldId="721"/>
            <ac:spMk id="23" creationId="{86969B29-F717-44FE-BC90-8C02A654854C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4" creationId="{D1984433-C32F-4DAD-B5F4-4853E42A7C63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5" creationId="{4C5BBFD6-AF27-4D81-8F46-3464EE6D6B10}"/>
          </ac:spMkLst>
        </pc:spChg>
        <pc:spChg chg="add mod">
          <ac:chgData name="Jonathan Coles" userId="29a124065b34fc92" providerId="LiveId" clId="{4873D357-9548-4CCA-98E4-C6F06A0435BC}" dt="2020-12-18T10:09:10.961" v="326" actId="20577"/>
          <ac:spMkLst>
            <pc:docMk/>
            <pc:sldMk cId="2752273734" sldId="721"/>
            <ac:spMk id="26" creationId="{925AE7C6-121E-45EF-BAE0-5BCBC1F8925B}"/>
          </ac:spMkLst>
        </pc:spChg>
        <pc:spChg chg="add mod">
          <ac:chgData name="Jonathan Coles" userId="29a124065b34fc92" providerId="LiveId" clId="{4873D357-9548-4CCA-98E4-C6F06A0435BC}" dt="2020-12-18T10:09:12.850" v="327" actId="20577"/>
          <ac:spMkLst>
            <pc:docMk/>
            <pc:sldMk cId="2752273734" sldId="721"/>
            <ac:spMk id="27" creationId="{8E119B2B-D885-413D-9CA2-33C64E162C9D}"/>
          </ac:spMkLst>
        </pc:spChg>
        <pc:spChg chg="add del mod">
          <ac:chgData name="Jonathan Coles" userId="29a124065b34fc92" providerId="LiveId" clId="{4873D357-9548-4CCA-98E4-C6F06A0435BC}" dt="2020-12-18T10:06:33.463" v="280" actId="478"/>
          <ac:spMkLst>
            <pc:docMk/>
            <pc:sldMk cId="2752273734" sldId="721"/>
            <ac:spMk id="28" creationId="{2D96C03A-6849-435E-A12E-BA02A2182725}"/>
          </ac:spMkLst>
        </pc:spChg>
        <pc:spChg chg="add mod">
          <ac:chgData name="Jonathan Coles" userId="29a124065b34fc92" providerId="LiveId" clId="{4873D357-9548-4CCA-98E4-C6F06A0435BC}" dt="2020-12-18T10:09:14.713" v="328" actId="20577"/>
          <ac:spMkLst>
            <pc:docMk/>
            <pc:sldMk cId="2752273734" sldId="721"/>
            <ac:spMk id="29" creationId="{99B00D15-35C3-4A2A-AD49-9D4BF79E4885}"/>
          </ac:spMkLst>
        </pc:spChg>
        <pc:spChg chg="add mod">
          <ac:chgData name="Jonathan Coles" userId="29a124065b34fc92" providerId="LiveId" clId="{4873D357-9548-4CCA-98E4-C6F06A0435BC}" dt="2020-12-18T10:09:16.264" v="329" actId="20577"/>
          <ac:spMkLst>
            <pc:docMk/>
            <pc:sldMk cId="2752273734" sldId="721"/>
            <ac:spMk id="30" creationId="{E14A4C80-1E16-49EA-A3D8-0046157472AD}"/>
          </ac:spMkLst>
        </pc:spChg>
        <pc:spChg chg="add mod">
          <ac:chgData name="Jonathan Coles" userId="29a124065b34fc92" providerId="LiveId" clId="{4873D357-9548-4CCA-98E4-C6F06A0435BC}" dt="2020-12-18T10:06:56.943" v="292" actId="20577"/>
          <ac:spMkLst>
            <pc:docMk/>
            <pc:sldMk cId="2752273734" sldId="721"/>
            <ac:spMk id="31" creationId="{65F21D97-6F64-4BD5-A6BA-0C65FDD85A08}"/>
          </ac:spMkLst>
        </pc:spChg>
        <pc:spChg chg="add mod">
          <ac:chgData name="Jonathan Coles" userId="29a124065b34fc92" providerId="LiveId" clId="{4873D357-9548-4CCA-98E4-C6F06A0435BC}" dt="2020-12-18T10:07:57.904" v="305" actId="14100"/>
          <ac:spMkLst>
            <pc:docMk/>
            <pc:sldMk cId="2752273734" sldId="721"/>
            <ac:spMk id="32" creationId="{DAE17F28-2B60-4DB8-BE58-80BC6B1C5F50}"/>
          </ac:spMkLst>
        </pc:spChg>
        <pc:spChg chg="add mod">
          <ac:chgData name="Jonathan Coles" userId="29a124065b34fc92" providerId="LiveId" clId="{4873D357-9548-4CCA-98E4-C6F06A0435BC}" dt="2020-12-18T10:08:02.608" v="306" actId="1076"/>
          <ac:spMkLst>
            <pc:docMk/>
            <pc:sldMk cId="2752273734" sldId="721"/>
            <ac:spMk id="33" creationId="{3E41E38A-9725-49DE-B21C-EDD1DDCAFED9}"/>
          </ac:spMkLst>
        </pc:spChg>
        <pc:spChg chg="add mod">
          <ac:chgData name="Jonathan Coles" userId="29a124065b34fc92" providerId="LiveId" clId="{4873D357-9548-4CCA-98E4-C6F06A0435BC}" dt="2020-12-18T10:09:17.575" v="330" actId="20577"/>
          <ac:spMkLst>
            <pc:docMk/>
            <pc:sldMk cId="2752273734" sldId="721"/>
            <ac:spMk id="34" creationId="{9FFC6C35-9146-4B08-88AF-151A06B5D461}"/>
          </ac:spMkLst>
        </pc:spChg>
        <pc:spChg chg="add mod">
          <ac:chgData name="Jonathan Coles" userId="29a124065b34fc92" providerId="LiveId" clId="{4873D357-9548-4CCA-98E4-C6F06A0435BC}" dt="2020-12-18T10:08:24.133" v="321" actId="20577"/>
          <ac:spMkLst>
            <pc:docMk/>
            <pc:sldMk cId="2752273734" sldId="721"/>
            <ac:spMk id="35" creationId="{25FABF7C-7493-4E9D-934E-434B6198500C}"/>
          </ac:spMkLst>
        </pc:spChg>
        <pc:spChg chg="add mod">
          <ac:chgData name="Jonathan Coles" userId="29a124065b34fc92" providerId="LiveId" clId="{4873D357-9548-4CCA-98E4-C6F06A0435BC}" dt="2020-12-18T10:08:36.871" v="325" actId="1076"/>
          <ac:spMkLst>
            <pc:docMk/>
            <pc:sldMk cId="2752273734" sldId="721"/>
            <ac:spMk id="36" creationId="{C17ACA31-453B-4D18-9C47-2FA4AE4B3E45}"/>
          </ac:spMkLst>
        </pc:spChg>
        <pc:spChg chg="add mod">
          <ac:chgData name="Jonathan Coles" userId="29a124065b34fc92" providerId="LiveId" clId="{4873D357-9548-4CCA-98E4-C6F06A0435BC}" dt="2020-12-18T10:11:19.479" v="342" actId="1076"/>
          <ac:spMkLst>
            <pc:docMk/>
            <pc:sldMk cId="2752273734" sldId="721"/>
            <ac:spMk id="37" creationId="{D55C6EED-70D0-4B00-A2EE-8EDEACE9CC1A}"/>
          </ac:spMkLst>
        </pc:spChg>
        <pc:spChg chg="add mod">
          <ac:chgData name="Jonathan Coles" userId="29a124065b34fc92" providerId="LiveId" clId="{4873D357-9548-4CCA-98E4-C6F06A0435BC}" dt="2020-12-18T10:11:54.815" v="360" actId="20577"/>
          <ac:spMkLst>
            <pc:docMk/>
            <pc:sldMk cId="2752273734" sldId="721"/>
            <ac:spMk id="38" creationId="{8F4EF7FA-C65A-46B1-B8DF-505C95FAA5E4}"/>
          </ac:spMkLst>
        </pc:spChg>
        <pc:spChg chg="add mod">
          <ac:chgData name="Jonathan Coles" userId="29a124065b34fc92" providerId="LiveId" clId="{4873D357-9548-4CCA-98E4-C6F06A0435BC}" dt="2020-12-18T10:11:41.467" v="351" actId="20577"/>
          <ac:spMkLst>
            <pc:docMk/>
            <pc:sldMk cId="2752273734" sldId="721"/>
            <ac:spMk id="39" creationId="{52289C42-8574-4326-A969-CB066C136909}"/>
          </ac:spMkLst>
        </pc:spChg>
        <pc:spChg chg="add mod">
          <ac:chgData name="Jonathan Coles" userId="29a124065b34fc92" providerId="LiveId" clId="{4873D357-9548-4CCA-98E4-C6F06A0435BC}" dt="2020-12-18T10:11:47.814" v="354" actId="20577"/>
          <ac:spMkLst>
            <pc:docMk/>
            <pc:sldMk cId="2752273734" sldId="721"/>
            <ac:spMk id="40" creationId="{95D4E506-6BE2-4D37-88B6-91036066208E}"/>
          </ac:spMkLst>
        </pc:spChg>
      </pc:sldChg>
      <pc:sldChg chg="addSp delSp modSp add mod modAnim">
        <pc:chgData name="Jonathan Coles" userId="29a124065b34fc92" providerId="LiveId" clId="{4873D357-9548-4CCA-98E4-C6F06A0435BC}" dt="2020-12-18T10:35:36.166" v="794" actId="1076"/>
        <pc:sldMkLst>
          <pc:docMk/>
          <pc:sldMk cId="3299417093" sldId="722"/>
        </pc:sldMkLst>
        <pc:spChg chg="del mod topLvl">
          <ac:chgData name="Jonathan Coles" userId="29a124065b34fc92" providerId="LiveId" clId="{4873D357-9548-4CCA-98E4-C6F06A0435BC}" dt="2020-12-18T10:21:54.315" v="613" actId="478"/>
          <ac:spMkLst>
            <pc:docMk/>
            <pc:sldMk cId="3299417093" sldId="722"/>
            <ac:spMk id="22" creationId="{661E5C79-D368-48A5-8672-797465B6DEE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3" creationId="{212AC5C9-1F39-4743-8D27-09E7099DD41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1:35.103" v="610" actId="20577"/>
          <ac:spMkLst>
            <pc:docMk/>
            <pc:sldMk cId="3299417093" sldId="722"/>
            <ac:spMk id="28" creationId="{739B9589-1949-4305-A6E7-C0CE66980F83}"/>
          </ac:spMkLst>
        </pc:spChg>
        <pc:spChg chg="add mod">
          <ac:chgData name="Jonathan Coles" userId="29a124065b34fc92" providerId="LiveId" clId="{4873D357-9548-4CCA-98E4-C6F06A0435BC}" dt="2020-12-18T10:31:35.620" v="770" actId="1076"/>
          <ac:spMkLst>
            <pc:docMk/>
            <pc:sldMk cId="3299417093" sldId="722"/>
            <ac:spMk id="29" creationId="{1390D5B8-9E33-4EBE-9EF9-4044E85270B9}"/>
          </ac:spMkLst>
        </pc:spChg>
        <pc:spChg chg="add mod">
          <ac:chgData name="Jonathan Coles" userId="29a124065b34fc92" providerId="LiveId" clId="{4873D357-9548-4CCA-98E4-C6F06A0435BC}" dt="2020-12-18T10:22:18.253" v="618" actId="1076"/>
          <ac:spMkLst>
            <pc:docMk/>
            <pc:sldMk cId="3299417093" sldId="722"/>
            <ac:spMk id="30" creationId="{6ED5ED32-F176-4216-9340-ADB29755B4BC}"/>
          </ac:spMkLst>
        </pc:spChg>
        <pc:spChg chg="add mod">
          <ac:chgData name="Jonathan Coles" userId="29a124065b34fc92" providerId="LiveId" clId="{4873D357-9548-4CCA-98E4-C6F06A0435BC}" dt="2020-12-18T10:24:27.552" v="631" actId="1076"/>
          <ac:spMkLst>
            <pc:docMk/>
            <pc:sldMk cId="3299417093" sldId="722"/>
            <ac:spMk id="31" creationId="{76AA6D20-BAF3-4685-84FD-C14F0605CD64}"/>
          </ac:spMkLst>
        </pc:spChg>
        <pc:spChg chg="add mod">
          <ac:chgData name="Jonathan Coles" userId="29a124065b34fc92" providerId="LiveId" clId="{4873D357-9548-4CCA-98E4-C6F06A0435BC}" dt="2020-12-18T10:25:02.907" v="650" actId="207"/>
          <ac:spMkLst>
            <pc:docMk/>
            <pc:sldMk cId="3299417093" sldId="722"/>
            <ac:spMk id="32" creationId="{A7EE771A-2513-4CD0-B146-1982AA07A1B6}"/>
          </ac:spMkLst>
        </pc:spChg>
        <pc:spChg chg="add mod">
          <ac:chgData name="Jonathan Coles" userId="29a124065b34fc92" providerId="LiveId" clId="{4873D357-9548-4CCA-98E4-C6F06A0435BC}" dt="2020-12-18T10:24:47.456" v="644" actId="1076"/>
          <ac:spMkLst>
            <pc:docMk/>
            <pc:sldMk cId="3299417093" sldId="722"/>
            <ac:spMk id="33" creationId="{ACC67A5E-EB75-4888-A8DD-917E30BD76C8}"/>
          </ac:spMkLst>
        </pc:spChg>
        <pc:spChg chg="add mod">
          <ac:chgData name="Jonathan Coles" userId="29a124065b34fc92" providerId="LiveId" clId="{4873D357-9548-4CCA-98E4-C6F06A0435BC}" dt="2020-12-18T10:25:57.982" v="660" actId="207"/>
          <ac:spMkLst>
            <pc:docMk/>
            <pc:sldMk cId="3299417093" sldId="722"/>
            <ac:spMk id="34" creationId="{73284A79-15EB-45D0-8526-0F03DB1DB5B2}"/>
          </ac:spMkLst>
        </pc:spChg>
        <pc:spChg chg="add mod">
          <ac:chgData name="Jonathan Coles" userId="29a124065b34fc92" providerId="LiveId" clId="{4873D357-9548-4CCA-98E4-C6F06A0435BC}" dt="2020-12-18T10:26:14.036" v="663" actId="14100"/>
          <ac:spMkLst>
            <pc:docMk/>
            <pc:sldMk cId="3299417093" sldId="722"/>
            <ac:spMk id="35" creationId="{8452A367-62A9-4D1F-BA20-5A8DA4E82651}"/>
          </ac:spMkLst>
        </pc:spChg>
        <pc:spChg chg="add mod">
          <ac:chgData name="Jonathan Coles" userId="29a124065b34fc92" providerId="LiveId" clId="{4873D357-9548-4CCA-98E4-C6F06A0435BC}" dt="2020-12-18T10:26:30.036" v="674" actId="1076"/>
          <ac:spMkLst>
            <pc:docMk/>
            <pc:sldMk cId="3299417093" sldId="722"/>
            <ac:spMk id="36" creationId="{33A203A7-E106-484D-B2ED-1CD32E32986E}"/>
          </ac:spMkLst>
        </pc:spChg>
        <pc:spChg chg="add mod">
          <ac:chgData name="Jonathan Coles" userId="29a124065b34fc92" providerId="LiveId" clId="{4873D357-9548-4CCA-98E4-C6F06A0435BC}" dt="2020-12-18T10:31:59.507" v="771" actId="1076"/>
          <ac:spMkLst>
            <pc:docMk/>
            <pc:sldMk cId="3299417093" sldId="722"/>
            <ac:spMk id="37" creationId="{07DDA50B-24FF-4712-A9CD-683333F2C9A8}"/>
          </ac:spMkLst>
        </pc:spChg>
        <pc:spChg chg="add mod">
          <ac:chgData name="Jonathan Coles" userId="29a124065b34fc92" providerId="LiveId" clId="{4873D357-9548-4CCA-98E4-C6F06A0435BC}" dt="2020-12-18T10:27:33.604" v="688" actId="14100"/>
          <ac:spMkLst>
            <pc:docMk/>
            <pc:sldMk cId="3299417093" sldId="722"/>
            <ac:spMk id="38" creationId="{201166B0-9892-432E-8697-41F9B008C745}"/>
          </ac:spMkLst>
        </pc:spChg>
        <pc:spChg chg="add mod">
          <ac:chgData name="Jonathan Coles" userId="29a124065b34fc92" providerId="LiveId" clId="{4873D357-9548-4CCA-98E4-C6F06A0435BC}" dt="2020-12-18T10:27:46.651" v="695" actId="1076"/>
          <ac:spMkLst>
            <pc:docMk/>
            <pc:sldMk cId="3299417093" sldId="722"/>
            <ac:spMk id="39" creationId="{02E82CBE-FC1D-4885-9183-EDF47DC4F7CF}"/>
          </ac:spMkLst>
        </pc:spChg>
        <pc:spChg chg="add mod">
          <ac:chgData name="Jonathan Coles" userId="29a124065b34fc92" providerId="LiveId" clId="{4873D357-9548-4CCA-98E4-C6F06A0435BC}" dt="2020-12-18T10:28:53.088" v="701" actId="14100"/>
          <ac:spMkLst>
            <pc:docMk/>
            <pc:sldMk cId="3299417093" sldId="722"/>
            <ac:spMk id="40" creationId="{B8AD3068-92C1-4335-865D-57882D449488}"/>
          </ac:spMkLst>
        </pc:spChg>
        <pc:spChg chg="add mod">
          <ac:chgData name="Jonathan Coles" userId="29a124065b34fc92" providerId="LiveId" clId="{4873D357-9548-4CCA-98E4-C6F06A0435BC}" dt="2020-12-18T10:29:11.134" v="710" actId="1076"/>
          <ac:spMkLst>
            <pc:docMk/>
            <pc:sldMk cId="3299417093" sldId="722"/>
            <ac:spMk id="41" creationId="{79D99FF0-85BD-4975-949A-E3DCA18D1ED8}"/>
          </ac:spMkLst>
        </pc:spChg>
        <pc:spChg chg="add mod">
          <ac:chgData name="Jonathan Coles" userId="29a124065b34fc92" providerId="LiveId" clId="{4873D357-9548-4CCA-98E4-C6F06A0435BC}" dt="2020-12-18T10:29:48.824" v="725" actId="20577"/>
          <ac:spMkLst>
            <pc:docMk/>
            <pc:sldMk cId="3299417093" sldId="722"/>
            <ac:spMk id="42" creationId="{E4C28089-7B44-44FE-B936-2329CCFA57CA}"/>
          </ac:spMkLst>
        </pc:spChg>
        <pc:spChg chg="add mod">
          <ac:chgData name="Jonathan Coles" userId="29a124065b34fc92" providerId="LiveId" clId="{4873D357-9548-4CCA-98E4-C6F06A0435BC}" dt="2020-12-18T10:30:27.040" v="733" actId="1076"/>
          <ac:spMkLst>
            <pc:docMk/>
            <pc:sldMk cId="3299417093" sldId="722"/>
            <ac:spMk id="43" creationId="{BAB5D705-5C3C-416C-AF44-9B976499BEE4}"/>
          </ac:spMkLst>
        </pc:spChg>
        <pc:spChg chg="add mod">
          <ac:chgData name="Jonathan Coles" userId="29a124065b34fc92" providerId="LiveId" clId="{4873D357-9548-4CCA-98E4-C6F06A0435BC}" dt="2020-12-18T10:30:51.373" v="751" actId="20577"/>
          <ac:spMkLst>
            <pc:docMk/>
            <pc:sldMk cId="3299417093" sldId="722"/>
            <ac:spMk id="44" creationId="{D2A3B95F-836C-49A4-BC4B-329C6584DF57}"/>
          </ac:spMkLst>
        </pc:spChg>
        <pc:spChg chg="add mod">
          <ac:chgData name="Jonathan Coles" userId="29a124065b34fc92" providerId="LiveId" clId="{4873D357-9548-4CCA-98E4-C6F06A0435BC}" dt="2020-12-18T10:35:36.166" v="794" actId="1076"/>
          <ac:spMkLst>
            <pc:docMk/>
            <pc:sldMk cId="3299417093" sldId="722"/>
            <ac:spMk id="45" creationId="{BA434B22-0E04-4DF5-AF3B-AE8F875CBCCA}"/>
          </ac:spMkLst>
        </pc:spChg>
        <pc:spChg chg="add mod">
          <ac:chgData name="Jonathan Coles" userId="29a124065b34fc92" providerId="LiveId" clId="{4873D357-9548-4CCA-98E4-C6F06A0435BC}" dt="2020-12-18T10:32:39.291" v="781" actId="20577"/>
          <ac:spMkLst>
            <pc:docMk/>
            <pc:sldMk cId="3299417093" sldId="722"/>
            <ac:spMk id="46" creationId="{89C17F91-0916-4188-99FC-253D3445A0C4}"/>
          </ac:spMkLst>
        </pc:spChg>
        <pc:grpChg chg="del">
          <ac:chgData name="Jonathan Coles" userId="29a124065b34fc92" providerId="LiveId" clId="{4873D357-9548-4CCA-98E4-C6F06A0435BC}" dt="2020-12-18T10:21:50.566" v="612" actId="165"/>
          <ac:grpSpMkLst>
            <pc:docMk/>
            <pc:sldMk cId="3299417093" sldId="722"/>
            <ac:grpSpMk id="18" creationId="{3DC7FA94-3EEC-4B84-9ADB-AB926D7762BB}"/>
          </ac:grpSpMkLst>
        </pc:grp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5" creationId="{E253ED9D-D09C-43B4-B4C1-D6AC48644824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6" creationId="{97CFB1FD-CB56-4778-A41A-A07532D7954D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7" creationId="{4906F350-A28C-46B5-8047-3B75BCFAE38B}"/>
          </ac:picMkLst>
        </pc:picChg>
      </pc:sldChg>
      <pc:sldChg chg="addSp delSp modSp add mod delAnim modAnim">
        <pc:chgData name="Jonathan Coles" userId="29a124065b34fc92" providerId="LiveId" clId="{4873D357-9548-4CCA-98E4-C6F06A0435BC}" dt="2020-12-18T11:03:23.838" v="1365" actId="14100"/>
        <pc:sldMkLst>
          <pc:docMk/>
          <pc:sldMk cId="700748791" sldId="723"/>
        </pc:sldMkLst>
        <pc:spChg chg="add mod">
          <ac:chgData name="Jonathan Coles" userId="29a124065b34fc92" providerId="LiveId" clId="{4873D357-9548-4CCA-98E4-C6F06A0435BC}" dt="2020-12-18T10:47:38.457" v="1168" actId="20577"/>
          <ac:spMkLst>
            <pc:docMk/>
            <pc:sldMk cId="700748791" sldId="723"/>
            <ac:spMk id="12" creationId="{9B3A97E8-FBDB-47CE-83A8-757FD90A8EFC}"/>
          </ac:spMkLst>
        </pc:spChg>
        <pc:spChg chg="add mod">
          <ac:chgData name="Jonathan Coles" userId="29a124065b34fc92" providerId="LiveId" clId="{4873D357-9548-4CCA-98E4-C6F06A0435BC}" dt="2020-12-18T10:55:54.243" v="1303" actId="20577"/>
          <ac:spMkLst>
            <pc:docMk/>
            <pc:sldMk cId="700748791" sldId="723"/>
            <ac:spMk id="19" creationId="{5C2B6F72-EFD2-4C14-ADFB-334F8AB00C27}"/>
          </ac:spMkLst>
        </pc:spChg>
        <pc:spChg chg="add mod">
          <ac:chgData name="Jonathan Coles" userId="29a124065b34fc92" providerId="LiveId" clId="{4873D357-9548-4CCA-98E4-C6F06A0435BC}" dt="2020-12-18T10:48:43.826" v="1181" actId="14100"/>
          <ac:spMkLst>
            <pc:docMk/>
            <pc:sldMk cId="700748791" sldId="723"/>
            <ac:spMk id="20" creationId="{9012AEF2-B1BD-4705-8E2E-78AAB515A620}"/>
          </ac:spMkLst>
        </pc:spChg>
        <pc:spChg chg="add mod">
          <ac:chgData name="Jonathan Coles" userId="29a124065b34fc92" providerId="LiveId" clId="{4873D357-9548-4CCA-98E4-C6F06A0435BC}" dt="2020-12-18T11:03:23.838" v="1365" actId="14100"/>
          <ac:spMkLst>
            <pc:docMk/>
            <pc:sldMk cId="700748791" sldId="723"/>
            <ac:spMk id="27" creationId="{A17B459C-8D4C-4AD0-BC9E-A742CDCDA8B0}"/>
          </ac:spMkLst>
        </pc:spChg>
        <pc:spChg chg="add mod">
          <ac:chgData name="Jonathan Coles" userId="29a124065b34fc92" providerId="LiveId" clId="{4873D357-9548-4CCA-98E4-C6F06A0435BC}" dt="2020-12-18T10:50:52.502" v="1228" actId="1076"/>
          <ac:spMkLst>
            <pc:docMk/>
            <pc:sldMk cId="700748791" sldId="723"/>
            <ac:spMk id="28" creationId="{30BC643B-BEEC-451B-8F75-9A2941629539}"/>
          </ac:spMkLst>
        </pc:spChg>
        <pc:spChg chg="add mod">
          <ac:chgData name="Jonathan Coles" userId="29a124065b34fc92" providerId="LiveId" clId="{4873D357-9548-4CCA-98E4-C6F06A0435BC}" dt="2020-12-18T11:03:13.440" v="1363" actId="14100"/>
          <ac:spMkLst>
            <pc:docMk/>
            <pc:sldMk cId="700748791" sldId="723"/>
            <ac:spMk id="29" creationId="{518E269E-C331-4E12-AA1A-BB1313F21DE4}"/>
          </ac:spMkLst>
        </pc:spChg>
        <pc:spChg chg="add mod">
          <ac:chgData name="Jonathan Coles" userId="29a124065b34fc92" providerId="LiveId" clId="{4873D357-9548-4CCA-98E4-C6F06A0435BC}" dt="2020-12-18T10:51:47.773" v="1237" actId="1076"/>
          <ac:spMkLst>
            <pc:docMk/>
            <pc:sldMk cId="700748791" sldId="723"/>
            <ac:spMk id="30" creationId="{9BE8D8C8-409C-431E-B1A0-75738E8DD354}"/>
          </ac:spMkLst>
        </pc:spChg>
        <pc:spChg chg="add mod">
          <ac:chgData name="Jonathan Coles" userId="29a124065b34fc92" providerId="LiveId" clId="{4873D357-9548-4CCA-98E4-C6F06A0435BC}" dt="2020-12-18T10:52:06.434" v="1242" actId="14100"/>
          <ac:spMkLst>
            <pc:docMk/>
            <pc:sldMk cId="700748791" sldId="723"/>
            <ac:spMk id="31" creationId="{DE6119FF-ADA7-4399-9ACD-295F86330290}"/>
          </ac:spMkLst>
        </pc:spChg>
        <pc:spChg chg="add mod">
          <ac:chgData name="Jonathan Coles" userId="29a124065b34fc92" providerId="LiveId" clId="{4873D357-9548-4CCA-98E4-C6F06A0435BC}" dt="2020-12-18T10:52:13.885" v="1247" actId="20577"/>
          <ac:spMkLst>
            <pc:docMk/>
            <pc:sldMk cId="700748791" sldId="723"/>
            <ac:spMk id="32" creationId="{96D91C14-1226-4A1F-8E20-297B83D72366}"/>
          </ac:spMkLst>
        </pc:spChg>
        <pc:spChg chg="add mod">
          <ac:chgData name="Jonathan Coles" userId="29a124065b34fc92" providerId="LiveId" clId="{4873D357-9548-4CCA-98E4-C6F06A0435BC}" dt="2020-12-18T10:52:51.927" v="1254" actId="20577"/>
          <ac:spMkLst>
            <pc:docMk/>
            <pc:sldMk cId="700748791" sldId="723"/>
            <ac:spMk id="33" creationId="{3727B3B8-0FFC-46D0-A54A-A52E4A8B1330}"/>
          </ac:spMkLst>
        </pc:spChg>
        <pc:spChg chg="add mod">
          <ac:chgData name="Jonathan Coles" userId="29a124065b34fc92" providerId="LiveId" clId="{4873D357-9548-4CCA-98E4-C6F06A0435BC}" dt="2020-12-18T10:53:02.485" v="1260" actId="20577"/>
          <ac:spMkLst>
            <pc:docMk/>
            <pc:sldMk cId="700748791" sldId="723"/>
            <ac:spMk id="34" creationId="{FBB5F94F-29DC-4EF4-8E60-052EF4E10BB5}"/>
          </ac:spMkLst>
        </pc:spChg>
        <pc:spChg chg="add mod">
          <ac:chgData name="Jonathan Coles" userId="29a124065b34fc92" providerId="LiveId" clId="{4873D357-9548-4CCA-98E4-C6F06A0435BC}" dt="2020-12-18T10:53:33.758" v="1271" actId="20577"/>
          <ac:spMkLst>
            <pc:docMk/>
            <pc:sldMk cId="700748791" sldId="723"/>
            <ac:spMk id="35" creationId="{D13083A8-9481-415F-8990-9CE90E1EF3B2}"/>
          </ac:spMkLst>
        </pc:spChg>
        <pc:spChg chg="add del mod">
          <ac:chgData name="Jonathan Coles" userId="29a124065b34fc92" providerId="LiveId" clId="{4873D357-9548-4CCA-98E4-C6F06A0435BC}" dt="2020-12-18T10:53:37.966" v="1274" actId="478"/>
          <ac:spMkLst>
            <pc:docMk/>
            <pc:sldMk cId="700748791" sldId="723"/>
            <ac:spMk id="36" creationId="{8BC2FDE7-BB00-4382-B693-549077994A7E}"/>
          </ac:spMkLst>
        </pc:spChg>
        <pc:spChg chg="add mod">
          <ac:chgData name="Jonathan Coles" userId="29a124065b34fc92" providerId="LiveId" clId="{4873D357-9548-4CCA-98E4-C6F06A0435BC}" dt="2020-12-18T10:54:14.332" v="1281" actId="1076"/>
          <ac:spMkLst>
            <pc:docMk/>
            <pc:sldMk cId="700748791" sldId="723"/>
            <ac:spMk id="37" creationId="{18CD0D8F-35EF-49C3-A1B4-9FA413FDC6C6}"/>
          </ac:spMkLst>
        </pc:spChg>
        <pc:spChg chg="add mod">
          <ac:chgData name="Jonathan Coles" userId="29a124065b34fc92" providerId="LiveId" clId="{4873D357-9548-4CCA-98E4-C6F06A0435BC}" dt="2020-12-18T11:02:31.850" v="1360" actId="1076"/>
          <ac:spMkLst>
            <pc:docMk/>
            <pc:sldMk cId="700748791" sldId="723"/>
            <ac:spMk id="38" creationId="{D1471521-45ED-404D-A686-2E84D5ADA12A}"/>
          </ac:spMkLst>
        </pc:spChg>
        <pc:spChg chg="add mod">
          <ac:chgData name="Jonathan Coles" userId="29a124065b34fc92" providerId="LiveId" clId="{4873D357-9548-4CCA-98E4-C6F06A0435BC}" dt="2020-12-18T11:02:26.545" v="1359" actId="1076"/>
          <ac:spMkLst>
            <pc:docMk/>
            <pc:sldMk cId="700748791" sldId="723"/>
            <ac:spMk id="39" creationId="{22CD0008-47E9-4160-81AF-2DBD94CD1B06}"/>
          </ac:spMkLst>
        </pc:spChg>
        <pc:spChg chg="add mod">
          <ac:chgData name="Jonathan Coles" userId="29a124065b34fc92" providerId="LiveId" clId="{4873D357-9548-4CCA-98E4-C6F06A0435BC}" dt="2020-12-18T11:02:21.106" v="1358" actId="1076"/>
          <ac:spMkLst>
            <pc:docMk/>
            <pc:sldMk cId="700748791" sldId="723"/>
            <ac:spMk id="40" creationId="{A3AF1756-DA75-42C6-BAD1-87B7C9AF0FA6}"/>
          </ac:spMkLst>
        </pc:spChg>
        <pc:spChg chg="add mod">
          <ac:chgData name="Jonathan Coles" userId="29a124065b34fc92" providerId="LiveId" clId="{4873D357-9548-4CCA-98E4-C6F06A0435BC}" dt="2020-12-18T11:02:41.045" v="1362" actId="1076"/>
          <ac:spMkLst>
            <pc:docMk/>
            <pc:sldMk cId="700748791" sldId="723"/>
            <ac:spMk id="41" creationId="{F208E69F-3A88-4F0E-8EE0-6A1924BA7F84}"/>
          </ac:spMkLst>
        </pc:spChg>
        <pc:spChg chg="add mod">
          <ac:chgData name="Jonathan Coles" userId="29a124065b34fc92" providerId="LiveId" clId="{4873D357-9548-4CCA-98E4-C6F06A0435BC}" dt="2020-12-18T11:02:36.931" v="1361" actId="1076"/>
          <ac:spMkLst>
            <pc:docMk/>
            <pc:sldMk cId="700748791" sldId="723"/>
            <ac:spMk id="42" creationId="{0C8F9CCE-2684-446E-9B4C-D9DD239B4167}"/>
          </ac:spMkLst>
        </pc:spChg>
        <pc:spChg chg="add mod">
          <ac:chgData name="Jonathan Coles" userId="29a124065b34fc92" providerId="LiveId" clId="{4873D357-9548-4CCA-98E4-C6F06A0435BC}" dt="2020-12-18T10:55:14.815" v="1293" actId="20577"/>
          <ac:spMkLst>
            <pc:docMk/>
            <pc:sldMk cId="700748791" sldId="723"/>
            <ac:spMk id="43" creationId="{B7022D4A-1CA8-4429-8C4C-E511A9C6DCEF}"/>
          </ac:spMkLst>
        </pc:spChg>
        <pc:spChg chg="add mod">
          <ac:chgData name="Jonathan Coles" userId="29a124065b34fc92" providerId="LiveId" clId="{4873D357-9548-4CCA-98E4-C6F06A0435BC}" dt="2020-12-18T10:55:32.080" v="1297" actId="1076"/>
          <ac:spMkLst>
            <pc:docMk/>
            <pc:sldMk cId="700748791" sldId="723"/>
            <ac:spMk id="44" creationId="{40DEE2A3-8611-4C5C-96E1-21BE36CBD6F8}"/>
          </ac:spMkLst>
        </pc:spChg>
        <pc:spChg chg="add mod">
          <ac:chgData name="Jonathan Coles" userId="29a124065b34fc92" providerId="LiveId" clId="{4873D357-9548-4CCA-98E4-C6F06A0435BC}" dt="2020-12-18T10:56:12.481" v="1309" actId="20577"/>
          <ac:spMkLst>
            <pc:docMk/>
            <pc:sldMk cId="700748791" sldId="723"/>
            <ac:spMk id="45" creationId="{B69E708E-C814-485E-9248-74AB6E9F74A1}"/>
          </ac:spMkLst>
        </pc:spChg>
        <pc:cxnChg chg="add mod">
          <ac:chgData name="Jonathan Coles" userId="29a124065b34fc92" providerId="LiveId" clId="{4873D357-9548-4CCA-98E4-C6F06A0435BC}" dt="2020-12-18T11:01:18.948" v="1346" actId="1076"/>
          <ac:cxnSpMkLst>
            <pc:docMk/>
            <pc:sldMk cId="700748791" sldId="723"/>
            <ac:cxnSpMk id="21" creationId="{36309E53-46FC-4DC0-A803-2F5B6DA28174}"/>
          </ac:cxnSpMkLst>
        </pc:cxnChg>
        <pc:cxnChg chg="add mod">
          <ac:chgData name="Jonathan Coles" userId="29a124065b34fc92" providerId="LiveId" clId="{4873D357-9548-4CCA-98E4-C6F06A0435BC}" dt="2020-12-18T11:02:10.947" v="1357" actId="1076"/>
          <ac:cxnSpMkLst>
            <pc:docMk/>
            <pc:sldMk cId="700748791" sldId="723"/>
            <ac:cxnSpMk id="22" creationId="{A4CCD6D2-EBF1-48AF-A286-2AC0A2CB7672}"/>
          </ac:cxnSpMkLst>
        </pc:cxnChg>
        <pc:cxnChg chg="add mod">
          <ac:chgData name="Jonathan Coles" userId="29a124065b34fc92" providerId="LiveId" clId="{4873D357-9548-4CCA-98E4-C6F06A0435BC}" dt="2020-12-18T11:01:51.393" v="1352" actId="1076"/>
          <ac:cxnSpMkLst>
            <pc:docMk/>
            <pc:sldMk cId="700748791" sldId="723"/>
            <ac:cxnSpMk id="23" creationId="{487474E9-EC6D-46E9-9939-5AC6A1855CCE}"/>
          </ac:cxnSpMkLst>
        </pc:cxnChg>
        <pc:cxnChg chg="add mod">
          <ac:chgData name="Jonathan Coles" userId="29a124065b34fc92" providerId="LiveId" clId="{4873D357-9548-4CCA-98E4-C6F06A0435BC}" dt="2020-12-18T11:01:27.247" v="1348" actId="1076"/>
          <ac:cxnSpMkLst>
            <pc:docMk/>
            <pc:sldMk cId="700748791" sldId="723"/>
            <ac:cxnSpMk id="24" creationId="{4FC62972-FC2D-421D-A37E-6C5DE24410A6}"/>
          </ac:cxnSpMkLst>
        </pc:cxnChg>
        <pc:cxnChg chg="add mod">
          <ac:chgData name="Jonathan Coles" userId="29a124065b34fc92" providerId="LiveId" clId="{4873D357-9548-4CCA-98E4-C6F06A0435BC}" dt="2020-12-18T11:01:37.887" v="1349" actId="1076"/>
          <ac:cxnSpMkLst>
            <pc:docMk/>
            <pc:sldMk cId="700748791" sldId="723"/>
            <ac:cxnSpMk id="25" creationId="{14C76314-6F96-4255-9018-7D5685672D7A}"/>
          </ac:cxnSpMkLst>
        </pc:cxnChg>
        <pc:cxnChg chg="add mod">
          <ac:chgData name="Jonathan Coles" userId="29a124065b34fc92" providerId="LiveId" clId="{4873D357-9548-4CCA-98E4-C6F06A0435BC}" dt="2020-12-18T10:50:01.765" v="1200" actId="1076"/>
          <ac:cxnSpMkLst>
            <pc:docMk/>
            <pc:sldMk cId="700748791" sldId="723"/>
            <ac:cxnSpMk id="26" creationId="{A7852F97-3847-4038-9E74-E7EFA612C55F}"/>
          </ac:cxnSpMkLst>
        </pc:cxnChg>
      </pc:sldChg>
      <pc:sldChg chg="add">
        <pc:chgData name="Jonathan Coles" userId="29a124065b34fc92" providerId="LiveId" clId="{4873D357-9548-4CCA-98E4-C6F06A0435BC}" dt="2020-12-18T11:36:35.821" v="2057" actId="2890"/>
        <pc:sldMkLst>
          <pc:docMk/>
          <pc:sldMk cId="4205453842" sldId="7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17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5 times as many baubles as Chen.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5 times as many baubles as Chen.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50C58BE-B395-4E92-B0B0-2936A962E453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Chen and Ruth have ____ baubles altogether.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553C01-98FC-43D6-965C-60EF56B766B9}"/>
              </a:ext>
            </a:extLst>
          </p:cNvPr>
          <p:cNvSpPr txBox="1"/>
          <p:nvPr/>
        </p:nvSpPr>
        <p:spPr>
          <a:xfrm>
            <a:off x="4373657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43C358-918F-4F80-9017-18A04368E370}"/>
              </a:ext>
            </a:extLst>
          </p:cNvPr>
          <p:cNvSpPr/>
          <p:nvPr/>
        </p:nvSpPr>
        <p:spPr>
          <a:xfrm>
            <a:off x="1227068" y="3463065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6969B29-F717-44FE-BC90-8C02A654854C}"/>
              </a:ext>
            </a:extLst>
          </p:cNvPr>
          <p:cNvSpPr/>
          <p:nvPr/>
        </p:nvSpPr>
        <p:spPr>
          <a:xfrm>
            <a:off x="567912" y="3471139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5AE7C6-121E-45EF-BAE0-5BCBC1F8925B}"/>
              </a:ext>
            </a:extLst>
          </p:cNvPr>
          <p:cNvSpPr/>
          <p:nvPr/>
        </p:nvSpPr>
        <p:spPr>
          <a:xfrm>
            <a:off x="1227067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119B2B-D885-413D-9CA2-33C64E162C9D}"/>
              </a:ext>
            </a:extLst>
          </p:cNvPr>
          <p:cNvSpPr/>
          <p:nvPr/>
        </p:nvSpPr>
        <p:spPr>
          <a:xfrm>
            <a:off x="1857374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9B00D15-35C3-4A2A-AD49-9D4BF79E4885}"/>
              </a:ext>
            </a:extLst>
          </p:cNvPr>
          <p:cNvSpPr/>
          <p:nvPr/>
        </p:nvSpPr>
        <p:spPr>
          <a:xfrm>
            <a:off x="2487681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4A4C80-1E16-49EA-A3D8-0046157472AD}"/>
              </a:ext>
            </a:extLst>
          </p:cNvPr>
          <p:cNvSpPr/>
          <p:nvPr/>
        </p:nvSpPr>
        <p:spPr>
          <a:xfrm>
            <a:off x="3117988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5F21D97-6F64-4BD5-A6BA-0C65FDD85A08}"/>
              </a:ext>
            </a:extLst>
          </p:cNvPr>
          <p:cNvSpPr/>
          <p:nvPr/>
        </p:nvSpPr>
        <p:spPr>
          <a:xfrm>
            <a:off x="609591" y="422608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DAE17F28-2B60-4DB8-BE58-80BC6B1C5F50}"/>
              </a:ext>
            </a:extLst>
          </p:cNvPr>
          <p:cNvSpPr/>
          <p:nvPr/>
        </p:nvSpPr>
        <p:spPr>
          <a:xfrm rot="16200000" flipH="1">
            <a:off x="2707864" y="3136499"/>
            <a:ext cx="197189" cy="313439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41E38A-9725-49DE-B21C-EDD1DDCAFED9}"/>
              </a:ext>
            </a:extLst>
          </p:cNvPr>
          <p:cNvSpPr txBox="1"/>
          <p:nvPr/>
        </p:nvSpPr>
        <p:spPr>
          <a:xfrm>
            <a:off x="2460688" y="4926533"/>
            <a:ext cx="55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FFC6C35-9146-4B08-88AF-151A06B5D461}"/>
              </a:ext>
            </a:extLst>
          </p:cNvPr>
          <p:cNvSpPr/>
          <p:nvPr/>
        </p:nvSpPr>
        <p:spPr>
          <a:xfrm>
            <a:off x="3748295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5FABF7C-7493-4E9D-934E-434B6198500C}"/>
              </a:ext>
            </a:extLst>
          </p:cNvPr>
          <p:cNvSpPr txBox="1"/>
          <p:nvPr/>
        </p:nvSpPr>
        <p:spPr>
          <a:xfrm>
            <a:off x="6633161" y="3429000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 x 5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7ACA31-453B-4D18-9C47-2FA4AE4B3E45}"/>
              </a:ext>
            </a:extLst>
          </p:cNvPr>
          <p:cNvSpPr txBox="1"/>
          <p:nvPr/>
        </p:nvSpPr>
        <p:spPr>
          <a:xfrm>
            <a:off x="7987688" y="342900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D55C6EED-70D0-4B00-A2EE-8EDEACE9CC1A}"/>
              </a:ext>
            </a:extLst>
          </p:cNvPr>
          <p:cNvSpPr/>
          <p:nvPr/>
        </p:nvSpPr>
        <p:spPr>
          <a:xfrm>
            <a:off x="4457258" y="3444241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4EF7FA-C65A-46B1-B8DF-505C95FAA5E4}"/>
              </a:ext>
            </a:extLst>
          </p:cNvPr>
          <p:cNvSpPr txBox="1"/>
          <p:nvPr/>
        </p:nvSpPr>
        <p:spPr>
          <a:xfrm>
            <a:off x="4973881" y="3761441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2289C42-8574-4326-A969-CB066C136909}"/>
              </a:ext>
            </a:extLst>
          </p:cNvPr>
          <p:cNvSpPr txBox="1"/>
          <p:nvPr/>
        </p:nvSpPr>
        <p:spPr>
          <a:xfrm>
            <a:off x="6633161" y="3999726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20 + 4 =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5D4E506-6BE2-4D37-88B6-91036066208E}"/>
              </a:ext>
            </a:extLst>
          </p:cNvPr>
          <p:cNvSpPr txBox="1"/>
          <p:nvPr/>
        </p:nvSpPr>
        <p:spPr>
          <a:xfrm>
            <a:off x="8153433" y="399972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 animBg="1"/>
      <p:bldP spid="23" grpId="0"/>
      <p:bldP spid="26" grpId="0" animBg="1"/>
      <p:bldP spid="27" grpId="0" animBg="1"/>
      <p:bldP spid="29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He spends </a:t>
            </a:r>
            <a:r>
              <a:rPr lang="en-GB" sz="2800" dirty="0" smtClean="0">
                <a:latin typeface="Sassoon Infant Std" pitchFamily="34" charset="0"/>
              </a:rPr>
              <a:t>£5.00 </a:t>
            </a:r>
            <a:r>
              <a:rPr lang="en-GB" sz="2800" dirty="0">
                <a:latin typeface="Sassoon Infant Std" pitchFamily="34" charset="0"/>
              </a:rPr>
              <a:t>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much does the red toy ship cost?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BD2124-9193-4EDC-ADFA-6036077A2D5E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£1.99</a:t>
            </a:r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683870-4515-4510-86F5-EEB367EF2365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£1.45</a:t>
            </a:r>
            <a:endParaRPr lang="en-GB" sz="2000" dirty="0">
              <a:latin typeface="Sassoon Infant Std" pitchFamily="34" charset="0"/>
            </a:endParaRPr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36BE4DA-D28E-46F1-9633-AAB7BE9F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A9D9-3765-48AF-AA66-752B52B07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8F37913-D1C9-4D30-BB7F-04452328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A8DD14-AB10-4659-9B73-1D98D970D5B6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He spends </a:t>
            </a:r>
            <a:r>
              <a:rPr lang="en-GB" sz="2800" dirty="0" smtClean="0">
                <a:latin typeface="Sassoon Infant Std" pitchFamily="34" charset="0"/>
              </a:rPr>
              <a:t>£5.00 </a:t>
            </a:r>
            <a:r>
              <a:rPr lang="en-GB" sz="2800" dirty="0">
                <a:latin typeface="Sassoon Infant Std" pitchFamily="34" charset="0"/>
              </a:rPr>
              <a:t>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much does the red toy ship cost?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2AC5C9-1F39-4743-8D27-09E7099DD418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£1.99</a:t>
            </a:r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4791D0-5AAE-4C5F-AAC3-3C83B693449E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£1.45</a:t>
            </a:r>
            <a:endParaRPr lang="en-GB" sz="2000" dirty="0">
              <a:latin typeface="Sassoon Infant Std" pitchFamily="34" charset="0"/>
            </a:endParaRP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253ED9D-D09C-43B4-B4C1-D6AC4864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7CFB1FD-CB56-4778-A41A-A07532D7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06F350-A28C-46B5-8047-3B75BCFA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28" name="Subtitle 4">
            <a:extLst>
              <a:ext uri="{FF2B5EF4-FFF2-40B4-BE49-F238E27FC236}">
                <a16:creationId xmlns:a16="http://schemas.microsoft.com/office/drawing/2014/main" xmlns="" id="{739B9589-1949-4305-A6E7-C0CE66980F83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red toy ship costs </a:t>
            </a:r>
            <a:r>
              <a:rPr lang="en-GB" sz="2800" dirty="0" smtClean="0">
                <a:latin typeface="Sassoon Infant Std" pitchFamily="34" charset="0"/>
              </a:rPr>
              <a:t>£____.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90D5B8-9E33-4EBE-9EF9-4044E85270B9}"/>
              </a:ext>
            </a:extLst>
          </p:cNvPr>
          <p:cNvSpPr txBox="1"/>
          <p:nvPr/>
        </p:nvSpPr>
        <p:spPr>
          <a:xfrm>
            <a:off x="4763527" y="6103919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1.56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ED5ED32-F176-4216-9340-ADB29755B4BC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76AA6D20-BAF3-4685-84FD-C14F0605CD64}"/>
              </a:ext>
            </a:extLst>
          </p:cNvPr>
          <p:cNvSpPr/>
          <p:nvPr/>
        </p:nvSpPr>
        <p:spPr>
          <a:xfrm rot="16200000" flipH="1">
            <a:off x="1479538" y="3879865"/>
            <a:ext cx="164156" cy="124521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EE771A-2513-4CD0-B146-1982AA07A1B6}"/>
              </a:ext>
            </a:extLst>
          </p:cNvPr>
          <p:cNvSpPr/>
          <p:nvPr/>
        </p:nvSpPr>
        <p:spPr>
          <a:xfrm>
            <a:off x="918458" y="4027843"/>
            <a:ext cx="1265764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£1.45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CC67A5E-EB75-4888-A8DD-917E30BD76C8}"/>
              </a:ext>
            </a:extLst>
          </p:cNvPr>
          <p:cNvSpPr/>
          <p:nvPr/>
        </p:nvSpPr>
        <p:spPr>
          <a:xfrm>
            <a:off x="1188051" y="484191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helicopter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284A79-15EB-45D0-8526-0F03DB1DB5B2}"/>
              </a:ext>
            </a:extLst>
          </p:cNvPr>
          <p:cNvSpPr/>
          <p:nvPr/>
        </p:nvSpPr>
        <p:spPr>
          <a:xfrm>
            <a:off x="2184222" y="4027843"/>
            <a:ext cx="1490156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£1.99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8452A367-62A9-4D1F-BA20-5A8DA4E82651}"/>
              </a:ext>
            </a:extLst>
          </p:cNvPr>
          <p:cNvSpPr/>
          <p:nvPr/>
        </p:nvSpPr>
        <p:spPr>
          <a:xfrm rot="16200000" flipH="1">
            <a:off x="2848723" y="3776554"/>
            <a:ext cx="154608" cy="14422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3A203A7-E106-484D-B2ED-1CD32E32986E}"/>
              </a:ext>
            </a:extLst>
          </p:cNvPr>
          <p:cNvSpPr/>
          <p:nvPr/>
        </p:nvSpPr>
        <p:spPr>
          <a:xfrm>
            <a:off x="2647482" y="484191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plane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DDA50B-24FF-4712-A9CD-683333F2C9A8}"/>
              </a:ext>
            </a:extLst>
          </p:cNvPr>
          <p:cNvSpPr/>
          <p:nvPr/>
        </p:nvSpPr>
        <p:spPr>
          <a:xfrm>
            <a:off x="3682028" y="4027842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01166B0-9892-432E-8697-41F9B008C745}"/>
              </a:ext>
            </a:extLst>
          </p:cNvPr>
          <p:cNvSpPr/>
          <p:nvPr/>
        </p:nvSpPr>
        <p:spPr>
          <a:xfrm rot="16200000" flipH="1">
            <a:off x="4270346" y="3849276"/>
            <a:ext cx="154610" cy="129684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2E82CBE-FC1D-4885-9183-EDF47DC4F7CF}"/>
              </a:ext>
            </a:extLst>
          </p:cNvPr>
          <p:cNvSpPr/>
          <p:nvPr/>
        </p:nvSpPr>
        <p:spPr>
          <a:xfrm>
            <a:off x="4123808" y="4841918"/>
            <a:ext cx="55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ship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B8AD3068-92C1-4335-865D-57882D449488}"/>
              </a:ext>
            </a:extLst>
          </p:cNvPr>
          <p:cNvSpPr/>
          <p:nvPr/>
        </p:nvSpPr>
        <p:spPr>
          <a:xfrm rot="16200000">
            <a:off x="2879457" y="1886690"/>
            <a:ext cx="176167" cy="405706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9D99FF0-85BD-4975-949A-E3DCA18D1ED8}"/>
              </a:ext>
            </a:extLst>
          </p:cNvPr>
          <p:cNvSpPr txBox="1"/>
          <p:nvPr/>
        </p:nvSpPr>
        <p:spPr>
          <a:xfrm>
            <a:off x="2270952" y="317542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£5.00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C28089-7B44-44FE-B936-2329CCFA57CA}"/>
              </a:ext>
            </a:extLst>
          </p:cNvPr>
          <p:cNvSpPr txBox="1"/>
          <p:nvPr/>
        </p:nvSpPr>
        <p:spPr>
          <a:xfrm>
            <a:off x="6633161" y="3429000"/>
            <a:ext cx="240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£1.45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+ </a:t>
            </a: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£1.99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AB5D705-5C3C-416C-AF44-9B976499BEE4}"/>
              </a:ext>
            </a:extLst>
          </p:cNvPr>
          <p:cNvSpPr txBox="1"/>
          <p:nvPr/>
        </p:nvSpPr>
        <p:spPr>
          <a:xfrm>
            <a:off x="9331446" y="3434769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Sassoon Infant Std" pitchFamily="34" charset="0"/>
                <a:cs typeface="Calibri" panose="020F0502020204030204" pitchFamily="34" charset="0"/>
              </a:rPr>
              <a:t>£3.44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2A3B95F-836C-49A4-BC4B-329C6584DF57}"/>
              </a:ext>
            </a:extLst>
          </p:cNvPr>
          <p:cNvSpPr txBox="1"/>
          <p:nvPr/>
        </p:nvSpPr>
        <p:spPr>
          <a:xfrm>
            <a:off x="6633161" y="4082704"/>
            <a:ext cx="231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£5.00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- </a:t>
            </a: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£3.44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A434B22-0E04-4DF5-AF3B-AE8F875CBCCA}"/>
              </a:ext>
            </a:extLst>
          </p:cNvPr>
          <p:cNvSpPr txBox="1"/>
          <p:nvPr/>
        </p:nvSpPr>
        <p:spPr>
          <a:xfrm>
            <a:off x="9225824" y="4088473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Sassoon Infant Std" pitchFamily="34" charset="0"/>
                <a:cs typeface="Calibri" panose="020F0502020204030204" pitchFamily="34" charset="0"/>
              </a:rPr>
              <a:t>£1.56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9C17F91-0916-4188-99FC-253D3445A0C4}"/>
              </a:ext>
            </a:extLst>
          </p:cNvPr>
          <p:cNvSpPr/>
          <p:nvPr/>
        </p:nvSpPr>
        <p:spPr>
          <a:xfrm>
            <a:off x="3683777" y="4034228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£1.56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7" grpId="1" animBg="1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Sassoon Infant Std" pitchFamily="34" charset="0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Sassoon Infant Std" pitchFamily="34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Sassoon Infant Std" pitchFamily="34" charset="0"/>
                  </a:rPr>
                  <a:t>How many unpeeled carrots were there to start with?</a:t>
                </a:r>
                <a:endParaRPr lang="en-US" b="0" dirty="0">
                  <a:latin typeface="Sassoon Infant Std" pitchFamily="34" charset="0"/>
                </a:endParaRP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943" t="-3834" r="-566" b="-22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Sassoon Infant Std" pitchFamily="34" charset="0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Sassoon Infant Std" pitchFamily="34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Sassoon Infant Std" pitchFamily="34" charset="0"/>
                  </a:rPr>
                  <a:t>How many unpeeled carrots were there to start with?</a:t>
                </a:r>
                <a:endParaRPr lang="en-US" b="0" dirty="0">
                  <a:latin typeface="Sassoon Infant Std" pitchFamily="34" charset="0"/>
                </a:endParaRP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943" t="-3834" r="-566" b="-22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B3A97E8-FBDB-47CE-83A8-757FD90A8EF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were ____ unpeeled carrots to start with.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2B6F72-EFD2-4C14-ADFB-334F8AB00C27}"/>
              </a:ext>
            </a:extLst>
          </p:cNvPr>
          <p:cNvSpPr txBox="1"/>
          <p:nvPr/>
        </p:nvSpPr>
        <p:spPr>
          <a:xfrm>
            <a:off x="2450125" y="6103919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2AEF2-B1BD-4705-8E2E-78AAB515A620}"/>
              </a:ext>
            </a:extLst>
          </p:cNvPr>
          <p:cNvSpPr/>
          <p:nvPr/>
        </p:nvSpPr>
        <p:spPr>
          <a:xfrm>
            <a:off x="1304925" y="4027843"/>
            <a:ext cx="3581400" cy="4774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6309E53-46FC-4DC0-A803-2F5B6DA28174}"/>
              </a:ext>
            </a:extLst>
          </p:cNvPr>
          <p:cNvCxnSpPr>
            <a:cxnSpLocks/>
          </p:cNvCxnSpPr>
          <p:nvPr/>
        </p:nvCxnSpPr>
        <p:spPr>
          <a:xfrm>
            <a:off x="1819821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4CCD6D2-EBF1-48AF-A286-2AC0A2CB7672}"/>
              </a:ext>
            </a:extLst>
          </p:cNvPr>
          <p:cNvCxnSpPr>
            <a:cxnSpLocks/>
          </p:cNvCxnSpPr>
          <p:nvPr/>
        </p:nvCxnSpPr>
        <p:spPr>
          <a:xfrm>
            <a:off x="2303170" y="4025209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87474E9-EC6D-46E9-9939-5AC6A1855CCE}"/>
              </a:ext>
            </a:extLst>
          </p:cNvPr>
          <p:cNvCxnSpPr>
            <a:cxnSpLocks/>
          </p:cNvCxnSpPr>
          <p:nvPr/>
        </p:nvCxnSpPr>
        <p:spPr>
          <a:xfrm>
            <a:off x="2815244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FC62972-FC2D-421D-A37E-6C5DE24410A6}"/>
              </a:ext>
            </a:extLst>
          </p:cNvPr>
          <p:cNvCxnSpPr>
            <a:cxnSpLocks/>
          </p:cNvCxnSpPr>
          <p:nvPr/>
        </p:nvCxnSpPr>
        <p:spPr>
          <a:xfrm>
            <a:off x="3332285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4C76314-6F96-4255-9018-7D5685672D7A}"/>
              </a:ext>
            </a:extLst>
          </p:cNvPr>
          <p:cNvCxnSpPr>
            <a:cxnSpLocks/>
          </p:cNvCxnSpPr>
          <p:nvPr/>
        </p:nvCxnSpPr>
        <p:spPr>
          <a:xfrm>
            <a:off x="384887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7852F97-3847-4038-9E74-E7EFA612C55F}"/>
              </a:ext>
            </a:extLst>
          </p:cNvPr>
          <p:cNvCxnSpPr>
            <a:cxnSpLocks/>
          </p:cNvCxnSpPr>
          <p:nvPr/>
        </p:nvCxnSpPr>
        <p:spPr>
          <a:xfrm>
            <a:off x="437493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A17B459C-8D4C-4AD0-BC9E-A742CDCDA8B0}"/>
              </a:ext>
            </a:extLst>
          </p:cNvPr>
          <p:cNvSpPr/>
          <p:nvPr/>
        </p:nvSpPr>
        <p:spPr>
          <a:xfrm rot="16200000">
            <a:off x="1971160" y="3160901"/>
            <a:ext cx="177850" cy="151031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BC643B-BEEC-451B-8F75-9A2941629539}"/>
              </a:ext>
            </a:extLst>
          </p:cNvPr>
          <p:cNvSpPr txBox="1"/>
          <p:nvPr/>
        </p:nvSpPr>
        <p:spPr>
          <a:xfrm>
            <a:off x="1117901" y="3228446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peeled carrots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18E269E-C331-4E12-AA1A-BB1313F21DE4}"/>
              </a:ext>
            </a:extLst>
          </p:cNvPr>
          <p:cNvSpPr/>
          <p:nvPr/>
        </p:nvSpPr>
        <p:spPr>
          <a:xfrm rot="16200000">
            <a:off x="3772141" y="2889119"/>
            <a:ext cx="176168" cy="205219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BE8D8C8-409C-431E-B1A0-75738E8DD354}"/>
              </a:ext>
            </a:extLst>
          </p:cNvPr>
          <p:cNvSpPr txBox="1"/>
          <p:nvPr/>
        </p:nvSpPr>
        <p:spPr>
          <a:xfrm>
            <a:off x="2864637" y="3228445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DE6119FF-ADA7-4399-9ACD-295F86330290}"/>
              </a:ext>
            </a:extLst>
          </p:cNvPr>
          <p:cNvSpPr/>
          <p:nvPr/>
        </p:nvSpPr>
        <p:spPr>
          <a:xfrm rot="16200000" flipH="1">
            <a:off x="3029422" y="2835798"/>
            <a:ext cx="161078" cy="35527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91C14-1226-4A1F-8E20-297B83D72366}"/>
              </a:ext>
            </a:extLst>
          </p:cNvPr>
          <p:cNvSpPr txBox="1"/>
          <p:nvPr/>
        </p:nvSpPr>
        <p:spPr>
          <a:xfrm>
            <a:off x="2136975" y="4852867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727B3B8-0FFC-46D0-A54A-A52E4A8B1330}"/>
              </a:ext>
            </a:extLst>
          </p:cNvPr>
          <p:cNvSpPr txBox="1"/>
          <p:nvPr/>
        </p:nvSpPr>
        <p:spPr>
          <a:xfrm>
            <a:off x="6478546" y="328198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÷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B5F94F-29DC-4EF4-8E60-052EF4E10BB5}"/>
              </a:ext>
            </a:extLst>
          </p:cNvPr>
          <p:cNvSpPr txBox="1"/>
          <p:nvPr/>
        </p:nvSpPr>
        <p:spPr>
          <a:xfrm>
            <a:off x="7882821" y="3281988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3083A8-9481-415F-8990-9CE90E1EF3B2}"/>
              </a:ext>
            </a:extLst>
          </p:cNvPr>
          <p:cNvSpPr txBox="1"/>
          <p:nvPr/>
        </p:nvSpPr>
        <p:spPr>
          <a:xfrm>
            <a:off x="4374939" y="4027842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8CD0D8F-35EF-49C3-A1B4-9FA413FDC6C6}"/>
              </a:ext>
            </a:extLst>
          </p:cNvPr>
          <p:cNvSpPr txBox="1"/>
          <p:nvPr/>
        </p:nvSpPr>
        <p:spPr>
          <a:xfrm>
            <a:off x="3848787" y="4030630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471521-45ED-404D-A686-2E84D5ADA12A}"/>
              </a:ext>
            </a:extLst>
          </p:cNvPr>
          <p:cNvSpPr txBox="1"/>
          <p:nvPr/>
        </p:nvSpPr>
        <p:spPr>
          <a:xfrm>
            <a:off x="3331637" y="4031057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2CD0008-47E9-4160-81AF-2DBD94CD1B06}"/>
              </a:ext>
            </a:extLst>
          </p:cNvPr>
          <p:cNvSpPr txBox="1"/>
          <p:nvPr/>
        </p:nvSpPr>
        <p:spPr>
          <a:xfrm>
            <a:off x="2864326" y="4033067"/>
            <a:ext cx="40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AF1756-DA75-42C6-BAD1-87B7C9AF0FA6}"/>
              </a:ext>
            </a:extLst>
          </p:cNvPr>
          <p:cNvSpPr txBox="1"/>
          <p:nvPr/>
        </p:nvSpPr>
        <p:spPr>
          <a:xfrm>
            <a:off x="2384314" y="4033067"/>
            <a:ext cx="3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208E69F-3A88-4F0E-8EE0-6A1924BA7F84}"/>
              </a:ext>
            </a:extLst>
          </p:cNvPr>
          <p:cNvSpPr txBox="1"/>
          <p:nvPr/>
        </p:nvSpPr>
        <p:spPr>
          <a:xfrm>
            <a:off x="1794173" y="4037778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C8F9CCE-2684-446E-9B4C-D9DD239B4167}"/>
              </a:ext>
            </a:extLst>
          </p:cNvPr>
          <p:cNvSpPr txBox="1"/>
          <p:nvPr/>
        </p:nvSpPr>
        <p:spPr>
          <a:xfrm>
            <a:off x="1354468" y="4039712"/>
            <a:ext cx="415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7022D4A-1CA8-4429-8C4C-E511A9C6DCEF}"/>
              </a:ext>
            </a:extLst>
          </p:cNvPr>
          <p:cNvSpPr txBox="1"/>
          <p:nvPr/>
        </p:nvSpPr>
        <p:spPr>
          <a:xfrm>
            <a:off x="6491052" y="378550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7 =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DEE2A3-8611-4C5C-96E1-21BE36CBD6F8}"/>
              </a:ext>
            </a:extLst>
          </p:cNvPr>
          <p:cNvSpPr txBox="1"/>
          <p:nvPr/>
        </p:nvSpPr>
        <p:spPr>
          <a:xfrm>
            <a:off x="7819204" y="378550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9E708E-C814-485E-9248-74AB6E9F74A1}"/>
              </a:ext>
            </a:extLst>
          </p:cNvPr>
          <p:cNvSpPr txBox="1"/>
          <p:nvPr/>
        </p:nvSpPr>
        <p:spPr>
          <a:xfrm>
            <a:off x="2128258" y="4852867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2" grpId="1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Yasmin buys a Christmas jumper costing </a:t>
            </a:r>
            <a:r>
              <a:rPr lang="en-US" sz="2800" dirty="0" smtClean="0">
                <a:latin typeface="Sassoon Infant Std" pitchFamily="34" charset="0"/>
              </a:rPr>
              <a:t>£24 </a:t>
            </a:r>
            <a:r>
              <a:rPr lang="en-US" sz="2800" dirty="0">
                <a:latin typeface="Sassoon Infant Std" pitchFamily="34" charset="0"/>
              </a:rPr>
              <a:t>in the sale.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How much did the jumper cost before the sale?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D759542-E308-4456-BD55-AA870D0281A0}"/>
              </a:ext>
            </a:extLst>
          </p:cNvPr>
          <p:cNvSpPr/>
          <p:nvPr/>
        </p:nvSpPr>
        <p:spPr>
          <a:xfrm>
            <a:off x="778092" y="4006094"/>
            <a:ext cx="4611325" cy="495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Yasmin buys a Christmas jumper costing </a:t>
            </a:r>
            <a:r>
              <a:rPr lang="en-US" sz="2800" dirty="0" smtClean="0">
                <a:latin typeface="Sassoon Infant Std" pitchFamily="34" charset="0"/>
              </a:rPr>
              <a:t>£24 </a:t>
            </a:r>
            <a:r>
              <a:rPr lang="en-US" sz="2800" dirty="0">
                <a:latin typeface="Sassoon Infant Std" pitchFamily="34" charset="0"/>
              </a:rPr>
              <a:t>in the sale.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How much did the jumper cost before the sale?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Advent </a:t>
            </a:r>
            <a:r>
              <a:rPr lang="en-GB" dirty="0" err="1" smtClean="0">
                <a:latin typeface="Sassoon Infant Std" pitchFamily="34" charset="0"/>
              </a:rPr>
              <a:t>CalenBAR</a:t>
            </a:r>
            <a:r>
              <a:rPr lang="en-GB" dirty="0" smtClean="0">
                <a:latin typeface="Sassoon Infant Std" pitchFamily="34" charset="0"/>
              </a:rPr>
              <a:t>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5382C64-5114-4390-AD86-6C4137AE78B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jumper cost </a:t>
            </a:r>
            <a:r>
              <a:rPr lang="en-GB" sz="2800" dirty="0" smtClean="0">
                <a:latin typeface="Sassoon Infant Std" pitchFamily="34" charset="0"/>
              </a:rPr>
              <a:t>£____ </a:t>
            </a:r>
            <a:r>
              <a:rPr lang="en-GB" sz="2800" dirty="0">
                <a:latin typeface="Sassoon Infant Std" pitchFamily="34" charset="0"/>
              </a:rPr>
              <a:t>before the sale.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C38EA-614F-40DC-951B-F79107DCB494}"/>
              </a:ext>
            </a:extLst>
          </p:cNvPr>
          <p:cNvSpPr txBox="1"/>
          <p:nvPr/>
        </p:nvSpPr>
        <p:spPr>
          <a:xfrm>
            <a:off x="3613907" y="6073726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2EDF5F4-6546-40BB-A1D1-D97C8A0A4530}"/>
              </a:ext>
            </a:extLst>
          </p:cNvPr>
          <p:cNvCxnSpPr>
            <a:cxnSpLocks/>
          </p:cNvCxnSpPr>
          <p:nvPr/>
        </p:nvCxnSpPr>
        <p:spPr>
          <a:xfrm>
            <a:off x="3074278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C3C58E0-394A-4F64-8AD7-1D1CF3BCC50C}"/>
              </a:ext>
            </a:extLst>
          </p:cNvPr>
          <p:cNvCxnSpPr>
            <a:cxnSpLocks/>
          </p:cNvCxnSpPr>
          <p:nvPr/>
        </p:nvCxnSpPr>
        <p:spPr>
          <a:xfrm>
            <a:off x="1212692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7841CFA-3FE1-4251-9500-DEABE6503097}"/>
              </a:ext>
            </a:extLst>
          </p:cNvPr>
          <p:cNvCxnSpPr>
            <a:cxnSpLocks/>
          </p:cNvCxnSpPr>
          <p:nvPr/>
        </p:nvCxnSpPr>
        <p:spPr>
          <a:xfrm>
            <a:off x="1658233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DD9EA9F-9E51-4E62-AAAC-CFCF0AB67566}"/>
              </a:ext>
            </a:extLst>
          </p:cNvPr>
          <p:cNvCxnSpPr>
            <a:cxnSpLocks/>
          </p:cNvCxnSpPr>
          <p:nvPr/>
        </p:nvCxnSpPr>
        <p:spPr>
          <a:xfrm>
            <a:off x="2133771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7B0537B-B199-4BAB-A22D-822FF1672A56}"/>
              </a:ext>
            </a:extLst>
          </p:cNvPr>
          <p:cNvCxnSpPr>
            <a:cxnSpLocks/>
          </p:cNvCxnSpPr>
          <p:nvPr/>
        </p:nvCxnSpPr>
        <p:spPr>
          <a:xfrm>
            <a:off x="2606380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9454057-3951-4BBD-A5B5-EBB77937DAB8}"/>
              </a:ext>
            </a:extLst>
          </p:cNvPr>
          <p:cNvCxnSpPr>
            <a:cxnSpLocks/>
          </p:cNvCxnSpPr>
          <p:nvPr/>
        </p:nvCxnSpPr>
        <p:spPr>
          <a:xfrm>
            <a:off x="3531168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865A7B3-3BC0-490A-A6DA-5092BF88ABFA}"/>
              </a:ext>
            </a:extLst>
          </p:cNvPr>
          <p:cNvCxnSpPr>
            <a:cxnSpLocks/>
          </p:cNvCxnSpPr>
          <p:nvPr/>
        </p:nvCxnSpPr>
        <p:spPr>
          <a:xfrm>
            <a:off x="4008683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98591A0-66BE-40E9-BFE5-27CE094C8BBA}"/>
              </a:ext>
            </a:extLst>
          </p:cNvPr>
          <p:cNvCxnSpPr>
            <a:cxnSpLocks/>
          </p:cNvCxnSpPr>
          <p:nvPr/>
        </p:nvCxnSpPr>
        <p:spPr>
          <a:xfrm>
            <a:off x="4464125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4AFEDA-E1BA-4BF6-9E78-5FC149E8DD9D}"/>
              </a:ext>
            </a:extLst>
          </p:cNvPr>
          <p:cNvCxnSpPr>
            <a:cxnSpLocks/>
          </p:cNvCxnSpPr>
          <p:nvPr/>
        </p:nvCxnSpPr>
        <p:spPr>
          <a:xfrm>
            <a:off x="4940739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CED044-0CF6-4A49-BC6F-245B5E74F0BA}"/>
              </a:ext>
            </a:extLst>
          </p:cNvPr>
          <p:cNvSpPr txBox="1"/>
          <p:nvPr/>
        </p:nvSpPr>
        <p:spPr>
          <a:xfrm>
            <a:off x="2047869" y="4033067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FE416F4-00D0-4892-B25D-D60DB558AC51}"/>
              </a:ext>
            </a:extLst>
          </p:cNvPr>
          <p:cNvSpPr txBox="1"/>
          <p:nvPr/>
        </p:nvSpPr>
        <p:spPr>
          <a:xfrm>
            <a:off x="667136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E90FDFA-EE66-4358-AA3F-135095007A37}"/>
              </a:ext>
            </a:extLst>
          </p:cNvPr>
          <p:cNvSpPr txBox="1"/>
          <p:nvPr/>
        </p:nvSpPr>
        <p:spPr>
          <a:xfrm>
            <a:off x="1104659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846382-4E20-4029-B49B-99BA9D7E9AAA}"/>
              </a:ext>
            </a:extLst>
          </p:cNvPr>
          <p:cNvSpPr txBox="1"/>
          <p:nvPr/>
        </p:nvSpPr>
        <p:spPr>
          <a:xfrm>
            <a:off x="1561839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2781EAF-547A-4D8F-8D4E-16FE797178AC}"/>
              </a:ext>
            </a:extLst>
          </p:cNvPr>
          <p:cNvSpPr txBox="1"/>
          <p:nvPr/>
        </p:nvSpPr>
        <p:spPr>
          <a:xfrm>
            <a:off x="3912026" y="4033067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5B9788-756A-467C-892D-D56E7F3ECCA7}"/>
              </a:ext>
            </a:extLst>
          </p:cNvPr>
          <p:cNvSpPr txBox="1"/>
          <p:nvPr/>
        </p:nvSpPr>
        <p:spPr>
          <a:xfrm>
            <a:off x="2509127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887C59-E4CE-43AD-80A6-4B1187CF8F98}"/>
              </a:ext>
            </a:extLst>
          </p:cNvPr>
          <p:cNvSpPr txBox="1"/>
          <p:nvPr/>
        </p:nvSpPr>
        <p:spPr>
          <a:xfrm>
            <a:off x="2971520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54ECC57-A7C3-483C-8019-689EAB7A3F9C}"/>
              </a:ext>
            </a:extLst>
          </p:cNvPr>
          <p:cNvSpPr txBox="1"/>
          <p:nvPr/>
        </p:nvSpPr>
        <p:spPr>
          <a:xfrm>
            <a:off x="3438721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0DF5423-DD7B-4232-BEF8-F2FAC1E52F12}"/>
              </a:ext>
            </a:extLst>
          </p:cNvPr>
          <p:cNvSpPr txBox="1"/>
          <p:nvPr/>
        </p:nvSpPr>
        <p:spPr>
          <a:xfrm>
            <a:off x="4398464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EC7C478-5251-41EF-B835-E16A2BEEA97A}"/>
              </a:ext>
            </a:extLst>
          </p:cNvPr>
          <p:cNvSpPr txBox="1"/>
          <p:nvPr/>
        </p:nvSpPr>
        <p:spPr>
          <a:xfrm>
            <a:off x="4835987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E15C646-76F4-49BC-986A-5C9A16B89C8C}"/>
              </a:ext>
            </a:extLst>
          </p:cNvPr>
          <p:cNvCxnSpPr/>
          <p:nvPr/>
        </p:nvCxnSpPr>
        <p:spPr>
          <a:xfrm flipV="1">
            <a:off x="4464125" y="4006094"/>
            <a:ext cx="925292" cy="495661"/>
          </a:xfrm>
          <a:prstGeom prst="line">
            <a:avLst/>
          </a:prstGeom>
          <a:ln w="57150">
            <a:solidFill>
              <a:srgbClr val="E42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3938E623-423C-48EE-B948-5CE33FDBBE71}"/>
              </a:ext>
            </a:extLst>
          </p:cNvPr>
          <p:cNvSpPr/>
          <p:nvPr/>
        </p:nvSpPr>
        <p:spPr>
          <a:xfrm rot="16200000">
            <a:off x="2449938" y="1962586"/>
            <a:ext cx="342342" cy="368603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33ABC8-EF31-4AB0-A687-E28A03EC4EFE}"/>
              </a:ext>
            </a:extLst>
          </p:cNvPr>
          <p:cNvSpPr txBox="1"/>
          <p:nvPr/>
        </p:nvSpPr>
        <p:spPr>
          <a:xfrm>
            <a:off x="2142827" y="3019493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0478CA6-7889-465B-BF17-6DAE89E86954}"/>
              </a:ext>
            </a:extLst>
          </p:cNvPr>
          <p:cNvSpPr/>
          <p:nvPr/>
        </p:nvSpPr>
        <p:spPr>
          <a:xfrm rot="16200000" flipH="1">
            <a:off x="2906332" y="2425690"/>
            <a:ext cx="362043" cy="460413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23008A5-23FD-4E33-B398-D3E4EF9F2938}"/>
              </a:ext>
            </a:extLst>
          </p:cNvPr>
          <p:cNvSpPr txBox="1"/>
          <p:nvPr/>
        </p:nvSpPr>
        <p:spPr>
          <a:xfrm>
            <a:off x="2621109" y="5101187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F466ED-915D-4366-B4A8-ABACC1D0BFB8}"/>
              </a:ext>
            </a:extLst>
          </p:cNvPr>
          <p:cNvSpPr txBox="1"/>
          <p:nvPr/>
        </p:nvSpPr>
        <p:spPr>
          <a:xfrm>
            <a:off x="6586877" y="335925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 ÷ 8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B3F99B-5D2A-4EFC-9176-80810094C2B2}"/>
              </a:ext>
            </a:extLst>
          </p:cNvPr>
          <p:cNvSpPr txBox="1"/>
          <p:nvPr/>
        </p:nvSpPr>
        <p:spPr>
          <a:xfrm>
            <a:off x="8049008" y="3359251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D31F30B-827A-4ACB-A115-CAB83D77EC87}"/>
              </a:ext>
            </a:extLst>
          </p:cNvPr>
          <p:cNvSpPr txBox="1"/>
          <p:nvPr/>
        </p:nvSpPr>
        <p:spPr>
          <a:xfrm>
            <a:off x="655982" y="402175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5ACAF93-77BC-427E-9742-775543D532CB}"/>
              </a:ext>
            </a:extLst>
          </p:cNvPr>
          <p:cNvSpPr txBox="1"/>
          <p:nvPr/>
        </p:nvSpPr>
        <p:spPr>
          <a:xfrm>
            <a:off x="1070736" y="4017844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31DA09-3303-407F-8429-408551FD1533}"/>
              </a:ext>
            </a:extLst>
          </p:cNvPr>
          <p:cNvSpPr txBox="1"/>
          <p:nvPr/>
        </p:nvSpPr>
        <p:spPr>
          <a:xfrm>
            <a:off x="1538633" y="402175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AA75EDA-25D6-4B08-8506-942EA2617C67}"/>
              </a:ext>
            </a:extLst>
          </p:cNvPr>
          <p:cNvSpPr txBox="1"/>
          <p:nvPr/>
        </p:nvSpPr>
        <p:spPr>
          <a:xfrm>
            <a:off x="2031009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BDCF2F5-A32E-45B7-A40B-7A80BD4C9736}"/>
              </a:ext>
            </a:extLst>
          </p:cNvPr>
          <p:cNvSpPr txBox="1"/>
          <p:nvPr/>
        </p:nvSpPr>
        <p:spPr>
          <a:xfrm>
            <a:off x="2523680" y="402683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A2A5D3E-3721-4440-A3A1-9F167C116045}"/>
              </a:ext>
            </a:extLst>
          </p:cNvPr>
          <p:cNvSpPr txBox="1"/>
          <p:nvPr/>
        </p:nvSpPr>
        <p:spPr>
          <a:xfrm>
            <a:off x="2957432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41D844E-A099-4DCF-80B5-31C17D380517}"/>
              </a:ext>
            </a:extLst>
          </p:cNvPr>
          <p:cNvSpPr txBox="1"/>
          <p:nvPr/>
        </p:nvSpPr>
        <p:spPr>
          <a:xfrm>
            <a:off x="3436923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0A538F3-9C6F-4120-9F08-DCEA2EBAFD3D}"/>
              </a:ext>
            </a:extLst>
          </p:cNvPr>
          <p:cNvSpPr txBox="1"/>
          <p:nvPr/>
        </p:nvSpPr>
        <p:spPr>
          <a:xfrm>
            <a:off x="3906410" y="4033846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887149B-0AD8-4733-A75B-E3D986659C9D}"/>
              </a:ext>
            </a:extLst>
          </p:cNvPr>
          <p:cNvSpPr txBox="1"/>
          <p:nvPr/>
        </p:nvSpPr>
        <p:spPr>
          <a:xfrm>
            <a:off x="4375896" y="4029072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4C16A1A-8393-4800-B4F3-6C8007C4FFCF}"/>
              </a:ext>
            </a:extLst>
          </p:cNvPr>
          <p:cNvSpPr txBox="1"/>
          <p:nvPr/>
        </p:nvSpPr>
        <p:spPr>
          <a:xfrm>
            <a:off x="4841300" y="4026832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110A177-4B21-43B7-B4E9-A1E546AA65A0}"/>
              </a:ext>
            </a:extLst>
          </p:cNvPr>
          <p:cNvSpPr txBox="1"/>
          <p:nvPr/>
        </p:nvSpPr>
        <p:spPr>
          <a:xfrm>
            <a:off x="6586877" y="3932286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10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F10966B-D7E6-4CDE-A4FB-1B93233919D6}"/>
              </a:ext>
            </a:extLst>
          </p:cNvPr>
          <p:cNvSpPr txBox="1"/>
          <p:nvPr/>
        </p:nvSpPr>
        <p:spPr>
          <a:xfrm>
            <a:off x="8049008" y="393228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E8B83AD-C7C7-4030-88FC-8FF8467B8E2D}"/>
              </a:ext>
            </a:extLst>
          </p:cNvPr>
          <p:cNvSpPr txBox="1"/>
          <p:nvPr/>
        </p:nvSpPr>
        <p:spPr>
          <a:xfrm>
            <a:off x="2606380" y="5101187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2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  <p:bldP spid="49" grpId="0" animBg="1"/>
      <p:bldP spid="50" grpId="0"/>
      <p:bldP spid="51" grpId="0" animBg="1"/>
      <p:bldP spid="52" grpId="0"/>
      <p:bldP spid="52" grpId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592</Words>
  <Application>Microsoft Office PowerPoint</Application>
  <PresentationFormat>Custom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Cambria Math</vt:lpstr>
      <vt:lpstr>Calibri</vt:lpstr>
      <vt:lpstr>Calibri Light</vt:lpstr>
      <vt:lpstr>Sassoon Infant Rg</vt:lpstr>
      <vt:lpstr>Muli</vt:lpstr>
      <vt:lpstr>Lato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246</cp:revision>
  <dcterms:created xsi:type="dcterms:W3CDTF">2020-10-12T14:10:39Z</dcterms:created>
  <dcterms:modified xsi:type="dcterms:W3CDTF">2020-12-18T16:20:46Z</dcterms:modified>
</cp:coreProperties>
</file>