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sldIdLst>
    <p:sldId id="675" r:id="rId3"/>
    <p:sldId id="690" r:id="rId4"/>
    <p:sldId id="717" r:id="rId5"/>
    <p:sldId id="706" r:id="rId6"/>
    <p:sldId id="718" r:id="rId7"/>
    <p:sldId id="715" r:id="rId8"/>
    <p:sldId id="719" r:id="rId9"/>
    <p:sldId id="716" r:id="rId10"/>
    <p:sldId id="720" r:id="rId11"/>
  </p:sldIdLst>
  <p:sldSz cx="12192000" cy="6858000"/>
  <p:notesSz cx="6858000" cy="9144000"/>
  <p:embeddedFontLst>
    <p:embeddedFont>
      <p:font typeface="Lato Light" panose="020F0302020204030203" pitchFamily="34" charset="0"/>
      <p:regular r:id="rId13"/>
    </p:embeddedFont>
    <p:embeddedFont>
      <p:font typeface="Lato" panose="020F0502020204030203" pitchFamily="34" charset="0"/>
      <p:regular r:id="rId14"/>
      <p:bold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Muli" panose="020B0604020202020204" charset="0"/>
      <p:regular r:id="rId22"/>
      <p:bold r:id="rId23"/>
      <p:italic r:id="rId24"/>
      <p:boldItalic r:id="rId25"/>
    </p:embeddedFont>
    <p:embeddedFont>
      <p:font typeface="OpenDyslexicAlta" panose="00000500000000000000" pitchFamily="2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DC5"/>
    <a:srgbClr val="C796FF"/>
    <a:srgbClr val="FBC08C"/>
    <a:srgbClr val="FE7700"/>
    <a:srgbClr val="FE3860"/>
    <a:srgbClr val="E42E3A"/>
    <a:srgbClr val="7079DB"/>
    <a:srgbClr val="F5A700"/>
    <a:srgbClr val="729CFC"/>
    <a:srgbClr val="2F46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B8F6DE-9A3D-44AB-AA96-950E095A7232}" v="96" dt="2020-12-17T09:40:40.086"/>
    <p1510:client id="{5448BACC-3C28-431C-8F21-834D3CFB4807}" v="590" dt="2020-12-17T11:02:25.910"/>
    <p1510:client id="{A23F620D-D523-4B56-B3C5-1E239F1D3A89}" v="62" dt="2020-12-17T09:32:45.1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139"/>
    <p:restoredTop sz="94646"/>
  </p:normalViewPr>
  <p:slideViewPr>
    <p:cSldViewPr snapToGrid="0" snapToObjects="1" showGuides="1">
      <p:cViewPr>
        <p:scale>
          <a:sx n="60" d="100"/>
          <a:sy n="60" d="100"/>
        </p:scale>
        <p:origin x="-606" y="-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1.xml"/><Relationship Id="rId21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tableStyles" Target="tableStyles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2.fntdata"/><Relationship Id="rId32" Type="http://schemas.openxmlformats.org/officeDocument/2006/relationships/theme" Target="theme/theme1.xml"/><Relationship Id="rId37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athan Coles" userId="29a124065b34fc92" providerId="LiveId" clId="{3BB8F6DE-9A3D-44AB-AA96-950E095A7232}"/>
    <pc:docChg chg="modSld sldOrd">
      <pc:chgData name="Jonathan Coles" userId="29a124065b34fc92" providerId="LiveId" clId="{3BB8F6DE-9A3D-44AB-AA96-950E095A7232}" dt="2020-12-17T09:40:40.085" v="171"/>
      <pc:docMkLst>
        <pc:docMk/>
      </pc:docMkLst>
      <pc:sldChg chg="addSp delSp modSp ord modAnim">
        <pc:chgData name="Jonathan Coles" userId="29a124065b34fc92" providerId="LiveId" clId="{3BB8F6DE-9A3D-44AB-AA96-950E095A7232}" dt="2020-12-17T09:35:27.147" v="99"/>
        <pc:sldMkLst>
          <pc:docMk/>
          <pc:sldMk cId="3864592594" sldId="714"/>
        </pc:sldMkLst>
        <pc:spChg chg="add del mod">
          <ac:chgData name="Jonathan Coles" userId="29a124065b34fc92" providerId="LiveId" clId="{3BB8F6DE-9A3D-44AB-AA96-950E095A7232}" dt="2020-12-17T09:34:12.015" v="1"/>
          <ac:spMkLst>
            <pc:docMk/>
            <pc:sldMk cId="3864592594" sldId="714"/>
            <ac:spMk id="47" creationId="{858E216D-C66E-4C75-BE15-1094CC7130B7}"/>
          </ac:spMkLst>
        </pc:spChg>
        <pc:spChg chg="add del mod">
          <ac:chgData name="Jonathan Coles" userId="29a124065b34fc92" providerId="LiveId" clId="{3BB8F6DE-9A3D-44AB-AA96-950E095A7232}" dt="2020-12-17T09:34:12.015" v="1"/>
          <ac:spMkLst>
            <pc:docMk/>
            <pc:sldMk cId="3864592594" sldId="714"/>
            <ac:spMk id="48" creationId="{31E9989E-0AFA-4A7D-856E-3F1D21031073}"/>
          </ac:spMkLst>
        </pc:spChg>
      </pc:sldChg>
      <pc:sldChg chg="addSp modSp mod setBg modAnim">
        <pc:chgData name="Jonathan Coles" userId="29a124065b34fc92" providerId="LiveId" clId="{3BB8F6DE-9A3D-44AB-AA96-950E095A7232}" dt="2020-12-17T09:40:40.085" v="171"/>
        <pc:sldMkLst>
          <pc:docMk/>
          <pc:sldMk cId="2438769007" sldId="717"/>
        </pc:sldMkLst>
        <pc:spChg chg="add mod">
          <ac:chgData name="Jonathan Coles" userId="29a124065b34fc92" providerId="LiveId" clId="{3BB8F6DE-9A3D-44AB-AA96-950E095A7232}" dt="2020-12-17T09:36:48.117" v="131" actId="20577"/>
          <ac:spMkLst>
            <pc:docMk/>
            <pc:sldMk cId="2438769007" sldId="717"/>
            <ac:spMk id="18" creationId="{CD821E6B-B514-4EED-9BE7-F458A75BB46F}"/>
          </ac:spMkLst>
        </pc:spChg>
        <pc:spChg chg="add mod">
          <ac:chgData name="Jonathan Coles" userId="29a124065b34fc92" providerId="LiveId" clId="{3BB8F6DE-9A3D-44AB-AA96-950E095A7232}" dt="2020-12-17T09:35:40.279" v="103" actId="20577"/>
          <ac:spMkLst>
            <pc:docMk/>
            <pc:sldMk cId="2438769007" sldId="717"/>
            <ac:spMk id="22" creationId="{EDF5A3F3-AC9B-4894-8608-D4DD37847319}"/>
          </ac:spMkLst>
        </pc:spChg>
        <pc:spChg chg="add mod">
          <ac:chgData name="Jonathan Coles" userId="29a124065b34fc92" providerId="LiveId" clId="{3BB8F6DE-9A3D-44AB-AA96-950E095A7232}" dt="2020-12-17T09:36:51.363" v="133" actId="20577"/>
          <ac:spMkLst>
            <pc:docMk/>
            <pc:sldMk cId="2438769007" sldId="717"/>
            <ac:spMk id="23" creationId="{DE752C6B-AFEF-4516-AFF4-BC8AEF22FAD6}"/>
          </ac:spMkLst>
        </pc:spChg>
        <pc:spChg chg="add mod">
          <ac:chgData name="Jonathan Coles" userId="29a124065b34fc92" providerId="LiveId" clId="{3BB8F6DE-9A3D-44AB-AA96-950E095A7232}" dt="2020-12-17T09:36:42.538" v="129" actId="20577"/>
          <ac:spMkLst>
            <pc:docMk/>
            <pc:sldMk cId="2438769007" sldId="717"/>
            <ac:spMk id="24" creationId="{D5B2AB40-61F7-4214-9858-8E9106A698D6}"/>
          </ac:spMkLst>
        </pc:spChg>
        <pc:spChg chg="add mod">
          <ac:chgData name="Jonathan Coles" userId="29a124065b34fc92" providerId="LiveId" clId="{3BB8F6DE-9A3D-44AB-AA96-950E095A7232}" dt="2020-12-17T09:38:36.670" v="144" actId="5793"/>
          <ac:spMkLst>
            <pc:docMk/>
            <pc:sldMk cId="2438769007" sldId="717"/>
            <ac:spMk id="25" creationId="{D730C702-DBC1-452D-A892-A8C282123115}"/>
          </ac:spMkLst>
        </pc:spChg>
        <pc:spChg chg="add mod">
          <ac:chgData name="Jonathan Coles" userId="29a124065b34fc92" providerId="LiveId" clId="{3BB8F6DE-9A3D-44AB-AA96-950E095A7232}" dt="2020-12-17T09:38:43.682" v="147" actId="20577"/>
          <ac:spMkLst>
            <pc:docMk/>
            <pc:sldMk cId="2438769007" sldId="717"/>
            <ac:spMk id="26" creationId="{A4733807-2421-4B28-A9CD-CD2C9AAAFF25}"/>
          </ac:spMkLst>
        </pc:spChg>
        <pc:spChg chg="add mod">
          <ac:chgData name="Jonathan Coles" userId="29a124065b34fc92" providerId="LiveId" clId="{3BB8F6DE-9A3D-44AB-AA96-950E095A7232}" dt="2020-12-17T09:39:02.170" v="158" actId="5793"/>
          <ac:spMkLst>
            <pc:docMk/>
            <pc:sldMk cId="2438769007" sldId="717"/>
            <ac:spMk id="27" creationId="{4F2A2DAD-BF74-49F7-9EBB-96D38D458AE4}"/>
          </ac:spMkLst>
        </pc:spChg>
        <pc:spChg chg="add mod">
          <ac:chgData name="Jonathan Coles" userId="29a124065b34fc92" providerId="LiveId" clId="{3BB8F6DE-9A3D-44AB-AA96-950E095A7232}" dt="2020-12-17T09:39:05.624" v="161" actId="20577"/>
          <ac:spMkLst>
            <pc:docMk/>
            <pc:sldMk cId="2438769007" sldId="717"/>
            <ac:spMk id="28" creationId="{B224810E-4E7E-42EE-8F06-FCD4D2C593FD}"/>
          </ac:spMkLst>
        </pc:spChg>
        <pc:spChg chg="add mod">
          <ac:chgData name="Jonathan Coles" userId="29a124065b34fc92" providerId="LiveId" clId="{3BB8F6DE-9A3D-44AB-AA96-950E095A7232}" dt="2020-12-17T09:40:23.865" v="170" actId="20577"/>
          <ac:spMkLst>
            <pc:docMk/>
            <pc:sldMk cId="2438769007" sldId="717"/>
            <ac:spMk id="29" creationId="{DFF6BBB6-86DE-4923-8424-5831B892DA16}"/>
          </ac:spMkLst>
        </pc:spChg>
      </pc:sldChg>
    </pc:docChg>
  </pc:docChgLst>
  <pc:docChgLst>
    <pc:chgData name="Jonathan Coles" userId="29a124065b34fc92" providerId="LiveId" clId="{A23F620D-D523-4B56-B3C5-1E239F1D3A89}"/>
    <pc:docChg chg="custSel addSld modSld">
      <pc:chgData name="Jonathan Coles" userId="29a124065b34fc92" providerId="LiveId" clId="{A23F620D-D523-4B56-B3C5-1E239F1D3A89}" dt="2020-12-17T09:32:50.023" v="350" actId="1076"/>
      <pc:docMkLst>
        <pc:docMk/>
      </pc:docMkLst>
      <pc:sldChg chg="modSp mod">
        <pc:chgData name="Jonathan Coles" userId="29a124065b34fc92" providerId="LiveId" clId="{A23F620D-D523-4B56-B3C5-1E239F1D3A89}" dt="2020-12-17T09:20:54.859" v="8" actId="20577"/>
        <pc:sldMkLst>
          <pc:docMk/>
          <pc:sldMk cId="1236914038" sldId="675"/>
        </pc:sldMkLst>
        <pc:spChg chg="mod">
          <ac:chgData name="Jonathan Coles" userId="29a124065b34fc92" providerId="LiveId" clId="{A23F620D-D523-4B56-B3C5-1E239F1D3A89}" dt="2020-12-17T09:20:54.859" v="8" actId="20577"/>
          <ac:spMkLst>
            <pc:docMk/>
            <pc:sldMk cId="1236914038" sldId="675"/>
            <ac:spMk id="5" creationId="{FDEECE2B-4F07-3243-A1BF-25C2CD33540E}"/>
          </ac:spMkLst>
        </pc:spChg>
      </pc:sldChg>
      <pc:sldChg chg="addSp delSp modSp mod">
        <pc:chgData name="Jonathan Coles" userId="29a124065b34fc92" providerId="LiveId" clId="{A23F620D-D523-4B56-B3C5-1E239F1D3A89}" dt="2020-12-17T09:31:22.579" v="288" actId="20577"/>
        <pc:sldMkLst>
          <pc:docMk/>
          <pc:sldMk cId="2367674404" sldId="690"/>
        </pc:sldMkLst>
        <pc:spChg chg="mod">
          <ac:chgData name="Jonathan Coles" userId="29a124065b34fc92" providerId="LiveId" clId="{A23F620D-D523-4B56-B3C5-1E239F1D3A89}" dt="2020-12-17T09:21:01.657" v="21" actId="20577"/>
          <ac:spMkLst>
            <pc:docMk/>
            <pc:sldMk cId="2367674404" sldId="690"/>
            <ac:spMk id="6" creationId="{70301304-32C2-3A46-A1E0-2B5BDB7645E2}"/>
          </ac:spMkLst>
        </pc:spChg>
        <pc:spChg chg="mod">
          <ac:chgData name="Jonathan Coles" userId="29a124065b34fc92" providerId="LiveId" clId="{A23F620D-D523-4B56-B3C5-1E239F1D3A89}" dt="2020-12-17T09:31:22.579" v="288" actId="20577"/>
          <ac:spMkLst>
            <pc:docMk/>
            <pc:sldMk cId="2367674404" sldId="690"/>
            <ac:spMk id="15" creationId="{D28045EE-E93E-2E41-85EA-A3872AACE73C}"/>
          </ac:spMkLst>
        </pc:spChg>
        <pc:picChg chg="add mod">
          <ac:chgData name="Jonathan Coles" userId="29a124065b34fc92" providerId="LiveId" clId="{A23F620D-D523-4B56-B3C5-1E239F1D3A89}" dt="2020-12-17T09:29:51.863" v="28" actId="1076"/>
          <ac:picMkLst>
            <pc:docMk/>
            <pc:sldMk cId="2367674404" sldId="690"/>
            <ac:picMk id="3" creationId="{A22B9A9A-C2A8-402C-B552-A5F915F67860}"/>
          </ac:picMkLst>
        </pc:picChg>
        <pc:picChg chg="del">
          <ac:chgData name="Jonathan Coles" userId="29a124065b34fc92" providerId="LiveId" clId="{A23F620D-D523-4B56-B3C5-1E239F1D3A89}" dt="2020-12-17T09:29:05.566" v="25" actId="478"/>
          <ac:picMkLst>
            <pc:docMk/>
            <pc:sldMk cId="2367674404" sldId="690"/>
            <ac:picMk id="1026" creationId="{A2B5357F-3F19-4074-B491-4F18F42BA689}"/>
          </ac:picMkLst>
        </pc:picChg>
      </pc:sldChg>
      <pc:sldChg chg="addSp modSp add mod modAnim">
        <pc:chgData name="Jonathan Coles" userId="29a124065b34fc92" providerId="LiveId" clId="{A23F620D-D523-4B56-B3C5-1E239F1D3A89}" dt="2020-12-17T09:32:50.023" v="350" actId="1076"/>
        <pc:sldMkLst>
          <pc:docMk/>
          <pc:sldMk cId="2438769007" sldId="717"/>
        </pc:sldMkLst>
        <pc:spChg chg="add mod">
          <ac:chgData name="Jonathan Coles" userId="29a124065b34fc92" providerId="LiveId" clId="{A23F620D-D523-4B56-B3C5-1E239F1D3A89}" dt="2020-12-17T09:32:45.160" v="349" actId="20577"/>
          <ac:spMkLst>
            <pc:docMk/>
            <pc:sldMk cId="2438769007" sldId="717"/>
            <ac:spMk id="12" creationId="{5DD6F985-203F-43F7-B651-9BEEF0F623DC}"/>
          </ac:spMkLst>
        </pc:spChg>
        <pc:spChg chg="add mod">
          <ac:chgData name="Jonathan Coles" userId="29a124065b34fc92" providerId="LiveId" clId="{A23F620D-D523-4B56-B3C5-1E239F1D3A89}" dt="2020-12-17T09:32:50.023" v="350" actId="1076"/>
          <ac:spMkLst>
            <pc:docMk/>
            <pc:sldMk cId="2438769007" sldId="717"/>
            <ac:spMk id="16" creationId="{271AFBC7-2673-4C94-864F-06D0CB4E0128}"/>
          </ac:spMkLst>
        </pc:spChg>
      </pc:sldChg>
    </pc:docChg>
  </pc:docChgLst>
  <pc:docChgLst>
    <pc:chgData name="Jonathan Coles" userId="29a124065b34fc92" providerId="LiveId" clId="{5448BACC-3C28-431C-8F21-834D3CFB4807}"/>
    <pc:docChg chg="undo custSel addSld delSld modSld">
      <pc:chgData name="Jonathan Coles" userId="29a124065b34fc92" providerId="LiveId" clId="{5448BACC-3C28-431C-8F21-834D3CFB4807}" dt="2020-12-17T11:02:25.910" v="1637"/>
      <pc:docMkLst>
        <pc:docMk/>
      </pc:docMkLst>
      <pc:sldChg chg="del">
        <pc:chgData name="Jonathan Coles" userId="29a124065b34fc92" providerId="LiveId" clId="{5448BACC-3C28-431C-8F21-834D3CFB4807}" dt="2020-12-17T10:26:09.030" v="949" actId="47"/>
        <pc:sldMkLst>
          <pc:docMk/>
          <pc:sldMk cId="4107164617" sldId="683"/>
        </pc:sldMkLst>
      </pc:sldChg>
      <pc:sldChg chg="modSp mod">
        <pc:chgData name="Jonathan Coles" userId="29a124065b34fc92" providerId="LiveId" clId="{5448BACC-3C28-431C-8F21-834D3CFB4807}" dt="2020-12-17T09:44:05.432" v="51" actId="20577"/>
        <pc:sldMkLst>
          <pc:docMk/>
          <pc:sldMk cId="2367674404" sldId="690"/>
        </pc:sldMkLst>
        <pc:spChg chg="mod">
          <ac:chgData name="Jonathan Coles" userId="29a124065b34fc92" providerId="LiveId" clId="{5448BACC-3C28-431C-8F21-834D3CFB4807}" dt="2020-12-17T09:44:05.432" v="51" actId="20577"/>
          <ac:spMkLst>
            <pc:docMk/>
            <pc:sldMk cId="2367674404" sldId="690"/>
            <ac:spMk id="15" creationId="{D28045EE-E93E-2E41-85EA-A3872AACE73C}"/>
          </ac:spMkLst>
        </pc:spChg>
      </pc:sldChg>
      <pc:sldChg chg="del">
        <pc:chgData name="Jonathan Coles" userId="29a124065b34fc92" providerId="LiveId" clId="{5448BACC-3C28-431C-8F21-834D3CFB4807}" dt="2020-12-17T10:35:09.762" v="971" actId="47"/>
        <pc:sldMkLst>
          <pc:docMk/>
          <pc:sldMk cId="1395388212" sldId="702"/>
        </pc:sldMkLst>
      </pc:sldChg>
      <pc:sldChg chg="addSp delSp modSp mod">
        <pc:chgData name="Jonathan Coles" userId="29a124065b34fc92" providerId="LiveId" clId="{5448BACC-3C28-431C-8F21-834D3CFB4807}" dt="2020-12-17T09:48:59.861" v="276" actId="1076"/>
        <pc:sldMkLst>
          <pc:docMk/>
          <pc:sldMk cId="2152387953" sldId="706"/>
        </pc:sldMkLst>
        <pc:spChg chg="mod">
          <ac:chgData name="Jonathan Coles" userId="29a124065b34fc92" providerId="LiveId" clId="{5448BACC-3C28-431C-8F21-834D3CFB4807}" dt="2020-12-17T09:47:13.199" v="88" actId="20577"/>
          <ac:spMkLst>
            <pc:docMk/>
            <pc:sldMk cId="2152387953" sldId="706"/>
            <ac:spMk id="6" creationId="{70301304-32C2-3A46-A1E0-2B5BDB7645E2}"/>
          </ac:spMkLst>
        </pc:spChg>
        <pc:spChg chg="mod">
          <ac:chgData name="Jonathan Coles" userId="29a124065b34fc92" providerId="LiveId" clId="{5448BACC-3C28-431C-8F21-834D3CFB4807}" dt="2020-12-17T09:48:05.185" v="272" actId="20577"/>
          <ac:spMkLst>
            <pc:docMk/>
            <pc:sldMk cId="2152387953" sldId="706"/>
            <ac:spMk id="16" creationId="{E162F16D-BEED-4F47-B6C0-113B7BD33D7E}"/>
          </ac:spMkLst>
        </pc:spChg>
        <pc:picChg chg="add mod">
          <ac:chgData name="Jonathan Coles" userId="29a124065b34fc92" providerId="LiveId" clId="{5448BACC-3C28-431C-8F21-834D3CFB4807}" dt="2020-12-17T09:48:59.861" v="276" actId="1076"/>
          <ac:picMkLst>
            <pc:docMk/>
            <pc:sldMk cId="2152387953" sldId="706"/>
            <ac:picMk id="1026" creationId="{B8A2243B-5F20-4DCD-BFF3-9DC6A9F7F248}"/>
          </ac:picMkLst>
        </pc:picChg>
        <pc:picChg chg="del">
          <ac:chgData name="Jonathan Coles" userId="29a124065b34fc92" providerId="LiveId" clId="{5448BACC-3C28-431C-8F21-834D3CFB4807}" dt="2020-12-17T09:48:17.458" v="273" actId="478"/>
          <ac:picMkLst>
            <pc:docMk/>
            <pc:sldMk cId="2152387953" sldId="706"/>
            <ac:picMk id="2050" creationId="{BC819D7B-427D-43A7-A7C2-490F03E06E9C}"/>
          </ac:picMkLst>
        </pc:picChg>
      </pc:sldChg>
      <pc:sldChg chg="modSp del mod">
        <pc:chgData name="Jonathan Coles" userId="29a124065b34fc92" providerId="LiveId" clId="{5448BACC-3C28-431C-8F21-834D3CFB4807}" dt="2020-12-17T09:47:07.861" v="77" actId="47"/>
        <pc:sldMkLst>
          <pc:docMk/>
          <pc:sldMk cId="1561627407" sldId="713"/>
        </pc:sldMkLst>
        <pc:spChg chg="mod">
          <ac:chgData name="Jonathan Coles" userId="29a124065b34fc92" providerId="LiveId" clId="{5448BACC-3C28-431C-8F21-834D3CFB4807}" dt="2020-12-17T09:45:26.262" v="76" actId="20577"/>
          <ac:spMkLst>
            <pc:docMk/>
            <pc:sldMk cId="1561627407" sldId="713"/>
            <ac:spMk id="6" creationId="{70301304-32C2-3A46-A1E0-2B5BDB7645E2}"/>
          </ac:spMkLst>
        </pc:spChg>
      </pc:sldChg>
      <pc:sldChg chg="del">
        <pc:chgData name="Jonathan Coles" userId="29a124065b34fc92" providerId="LiveId" clId="{5448BACC-3C28-431C-8F21-834D3CFB4807}" dt="2020-12-17T10:01:37.962" v="460" actId="47"/>
        <pc:sldMkLst>
          <pc:docMk/>
          <pc:sldMk cId="3864592594" sldId="714"/>
        </pc:sldMkLst>
      </pc:sldChg>
      <pc:sldChg chg="addSp delSp modSp mod">
        <pc:chgData name="Jonathan Coles" userId="29a124065b34fc92" providerId="LiveId" clId="{5448BACC-3C28-431C-8F21-834D3CFB4807}" dt="2020-12-17T10:12:00.757" v="813" actId="20577"/>
        <pc:sldMkLst>
          <pc:docMk/>
          <pc:sldMk cId="580616074" sldId="715"/>
        </pc:sldMkLst>
        <pc:spChg chg="mod">
          <ac:chgData name="Jonathan Coles" userId="29a124065b34fc92" providerId="LiveId" clId="{5448BACC-3C28-431C-8F21-834D3CFB4807}" dt="2020-12-17T10:01:42.700" v="471" actId="20577"/>
          <ac:spMkLst>
            <pc:docMk/>
            <pc:sldMk cId="580616074" sldId="715"/>
            <ac:spMk id="6" creationId="{70301304-32C2-3A46-A1E0-2B5BDB7645E2}"/>
          </ac:spMkLst>
        </pc:spChg>
        <pc:spChg chg="mod">
          <ac:chgData name="Jonathan Coles" userId="29a124065b34fc92" providerId="LiveId" clId="{5448BACC-3C28-431C-8F21-834D3CFB4807}" dt="2020-12-17T10:12:00.757" v="813" actId="20577"/>
          <ac:spMkLst>
            <pc:docMk/>
            <pc:sldMk cId="580616074" sldId="715"/>
            <ac:spMk id="15" creationId="{D28045EE-E93E-2E41-85EA-A3872AACE73C}"/>
          </ac:spMkLst>
        </pc:spChg>
        <pc:picChg chg="add mod">
          <ac:chgData name="Jonathan Coles" userId="29a124065b34fc92" providerId="LiveId" clId="{5448BACC-3C28-431C-8F21-834D3CFB4807}" dt="2020-12-17T10:08:30.711" v="752" actId="14100"/>
          <ac:picMkLst>
            <pc:docMk/>
            <pc:sldMk cId="580616074" sldId="715"/>
            <ac:picMk id="2050" creationId="{D2050B62-40DB-4F86-977E-F84EE2F006DC}"/>
          </ac:picMkLst>
        </pc:picChg>
        <pc:picChg chg="del">
          <ac:chgData name="Jonathan Coles" userId="29a124065b34fc92" providerId="LiveId" clId="{5448BACC-3C28-431C-8F21-834D3CFB4807}" dt="2020-12-17T10:05:40.199" v="548" actId="478"/>
          <ac:picMkLst>
            <pc:docMk/>
            <pc:sldMk cId="580616074" sldId="715"/>
            <ac:picMk id="3076" creationId="{6D0C83A8-413E-4070-99F4-06129C757A9A}"/>
          </ac:picMkLst>
        </pc:picChg>
      </pc:sldChg>
      <pc:sldChg chg="addSp delSp modSp mod">
        <pc:chgData name="Jonathan Coles" userId="29a124065b34fc92" providerId="LiveId" clId="{5448BACC-3C28-431C-8F21-834D3CFB4807}" dt="2020-12-17T10:37:35.761" v="1331" actId="20577"/>
        <pc:sldMkLst>
          <pc:docMk/>
          <pc:sldMk cId="3550164907" sldId="716"/>
        </pc:sldMkLst>
        <pc:spChg chg="mod">
          <ac:chgData name="Jonathan Coles" userId="29a124065b34fc92" providerId="LiveId" clId="{5448BACC-3C28-431C-8F21-834D3CFB4807}" dt="2020-12-17T10:37:35.761" v="1331" actId="20577"/>
          <ac:spMkLst>
            <pc:docMk/>
            <pc:sldMk cId="3550164907" sldId="716"/>
            <ac:spMk id="15" creationId="{D28045EE-E93E-2E41-85EA-A3872AACE73C}"/>
          </ac:spMkLst>
        </pc:spChg>
        <pc:spChg chg="mod">
          <ac:chgData name="Jonathan Coles" userId="29a124065b34fc92" providerId="LiveId" clId="{5448BACC-3C28-431C-8F21-834D3CFB4807}" dt="2020-12-17T10:26:20.025" v="969" actId="20577"/>
          <ac:spMkLst>
            <pc:docMk/>
            <pc:sldMk cId="3550164907" sldId="716"/>
            <ac:spMk id="18" creationId="{7B29580E-E105-42E5-93E0-414A5F921E70}"/>
          </ac:spMkLst>
        </pc:spChg>
        <pc:picChg chg="add mod">
          <ac:chgData name="Jonathan Coles" userId="29a124065b34fc92" providerId="LiveId" clId="{5448BACC-3C28-431C-8F21-834D3CFB4807}" dt="2020-12-17T10:35:28.691" v="979" actId="1076"/>
          <ac:picMkLst>
            <pc:docMk/>
            <pc:sldMk cId="3550164907" sldId="716"/>
            <ac:picMk id="3074" creationId="{F3982E84-F6DA-45E7-9F4A-738976A0AA16}"/>
          </ac:picMkLst>
        </pc:picChg>
        <pc:picChg chg="del">
          <ac:chgData name="Jonathan Coles" userId="29a124065b34fc92" providerId="LiveId" clId="{5448BACC-3C28-431C-8F21-834D3CFB4807}" dt="2020-12-17T10:35:16.098" v="973" actId="478"/>
          <ac:picMkLst>
            <pc:docMk/>
            <pc:sldMk cId="3550164907" sldId="716"/>
            <ac:picMk id="4098" creationId="{8224F2B5-74D6-4C2F-93C4-188652C0FFC1}"/>
          </ac:picMkLst>
        </pc:picChg>
      </pc:sldChg>
      <pc:sldChg chg="addSp modSp mod modAnim">
        <pc:chgData name="Jonathan Coles" userId="29a124065b34fc92" providerId="LiveId" clId="{5448BACC-3C28-431C-8F21-834D3CFB4807}" dt="2020-12-17T09:44:33.624" v="65"/>
        <pc:sldMkLst>
          <pc:docMk/>
          <pc:sldMk cId="2438769007" sldId="717"/>
        </pc:sldMkLst>
        <pc:spChg chg="mod">
          <ac:chgData name="Jonathan Coles" userId="29a124065b34fc92" providerId="LiveId" clId="{5448BACC-3C28-431C-8F21-834D3CFB4807}" dt="2020-12-17T09:44:02.385" v="49" actId="20577"/>
          <ac:spMkLst>
            <pc:docMk/>
            <pc:sldMk cId="2438769007" sldId="717"/>
            <ac:spMk id="15" creationId="{D28045EE-E93E-2E41-85EA-A3872AACE73C}"/>
          </ac:spMkLst>
        </pc:spChg>
        <pc:spChg chg="mod">
          <ac:chgData name="Jonathan Coles" userId="29a124065b34fc92" providerId="LiveId" clId="{5448BACC-3C28-431C-8F21-834D3CFB4807}" dt="2020-12-17T09:44:24.242" v="63" actId="20577"/>
          <ac:spMkLst>
            <pc:docMk/>
            <pc:sldMk cId="2438769007" sldId="717"/>
            <ac:spMk id="16" creationId="{271AFBC7-2673-4C94-864F-06D0CB4E0128}"/>
          </ac:spMkLst>
        </pc:spChg>
        <pc:spChg chg="mod">
          <ac:chgData name="Jonathan Coles" userId="29a124065b34fc92" providerId="LiveId" clId="{5448BACC-3C28-431C-8F21-834D3CFB4807}" dt="2020-12-17T09:43:59.571" v="47" actId="20577"/>
          <ac:spMkLst>
            <pc:docMk/>
            <pc:sldMk cId="2438769007" sldId="717"/>
            <ac:spMk id="27" creationId="{4F2A2DAD-BF74-49F7-9EBB-96D38D458AE4}"/>
          </ac:spMkLst>
        </pc:spChg>
        <pc:spChg chg="mod">
          <ac:chgData name="Jonathan Coles" userId="29a124065b34fc92" providerId="LiveId" clId="{5448BACC-3C28-431C-8F21-834D3CFB4807}" dt="2020-12-17T09:44:10.806" v="53" actId="20577"/>
          <ac:spMkLst>
            <pc:docMk/>
            <pc:sldMk cId="2438769007" sldId="717"/>
            <ac:spMk id="28" creationId="{B224810E-4E7E-42EE-8F06-FCD4D2C593FD}"/>
          </ac:spMkLst>
        </pc:spChg>
        <pc:spChg chg="add mod">
          <ac:chgData name="Jonathan Coles" userId="29a124065b34fc92" providerId="LiveId" clId="{5448BACC-3C28-431C-8F21-834D3CFB4807}" dt="2020-12-17T09:44:15.922" v="57" actId="20577"/>
          <ac:spMkLst>
            <pc:docMk/>
            <pc:sldMk cId="2438769007" sldId="717"/>
            <ac:spMk id="30" creationId="{838374DF-0D5E-4E55-BD82-82B3202E4192}"/>
          </ac:spMkLst>
        </pc:spChg>
        <pc:spChg chg="add mod">
          <ac:chgData name="Jonathan Coles" userId="29a124065b34fc92" providerId="LiveId" clId="{5448BACC-3C28-431C-8F21-834D3CFB4807}" dt="2020-12-17T09:44:19.567" v="59" actId="20577"/>
          <ac:spMkLst>
            <pc:docMk/>
            <pc:sldMk cId="2438769007" sldId="717"/>
            <ac:spMk id="31" creationId="{25F1E028-F2EB-4AF9-ABA9-9681A4047619}"/>
          </ac:spMkLst>
        </pc:spChg>
        <pc:spChg chg="add mod">
          <ac:chgData name="Jonathan Coles" userId="29a124065b34fc92" providerId="LiveId" clId="{5448BACC-3C28-431C-8F21-834D3CFB4807}" dt="2020-12-17T09:44:22.092" v="61" actId="20577"/>
          <ac:spMkLst>
            <pc:docMk/>
            <pc:sldMk cId="2438769007" sldId="717"/>
            <ac:spMk id="32" creationId="{A61F7318-32B7-47F3-8089-A913870235C3}"/>
          </ac:spMkLst>
        </pc:spChg>
      </pc:sldChg>
      <pc:sldChg chg="addSp delSp modSp add mod addAnim delAnim modAnim">
        <pc:chgData name="Jonathan Coles" userId="29a124065b34fc92" providerId="LiveId" clId="{5448BACC-3C28-431C-8F21-834D3CFB4807}" dt="2020-12-17T11:00:39.778" v="1624" actId="1076"/>
        <pc:sldMkLst>
          <pc:docMk/>
          <pc:sldMk cId="3243566639" sldId="718"/>
        </pc:sldMkLst>
        <pc:spChg chg="add mod">
          <ac:chgData name="Jonathan Coles" userId="29a124065b34fc92" providerId="LiveId" clId="{5448BACC-3C28-431C-8F21-834D3CFB4807}" dt="2020-12-17T09:50:11.202" v="291" actId="20577"/>
          <ac:spMkLst>
            <pc:docMk/>
            <pc:sldMk cId="3243566639" sldId="718"/>
            <ac:spMk id="18" creationId="{99DA6E12-AE0D-4C5A-A888-3082394BDC7F}"/>
          </ac:spMkLst>
        </pc:spChg>
        <pc:spChg chg="add mod">
          <ac:chgData name="Jonathan Coles" userId="29a124065b34fc92" providerId="LiveId" clId="{5448BACC-3C28-431C-8F21-834D3CFB4807}" dt="2020-12-17T09:50:01.891" v="285" actId="20577"/>
          <ac:spMkLst>
            <pc:docMk/>
            <pc:sldMk cId="3243566639" sldId="718"/>
            <ac:spMk id="22" creationId="{4152EC21-7604-4C10-B3B1-BF86F73BA492}"/>
          </ac:spMkLst>
        </pc:spChg>
        <pc:spChg chg="add mod">
          <ac:chgData name="Jonathan Coles" userId="29a124065b34fc92" providerId="LiveId" clId="{5448BACC-3C28-431C-8F21-834D3CFB4807}" dt="2020-12-17T09:57:32.298" v="436" actId="20577"/>
          <ac:spMkLst>
            <pc:docMk/>
            <pc:sldMk cId="3243566639" sldId="718"/>
            <ac:spMk id="23" creationId="{A8EF217E-691C-4D27-9126-20841D73A59D}"/>
          </ac:spMkLst>
        </pc:spChg>
        <pc:spChg chg="add mod">
          <ac:chgData name="Jonathan Coles" userId="29a124065b34fc92" providerId="LiveId" clId="{5448BACC-3C28-431C-8F21-834D3CFB4807}" dt="2020-12-17T09:51:19.093" v="342" actId="20577"/>
          <ac:spMkLst>
            <pc:docMk/>
            <pc:sldMk cId="3243566639" sldId="718"/>
            <ac:spMk id="24" creationId="{4B4B3030-73D8-45F4-9374-C237CB805AE6}"/>
          </ac:spMkLst>
        </pc:spChg>
        <pc:spChg chg="add mod">
          <ac:chgData name="Jonathan Coles" userId="29a124065b34fc92" providerId="LiveId" clId="{5448BACC-3C28-431C-8F21-834D3CFB4807}" dt="2020-12-17T09:57:23.302" v="434" actId="20577"/>
          <ac:spMkLst>
            <pc:docMk/>
            <pc:sldMk cId="3243566639" sldId="718"/>
            <ac:spMk id="25" creationId="{8202E6F5-43C7-4B12-8CC3-63216DE19A90}"/>
          </ac:spMkLst>
        </pc:spChg>
        <pc:spChg chg="add del mod">
          <ac:chgData name="Jonathan Coles" userId="29a124065b34fc92" providerId="LiveId" clId="{5448BACC-3C28-431C-8F21-834D3CFB4807}" dt="2020-12-17T09:51:57.200" v="346" actId="478"/>
          <ac:spMkLst>
            <pc:docMk/>
            <pc:sldMk cId="3243566639" sldId="718"/>
            <ac:spMk id="26" creationId="{71870D2D-BF22-4A48-BAC3-4FA93E6F5CD2}"/>
          </ac:spMkLst>
        </pc:spChg>
        <pc:spChg chg="add del mod">
          <ac:chgData name="Jonathan Coles" userId="29a124065b34fc92" providerId="LiveId" clId="{5448BACC-3C28-431C-8F21-834D3CFB4807}" dt="2020-12-17T09:51:57.200" v="346" actId="478"/>
          <ac:spMkLst>
            <pc:docMk/>
            <pc:sldMk cId="3243566639" sldId="718"/>
            <ac:spMk id="27" creationId="{3ACF2606-3285-410A-A2AB-78FF03A0F960}"/>
          </ac:spMkLst>
        </pc:spChg>
        <pc:spChg chg="add mod">
          <ac:chgData name="Jonathan Coles" userId="29a124065b34fc92" providerId="LiveId" clId="{5448BACC-3C28-431C-8F21-834D3CFB4807}" dt="2020-12-17T09:52:19.008" v="352" actId="20577"/>
          <ac:spMkLst>
            <pc:docMk/>
            <pc:sldMk cId="3243566639" sldId="718"/>
            <ac:spMk id="28" creationId="{75275AD2-F567-44E8-9F8F-3CBB5499A9EF}"/>
          </ac:spMkLst>
        </pc:spChg>
        <pc:spChg chg="add mod">
          <ac:chgData name="Jonathan Coles" userId="29a124065b34fc92" providerId="LiveId" clId="{5448BACC-3C28-431C-8F21-834D3CFB4807}" dt="2020-12-17T09:53:32.538" v="361" actId="14100"/>
          <ac:spMkLst>
            <pc:docMk/>
            <pc:sldMk cId="3243566639" sldId="718"/>
            <ac:spMk id="29" creationId="{E8072869-5B32-48AE-84D0-1C9F3284618F}"/>
          </ac:spMkLst>
        </pc:spChg>
        <pc:spChg chg="add mod">
          <ac:chgData name="Jonathan Coles" userId="29a124065b34fc92" providerId="LiveId" clId="{5448BACC-3C28-431C-8F21-834D3CFB4807}" dt="2020-12-17T09:53:37.527" v="363" actId="20577"/>
          <ac:spMkLst>
            <pc:docMk/>
            <pc:sldMk cId="3243566639" sldId="718"/>
            <ac:spMk id="30" creationId="{D2BED381-0DED-4B9A-9230-637B08A2C92A}"/>
          </ac:spMkLst>
        </pc:spChg>
        <pc:spChg chg="add mod">
          <ac:chgData name="Jonathan Coles" userId="29a124065b34fc92" providerId="LiveId" clId="{5448BACC-3C28-431C-8F21-834D3CFB4807}" dt="2020-12-17T09:54:39.618" v="374" actId="20577"/>
          <ac:spMkLst>
            <pc:docMk/>
            <pc:sldMk cId="3243566639" sldId="718"/>
            <ac:spMk id="35" creationId="{E9DF7A17-D1E3-4198-98EB-1ABF4930A8D7}"/>
          </ac:spMkLst>
        </pc:spChg>
        <pc:spChg chg="add mod">
          <ac:chgData name="Jonathan Coles" userId="29a124065b34fc92" providerId="LiveId" clId="{5448BACC-3C28-431C-8F21-834D3CFB4807}" dt="2020-12-17T09:54:50.885" v="378" actId="1076"/>
          <ac:spMkLst>
            <pc:docMk/>
            <pc:sldMk cId="3243566639" sldId="718"/>
            <ac:spMk id="36" creationId="{E2252A17-A433-4448-A599-81D3C1769645}"/>
          </ac:spMkLst>
        </pc:spChg>
        <pc:spChg chg="add mod">
          <ac:chgData name="Jonathan Coles" userId="29a124065b34fc92" providerId="LiveId" clId="{5448BACC-3C28-431C-8F21-834D3CFB4807}" dt="2020-12-17T09:55:08.320" v="383" actId="20577"/>
          <ac:spMkLst>
            <pc:docMk/>
            <pc:sldMk cId="3243566639" sldId="718"/>
            <ac:spMk id="37" creationId="{1D553A07-7B90-4A8C-8D6B-1CF1E7DD0854}"/>
          </ac:spMkLst>
        </pc:spChg>
        <pc:spChg chg="add del mod">
          <ac:chgData name="Jonathan Coles" userId="29a124065b34fc92" providerId="LiveId" clId="{5448BACC-3C28-431C-8F21-834D3CFB4807}" dt="2020-12-17T11:00:39.778" v="1624" actId="1076"/>
          <ac:spMkLst>
            <pc:docMk/>
            <pc:sldMk cId="3243566639" sldId="718"/>
            <ac:spMk id="38" creationId="{AC3773C3-2EEE-4E9F-9FFB-346DB3C3B123}"/>
          </ac:spMkLst>
        </pc:spChg>
        <pc:spChg chg="add mod">
          <ac:chgData name="Jonathan Coles" userId="29a124065b34fc92" providerId="LiveId" clId="{5448BACC-3C28-431C-8F21-834D3CFB4807}" dt="2020-12-17T11:00:30.922" v="1623" actId="1076"/>
          <ac:spMkLst>
            <pc:docMk/>
            <pc:sldMk cId="3243566639" sldId="718"/>
            <ac:spMk id="39" creationId="{CD41D8AD-7097-46DB-BD56-840E1AF35164}"/>
          </ac:spMkLst>
        </pc:spChg>
        <pc:spChg chg="add mod">
          <ac:chgData name="Jonathan Coles" userId="29a124065b34fc92" providerId="LiveId" clId="{5448BACC-3C28-431C-8F21-834D3CFB4807}" dt="2020-12-17T10:41:41.523" v="1389" actId="14100"/>
          <ac:spMkLst>
            <pc:docMk/>
            <pc:sldMk cId="3243566639" sldId="718"/>
            <ac:spMk id="40" creationId="{CAF7D75B-A87A-45BF-9A2C-2460DAB891B2}"/>
          </ac:spMkLst>
        </pc:spChg>
        <pc:spChg chg="add mod">
          <ac:chgData name="Jonathan Coles" userId="29a124065b34fc92" providerId="LiveId" clId="{5448BACC-3C28-431C-8F21-834D3CFB4807}" dt="2020-12-17T09:56:29.318" v="407" actId="20577"/>
          <ac:spMkLst>
            <pc:docMk/>
            <pc:sldMk cId="3243566639" sldId="718"/>
            <ac:spMk id="42" creationId="{5AD52ECD-52B1-4943-8FED-D222A3EFF7BA}"/>
          </ac:spMkLst>
        </pc:spChg>
        <pc:spChg chg="add mod">
          <ac:chgData name="Jonathan Coles" userId="29a124065b34fc92" providerId="LiveId" clId="{5448BACC-3C28-431C-8F21-834D3CFB4807}" dt="2020-12-17T09:56:35.962" v="411" actId="1076"/>
          <ac:spMkLst>
            <pc:docMk/>
            <pc:sldMk cId="3243566639" sldId="718"/>
            <ac:spMk id="43" creationId="{7553E9CD-DB86-482E-B6E7-F57B9C3156FA}"/>
          </ac:spMkLst>
        </pc:spChg>
        <pc:spChg chg="add mod">
          <ac:chgData name="Jonathan Coles" userId="29a124065b34fc92" providerId="LiveId" clId="{5448BACC-3C28-431C-8F21-834D3CFB4807}" dt="2020-12-17T09:58:16.146" v="448" actId="1076"/>
          <ac:spMkLst>
            <pc:docMk/>
            <pc:sldMk cId="3243566639" sldId="718"/>
            <ac:spMk id="44" creationId="{025052E2-4135-4BEF-B02B-BECA93D3F8CC}"/>
          </ac:spMkLst>
        </pc:spChg>
        <pc:spChg chg="add mod">
          <ac:chgData name="Jonathan Coles" userId="29a124065b34fc92" providerId="LiveId" clId="{5448BACC-3C28-431C-8F21-834D3CFB4807}" dt="2020-12-17T09:58:16.146" v="448" actId="1076"/>
          <ac:spMkLst>
            <pc:docMk/>
            <pc:sldMk cId="3243566639" sldId="718"/>
            <ac:spMk id="45" creationId="{D73E7116-532B-4B62-8EB8-274F8403C1F1}"/>
          </ac:spMkLst>
        </pc:spChg>
        <pc:spChg chg="add mod">
          <ac:chgData name="Jonathan Coles" userId="29a124065b34fc92" providerId="LiveId" clId="{5448BACC-3C28-431C-8F21-834D3CFB4807}" dt="2020-12-17T09:57:53.018" v="441" actId="14100"/>
          <ac:spMkLst>
            <pc:docMk/>
            <pc:sldMk cId="3243566639" sldId="718"/>
            <ac:spMk id="46" creationId="{0340D256-28C0-4956-9F2C-CC8002E9775D}"/>
          </ac:spMkLst>
        </pc:spChg>
        <pc:spChg chg="add mod">
          <ac:chgData name="Jonathan Coles" userId="29a124065b34fc92" providerId="LiveId" clId="{5448BACC-3C28-431C-8F21-834D3CFB4807}" dt="2020-12-17T10:00:48.487" v="459" actId="1076"/>
          <ac:spMkLst>
            <pc:docMk/>
            <pc:sldMk cId="3243566639" sldId="718"/>
            <ac:spMk id="47" creationId="{ADFD18D8-8EE7-403D-BD72-7C7F4CE01004}"/>
          </ac:spMkLst>
        </pc:spChg>
        <pc:cxnChg chg="add mod">
          <ac:chgData name="Jonathan Coles" userId="29a124065b34fc92" providerId="LiveId" clId="{5448BACC-3C28-431C-8F21-834D3CFB4807}" dt="2020-12-17T09:53:08.823" v="356" actId="1076"/>
          <ac:cxnSpMkLst>
            <pc:docMk/>
            <pc:sldMk cId="3243566639" sldId="718"/>
            <ac:cxnSpMk id="31" creationId="{8FBFF746-F14E-4F9F-9CCB-EA44FDB46A63}"/>
          </ac:cxnSpMkLst>
        </pc:cxnChg>
        <pc:cxnChg chg="add mod">
          <ac:chgData name="Jonathan Coles" userId="29a124065b34fc92" providerId="LiveId" clId="{5448BACC-3C28-431C-8F21-834D3CFB4807}" dt="2020-12-17T09:53:16.044" v="358" actId="1076"/>
          <ac:cxnSpMkLst>
            <pc:docMk/>
            <pc:sldMk cId="3243566639" sldId="718"/>
            <ac:cxnSpMk id="32" creationId="{1ABD9F7A-CEB4-4B52-A83D-060F075607FE}"/>
          </ac:cxnSpMkLst>
        </pc:cxnChg>
        <pc:cxnChg chg="add mod">
          <ac:chgData name="Jonathan Coles" userId="29a124065b34fc92" providerId="LiveId" clId="{5448BACC-3C28-431C-8F21-834D3CFB4807}" dt="2020-12-17T09:53:24.452" v="360" actId="1076"/>
          <ac:cxnSpMkLst>
            <pc:docMk/>
            <pc:sldMk cId="3243566639" sldId="718"/>
            <ac:cxnSpMk id="33" creationId="{89A7233E-0926-40B7-BAD5-BFE22EB4400D}"/>
          </ac:cxnSpMkLst>
        </pc:cxnChg>
        <pc:cxnChg chg="add mod">
          <ac:chgData name="Jonathan Coles" userId="29a124065b34fc92" providerId="LiveId" clId="{5448BACC-3C28-431C-8F21-834D3CFB4807}" dt="2020-12-17T09:56:00.845" v="396" actId="1076"/>
          <ac:cxnSpMkLst>
            <pc:docMk/>
            <pc:sldMk cId="3243566639" sldId="718"/>
            <ac:cxnSpMk id="34" creationId="{EA064085-3423-4648-AEB9-F304B325B1A0}"/>
          </ac:cxnSpMkLst>
        </pc:cxnChg>
        <pc:cxnChg chg="add del mod">
          <ac:chgData name="Jonathan Coles" userId="29a124065b34fc92" providerId="LiveId" clId="{5448BACC-3C28-431C-8F21-834D3CFB4807}" dt="2020-12-17T09:56:24.624" v="401" actId="478"/>
          <ac:cxnSpMkLst>
            <pc:docMk/>
            <pc:sldMk cId="3243566639" sldId="718"/>
            <ac:cxnSpMk id="41" creationId="{E465A9F5-B211-47E9-8A92-2024825E589C}"/>
          </ac:cxnSpMkLst>
        </pc:cxnChg>
      </pc:sldChg>
      <pc:sldChg chg="addSp delSp modSp add mod delAnim modAnim">
        <pc:chgData name="Jonathan Coles" userId="29a124065b34fc92" providerId="LiveId" clId="{5448BACC-3C28-431C-8F21-834D3CFB4807}" dt="2020-12-17T10:22:48.158" v="948"/>
        <pc:sldMkLst>
          <pc:docMk/>
          <pc:sldMk cId="4040436714" sldId="719"/>
        </pc:sldMkLst>
        <pc:spChg chg="add mod">
          <ac:chgData name="Jonathan Coles" userId="29a124065b34fc92" providerId="LiveId" clId="{5448BACC-3C28-431C-8F21-834D3CFB4807}" dt="2020-12-17T10:14:58.982" v="852" actId="14100"/>
          <ac:spMkLst>
            <pc:docMk/>
            <pc:sldMk cId="4040436714" sldId="719"/>
            <ac:spMk id="12" creationId="{CE1280F1-0FFA-4693-B30F-60236F6088EB}"/>
          </ac:spMkLst>
        </pc:spChg>
        <pc:spChg chg="mod">
          <ac:chgData name="Jonathan Coles" userId="29a124065b34fc92" providerId="LiveId" clId="{5448BACC-3C28-431C-8F21-834D3CFB4807}" dt="2020-12-17T10:11:55.349" v="803" actId="20577"/>
          <ac:spMkLst>
            <pc:docMk/>
            <pc:sldMk cId="4040436714" sldId="719"/>
            <ac:spMk id="15" creationId="{D28045EE-E93E-2E41-85EA-A3872AACE73C}"/>
          </ac:spMkLst>
        </pc:spChg>
        <pc:spChg chg="add mod">
          <ac:chgData name="Jonathan Coles" userId="29a124065b34fc92" providerId="LiveId" clId="{5448BACC-3C28-431C-8F21-834D3CFB4807}" dt="2020-12-17T10:09:56.579" v="768" actId="20577"/>
          <ac:spMkLst>
            <pc:docMk/>
            <pc:sldMk cId="4040436714" sldId="719"/>
            <ac:spMk id="19" creationId="{E242535B-9DA3-4D92-8E66-64281E1CD0EC}"/>
          </ac:spMkLst>
        </pc:spChg>
        <pc:spChg chg="add mod">
          <ac:chgData name="Jonathan Coles" userId="29a124065b34fc92" providerId="LiveId" clId="{5448BACC-3C28-431C-8F21-834D3CFB4807}" dt="2020-12-17T10:11:24.563" v="784" actId="20577"/>
          <ac:spMkLst>
            <pc:docMk/>
            <pc:sldMk cId="4040436714" sldId="719"/>
            <ac:spMk id="20" creationId="{B05E2DCD-07FB-43E6-882B-86FDD352B94A}"/>
          </ac:spMkLst>
        </pc:spChg>
        <pc:spChg chg="add mod">
          <ac:chgData name="Jonathan Coles" userId="29a124065b34fc92" providerId="LiveId" clId="{5448BACC-3C28-431C-8F21-834D3CFB4807}" dt="2020-12-17T10:11:33.971" v="789" actId="20577"/>
          <ac:spMkLst>
            <pc:docMk/>
            <pc:sldMk cId="4040436714" sldId="719"/>
            <ac:spMk id="21" creationId="{76C6AF44-E52B-4D17-AB59-D8F40AD65E70}"/>
          </ac:spMkLst>
        </pc:spChg>
        <pc:spChg chg="add mod">
          <ac:chgData name="Jonathan Coles" userId="29a124065b34fc92" providerId="LiveId" clId="{5448BACC-3C28-431C-8F21-834D3CFB4807}" dt="2020-12-17T10:15:04.677" v="853" actId="14100"/>
          <ac:spMkLst>
            <pc:docMk/>
            <pc:sldMk cId="4040436714" sldId="719"/>
            <ac:spMk id="22" creationId="{05354BCB-E08B-49FA-9BA7-3E852CF88BC0}"/>
          </ac:spMkLst>
        </pc:spChg>
        <pc:spChg chg="add mod">
          <ac:chgData name="Jonathan Coles" userId="29a124065b34fc92" providerId="LiveId" clId="{5448BACC-3C28-431C-8F21-834D3CFB4807}" dt="2020-12-17T10:12:39.442" v="828" actId="20577"/>
          <ac:spMkLst>
            <pc:docMk/>
            <pc:sldMk cId="4040436714" sldId="719"/>
            <ac:spMk id="23" creationId="{B8440733-7592-401D-8B1D-023A7F067888}"/>
          </ac:spMkLst>
        </pc:spChg>
        <pc:spChg chg="add mod">
          <ac:chgData name="Jonathan Coles" userId="29a124065b34fc92" providerId="LiveId" clId="{5448BACC-3C28-431C-8F21-834D3CFB4807}" dt="2020-12-17T10:16:09.588" v="877" actId="1076"/>
          <ac:spMkLst>
            <pc:docMk/>
            <pc:sldMk cId="4040436714" sldId="719"/>
            <ac:spMk id="24" creationId="{BE2E71CA-919A-4A4E-A726-6E3AE213B658}"/>
          </ac:spMkLst>
        </pc:spChg>
        <pc:spChg chg="add mod">
          <ac:chgData name="Jonathan Coles" userId="29a124065b34fc92" providerId="LiveId" clId="{5448BACC-3C28-431C-8F21-834D3CFB4807}" dt="2020-12-17T10:16:09.588" v="877" actId="1076"/>
          <ac:spMkLst>
            <pc:docMk/>
            <pc:sldMk cId="4040436714" sldId="719"/>
            <ac:spMk id="25" creationId="{F6EB53E0-3B6A-40FB-9558-B564355C4829}"/>
          </ac:spMkLst>
        </pc:spChg>
        <pc:spChg chg="add del mod">
          <ac:chgData name="Jonathan Coles" userId="29a124065b34fc92" providerId="LiveId" clId="{5448BACC-3C28-431C-8F21-834D3CFB4807}" dt="2020-12-17T10:15:09.882" v="854" actId="478"/>
          <ac:spMkLst>
            <pc:docMk/>
            <pc:sldMk cId="4040436714" sldId="719"/>
            <ac:spMk id="26" creationId="{DE5DA0EF-710E-4659-A82D-A76642D764F9}"/>
          </ac:spMkLst>
        </pc:spChg>
        <pc:spChg chg="add del mod">
          <ac:chgData name="Jonathan Coles" userId="29a124065b34fc92" providerId="LiveId" clId="{5448BACC-3C28-431C-8F21-834D3CFB4807}" dt="2020-12-17T10:15:09.882" v="854" actId="478"/>
          <ac:spMkLst>
            <pc:docMk/>
            <pc:sldMk cId="4040436714" sldId="719"/>
            <ac:spMk id="27" creationId="{EF89CFDE-961A-4D81-9150-5D0EDA222841}"/>
          </ac:spMkLst>
        </pc:spChg>
        <pc:spChg chg="add del mod">
          <ac:chgData name="Jonathan Coles" userId="29a124065b34fc92" providerId="LiveId" clId="{5448BACC-3C28-431C-8F21-834D3CFB4807}" dt="2020-12-17T10:15:09.882" v="854" actId="478"/>
          <ac:spMkLst>
            <pc:docMk/>
            <pc:sldMk cId="4040436714" sldId="719"/>
            <ac:spMk id="28" creationId="{9A671F94-4AEF-4A98-A135-B009D11113F1}"/>
          </ac:spMkLst>
        </pc:spChg>
        <pc:spChg chg="add mod">
          <ac:chgData name="Jonathan Coles" userId="29a124065b34fc92" providerId="LiveId" clId="{5448BACC-3C28-431C-8F21-834D3CFB4807}" dt="2020-12-17T10:16:14.362" v="878" actId="1076"/>
          <ac:spMkLst>
            <pc:docMk/>
            <pc:sldMk cId="4040436714" sldId="719"/>
            <ac:spMk id="29" creationId="{944F57B0-BA3C-467C-8DFB-F6770CAE952B}"/>
          </ac:spMkLst>
        </pc:spChg>
        <pc:spChg chg="add mod">
          <ac:chgData name="Jonathan Coles" userId="29a124065b34fc92" providerId="LiveId" clId="{5448BACC-3C28-431C-8F21-834D3CFB4807}" dt="2020-12-17T10:15:16.225" v="856" actId="1076"/>
          <ac:spMkLst>
            <pc:docMk/>
            <pc:sldMk cId="4040436714" sldId="719"/>
            <ac:spMk id="30" creationId="{FF4A153F-DD1C-4520-954F-EFD2DFA47466}"/>
          </ac:spMkLst>
        </pc:spChg>
        <pc:spChg chg="add mod">
          <ac:chgData name="Jonathan Coles" userId="29a124065b34fc92" providerId="LiveId" clId="{5448BACC-3C28-431C-8F21-834D3CFB4807}" dt="2020-12-17T10:15:30.230" v="859" actId="1076"/>
          <ac:spMkLst>
            <pc:docMk/>
            <pc:sldMk cId="4040436714" sldId="719"/>
            <ac:spMk id="31" creationId="{1FD4F15B-B660-4EC2-AE23-82728280879A}"/>
          </ac:spMkLst>
        </pc:spChg>
        <pc:spChg chg="add mod">
          <ac:chgData name="Jonathan Coles" userId="29a124065b34fc92" providerId="LiveId" clId="{5448BACC-3C28-431C-8F21-834D3CFB4807}" dt="2020-12-17T10:15:43.331" v="861" actId="1076"/>
          <ac:spMkLst>
            <pc:docMk/>
            <pc:sldMk cId="4040436714" sldId="719"/>
            <ac:spMk id="32" creationId="{37F5DC1D-EB5E-4D1E-A7E3-A927409741FD}"/>
          </ac:spMkLst>
        </pc:spChg>
        <pc:spChg chg="add mod">
          <ac:chgData name="Jonathan Coles" userId="29a124065b34fc92" providerId="LiveId" clId="{5448BACC-3C28-431C-8F21-834D3CFB4807}" dt="2020-12-17T10:15:58.180" v="875" actId="20577"/>
          <ac:spMkLst>
            <pc:docMk/>
            <pc:sldMk cId="4040436714" sldId="719"/>
            <ac:spMk id="33" creationId="{98F59C02-474C-46A7-9A31-27FAE48F57CC}"/>
          </ac:spMkLst>
        </pc:spChg>
        <pc:spChg chg="add mod">
          <ac:chgData name="Jonathan Coles" userId="29a124065b34fc92" providerId="LiveId" clId="{5448BACC-3C28-431C-8F21-834D3CFB4807}" dt="2020-12-17T10:16:23.153" v="883" actId="20577"/>
          <ac:spMkLst>
            <pc:docMk/>
            <pc:sldMk cId="4040436714" sldId="719"/>
            <ac:spMk id="34" creationId="{57593AC6-13F0-46E5-BF7D-2B1CAEFBDE8F}"/>
          </ac:spMkLst>
        </pc:spChg>
        <pc:spChg chg="add mod">
          <ac:chgData name="Jonathan Coles" userId="29a124065b34fc92" providerId="LiveId" clId="{5448BACC-3C28-431C-8F21-834D3CFB4807}" dt="2020-12-17T10:18:11.986" v="890" actId="1076"/>
          <ac:spMkLst>
            <pc:docMk/>
            <pc:sldMk cId="4040436714" sldId="719"/>
            <ac:spMk id="35" creationId="{A6406005-C031-4F9C-A277-6C233AC0B0D4}"/>
          </ac:spMkLst>
        </pc:spChg>
        <pc:spChg chg="add mod">
          <ac:chgData name="Jonathan Coles" userId="29a124065b34fc92" providerId="LiveId" clId="{5448BACC-3C28-431C-8F21-834D3CFB4807}" dt="2020-12-17T10:18:41.143" v="900" actId="20577"/>
          <ac:spMkLst>
            <pc:docMk/>
            <pc:sldMk cId="4040436714" sldId="719"/>
            <ac:spMk id="36" creationId="{57056BD3-A32B-426F-852E-6EFB1CF99662}"/>
          </ac:spMkLst>
        </pc:spChg>
        <pc:spChg chg="add mod">
          <ac:chgData name="Jonathan Coles" userId="29a124065b34fc92" providerId="LiveId" clId="{5448BACC-3C28-431C-8F21-834D3CFB4807}" dt="2020-12-17T10:18:49.752" v="906" actId="20577"/>
          <ac:spMkLst>
            <pc:docMk/>
            <pc:sldMk cId="4040436714" sldId="719"/>
            <ac:spMk id="37" creationId="{85630941-C78C-4C5E-9927-298080BA8A09}"/>
          </ac:spMkLst>
        </pc:spChg>
        <pc:spChg chg="add mod">
          <ac:chgData name="Jonathan Coles" userId="29a124065b34fc92" providerId="LiveId" clId="{5448BACC-3C28-431C-8F21-834D3CFB4807}" dt="2020-12-17T10:19:03.728" v="912" actId="1076"/>
          <ac:spMkLst>
            <pc:docMk/>
            <pc:sldMk cId="4040436714" sldId="719"/>
            <ac:spMk id="38" creationId="{0ECF0227-F178-4F23-AB9B-11BF7CFE0F25}"/>
          </ac:spMkLst>
        </pc:spChg>
        <pc:spChg chg="add mod">
          <ac:chgData name="Jonathan Coles" userId="29a124065b34fc92" providerId="LiveId" clId="{5448BACC-3C28-431C-8F21-834D3CFB4807}" dt="2020-12-17T10:19:09.797" v="914" actId="1076"/>
          <ac:spMkLst>
            <pc:docMk/>
            <pc:sldMk cId="4040436714" sldId="719"/>
            <ac:spMk id="39" creationId="{987DA835-D137-43BB-BA9E-67320477E35B}"/>
          </ac:spMkLst>
        </pc:spChg>
        <pc:spChg chg="add mod">
          <ac:chgData name="Jonathan Coles" userId="29a124065b34fc92" providerId="LiveId" clId="{5448BACC-3C28-431C-8F21-834D3CFB4807}" dt="2020-12-17T10:19:18.595" v="916" actId="1076"/>
          <ac:spMkLst>
            <pc:docMk/>
            <pc:sldMk cId="4040436714" sldId="719"/>
            <ac:spMk id="40" creationId="{C7AC77AB-756D-4C4C-B883-B7FCABA7DAEE}"/>
          </ac:spMkLst>
        </pc:spChg>
        <pc:spChg chg="add mod">
          <ac:chgData name="Jonathan Coles" userId="29a124065b34fc92" providerId="LiveId" clId="{5448BACC-3C28-431C-8F21-834D3CFB4807}" dt="2020-12-17T10:19:25.443" v="918" actId="1076"/>
          <ac:spMkLst>
            <pc:docMk/>
            <pc:sldMk cId="4040436714" sldId="719"/>
            <ac:spMk id="41" creationId="{FDF21633-9623-46EC-A045-297CB71A3EFB}"/>
          </ac:spMkLst>
        </pc:spChg>
        <pc:spChg chg="add mod">
          <ac:chgData name="Jonathan Coles" userId="29a124065b34fc92" providerId="LiveId" clId="{5448BACC-3C28-431C-8F21-834D3CFB4807}" dt="2020-12-17T10:20:14.535" v="930" actId="20577"/>
          <ac:spMkLst>
            <pc:docMk/>
            <pc:sldMk cId="4040436714" sldId="719"/>
            <ac:spMk id="42" creationId="{E46F37CA-229F-46E5-BDF4-922D0059E445}"/>
          </ac:spMkLst>
        </pc:spChg>
        <pc:spChg chg="add mod">
          <ac:chgData name="Jonathan Coles" userId="29a124065b34fc92" providerId="LiveId" clId="{5448BACC-3C28-431C-8F21-834D3CFB4807}" dt="2020-12-17T10:20:23.246" v="933" actId="20577"/>
          <ac:spMkLst>
            <pc:docMk/>
            <pc:sldMk cId="4040436714" sldId="719"/>
            <ac:spMk id="43" creationId="{97A25B93-47F5-42DC-8BD1-F633B2E07A15}"/>
          </ac:spMkLst>
        </pc:spChg>
        <pc:spChg chg="add mod">
          <ac:chgData name="Jonathan Coles" userId="29a124065b34fc92" providerId="LiveId" clId="{5448BACC-3C28-431C-8F21-834D3CFB4807}" dt="2020-12-17T10:21:21.240" v="942" actId="1076"/>
          <ac:spMkLst>
            <pc:docMk/>
            <pc:sldMk cId="4040436714" sldId="719"/>
            <ac:spMk id="44" creationId="{8F440CC4-2F73-4380-87E5-0CA1792E4524}"/>
          </ac:spMkLst>
        </pc:spChg>
      </pc:sldChg>
      <pc:sldChg chg="add del">
        <pc:chgData name="Jonathan Coles" userId="29a124065b34fc92" providerId="LiveId" clId="{5448BACC-3C28-431C-8F21-834D3CFB4807}" dt="2020-12-17T10:35:12.859" v="972" actId="47"/>
        <pc:sldMkLst>
          <pc:docMk/>
          <pc:sldMk cId="1271150317" sldId="720"/>
        </pc:sldMkLst>
      </pc:sldChg>
      <pc:sldChg chg="addSp modSp add mod modAnim">
        <pc:chgData name="Jonathan Coles" userId="29a124065b34fc92" providerId="LiveId" clId="{5448BACC-3C28-431C-8F21-834D3CFB4807}" dt="2020-12-17T11:02:25.910" v="1637"/>
        <pc:sldMkLst>
          <pc:docMk/>
          <pc:sldMk cId="2024133406" sldId="720"/>
        </pc:sldMkLst>
        <pc:spChg chg="add mod">
          <ac:chgData name="Jonathan Coles" userId="29a124065b34fc92" providerId="LiveId" clId="{5448BACC-3C28-431C-8F21-834D3CFB4807}" dt="2020-12-17T10:39:02.024" v="1368" actId="20577"/>
          <ac:spMkLst>
            <pc:docMk/>
            <pc:sldMk cId="2024133406" sldId="720"/>
            <ac:spMk id="12" creationId="{E55E9E86-350F-4320-931D-EFF2804C4102}"/>
          </ac:spMkLst>
        </pc:spChg>
        <pc:spChg chg="add mod">
          <ac:chgData name="Jonathan Coles" userId="29a124065b34fc92" providerId="LiveId" clId="{5448BACC-3C28-431C-8F21-834D3CFB4807}" dt="2020-12-17T10:51:11.604" v="1610" actId="1076"/>
          <ac:spMkLst>
            <pc:docMk/>
            <pc:sldMk cId="2024133406" sldId="720"/>
            <ac:spMk id="16" creationId="{D70BE073-F850-4501-B8D9-655C37492AEC}"/>
          </ac:spMkLst>
        </pc:spChg>
        <pc:spChg chg="add mod">
          <ac:chgData name="Jonathan Coles" userId="29a124065b34fc92" providerId="LiveId" clId="{5448BACC-3C28-431C-8F21-834D3CFB4807}" dt="2020-12-17T10:40:27.627" v="1374" actId="1076"/>
          <ac:spMkLst>
            <pc:docMk/>
            <pc:sldMk cId="2024133406" sldId="720"/>
            <ac:spMk id="22" creationId="{0E9B0930-89B9-4C65-AA87-125946A106DB}"/>
          </ac:spMkLst>
        </pc:spChg>
        <pc:spChg chg="add mod">
          <ac:chgData name="Jonathan Coles" userId="29a124065b34fc92" providerId="LiveId" clId="{5448BACC-3C28-431C-8F21-834D3CFB4807}" dt="2020-12-17T10:41:02.034" v="1378" actId="14100"/>
          <ac:spMkLst>
            <pc:docMk/>
            <pc:sldMk cId="2024133406" sldId="720"/>
            <ac:spMk id="23" creationId="{B6AE19D6-1A57-47A8-8141-CD6965891FB3}"/>
          </ac:spMkLst>
        </pc:spChg>
        <pc:spChg chg="add mod">
          <ac:chgData name="Jonathan Coles" userId="29a124065b34fc92" providerId="LiveId" clId="{5448BACC-3C28-431C-8F21-834D3CFB4807}" dt="2020-12-17T10:41:09.331" v="1388" actId="20577"/>
          <ac:spMkLst>
            <pc:docMk/>
            <pc:sldMk cId="2024133406" sldId="720"/>
            <ac:spMk id="24" creationId="{EE9C2C2E-5E5B-4CF2-BE34-D9D61768C604}"/>
          </ac:spMkLst>
        </pc:spChg>
        <pc:spChg chg="add mod">
          <ac:chgData name="Jonathan Coles" userId="29a124065b34fc92" providerId="LiveId" clId="{5448BACC-3C28-431C-8F21-834D3CFB4807}" dt="2020-12-17T10:45:59.837" v="1464" actId="14100"/>
          <ac:spMkLst>
            <pc:docMk/>
            <pc:sldMk cId="2024133406" sldId="720"/>
            <ac:spMk id="26" creationId="{3E564819-C70C-43EE-9517-4AE10FA30D62}"/>
          </ac:spMkLst>
        </pc:spChg>
        <pc:spChg chg="add mod">
          <ac:chgData name="Jonathan Coles" userId="29a124065b34fc92" providerId="LiveId" clId="{5448BACC-3C28-431C-8F21-834D3CFB4807}" dt="2020-12-17T10:47:58.588" v="1507" actId="1076"/>
          <ac:spMkLst>
            <pc:docMk/>
            <pc:sldMk cId="2024133406" sldId="720"/>
            <ac:spMk id="27" creationId="{DBE35DDE-4C5D-47EB-B121-A3E9F393D606}"/>
          </ac:spMkLst>
        </pc:spChg>
        <pc:spChg chg="add mod">
          <ac:chgData name="Jonathan Coles" userId="29a124065b34fc92" providerId="LiveId" clId="{5448BACC-3C28-431C-8F21-834D3CFB4807}" dt="2020-12-17T10:53:55.997" v="1622" actId="1076"/>
          <ac:spMkLst>
            <pc:docMk/>
            <pc:sldMk cId="2024133406" sldId="720"/>
            <ac:spMk id="28" creationId="{27646E11-9DB5-439A-9203-5FB4222EBB6C}"/>
          </ac:spMkLst>
        </pc:spChg>
        <pc:spChg chg="add mod">
          <ac:chgData name="Jonathan Coles" userId="29a124065b34fc92" providerId="LiveId" clId="{5448BACC-3C28-431C-8F21-834D3CFB4807}" dt="2020-12-17T10:45:53.498" v="1463" actId="14100"/>
          <ac:spMkLst>
            <pc:docMk/>
            <pc:sldMk cId="2024133406" sldId="720"/>
            <ac:spMk id="30" creationId="{8528C1CB-D82C-47D8-8E09-63F67DB18DD1}"/>
          </ac:spMkLst>
        </pc:spChg>
        <pc:spChg chg="add mod">
          <ac:chgData name="Jonathan Coles" userId="29a124065b34fc92" providerId="LiveId" clId="{5448BACC-3C28-431C-8F21-834D3CFB4807}" dt="2020-12-17T10:46:09.221" v="1465" actId="1076"/>
          <ac:spMkLst>
            <pc:docMk/>
            <pc:sldMk cId="2024133406" sldId="720"/>
            <ac:spMk id="31" creationId="{D95637E1-F60F-4E60-A73B-539072923ABB}"/>
          </ac:spMkLst>
        </pc:spChg>
        <pc:spChg chg="add mod">
          <ac:chgData name="Jonathan Coles" userId="29a124065b34fc92" providerId="LiveId" clId="{5448BACC-3C28-431C-8F21-834D3CFB4807}" dt="2020-12-17T10:46:30.627" v="1469" actId="1076"/>
          <ac:spMkLst>
            <pc:docMk/>
            <pc:sldMk cId="2024133406" sldId="720"/>
            <ac:spMk id="32" creationId="{30E5BA91-8D72-497B-A625-6995CBF20AAA}"/>
          </ac:spMkLst>
        </pc:spChg>
        <pc:spChg chg="add mod">
          <ac:chgData name="Jonathan Coles" userId="29a124065b34fc92" providerId="LiveId" clId="{5448BACC-3C28-431C-8F21-834D3CFB4807}" dt="2020-12-17T10:46:54.782" v="1472" actId="14100"/>
          <ac:spMkLst>
            <pc:docMk/>
            <pc:sldMk cId="2024133406" sldId="720"/>
            <ac:spMk id="33" creationId="{D3D1D03D-7A62-4F17-B106-6E7F3DE179B1}"/>
          </ac:spMkLst>
        </pc:spChg>
        <pc:spChg chg="add mod">
          <ac:chgData name="Jonathan Coles" userId="29a124065b34fc92" providerId="LiveId" clId="{5448BACC-3C28-431C-8F21-834D3CFB4807}" dt="2020-12-17T10:47:53.824" v="1506" actId="1076"/>
          <ac:spMkLst>
            <pc:docMk/>
            <pc:sldMk cId="2024133406" sldId="720"/>
            <ac:spMk id="34" creationId="{B45E0CA2-7A9F-493F-94AF-AF516730EAA7}"/>
          </ac:spMkLst>
        </pc:spChg>
        <pc:spChg chg="add mod">
          <ac:chgData name="Jonathan Coles" userId="29a124065b34fc92" providerId="LiveId" clId="{5448BACC-3C28-431C-8F21-834D3CFB4807}" dt="2020-12-17T10:48:30.626" v="1529" actId="20577"/>
          <ac:spMkLst>
            <pc:docMk/>
            <pc:sldMk cId="2024133406" sldId="720"/>
            <ac:spMk id="35" creationId="{FEC2A12B-0A02-4050-ADB4-7E7FA6CA1F15}"/>
          </ac:spMkLst>
        </pc:spChg>
        <pc:spChg chg="add mod">
          <ac:chgData name="Jonathan Coles" userId="29a124065b34fc92" providerId="LiveId" clId="{5448BACC-3C28-431C-8F21-834D3CFB4807}" dt="2020-12-17T10:48:49.122" v="1539" actId="1076"/>
          <ac:spMkLst>
            <pc:docMk/>
            <pc:sldMk cId="2024133406" sldId="720"/>
            <ac:spMk id="36" creationId="{99377B42-DAFF-4E8B-BD0B-5AECE77ADA12}"/>
          </ac:spMkLst>
        </pc:spChg>
        <pc:spChg chg="add mod">
          <ac:chgData name="Jonathan Coles" userId="29a124065b34fc92" providerId="LiveId" clId="{5448BACC-3C28-431C-8F21-834D3CFB4807}" dt="2020-12-17T10:49:17.487" v="1547" actId="20577"/>
          <ac:spMkLst>
            <pc:docMk/>
            <pc:sldMk cId="2024133406" sldId="720"/>
            <ac:spMk id="37" creationId="{A74D6869-3B4C-4912-918A-24F2318E3815}"/>
          </ac:spMkLst>
        </pc:spChg>
        <pc:spChg chg="add mod">
          <ac:chgData name="Jonathan Coles" userId="29a124065b34fc92" providerId="LiveId" clId="{5448BACC-3C28-431C-8F21-834D3CFB4807}" dt="2020-12-17T10:51:36.119" v="1612" actId="1076"/>
          <ac:spMkLst>
            <pc:docMk/>
            <pc:sldMk cId="2024133406" sldId="720"/>
            <ac:spMk id="38" creationId="{0550A412-AB7D-48EB-9CD1-FB7E0DF3BACB}"/>
          </ac:spMkLst>
        </pc:spChg>
        <pc:spChg chg="add mod">
          <ac:chgData name="Jonathan Coles" userId="29a124065b34fc92" providerId="LiveId" clId="{5448BACC-3C28-431C-8F21-834D3CFB4807}" dt="2020-12-17T10:51:36.119" v="1612" actId="1076"/>
          <ac:spMkLst>
            <pc:docMk/>
            <pc:sldMk cId="2024133406" sldId="720"/>
            <ac:spMk id="39" creationId="{9293F964-ABC0-4B9F-9945-C9BDC13C43A6}"/>
          </ac:spMkLst>
        </pc:spChg>
        <pc:spChg chg="add mod">
          <ac:chgData name="Jonathan Coles" userId="29a124065b34fc92" providerId="LiveId" clId="{5448BACC-3C28-431C-8F21-834D3CFB4807}" dt="2020-12-17T10:51:43.960" v="1613" actId="1076"/>
          <ac:spMkLst>
            <pc:docMk/>
            <pc:sldMk cId="2024133406" sldId="720"/>
            <ac:spMk id="40" creationId="{9FA559F5-B3C8-4FC6-973E-92030EFC89DF}"/>
          </ac:spMkLst>
        </pc:spChg>
        <pc:spChg chg="add mod">
          <ac:chgData name="Jonathan Coles" userId="29a124065b34fc92" providerId="LiveId" clId="{5448BACC-3C28-431C-8F21-834D3CFB4807}" dt="2020-12-17T10:51:43.960" v="1613" actId="1076"/>
          <ac:spMkLst>
            <pc:docMk/>
            <pc:sldMk cId="2024133406" sldId="720"/>
            <ac:spMk id="41" creationId="{606EA933-61D9-40CC-868B-AB00B4FAA0CD}"/>
          </ac:spMkLst>
        </pc:spChg>
        <pc:spChg chg="add mod">
          <ac:chgData name="Jonathan Coles" userId="29a124065b34fc92" providerId="LiveId" clId="{5448BACC-3C28-431C-8F21-834D3CFB4807}" dt="2020-12-17T11:02:02.216" v="1634" actId="1076"/>
          <ac:spMkLst>
            <pc:docMk/>
            <pc:sldMk cId="2024133406" sldId="720"/>
            <ac:spMk id="42" creationId="{525BAF40-EE44-470C-A530-D5D4F08ED8CD}"/>
          </ac:spMkLst>
        </pc:spChg>
        <pc:cxnChg chg="add mod">
          <ac:chgData name="Jonathan Coles" userId="29a124065b34fc92" providerId="LiveId" clId="{5448BACC-3C28-431C-8F21-834D3CFB4807}" dt="2020-12-17T10:45:44.660" v="1460" actId="1076"/>
          <ac:cxnSpMkLst>
            <pc:docMk/>
            <pc:sldMk cId="2024133406" sldId="720"/>
            <ac:cxnSpMk id="25" creationId="{ECDF3856-3A63-4237-B584-A04757827252}"/>
          </ac:cxnSpMkLst>
        </pc:cxnChg>
        <pc:cxnChg chg="add mod">
          <ac:chgData name="Jonathan Coles" userId="29a124065b34fc92" providerId="LiveId" clId="{5448BACC-3C28-431C-8F21-834D3CFB4807}" dt="2020-12-17T10:45:49.203" v="1461" actId="1076"/>
          <ac:cxnSpMkLst>
            <pc:docMk/>
            <pc:sldMk cId="2024133406" sldId="720"/>
            <ac:cxnSpMk id="29" creationId="{0B90D27A-85F6-428A-B111-6D74597D1A89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12/17/2020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17/12/2020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12/17/2020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12/17/2020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12/17/2020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12/17/2020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12/17/2020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12/17/2020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12/17/2020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Sassoon Infant Std" pitchFamily="34" charset="0"/>
              </a:rPr>
              <a:t>Advent </a:t>
            </a:r>
            <a:r>
              <a:rPr lang="en-GB" dirty="0" err="1" smtClean="0">
                <a:latin typeface="Sassoon Infant Std" pitchFamily="34" charset="0"/>
              </a:rPr>
              <a:t>CalenBAR</a:t>
            </a:r>
            <a:endParaRPr lang="en-GB" dirty="0">
              <a:latin typeface="Sassoon Infant Std" pitchFamily="34" charset="0"/>
            </a:endParaRPr>
          </a:p>
          <a:p>
            <a:r>
              <a:rPr lang="en-GB" dirty="0">
                <a:latin typeface="Sassoon Infant Std" pitchFamily="34" charset="0"/>
              </a:rPr>
              <a:t>22</a:t>
            </a:r>
            <a:r>
              <a:rPr lang="en-GB" baseline="30000" dirty="0">
                <a:latin typeface="Sassoon Infant Std" pitchFamily="34" charset="0"/>
              </a:rPr>
              <a:t>nd</a:t>
            </a:r>
            <a:r>
              <a:rPr lang="en-GB" dirty="0">
                <a:latin typeface="Sassoon Infant Std" pitchFamily="34" charset="0"/>
              </a:rPr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Advent </a:t>
            </a:r>
            <a:r>
              <a:rPr lang="en-GB" dirty="0" err="1" smtClean="0">
                <a:latin typeface="Sassoon Infant Std" pitchFamily="34" charset="0"/>
              </a:rPr>
              <a:t>CalenBAR</a:t>
            </a:r>
            <a:r>
              <a:rPr lang="en-GB" dirty="0" smtClean="0">
                <a:latin typeface="Sassoon Infant Std" pitchFamily="34" charset="0"/>
              </a:rPr>
              <a:t> </a:t>
            </a:r>
            <a:r>
              <a:rPr lang="en-GB" dirty="0">
                <a:latin typeface="Sassoon Infant Std" pitchFamily="34" charset="0"/>
              </a:rPr>
              <a:t>| 22</a:t>
            </a:r>
            <a:r>
              <a:rPr lang="en-GB" baseline="30000" dirty="0">
                <a:latin typeface="Sassoon Infant Std" pitchFamily="34" charset="0"/>
              </a:rPr>
              <a:t>nd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967785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Eve has 62 red and 37 green strips of paper to make a Christmas paper chain.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She uses 39 red strips and 16 green strips to make the paper chain.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many more red strips than green strips does she have left?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22B9A9A-C2A8-402C-B552-A5F915F67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1069" y="929064"/>
            <a:ext cx="1135099" cy="162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674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Advent </a:t>
            </a:r>
            <a:r>
              <a:rPr lang="en-GB" dirty="0" err="1" smtClean="0">
                <a:latin typeface="Sassoon Infant Std" pitchFamily="34" charset="0"/>
              </a:rPr>
              <a:t>CalenBAR</a:t>
            </a:r>
            <a:r>
              <a:rPr lang="en-GB" dirty="0" smtClean="0">
                <a:latin typeface="Sassoon Infant Std" pitchFamily="34" charset="0"/>
              </a:rPr>
              <a:t> </a:t>
            </a:r>
            <a:r>
              <a:rPr lang="en-GB" dirty="0">
                <a:latin typeface="Sassoon Infant Std" pitchFamily="34" charset="0"/>
              </a:rPr>
              <a:t>| 22</a:t>
            </a:r>
            <a:r>
              <a:rPr lang="en-GB" baseline="30000" dirty="0">
                <a:latin typeface="Sassoon Infant Std" pitchFamily="34" charset="0"/>
              </a:rPr>
              <a:t>nd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967785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Eve has 62 red and 37 green strips of paper to make a Christmas paper chain.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She uses 39 red strips and 16 green strips to make the paper chain.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many more red strips than green strips does she have left?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22B9A9A-C2A8-402C-B552-A5F915F67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1069" y="929064"/>
            <a:ext cx="1135099" cy="1625728"/>
          </a:xfrm>
          <a:prstGeom prst="rect">
            <a:avLst/>
          </a:prstGeom>
        </p:spPr>
      </p:pic>
      <p:sp>
        <p:nvSpPr>
          <p:cNvPr id="12" name="Subtitle 4">
            <a:extLst>
              <a:ext uri="{FF2B5EF4-FFF2-40B4-BE49-F238E27FC236}">
                <a16:creationId xmlns:a16="http://schemas.microsoft.com/office/drawing/2014/main" xmlns="" id="{5DD6F985-203F-43F7-B651-9BEEF0F623DC}"/>
              </a:ext>
            </a:extLst>
          </p:cNvPr>
          <p:cNvSpPr txBox="1">
            <a:spLocks/>
          </p:cNvSpPr>
          <p:nvPr/>
        </p:nvSpPr>
        <p:spPr>
          <a:xfrm>
            <a:off x="299523" y="6075489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Eve has ____ more red strips than green strips left.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71AFBC7-2673-4C94-864F-06D0CB4E0128}"/>
              </a:ext>
            </a:extLst>
          </p:cNvPr>
          <p:cNvSpPr txBox="1"/>
          <p:nvPr/>
        </p:nvSpPr>
        <p:spPr>
          <a:xfrm>
            <a:off x="2049557" y="5897663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2</a:t>
            </a:r>
            <a:endParaRPr lang="en-GB" sz="2800" dirty="0">
              <a:solidFill>
                <a:srgbClr val="FE3860"/>
              </a:solidFill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D821E6B-B514-4EED-9BE7-F458A75BB46F}"/>
              </a:ext>
            </a:extLst>
          </p:cNvPr>
          <p:cNvSpPr/>
          <p:nvPr/>
        </p:nvSpPr>
        <p:spPr>
          <a:xfrm>
            <a:off x="1227067" y="3829779"/>
            <a:ext cx="2535307" cy="369332"/>
          </a:xfrm>
          <a:prstGeom prst="rect">
            <a:avLst/>
          </a:prstGeom>
          <a:solidFill>
            <a:srgbClr val="FF0000">
              <a:alpha val="21000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62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EDF5A3F3-AC9B-4894-8608-D4DD37847319}"/>
              </a:ext>
            </a:extLst>
          </p:cNvPr>
          <p:cNvSpPr/>
          <p:nvPr/>
        </p:nvSpPr>
        <p:spPr>
          <a:xfrm>
            <a:off x="750013" y="3866606"/>
            <a:ext cx="477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red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E752C6B-AFEF-4516-AFF4-BC8AEF22FAD6}"/>
              </a:ext>
            </a:extLst>
          </p:cNvPr>
          <p:cNvSpPr/>
          <p:nvPr/>
        </p:nvSpPr>
        <p:spPr>
          <a:xfrm>
            <a:off x="1227067" y="4894008"/>
            <a:ext cx="1411962" cy="388866"/>
          </a:xfrm>
          <a:prstGeom prst="rect">
            <a:avLst/>
          </a:prstGeom>
          <a:solidFill>
            <a:schemeClr val="accent6">
              <a:lumMod val="75000"/>
              <a:alpha val="21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37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D5B2AB40-61F7-4214-9858-8E9106A698D6}"/>
              </a:ext>
            </a:extLst>
          </p:cNvPr>
          <p:cNvSpPr/>
          <p:nvPr/>
        </p:nvSpPr>
        <p:spPr>
          <a:xfrm>
            <a:off x="536814" y="4933499"/>
            <a:ext cx="690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green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730C702-DBC1-452D-A892-A8C282123115}"/>
              </a:ext>
            </a:extLst>
          </p:cNvPr>
          <p:cNvSpPr txBox="1"/>
          <p:nvPr/>
        </p:nvSpPr>
        <p:spPr>
          <a:xfrm>
            <a:off x="6633161" y="3429000"/>
            <a:ext cx="1558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62 – 39 =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4733807-2421-4B28-A9CD-CD2C9AAAFF25}"/>
              </a:ext>
            </a:extLst>
          </p:cNvPr>
          <p:cNvSpPr txBox="1"/>
          <p:nvPr/>
        </p:nvSpPr>
        <p:spPr>
          <a:xfrm>
            <a:off x="8312446" y="3437510"/>
            <a:ext cx="521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23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F2A2DAD-BF74-49F7-9EBB-96D38D458AE4}"/>
              </a:ext>
            </a:extLst>
          </p:cNvPr>
          <p:cNvSpPr txBox="1"/>
          <p:nvPr/>
        </p:nvSpPr>
        <p:spPr>
          <a:xfrm>
            <a:off x="6633161" y="4016758"/>
            <a:ext cx="1558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37 – 16 =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224810E-4E7E-42EE-8F06-FCD4D2C593FD}"/>
              </a:ext>
            </a:extLst>
          </p:cNvPr>
          <p:cNvSpPr txBox="1"/>
          <p:nvPr/>
        </p:nvSpPr>
        <p:spPr>
          <a:xfrm>
            <a:off x="8312446" y="4025268"/>
            <a:ext cx="521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21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DFF6BBB6-86DE-4923-8424-5831B892DA16}"/>
              </a:ext>
            </a:extLst>
          </p:cNvPr>
          <p:cNvSpPr/>
          <p:nvPr/>
        </p:nvSpPr>
        <p:spPr>
          <a:xfrm>
            <a:off x="1227067" y="3830696"/>
            <a:ext cx="1282728" cy="368415"/>
          </a:xfrm>
          <a:prstGeom prst="rect">
            <a:avLst/>
          </a:prstGeom>
          <a:solidFill>
            <a:srgbClr val="FF0000">
              <a:alpha val="21000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23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838374DF-0D5E-4E55-BD82-82B3202E4192}"/>
              </a:ext>
            </a:extLst>
          </p:cNvPr>
          <p:cNvSpPr/>
          <p:nvPr/>
        </p:nvSpPr>
        <p:spPr>
          <a:xfrm>
            <a:off x="1227067" y="4894008"/>
            <a:ext cx="1230779" cy="388866"/>
          </a:xfrm>
          <a:prstGeom prst="rect">
            <a:avLst/>
          </a:prstGeom>
          <a:solidFill>
            <a:schemeClr val="accent6">
              <a:lumMod val="75000"/>
              <a:alpha val="21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21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5F1E028-F2EB-4AF9-ABA9-9681A4047619}"/>
              </a:ext>
            </a:extLst>
          </p:cNvPr>
          <p:cNvSpPr txBox="1"/>
          <p:nvPr/>
        </p:nvSpPr>
        <p:spPr>
          <a:xfrm>
            <a:off x="6633161" y="4632479"/>
            <a:ext cx="1558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23 – 21 =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A61F7318-32B7-47F3-8089-A913870235C3}"/>
              </a:ext>
            </a:extLst>
          </p:cNvPr>
          <p:cNvSpPr txBox="1"/>
          <p:nvPr/>
        </p:nvSpPr>
        <p:spPr>
          <a:xfrm>
            <a:off x="8312446" y="4640989"/>
            <a:ext cx="352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2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769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8" grpId="0" animBg="1"/>
      <p:bldP spid="18" grpId="1" animBg="1"/>
      <p:bldP spid="22" grpId="0"/>
      <p:bldP spid="23" grpId="0" animBg="1"/>
      <p:bldP spid="23" grpId="1" animBg="1"/>
      <p:bldP spid="24" grpId="0"/>
      <p:bldP spid="25" grpId="0"/>
      <p:bldP spid="26" grpId="0"/>
      <p:bldP spid="27" grpId="0"/>
      <p:bldP spid="28" grpId="0"/>
      <p:bldP spid="29" grpId="0" animBg="1"/>
      <p:bldP spid="30" grpId="0" animBg="1"/>
      <p:bldP spid="31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Advent </a:t>
            </a:r>
            <a:r>
              <a:rPr lang="en-GB" dirty="0" err="1" smtClean="0">
                <a:latin typeface="Sassoon Infant Std" pitchFamily="34" charset="0"/>
              </a:rPr>
              <a:t>CalenBAR</a:t>
            </a:r>
            <a:r>
              <a:rPr lang="en-GB" dirty="0" smtClean="0">
                <a:latin typeface="Sassoon Infant Std" pitchFamily="34" charset="0"/>
              </a:rPr>
              <a:t> </a:t>
            </a:r>
            <a:r>
              <a:rPr lang="en-GB" dirty="0">
                <a:latin typeface="Sassoon Infant Std" pitchFamily="34" charset="0"/>
              </a:rPr>
              <a:t>| 22</a:t>
            </a:r>
            <a:r>
              <a:rPr lang="en-GB" baseline="30000" dirty="0">
                <a:latin typeface="Sassoon Infant Std" pitchFamily="34" charset="0"/>
              </a:rPr>
              <a:t>nd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800" dirty="0">
              <a:latin typeface="Sassoon Infant Std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299712"/>
          </a:xfrm>
          <a:custGeom>
            <a:avLst/>
            <a:gdLst>
              <a:gd name="connsiteX0" fmla="*/ 0 w 5808785"/>
              <a:gd name="connsiteY0" fmla="*/ 0 h 3299712"/>
              <a:gd name="connsiteX1" fmla="*/ 587333 w 5808785"/>
              <a:gd name="connsiteY1" fmla="*/ 0 h 3299712"/>
              <a:gd name="connsiteX2" fmla="*/ 1058490 w 5808785"/>
              <a:gd name="connsiteY2" fmla="*/ 0 h 3299712"/>
              <a:gd name="connsiteX3" fmla="*/ 1820086 w 5808785"/>
              <a:gd name="connsiteY3" fmla="*/ 0 h 3299712"/>
              <a:gd name="connsiteX4" fmla="*/ 2407419 w 5808785"/>
              <a:gd name="connsiteY4" fmla="*/ 0 h 3299712"/>
              <a:gd name="connsiteX5" fmla="*/ 2994751 w 5808785"/>
              <a:gd name="connsiteY5" fmla="*/ 0 h 3299712"/>
              <a:gd name="connsiteX6" fmla="*/ 3756348 w 5808785"/>
              <a:gd name="connsiteY6" fmla="*/ 0 h 3299712"/>
              <a:gd name="connsiteX7" fmla="*/ 4285592 w 5808785"/>
              <a:gd name="connsiteY7" fmla="*/ 0 h 3299712"/>
              <a:gd name="connsiteX8" fmla="*/ 5047189 w 5808785"/>
              <a:gd name="connsiteY8" fmla="*/ 0 h 3299712"/>
              <a:gd name="connsiteX9" fmla="*/ 5808785 w 5808785"/>
              <a:gd name="connsiteY9" fmla="*/ 0 h 3299712"/>
              <a:gd name="connsiteX10" fmla="*/ 5808785 w 5808785"/>
              <a:gd name="connsiteY10" fmla="*/ 659942 h 3299712"/>
              <a:gd name="connsiteX11" fmla="*/ 5808785 w 5808785"/>
              <a:gd name="connsiteY11" fmla="*/ 1319885 h 3299712"/>
              <a:gd name="connsiteX12" fmla="*/ 5808785 w 5808785"/>
              <a:gd name="connsiteY12" fmla="*/ 2012824 h 3299712"/>
              <a:gd name="connsiteX13" fmla="*/ 5808785 w 5808785"/>
              <a:gd name="connsiteY13" fmla="*/ 2573775 h 3299712"/>
              <a:gd name="connsiteX14" fmla="*/ 5808785 w 5808785"/>
              <a:gd name="connsiteY14" fmla="*/ 3299712 h 3299712"/>
              <a:gd name="connsiteX15" fmla="*/ 5163364 w 5808785"/>
              <a:gd name="connsiteY15" fmla="*/ 3299712 h 3299712"/>
              <a:gd name="connsiteX16" fmla="*/ 4517944 w 5808785"/>
              <a:gd name="connsiteY16" fmla="*/ 3299712 h 3299712"/>
              <a:gd name="connsiteX17" fmla="*/ 3756348 w 5808785"/>
              <a:gd name="connsiteY17" fmla="*/ 3299712 h 3299712"/>
              <a:gd name="connsiteX18" fmla="*/ 3110927 w 5808785"/>
              <a:gd name="connsiteY18" fmla="*/ 3299712 h 3299712"/>
              <a:gd name="connsiteX19" fmla="*/ 2639770 w 5808785"/>
              <a:gd name="connsiteY19" fmla="*/ 3299712 h 3299712"/>
              <a:gd name="connsiteX20" fmla="*/ 2110525 w 5808785"/>
              <a:gd name="connsiteY20" fmla="*/ 3299712 h 3299712"/>
              <a:gd name="connsiteX21" fmla="*/ 1348929 w 5808785"/>
              <a:gd name="connsiteY21" fmla="*/ 3299712 h 3299712"/>
              <a:gd name="connsiteX22" fmla="*/ 703508 w 5808785"/>
              <a:gd name="connsiteY22" fmla="*/ 3299712 h 3299712"/>
              <a:gd name="connsiteX23" fmla="*/ 0 w 5808785"/>
              <a:gd name="connsiteY23" fmla="*/ 3299712 h 3299712"/>
              <a:gd name="connsiteX24" fmla="*/ 0 w 5808785"/>
              <a:gd name="connsiteY24" fmla="*/ 2639770 h 3299712"/>
              <a:gd name="connsiteX25" fmla="*/ 0 w 5808785"/>
              <a:gd name="connsiteY25" fmla="*/ 2078819 h 3299712"/>
              <a:gd name="connsiteX26" fmla="*/ 0 w 5808785"/>
              <a:gd name="connsiteY26" fmla="*/ 1517868 h 3299712"/>
              <a:gd name="connsiteX27" fmla="*/ 0 w 5808785"/>
              <a:gd name="connsiteY27" fmla="*/ 824928 h 3299712"/>
              <a:gd name="connsiteX28" fmla="*/ 0 w 5808785"/>
              <a:gd name="connsiteY28" fmla="*/ 0 h 329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99712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996" y="327912"/>
                  <a:pt x="5836255" y="492989"/>
                  <a:pt x="5808785" y="659942"/>
                </a:cubicBezTo>
                <a:cubicBezTo>
                  <a:pt x="5781315" y="826895"/>
                  <a:pt x="5797836" y="1040382"/>
                  <a:pt x="5808785" y="1319885"/>
                </a:cubicBezTo>
                <a:cubicBezTo>
                  <a:pt x="5819734" y="1599388"/>
                  <a:pt x="5813879" y="1838583"/>
                  <a:pt x="5808785" y="2012824"/>
                </a:cubicBezTo>
                <a:cubicBezTo>
                  <a:pt x="5803691" y="2187065"/>
                  <a:pt x="5800148" y="2442826"/>
                  <a:pt x="5808785" y="2573775"/>
                </a:cubicBezTo>
                <a:cubicBezTo>
                  <a:pt x="5817422" y="2704724"/>
                  <a:pt x="5816589" y="3111440"/>
                  <a:pt x="5808785" y="3299712"/>
                </a:cubicBezTo>
                <a:cubicBezTo>
                  <a:pt x="5615716" y="3324679"/>
                  <a:pt x="5433277" y="3282179"/>
                  <a:pt x="5163364" y="3299712"/>
                </a:cubicBezTo>
                <a:cubicBezTo>
                  <a:pt x="4893451" y="3317245"/>
                  <a:pt x="4699512" y="3322338"/>
                  <a:pt x="4517944" y="3299712"/>
                </a:cubicBezTo>
                <a:cubicBezTo>
                  <a:pt x="4336376" y="3277086"/>
                  <a:pt x="3955055" y="3315989"/>
                  <a:pt x="3756348" y="3299712"/>
                </a:cubicBezTo>
                <a:cubicBezTo>
                  <a:pt x="3557641" y="3283435"/>
                  <a:pt x="3412176" y="3281492"/>
                  <a:pt x="3110927" y="3299712"/>
                </a:cubicBezTo>
                <a:cubicBezTo>
                  <a:pt x="2809678" y="3317932"/>
                  <a:pt x="2841429" y="3294824"/>
                  <a:pt x="2639770" y="3299712"/>
                </a:cubicBezTo>
                <a:cubicBezTo>
                  <a:pt x="2438111" y="3304600"/>
                  <a:pt x="2298298" y="3319335"/>
                  <a:pt x="2110525" y="3299712"/>
                </a:cubicBezTo>
                <a:cubicBezTo>
                  <a:pt x="1922752" y="3280089"/>
                  <a:pt x="1657733" y="3279438"/>
                  <a:pt x="1348929" y="3299712"/>
                </a:cubicBezTo>
                <a:cubicBezTo>
                  <a:pt x="1040125" y="3319986"/>
                  <a:pt x="898143" y="3307624"/>
                  <a:pt x="703508" y="3299712"/>
                </a:cubicBezTo>
                <a:cubicBezTo>
                  <a:pt x="508873" y="3291800"/>
                  <a:pt x="282459" y="3305070"/>
                  <a:pt x="0" y="3299712"/>
                </a:cubicBezTo>
                <a:cubicBezTo>
                  <a:pt x="-9784" y="3106043"/>
                  <a:pt x="16674" y="2779055"/>
                  <a:pt x="0" y="2639770"/>
                </a:cubicBezTo>
                <a:cubicBezTo>
                  <a:pt x="-16674" y="2500485"/>
                  <a:pt x="25508" y="2357326"/>
                  <a:pt x="0" y="2078819"/>
                </a:cubicBezTo>
                <a:cubicBezTo>
                  <a:pt x="-25508" y="1800312"/>
                  <a:pt x="25706" y="1749642"/>
                  <a:pt x="0" y="1517868"/>
                </a:cubicBezTo>
                <a:cubicBezTo>
                  <a:pt x="-25706" y="1286094"/>
                  <a:pt x="23539" y="1093485"/>
                  <a:pt x="0" y="824928"/>
                </a:cubicBezTo>
                <a:cubicBezTo>
                  <a:pt x="-23539" y="556371"/>
                  <a:pt x="-3286" y="23358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" name="AutoShape 4" descr="red and blue glittered textile">
            <a:extLst>
              <a:ext uri="{FF2B5EF4-FFF2-40B4-BE49-F238E27FC236}">
                <a16:creationId xmlns:a16="http://schemas.microsoft.com/office/drawing/2014/main" xmlns="" id="{D95A4D61-4647-4468-870E-5C0BC0F7EA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Sassoon Infant Std" pitchFamily="34" charset="0"/>
            </a:endParaRPr>
          </a:p>
        </p:txBody>
      </p:sp>
      <p:sp>
        <p:nvSpPr>
          <p:cNvPr id="16" name="Subtitle 4">
            <a:extLst>
              <a:ext uri="{FF2B5EF4-FFF2-40B4-BE49-F238E27FC236}">
                <a16:creationId xmlns:a16="http://schemas.microsoft.com/office/drawing/2014/main" xmlns="" id="{E162F16D-BEED-4F47-B6C0-113B7BD33D7E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31914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There are 36 Christmas cards in a box.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Another box contains three-quarters of the cards in the first box.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many Christmas cards are there altogether in the two boxes?</a:t>
            </a:r>
          </a:p>
        </p:txBody>
      </p:sp>
      <p:pic>
        <p:nvPicPr>
          <p:cNvPr id="1026" name="Picture 2" descr="pile of greeting cards">
            <a:extLst>
              <a:ext uri="{FF2B5EF4-FFF2-40B4-BE49-F238E27FC236}">
                <a16:creationId xmlns:a16="http://schemas.microsoft.com/office/drawing/2014/main" xmlns="" id="{B8A2243B-5F20-4DCD-BFF3-9DC6A9F7F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839" y="964180"/>
            <a:ext cx="2312761" cy="1537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387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Advent </a:t>
            </a:r>
            <a:r>
              <a:rPr lang="en-GB" dirty="0" err="1" smtClean="0">
                <a:latin typeface="Sassoon Infant Std" pitchFamily="34" charset="0"/>
              </a:rPr>
              <a:t>CalenBAR</a:t>
            </a:r>
            <a:r>
              <a:rPr lang="en-GB" dirty="0" smtClean="0">
                <a:latin typeface="Sassoon Infant Std" pitchFamily="34" charset="0"/>
              </a:rPr>
              <a:t> </a:t>
            </a:r>
            <a:r>
              <a:rPr lang="en-GB" dirty="0">
                <a:latin typeface="Sassoon Infant Std" pitchFamily="34" charset="0"/>
              </a:rPr>
              <a:t>| 22</a:t>
            </a:r>
            <a:r>
              <a:rPr lang="en-GB" baseline="30000" dirty="0">
                <a:latin typeface="Sassoon Infant Std" pitchFamily="34" charset="0"/>
              </a:rPr>
              <a:t>nd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800" dirty="0">
              <a:latin typeface="Sassoon Infant Std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299712"/>
          </a:xfrm>
          <a:custGeom>
            <a:avLst/>
            <a:gdLst>
              <a:gd name="connsiteX0" fmla="*/ 0 w 5808785"/>
              <a:gd name="connsiteY0" fmla="*/ 0 h 3299712"/>
              <a:gd name="connsiteX1" fmla="*/ 587333 w 5808785"/>
              <a:gd name="connsiteY1" fmla="*/ 0 h 3299712"/>
              <a:gd name="connsiteX2" fmla="*/ 1058490 w 5808785"/>
              <a:gd name="connsiteY2" fmla="*/ 0 h 3299712"/>
              <a:gd name="connsiteX3" fmla="*/ 1820086 w 5808785"/>
              <a:gd name="connsiteY3" fmla="*/ 0 h 3299712"/>
              <a:gd name="connsiteX4" fmla="*/ 2407419 w 5808785"/>
              <a:gd name="connsiteY4" fmla="*/ 0 h 3299712"/>
              <a:gd name="connsiteX5" fmla="*/ 2994751 w 5808785"/>
              <a:gd name="connsiteY5" fmla="*/ 0 h 3299712"/>
              <a:gd name="connsiteX6" fmla="*/ 3756348 w 5808785"/>
              <a:gd name="connsiteY6" fmla="*/ 0 h 3299712"/>
              <a:gd name="connsiteX7" fmla="*/ 4285592 w 5808785"/>
              <a:gd name="connsiteY7" fmla="*/ 0 h 3299712"/>
              <a:gd name="connsiteX8" fmla="*/ 5047189 w 5808785"/>
              <a:gd name="connsiteY8" fmla="*/ 0 h 3299712"/>
              <a:gd name="connsiteX9" fmla="*/ 5808785 w 5808785"/>
              <a:gd name="connsiteY9" fmla="*/ 0 h 3299712"/>
              <a:gd name="connsiteX10" fmla="*/ 5808785 w 5808785"/>
              <a:gd name="connsiteY10" fmla="*/ 659942 h 3299712"/>
              <a:gd name="connsiteX11" fmla="*/ 5808785 w 5808785"/>
              <a:gd name="connsiteY11" fmla="*/ 1319885 h 3299712"/>
              <a:gd name="connsiteX12" fmla="*/ 5808785 w 5808785"/>
              <a:gd name="connsiteY12" fmla="*/ 2012824 h 3299712"/>
              <a:gd name="connsiteX13" fmla="*/ 5808785 w 5808785"/>
              <a:gd name="connsiteY13" fmla="*/ 2573775 h 3299712"/>
              <a:gd name="connsiteX14" fmla="*/ 5808785 w 5808785"/>
              <a:gd name="connsiteY14" fmla="*/ 3299712 h 3299712"/>
              <a:gd name="connsiteX15" fmla="*/ 5163364 w 5808785"/>
              <a:gd name="connsiteY15" fmla="*/ 3299712 h 3299712"/>
              <a:gd name="connsiteX16" fmla="*/ 4517944 w 5808785"/>
              <a:gd name="connsiteY16" fmla="*/ 3299712 h 3299712"/>
              <a:gd name="connsiteX17" fmla="*/ 3756348 w 5808785"/>
              <a:gd name="connsiteY17" fmla="*/ 3299712 h 3299712"/>
              <a:gd name="connsiteX18" fmla="*/ 3110927 w 5808785"/>
              <a:gd name="connsiteY18" fmla="*/ 3299712 h 3299712"/>
              <a:gd name="connsiteX19" fmla="*/ 2639770 w 5808785"/>
              <a:gd name="connsiteY19" fmla="*/ 3299712 h 3299712"/>
              <a:gd name="connsiteX20" fmla="*/ 2110525 w 5808785"/>
              <a:gd name="connsiteY20" fmla="*/ 3299712 h 3299712"/>
              <a:gd name="connsiteX21" fmla="*/ 1348929 w 5808785"/>
              <a:gd name="connsiteY21" fmla="*/ 3299712 h 3299712"/>
              <a:gd name="connsiteX22" fmla="*/ 703508 w 5808785"/>
              <a:gd name="connsiteY22" fmla="*/ 3299712 h 3299712"/>
              <a:gd name="connsiteX23" fmla="*/ 0 w 5808785"/>
              <a:gd name="connsiteY23" fmla="*/ 3299712 h 3299712"/>
              <a:gd name="connsiteX24" fmla="*/ 0 w 5808785"/>
              <a:gd name="connsiteY24" fmla="*/ 2639770 h 3299712"/>
              <a:gd name="connsiteX25" fmla="*/ 0 w 5808785"/>
              <a:gd name="connsiteY25" fmla="*/ 2078819 h 3299712"/>
              <a:gd name="connsiteX26" fmla="*/ 0 w 5808785"/>
              <a:gd name="connsiteY26" fmla="*/ 1517868 h 3299712"/>
              <a:gd name="connsiteX27" fmla="*/ 0 w 5808785"/>
              <a:gd name="connsiteY27" fmla="*/ 824928 h 3299712"/>
              <a:gd name="connsiteX28" fmla="*/ 0 w 5808785"/>
              <a:gd name="connsiteY28" fmla="*/ 0 h 329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99712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996" y="327912"/>
                  <a:pt x="5836255" y="492989"/>
                  <a:pt x="5808785" y="659942"/>
                </a:cubicBezTo>
                <a:cubicBezTo>
                  <a:pt x="5781315" y="826895"/>
                  <a:pt x="5797836" y="1040382"/>
                  <a:pt x="5808785" y="1319885"/>
                </a:cubicBezTo>
                <a:cubicBezTo>
                  <a:pt x="5819734" y="1599388"/>
                  <a:pt x="5813879" y="1838583"/>
                  <a:pt x="5808785" y="2012824"/>
                </a:cubicBezTo>
                <a:cubicBezTo>
                  <a:pt x="5803691" y="2187065"/>
                  <a:pt x="5800148" y="2442826"/>
                  <a:pt x="5808785" y="2573775"/>
                </a:cubicBezTo>
                <a:cubicBezTo>
                  <a:pt x="5817422" y="2704724"/>
                  <a:pt x="5816589" y="3111440"/>
                  <a:pt x="5808785" y="3299712"/>
                </a:cubicBezTo>
                <a:cubicBezTo>
                  <a:pt x="5615716" y="3324679"/>
                  <a:pt x="5433277" y="3282179"/>
                  <a:pt x="5163364" y="3299712"/>
                </a:cubicBezTo>
                <a:cubicBezTo>
                  <a:pt x="4893451" y="3317245"/>
                  <a:pt x="4699512" y="3322338"/>
                  <a:pt x="4517944" y="3299712"/>
                </a:cubicBezTo>
                <a:cubicBezTo>
                  <a:pt x="4336376" y="3277086"/>
                  <a:pt x="3955055" y="3315989"/>
                  <a:pt x="3756348" y="3299712"/>
                </a:cubicBezTo>
                <a:cubicBezTo>
                  <a:pt x="3557641" y="3283435"/>
                  <a:pt x="3412176" y="3281492"/>
                  <a:pt x="3110927" y="3299712"/>
                </a:cubicBezTo>
                <a:cubicBezTo>
                  <a:pt x="2809678" y="3317932"/>
                  <a:pt x="2841429" y="3294824"/>
                  <a:pt x="2639770" y="3299712"/>
                </a:cubicBezTo>
                <a:cubicBezTo>
                  <a:pt x="2438111" y="3304600"/>
                  <a:pt x="2298298" y="3319335"/>
                  <a:pt x="2110525" y="3299712"/>
                </a:cubicBezTo>
                <a:cubicBezTo>
                  <a:pt x="1922752" y="3280089"/>
                  <a:pt x="1657733" y="3279438"/>
                  <a:pt x="1348929" y="3299712"/>
                </a:cubicBezTo>
                <a:cubicBezTo>
                  <a:pt x="1040125" y="3319986"/>
                  <a:pt x="898143" y="3307624"/>
                  <a:pt x="703508" y="3299712"/>
                </a:cubicBezTo>
                <a:cubicBezTo>
                  <a:pt x="508873" y="3291800"/>
                  <a:pt x="282459" y="3305070"/>
                  <a:pt x="0" y="3299712"/>
                </a:cubicBezTo>
                <a:cubicBezTo>
                  <a:pt x="-9784" y="3106043"/>
                  <a:pt x="16674" y="2779055"/>
                  <a:pt x="0" y="2639770"/>
                </a:cubicBezTo>
                <a:cubicBezTo>
                  <a:pt x="-16674" y="2500485"/>
                  <a:pt x="25508" y="2357326"/>
                  <a:pt x="0" y="2078819"/>
                </a:cubicBezTo>
                <a:cubicBezTo>
                  <a:pt x="-25508" y="1800312"/>
                  <a:pt x="25706" y="1749642"/>
                  <a:pt x="0" y="1517868"/>
                </a:cubicBezTo>
                <a:cubicBezTo>
                  <a:pt x="-25706" y="1286094"/>
                  <a:pt x="23539" y="1093485"/>
                  <a:pt x="0" y="824928"/>
                </a:cubicBezTo>
                <a:cubicBezTo>
                  <a:pt x="-23539" y="556371"/>
                  <a:pt x="-3286" y="23358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" name="AutoShape 4" descr="red and blue glittered textile">
            <a:extLst>
              <a:ext uri="{FF2B5EF4-FFF2-40B4-BE49-F238E27FC236}">
                <a16:creationId xmlns:a16="http://schemas.microsoft.com/office/drawing/2014/main" xmlns="" id="{D95A4D61-4647-4468-870E-5C0BC0F7EA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Sassoon Infant Std" pitchFamily="34" charset="0"/>
            </a:endParaRPr>
          </a:p>
        </p:txBody>
      </p:sp>
      <p:sp>
        <p:nvSpPr>
          <p:cNvPr id="16" name="Subtitle 4">
            <a:extLst>
              <a:ext uri="{FF2B5EF4-FFF2-40B4-BE49-F238E27FC236}">
                <a16:creationId xmlns:a16="http://schemas.microsoft.com/office/drawing/2014/main" xmlns="" id="{E162F16D-BEED-4F47-B6C0-113B7BD33D7E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31914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There are 36 Christmas cards in a box.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Another box contains three-quarters of the cards in the first box.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many Christmas cards are there altogether in the two boxes?</a:t>
            </a:r>
          </a:p>
        </p:txBody>
      </p:sp>
      <p:pic>
        <p:nvPicPr>
          <p:cNvPr id="1026" name="Picture 2" descr="pile of greeting cards">
            <a:extLst>
              <a:ext uri="{FF2B5EF4-FFF2-40B4-BE49-F238E27FC236}">
                <a16:creationId xmlns:a16="http://schemas.microsoft.com/office/drawing/2014/main" xmlns="" id="{B8A2243B-5F20-4DCD-BFF3-9DC6A9F7F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839" y="964180"/>
            <a:ext cx="2312761" cy="1537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9DA6E12-AE0D-4C5A-A888-3082394BDC7F}"/>
              </a:ext>
            </a:extLst>
          </p:cNvPr>
          <p:cNvSpPr/>
          <p:nvPr/>
        </p:nvSpPr>
        <p:spPr>
          <a:xfrm>
            <a:off x="1227067" y="3829779"/>
            <a:ext cx="2535307" cy="369332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4152EC21-7604-4C10-B3B1-BF86F73BA492}"/>
              </a:ext>
            </a:extLst>
          </p:cNvPr>
          <p:cNvSpPr/>
          <p:nvPr/>
        </p:nvSpPr>
        <p:spPr>
          <a:xfrm>
            <a:off x="493020" y="3866606"/>
            <a:ext cx="734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Box 1</a:t>
            </a:r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xmlns="" id="{A8EF217E-691C-4D27-9126-20841D73A59D}"/>
              </a:ext>
            </a:extLst>
          </p:cNvPr>
          <p:cNvSpPr/>
          <p:nvPr/>
        </p:nvSpPr>
        <p:spPr>
          <a:xfrm rot="16200000">
            <a:off x="2370531" y="2460377"/>
            <a:ext cx="248378" cy="2490423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Sassoon Infant Std" pitchFamily="34" charset="0"/>
            </a:endParaRPr>
          </a:p>
        </p:txBody>
      </p:sp>
      <p:sp>
        <p:nvSpPr>
          <p:cNvPr id="24" name="Subtitle 4">
            <a:extLst>
              <a:ext uri="{FF2B5EF4-FFF2-40B4-BE49-F238E27FC236}">
                <a16:creationId xmlns:a16="http://schemas.microsoft.com/office/drawing/2014/main" xmlns="" id="{4B4B3030-73D8-45F4-9374-C237CB805AE6}"/>
              </a:ext>
            </a:extLst>
          </p:cNvPr>
          <p:cNvSpPr txBox="1">
            <a:spLocks/>
          </p:cNvSpPr>
          <p:nvPr/>
        </p:nvSpPr>
        <p:spPr>
          <a:xfrm>
            <a:off x="299523" y="6075489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There are ____ cards altogether in the two boxes.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202E6F5-43C7-4B12-8CC3-63216DE19A90}"/>
              </a:ext>
            </a:extLst>
          </p:cNvPr>
          <p:cNvSpPr txBox="1"/>
          <p:nvPr/>
        </p:nvSpPr>
        <p:spPr>
          <a:xfrm>
            <a:off x="2400800" y="5955663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63</a:t>
            </a:r>
            <a:endParaRPr lang="en-GB" sz="2800" dirty="0">
              <a:solidFill>
                <a:srgbClr val="FE3860"/>
              </a:solidFill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5275AD2-F567-44E8-9F8F-3CBB5499A9EF}"/>
              </a:ext>
            </a:extLst>
          </p:cNvPr>
          <p:cNvSpPr txBox="1"/>
          <p:nvPr/>
        </p:nvSpPr>
        <p:spPr>
          <a:xfrm>
            <a:off x="2096717" y="2975704"/>
            <a:ext cx="737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36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E8072869-5B32-48AE-84D0-1C9F3284618F}"/>
              </a:ext>
            </a:extLst>
          </p:cNvPr>
          <p:cNvSpPr/>
          <p:nvPr/>
        </p:nvSpPr>
        <p:spPr>
          <a:xfrm>
            <a:off x="1227068" y="4758287"/>
            <a:ext cx="1920576" cy="369332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D2BED381-0DED-4B9A-9230-637B08A2C92A}"/>
              </a:ext>
            </a:extLst>
          </p:cNvPr>
          <p:cNvSpPr/>
          <p:nvPr/>
        </p:nvSpPr>
        <p:spPr>
          <a:xfrm>
            <a:off x="493020" y="4795114"/>
            <a:ext cx="734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Box 2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8FBFF746-F14E-4F9F-9CCB-EA44FDB46A63}"/>
              </a:ext>
            </a:extLst>
          </p:cNvPr>
          <p:cNvCxnSpPr>
            <a:cxnSpLocks/>
          </p:cNvCxnSpPr>
          <p:nvPr/>
        </p:nvCxnSpPr>
        <p:spPr>
          <a:xfrm>
            <a:off x="2477084" y="3829779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1ABD9F7A-CEB4-4B52-A83D-060F075607FE}"/>
              </a:ext>
            </a:extLst>
          </p:cNvPr>
          <p:cNvCxnSpPr>
            <a:cxnSpLocks/>
          </p:cNvCxnSpPr>
          <p:nvPr/>
        </p:nvCxnSpPr>
        <p:spPr>
          <a:xfrm>
            <a:off x="1841001" y="3829778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89A7233E-0926-40B7-BAD5-BFE22EB4400D}"/>
              </a:ext>
            </a:extLst>
          </p:cNvPr>
          <p:cNvCxnSpPr>
            <a:cxnSpLocks/>
          </p:cNvCxnSpPr>
          <p:nvPr/>
        </p:nvCxnSpPr>
        <p:spPr>
          <a:xfrm>
            <a:off x="3147643" y="3829778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EA064085-3423-4648-AEB9-F304B325B1A0}"/>
              </a:ext>
            </a:extLst>
          </p:cNvPr>
          <p:cNvCxnSpPr>
            <a:cxnSpLocks/>
          </p:cNvCxnSpPr>
          <p:nvPr/>
        </p:nvCxnSpPr>
        <p:spPr>
          <a:xfrm>
            <a:off x="3147643" y="4235938"/>
            <a:ext cx="0" cy="522349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9DF7A17-D1E3-4198-98EB-1ABF4930A8D7}"/>
              </a:ext>
            </a:extLst>
          </p:cNvPr>
          <p:cNvSpPr txBox="1"/>
          <p:nvPr/>
        </p:nvSpPr>
        <p:spPr>
          <a:xfrm>
            <a:off x="6633161" y="3429000"/>
            <a:ext cx="139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36 ÷ 4 =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E2252A17-A433-4448-A599-81D3C1769645}"/>
              </a:ext>
            </a:extLst>
          </p:cNvPr>
          <p:cNvSpPr txBox="1"/>
          <p:nvPr/>
        </p:nvSpPr>
        <p:spPr>
          <a:xfrm>
            <a:off x="8119925" y="3429000"/>
            <a:ext cx="352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9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1D553A07-7B90-4A8C-8D6B-1CF1E7DD0854}"/>
              </a:ext>
            </a:extLst>
          </p:cNvPr>
          <p:cNvSpPr txBox="1"/>
          <p:nvPr/>
        </p:nvSpPr>
        <p:spPr>
          <a:xfrm>
            <a:off x="1154544" y="3766573"/>
            <a:ext cx="737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9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AC3773C3-2EEE-4E9F-9FFB-346DB3C3B123}"/>
              </a:ext>
            </a:extLst>
          </p:cNvPr>
          <p:cNvSpPr txBox="1"/>
          <p:nvPr/>
        </p:nvSpPr>
        <p:spPr>
          <a:xfrm>
            <a:off x="3108429" y="3753155"/>
            <a:ext cx="737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9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CD41D8AD-7097-46DB-BD56-840E1AF35164}"/>
              </a:ext>
            </a:extLst>
          </p:cNvPr>
          <p:cNvSpPr txBox="1"/>
          <p:nvPr/>
        </p:nvSpPr>
        <p:spPr>
          <a:xfrm>
            <a:off x="2454936" y="3759320"/>
            <a:ext cx="737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9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CAF7D75B-A87A-45BF-9A2C-2460DAB891B2}"/>
              </a:ext>
            </a:extLst>
          </p:cNvPr>
          <p:cNvSpPr txBox="1"/>
          <p:nvPr/>
        </p:nvSpPr>
        <p:spPr>
          <a:xfrm>
            <a:off x="1792845" y="3766572"/>
            <a:ext cx="762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9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5AD52ECD-52B1-4943-8FED-D222A3EFF7BA}"/>
              </a:ext>
            </a:extLst>
          </p:cNvPr>
          <p:cNvSpPr txBox="1"/>
          <p:nvPr/>
        </p:nvSpPr>
        <p:spPr>
          <a:xfrm>
            <a:off x="6633161" y="4194950"/>
            <a:ext cx="12025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9 x 3 =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7553E9CD-DB86-482E-B6E7-F57B9C3156FA}"/>
              </a:ext>
            </a:extLst>
          </p:cNvPr>
          <p:cNvSpPr txBox="1"/>
          <p:nvPr/>
        </p:nvSpPr>
        <p:spPr>
          <a:xfrm>
            <a:off x="8011102" y="4194950"/>
            <a:ext cx="521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27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025052E2-4135-4BEF-B02B-BECA93D3F8CC}"/>
              </a:ext>
            </a:extLst>
          </p:cNvPr>
          <p:cNvSpPr txBox="1"/>
          <p:nvPr/>
        </p:nvSpPr>
        <p:spPr>
          <a:xfrm>
            <a:off x="6612422" y="4940023"/>
            <a:ext cx="1572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36 + 27 =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D73E7116-532B-4B62-8EB8-274F8403C1F1}"/>
              </a:ext>
            </a:extLst>
          </p:cNvPr>
          <p:cNvSpPr txBox="1"/>
          <p:nvPr/>
        </p:nvSpPr>
        <p:spPr>
          <a:xfrm>
            <a:off x="8312446" y="4940023"/>
            <a:ext cx="521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63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46" name="Right Brace 45">
            <a:extLst>
              <a:ext uri="{FF2B5EF4-FFF2-40B4-BE49-F238E27FC236}">
                <a16:creationId xmlns:a16="http://schemas.microsoft.com/office/drawing/2014/main" xmlns="" id="{0340D256-28C0-4956-9F2C-CC8002E9775D}"/>
              </a:ext>
            </a:extLst>
          </p:cNvPr>
          <p:cNvSpPr/>
          <p:nvPr/>
        </p:nvSpPr>
        <p:spPr>
          <a:xfrm rot="16200000" flipH="1">
            <a:off x="2065122" y="4293220"/>
            <a:ext cx="223426" cy="1889922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Sassoon Infant Std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ADFD18D8-8EE7-403D-BD72-7C7F4CE01004}"/>
              </a:ext>
            </a:extLst>
          </p:cNvPr>
          <p:cNvSpPr txBox="1"/>
          <p:nvPr/>
        </p:nvSpPr>
        <p:spPr>
          <a:xfrm>
            <a:off x="1776939" y="5501546"/>
            <a:ext cx="737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27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56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/>
      <p:bldP spid="23" grpId="0" animBg="1"/>
      <p:bldP spid="24" grpId="0"/>
      <p:bldP spid="25" grpId="0"/>
      <p:bldP spid="28" grpId="0"/>
      <p:bldP spid="29" grpId="0" animBg="1"/>
      <p:bldP spid="30" grpId="0"/>
      <p:bldP spid="35" grpId="0"/>
      <p:bldP spid="36" grpId="0"/>
      <p:bldP spid="37" grpId="0"/>
      <p:bldP spid="38" grpId="0"/>
      <p:bldP spid="39" grpId="0"/>
      <p:bldP spid="40" grpId="0"/>
      <p:bldP spid="42" grpId="0"/>
      <p:bldP spid="43" grpId="0"/>
      <p:bldP spid="44" grpId="0"/>
      <p:bldP spid="45" grpId="0"/>
      <p:bldP spid="46" grpId="0" animBg="1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Advent </a:t>
            </a:r>
            <a:r>
              <a:rPr lang="en-GB" dirty="0" err="1" smtClean="0">
                <a:latin typeface="Sassoon Infant Std" pitchFamily="34" charset="0"/>
              </a:rPr>
              <a:t>CalenBAR</a:t>
            </a:r>
            <a:r>
              <a:rPr lang="en-GB" dirty="0" smtClean="0">
                <a:latin typeface="Sassoon Infant Std" pitchFamily="34" charset="0"/>
              </a:rPr>
              <a:t> </a:t>
            </a:r>
            <a:r>
              <a:rPr lang="en-GB" dirty="0">
                <a:latin typeface="Sassoon Infant Std" pitchFamily="34" charset="0"/>
              </a:rPr>
              <a:t>| 22</a:t>
            </a:r>
            <a:r>
              <a:rPr lang="en-GB" baseline="30000" dirty="0">
                <a:latin typeface="Sassoon Infant Std" pitchFamily="34" charset="0"/>
              </a:rPr>
              <a:t>nd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696452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latin typeface="Sassoon Infant Std" pitchFamily="34" charset="0"/>
              </a:rPr>
              <a:t>Jamal, Yasmin and Ruth have been saving money to buy presents.</a:t>
            </a:r>
          </a:p>
          <a:p>
            <a:pPr algn="l"/>
            <a:r>
              <a:rPr lang="en-US" dirty="0">
                <a:latin typeface="Sassoon Infant Std" pitchFamily="34" charset="0"/>
              </a:rPr>
              <a:t>Jamal and Yasmin have a total of £110; Yasmin and Ruth have a total of £160.</a:t>
            </a:r>
          </a:p>
          <a:p>
            <a:pPr algn="l"/>
            <a:r>
              <a:rPr lang="en-US" dirty="0">
                <a:latin typeface="Sassoon Infant Std" pitchFamily="34" charset="0"/>
              </a:rPr>
              <a:t>Ruth has 3 times as much money as Yasmin.</a:t>
            </a:r>
          </a:p>
          <a:p>
            <a:pPr algn="l"/>
            <a:r>
              <a:rPr lang="en-US" dirty="0">
                <a:latin typeface="Sassoon Infant Std" pitchFamily="34" charset="0"/>
              </a:rPr>
              <a:t>How much money does Jamal have? </a:t>
            </a:r>
            <a:endParaRPr lang="en-GB" dirty="0">
              <a:latin typeface="Sassoon Infant Std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67C8306-1A2D-4A40-B10E-BA180AE7B958}"/>
              </a:ext>
            </a:extLst>
          </p:cNvPr>
          <p:cNvSpPr/>
          <p:nvPr/>
        </p:nvSpPr>
        <p:spPr>
          <a:xfrm>
            <a:off x="152399" y="2725613"/>
            <a:ext cx="5808785" cy="3299712"/>
          </a:xfrm>
          <a:custGeom>
            <a:avLst/>
            <a:gdLst>
              <a:gd name="connsiteX0" fmla="*/ 0 w 5808785"/>
              <a:gd name="connsiteY0" fmla="*/ 0 h 3299712"/>
              <a:gd name="connsiteX1" fmla="*/ 587333 w 5808785"/>
              <a:gd name="connsiteY1" fmla="*/ 0 h 3299712"/>
              <a:gd name="connsiteX2" fmla="*/ 1058490 w 5808785"/>
              <a:gd name="connsiteY2" fmla="*/ 0 h 3299712"/>
              <a:gd name="connsiteX3" fmla="*/ 1820086 w 5808785"/>
              <a:gd name="connsiteY3" fmla="*/ 0 h 3299712"/>
              <a:gd name="connsiteX4" fmla="*/ 2407419 w 5808785"/>
              <a:gd name="connsiteY4" fmla="*/ 0 h 3299712"/>
              <a:gd name="connsiteX5" fmla="*/ 2994751 w 5808785"/>
              <a:gd name="connsiteY5" fmla="*/ 0 h 3299712"/>
              <a:gd name="connsiteX6" fmla="*/ 3756348 w 5808785"/>
              <a:gd name="connsiteY6" fmla="*/ 0 h 3299712"/>
              <a:gd name="connsiteX7" fmla="*/ 4285592 w 5808785"/>
              <a:gd name="connsiteY7" fmla="*/ 0 h 3299712"/>
              <a:gd name="connsiteX8" fmla="*/ 5047189 w 5808785"/>
              <a:gd name="connsiteY8" fmla="*/ 0 h 3299712"/>
              <a:gd name="connsiteX9" fmla="*/ 5808785 w 5808785"/>
              <a:gd name="connsiteY9" fmla="*/ 0 h 3299712"/>
              <a:gd name="connsiteX10" fmla="*/ 5808785 w 5808785"/>
              <a:gd name="connsiteY10" fmla="*/ 659942 h 3299712"/>
              <a:gd name="connsiteX11" fmla="*/ 5808785 w 5808785"/>
              <a:gd name="connsiteY11" fmla="*/ 1319885 h 3299712"/>
              <a:gd name="connsiteX12" fmla="*/ 5808785 w 5808785"/>
              <a:gd name="connsiteY12" fmla="*/ 2012824 h 3299712"/>
              <a:gd name="connsiteX13" fmla="*/ 5808785 w 5808785"/>
              <a:gd name="connsiteY13" fmla="*/ 2573775 h 3299712"/>
              <a:gd name="connsiteX14" fmla="*/ 5808785 w 5808785"/>
              <a:gd name="connsiteY14" fmla="*/ 3299712 h 3299712"/>
              <a:gd name="connsiteX15" fmla="*/ 5163364 w 5808785"/>
              <a:gd name="connsiteY15" fmla="*/ 3299712 h 3299712"/>
              <a:gd name="connsiteX16" fmla="*/ 4517944 w 5808785"/>
              <a:gd name="connsiteY16" fmla="*/ 3299712 h 3299712"/>
              <a:gd name="connsiteX17" fmla="*/ 3756348 w 5808785"/>
              <a:gd name="connsiteY17" fmla="*/ 3299712 h 3299712"/>
              <a:gd name="connsiteX18" fmla="*/ 3110927 w 5808785"/>
              <a:gd name="connsiteY18" fmla="*/ 3299712 h 3299712"/>
              <a:gd name="connsiteX19" fmla="*/ 2639770 w 5808785"/>
              <a:gd name="connsiteY19" fmla="*/ 3299712 h 3299712"/>
              <a:gd name="connsiteX20" fmla="*/ 2110525 w 5808785"/>
              <a:gd name="connsiteY20" fmla="*/ 3299712 h 3299712"/>
              <a:gd name="connsiteX21" fmla="*/ 1348929 w 5808785"/>
              <a:gd name="connsiteY21" fmla="*/ 3299712 h 3299712"/>
              <a:gd name="connsiteX22" fmla="*/ 703508 w 5808785"/>
              <a:gd name="connsiteY22" fmla="*/ 3299712 h 3299712"/>
              <a:gd name="connsiteX23" fmla="*/ 0 w 5808785"/>
              <a:gd name="connsiteY23" fmla="*/ 3299712 h 3299712"/>
              <a:gd name="connsiteX24" fmla="*/ 0 w 5808785"/>
              <a:gd name="connsiteY24" fmla="*/ 2639770 h 3299712"/>
              <a:gd name="connsiteX25" fmla="*/ 0 w 5808785"/>
              <a:gd name="connsiteY25" fmla="*/ 2078819 h 3299712"/>
              <a:gd name="connsiteX26" fmla="*/ 0 w 5808785"/>
              <a:gd name="connsiteY26" fmla="*/ 1517868 h 3299712"/>
              <a:gd name="connsiteX27" fmla="*/ 0 w 5808785"/>
              <a:gd name="connsiteY27" fmla="*/ 824928 h 3299712"/>
              <a:gd name="connsiteX28" fmla="*/ 0 w 5808785"/>
              <a:gd name="connsiteY28" fmla="*/ 0 h 329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99712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996" y="327912"/>
                  <a:pt x="5836255" y="492989"/>
                  <a:pt x="5808785" y="659942"/>
                </a:cubicBezTo>
                <a:cubicBezTo>
                  <a:pt x="5781315" y="826895"/>
                  <a:pt x="5797836" y="1040382"/>
                  <a:pt x="5808785" y="1319885"/>
                </a:cubicBezTo>
                <a:cubicBezTo>
                  <a:pt x="5819734" y="1599388"/>
                  <a:pt x="5813879" y="1838583"/>
                  <a:pt x="5808785" y="2012824"/>
                </a:cubicBezTo>
                <a:cubicBezTo>
                  <a:pt x="5803691" y="2187065"/>
                  <a:pt x="5800148" y="2442826"/>
                  <a:pt x="5808785" y="2573775"/>
                </a:cubicBezTo>
                <a:cubicBezTo>
                  <a:pt x="5817422" y="2704724"/>
                  <a:pt x="5816589" y="3111440"/>
                  <a:pt x="5808785" y="3299712"/>
                </a:cubicBezTo>
                <a:cubicBezTo>
                  <a:pt x="5615716" y="3324679"/>
                  <a:pt x="5433277" y="3282179"/>
                  <a:pt x="5163364" y="3299712"/>
                </a:cubicBezTo>
                <a:cubicBezTo>
                  <a:pt x="4893451" y="3317245"/>
                  <a:pt x="4699512" y="3322338"/>
                  <a:pt x="4517944" y="3299712"/>
                </a:cubicBezTo>
                <a:cubicBezTo>
                  <a:pt x="4336376" y="3277086"/>
                  <a:pt x="3955055" y="3315989"/>
                  <a:pt x="3756348" y="3299712"/>
                </a:cubicBezTo>
                <a:cubicBezTo>
                  <a:pt x="3557641" y="3283435"/>
                  <a:pt x="3412176" y="3281492"/>
                  <a:pt x="3110927" y="3299712"/>
                </a:cubicBezTo>
                <a:cubicBezTo>
                  <a:pt x="2809678" y="3317932"/>
                  <a:pt x="2841429" y="3294824"/>
                  <a:pt x="2639770" y="3299712"/>
                </a:cubicBezTo>
                <a:cubicBezTo>
                  <a:pt x="2438111" y="3304600"/>
                  <a:pt x="2298298" y="3319335"/>
                  <a:pt x="2110525" y="3299712"/>
                </a:cubicBezTo>
                <a:cubicBezTo>
                  <a:pt x="1922752" y="3280089"/>
                  <a:pt x="1657733" y="3279438"/>
                  <a:pt x="1348929" y="3299712"/>
                </a:cubicBezTo>
                <a:cubicBezTo>
                  <a:pt x="1040125" y="3319986"/>
                  <a:pt x="898143" y="3307624"/>
                  <a:pt x="703508" y="3299712"/>
                </a:cubicBezTo>
                <a:cubicBezTo>
                  <a:pt x="508873" y="3291800"/>
                  <a:pt x="282459" y="3305070"/>
                  <a:pt x="0" y="3299712"/>
                </a:cubicBezTo>
                <a:cubicBezTo>
                  <a:pt x="-9784" y="3106043"/>
                  <a:pt x="16674" y="2779055"/>
                  <a:pt x="0" y="2639770"/>
                </a:cubicBezTo>
                <a:cubicBezTo>
                  <a:pt x="-16674" y="2500485"/>
                  <a:pt x="25508" y="2357326"/>
                  <a:pt x="0" y="2078819"/>
                </a:cubicBezTo>
                <a:cubicBezTo>
                  <a:pt x="-25508" y="1800312"/>
                  <a:pt x="25706" y="1749642"/>
                  <a:pt x="0" y="1517868"/>
                </a:cubicBezTo>
                <a:cubicBezTo>
                  <a:pt x="-25706" y="1286094"/>
                  <a:pt x="23539" y="1093485"/>
                  <a:pt x="0" y="824928"/>
                </a:cubicBezTo>
                <a:cubicBezTo>
                  <a:pt x="-23539" y="556371"/>
                  <a:pt x="-3286" y="23358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E1742CA-D293-6D4F-A014-F756F785EFE3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F46CC1B-17C1-4A44-B99C-074F07E07BB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9E71F99-D686-3D4B-8836-CBCBEB70C92E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2050" name="Picture 2" descr="green and white polka dot gift box beside red and white polka dot gift box">
            <a:extLst>
              <a:ext uri="{FF2B5EF4-FFF2-40B4-BE49-F238E27FC236}">
                <a16:creationId xmlns:a16="http://schemas.microsoft.com/office/drawing/2014/main" xmlns="" id="{D2050B62-40DB-4F86-977E-F84EE2F00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851" y="832675"/>
            <a:ext cx="2190749" cy="177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616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Advent </a:t>
            </a:r>
            <a:r>
              <a:rPr lang="en-GB" dirty="0" err="1" smtClean="0">
                <a:latin typeface="Sassoon Infant Std" pitchFamily="34" charset="0"/>
              </a:rPr>
              <a:t>CalenBAR</a:t>
            </a:r>
            <a:r>
              <a:rPr lang="en-GB" dirty="0" smtClean="0">
                <a:latin typeface="Sassoon Infant Std" pitchFamily="34" charset="0"/>
              </a:rPr>
              <a:t> </a:t>
            </a:r>
            <a:r>
              <a:rPr lang="en-GB" dirty="0">
                <a:latin typeface="Sassoon Infant Std" pitchFamily="34" charset="0"/>
              </a:rPr>
              <a:t>| 22</a:t>
            </a:r>
            <a:r>
              <a:rPr lang="en-GB" baseline="30000" dirty="0">
                <a:latin typeface="Sassoon Infant Std" pitchFamily="34" charset="0"/>
              </a:rPr>
              <a:t>nd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696452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latin typeface="Sassoon Infant Std" pitchFamily="34" charset="0"/>
              </a:rPr>
              <a:t>Jamal, Yasmin and Ruth have been saving money to buy presents.</a:t>
            </a:r>
          </a:p>
          <a:p>
            <a:pPr algn="l"/>
            <a:r>
              <a:rPr lang="en-US" dirty="0">
                <a:latin typeface="Sassoon Infant Std" pitchFamily="34" charset="0"/>
              </a:rPr>
              <a:t>Jamal and Yasmin have a total of £110; Yasmin and Ruth have a total of £160.</a:t>
            </a:r>
          </a:p>
          <a:p>
            <a:pPr algn="l"/>
            <a:r>
              <a:rPr lang="en-US" dirty="0">
                <a:latin typeface="Sassoon Infant Std" pitchFamily="34" charset="0"/>
              </a:rPr>
              <a:t>Ruth has 3 times as much money as Yasmin.</a:t>
            </a:r>
          </a:p>
          <a:p>
            <a:pPr algn="l"/>
            <a:r>
              <a:rPr lang="en-US" dirty="0">
                <a:latin typeface="Sassoon Infant Std" pitchFamily="34" charset="0"/>
              </a:rPr>
              <a:t>How much money does Jamal have? </a:t>
            </a:r>
            <a:endParaRPr lang="en-GB" dirty="0">
              <a:latin typeface="Sassoon Infant Std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67C8306-1A2D-4A40-B10E-BA180AE7B958}"/>
              </a:ext>
            </a:extLst>
          </p:cNvPr>
          <p:cNvSpPr/>
          <p:nvPr/>
        </p:nvSpPr>
        <p:spPr>
          <a:xfrm>
            <a:off x="152399" y="2725613"/>
            <a:ext cx="5808785" cy="3299712"/>
          </a:xfrm>
          <a:custGeom>
            <a:avLst/>
            <a:gdLst>
              <a:gd name="connsiteX0" fmla="*/ 0 w 5808785"/>
              <a:gd name="connsiteY0" fmla="*/ 0 h 3299712"/>
              <a:gd name="connsiteX1" fmla="*/ 587333 w 5808785"/>
              <a:gd name="connsiteY1" fmla="*/ 0 h 3299712"/>
              <a:gd name="connsiteX2" fmla="*/ 1058490 w 5808785"/>
              <a:gd name="connsiteY2" fmla="*/ 0 h 3299712"/>
              <a:gd name="connsiteX3" fmla="*/ 1820086 w 5808785"/>
              <a:gd name="connsiteY3" fmla="*/ 0 h 3299712"/>
              <a:gd name="connsiteX4" fmla="*/ 2407419 w 5808785"/>
              <a:gd name="connsiteY4" fmla="*/ 0 h 3299712"/>
              <a:gd name="connsiteX5" fmla="*/ 2994751 w 5808785"/>
              <a:gd name="connsiteY5" fmla="*/ 0 h 3299712"/>
              <a:gd name="connsiteX6" fmla="*/ 3756348 w 5808785"/>
              <a:gd name="connsiteY6" fmla="*/ 0 h 3299712"/>
              <a:gd name="connsiteX7" fmla="*/ 4285592 w 5808785"/>
              <a:gd name="connsiteY7" fmla="*/ 0 h 3299712"/>
              <a:gd name="connsiteX8" fmla="*/ 5047189 w 5808785"/>
              <a:gd name="connsiteY8" fmla="*/ 0 h 3299712"/>
              <a:gd name="connsiteX9" fmla="*/ 5808785 w 5808785"/>
              <a:gd name="connsiteY9" fmla="*/ 0 h 3299712"/>
              <a:gd name="connsiteX10" fmla="*/ 5808785 w 5808785"/>
              <a:gd name="connsiteY10" fmla="*/ 659942 h 3299712"/>
              <a:gd name="connsiteX11" fmla="*/ 5808785 w 5808785"/>
              <a:gd name="connsiteY11" fmla="*/ 1319885 h 3299712"/>
              <a:gd name="connsiteX12" fmla="*/ 5808785 w 5808785"/>
              <a:gd name="connsiteY12" fmla="*/ 2012824 h 3299712"/>
              <a:gd name="connsiteX13" fmla="*/ 5808785 w 5808785"/>
              <a:gd name="connsiteY13" fmla="*/ 2573775 h 3299712"/>
              <a:gd name="connsiteX14" fmla="*/ 5808785 w 5808785"/>
              <a:gd name="connsiteY14" fmla="*/ 3299712 h 3299712"/>
              <a:gd name="connsiteX15" fmla="*/ 5163364 w 5808785"/>
              <a:gd name="connsiteY15" fmla="*/ 3299712 h 3299712"/>
              <a:gd name="connsiteX16" fmla="*/ 4517944 w 5808785"/>
              <a:gd name="connsiteY16" fmla="*/ 3299712 h 3299712"/>
              <a:gd name="connsiteX17" fmla="*/ 3756348 w 5808785"/>
              <a:gd name="connsiteY17" fmla="*/ 3299712 h 3299712"/>
              <a:gd name="connsiteX18" fmla="*/ 3110927 w 5808785"/>
              <a:gd name="connsiteY18" fmla="*/ 3299712 h 3299712"/>
              <a:gd name="connsiteX19" fmla="*/ 2639770 w 5808785"/>
              <a:gd name="connsiteY19" fmla="*/ 3299712 h 3299712"/>
              <a:gd name="connsiteX20" fmla="*/ 2110525 w 5808785"/>
              <a:gd name="connsiteY20" fmla="*/ 3299712 h 3299712"/>
              <a:gd name="connsiteX21" fmla="*/ 1348929 w 5808785"/>
              <a:gd name="connsiteY21" fmla="*/ 3299712 h 3299712"/>
              <a:gd name="connsiteX22" fmla="*/ 703508 w 5808785"/>
              <a:gd name="connsiteY22" fmla="*/ 3299712 h 3299712"/>
              <a:gd name="connsiteX23" fmla="*/ 0 w 5808785"/>
              <a:gd name="connsiteY23" fmla="*/ 3299712 h 3299712"/>
              <a:gd name="connsiteX24" fmla="*/ 0 w 5808785"/>
              <a:gd name="connsiteY24" fmla="*/ 2639770 h 3299712"/>
              <a:gd name="connsiteX25" fmla="*/ 0 w 5808785"/>
              <a:gd name="connsiteY25" fmla="*/ 2078819 h 3299712"/>
              <a:gd name="connsiteX26" fmla="*/ 0 w 5808785"/>
              <a:gd name="connsiteY26" fmla="*/ 1517868 h 3299712"/>
              <a:gd name="connsiteX27" fmla="*/ 0 w 5808785"/>
              <a:gd name="connsiteY27" fmla="*/ 824928 h 3299712"/>
              <a:gd name="connsiteX28" fmla="*/ 0 w 5808785"/>
              <a:gd name="connsiteY28" fmla="*/ 0 h 329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99712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996" y="327912"/>
                  <a:pt x="5836255" y="492989"/>
                  <a:pt x="5808785" y="659942"/>
                </a:cubicBezTo>
                <a:cubicBezTo>
                  <a:pt x="5781315" y="826895"/>
                  <a:pt x="5797836" y="1040382"/>
                  <a:pt x="5808785" y="1319885"/>
                </a:cubicBezTo>
                <a:cubicBezTo>
                  <a:pt x="5819734" y="1599388"/>
                  <a:pt x="5813879" y="1838583"/>
                  <a:pt x="5808785" y="2012824"/>
                </a:cubicBezTo>
                <a:cubicBezTo>
                  <a:pt x="5803691" y="2187065"/>
                  <a:pt x="5800148" y="2442826"/>
                  <a:pt x="5808785" y="2573775"/>
                </a:cubicBezTo>
                <a:cubicBezTo>
                  <a:pt x="5817422" y="2704724"/>
                  <a:pt x="5816589" y="3111440"/>
                  <a:pt x="5808785" y="3299712"/>
                </a:cubicBezTo>
                <a:cubicBezTo>
                  <a:pt x="5615716" y="3324679"/>
                  <a:pt x="5433277" y="3282179"/>
                  <a:pt x="5163364" y="3299712"/>
                </a:cubicBezTo>
                <a:cubicBezTo>
                  <a:pt x="4893451" y="3317245"/>
                  <a:pt x="4699512" y="3322338"/>
                  <a:pt x="4517944" y="3299712"/>
                </a:cubicBezTo>
                <a:cubicBezTo>
                  <a:pt x="4336376" y="3277086"/>
                  <a:pt x="3955055" y="3315989"/>
                  <a:pt x="3756348" y="3299712"/>
                </a:cubicBezTo>
                <a:cubicBezTo>
                  <a:pt x="3557641" y="3283435"/>
                  <a:pt x="3412176" y="3281492"/>
                  <a:pt x="3110927" y="3299712"/>
                </a:cubicBezTo>
                <a:cubicBezTo>
                  <a:pt x="2809678" y="3317932"/>
                  <a:pt x="2841429" y="3294824"/>
                  <a:pt x="2639770" y="3299712"/>
                </a:cubicBezTo>
                <a:cubicBezTo>
                  <a:pt x="2438111" y="3304600"/>
                  <a:pt x="2298298" y="3319335"/>
                  <a:pt x="2110525" y="3299712"/>
                </a:cubicBezTo>
                <a:cubicBezTo>
                  <a:pt x="1922752" y="3280089"/>
                  <a:pt x="1657733" y="3279438"/>
                  <a:pt x="1348929" y="3299712"/>
                </a:cubicBezTo>
                <a:cubicBezTo>
                  <a:pt x="1040125" y="3319986"/>
                  <a:pt x="898143" y="3307624"/>
                  <a:pt x="703508" y="3299712"/>
                </a:cubicBezTo>
                <a:cubicBezTo>
                  <a:pt x="508873" y="3291800"/>
                  <a:pt x="282459" y="3305070"/>
                  <a:pt x="0" y="3299712"/>
                </a:cubicBezTo>
                <a:cubicBezTo>
                  <a:pt x="-9784" y="3106043"/>
                  <a:pt x="16674" y="2779055"/>
                  <a:pt x="0" y="2639770"/>
                </a:cubicBezTo>
                <a:cubicBezTo>
                  <a:pt x="-16674" y="2500485"/>
                  <a:pt x="25508" y="2357326"/>
                  <a:pt x="0" y="2078819"/>
                </a:cubicBezTo>
                <a:cubicBezTo>
                  <a:pt x="-25508" y="1800312"/>
                  <a:pt x="25706" y="1749642"/>
                  <a:pt x="0" y="1517868"/>
                </a:cubicBezTo>
                <a:cubicBezTo>
                  <a:pt x="-25706" y="1286094"/>
                  <a:pt x="23539" y="1093485"/>
                  <a:pt x="0" y="824928"/>
                </a:cubicBezTo>
                <a:cubicBezTo>
                  <a:pt x="-23539" y="556371"/>
                  <a:pt x="-3286" y="23358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E1742CA-D293-6D4F-A014-F756F785EFE3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F46CC1B-17C1-4A44-B99C-074F07E07BB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9E71F99-D686-3D4B-8836-CBCBEB70C92E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2050" name="Picture 2" descr="green and white polka dot gift box beside red and white polka dot gift box">
            <a:extLst>
              <a:ext uri="{FF2B5EF4-FFF2-40B4-BE49-F238E27FC236}">
                <a16:creationId xmlns:a16="http://schemas.microsoft.com/office/drawing/2014/main" xmlns="" id="{D2050B62-40DB-4F86-977E-F84EE2F00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851" y="832675"/>
            <a:ext cx="2190749" cy="177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E1280F1-0FFA-4693-B30F-60236F6088EB}"/>
              </a:ext>
            </a:extLst>
          </p:cNvPr>
          <p:cNvSpPr/>
          <p:nvPr/>
        </p:nvSpPr>
        <p:spPr>
          <a:xfrm>
            <a:off x="1496701" y="3790012"/>
            <a:ext cx="1398899" cy="369332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242535B-9DA3-4D92-8E66-64281E1CD0EC}"/>
              </a:ext>
            </a:extLst>
          </p:cNvPr>
          <p:cNvSpPr/>
          <p:nvPr/>
        </p:nvSpPr>
        <p:spPr>
          <a:xfrm>
            <a:off x="529442" y="3831672"/>
            <a:ext cx="742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Jamal</a:t>
            </a:r>
          </a:p>
        </p:txBody>
      </p:sp>
      <p:sp>
        <p:nvSpPr>
          <p:cNvPr id="20" name="Subtitle 4">
            <a:extLst>
              <a:ext uri="{FF2B5EF4-FFF2-40B4-BE49-F238E27FC236}">
                <a16:creationId xmlns:a16="http://schemas.microsoft.com/office/drawing/2014/main" xmlns="" id="{B05E2DCD-07FB-43E6-882B-86FDD352B94A}"/>
              </a:ext>
            </a:extLst>
          </p:cNvPr>
          <p:cNvSpPr txBox="1">
            <a:spLocks/>
          </p:cNvSpPr>
          <p:nvPr/>
        </p:nvSpPr>
        <p:spPr>
          <a:xfrm>
            <a:off x="299523" y="6075489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Jamal has £____.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6C6AF44-E52B-4D17-AB59-D8F40AD65E70}"/>
              </a:ext>
            </a:extLst>
          </p:cNvPr>
          <p:cNvSpPr txBox="1"/>
          <p:nvPr/>
        </p:nvSpPr>
        <p:spPr>
          <a:xfrm>
            <a:off x="2632708" y="5931111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70</a:t>
            </a:r>
            <a:endParaRPr lang="en-GB" sz="2800" dirty="0">
              <a:solidFill>
                <a:srgbClr val="FE3860"/>
              </a:solidFill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5354BCB-E08B-49FA-9BA7-3E852CF88BC0}"/>
              </a:ext>
            </a:extLst>
          </p:cNvPr>
          <p:cNvSpPr/>
          <p:nvPr/>
        </p:nvSpPr>
        <p:spPr>
          <a:xfrm>
            <a:off x="1496701" y="4538336"/>
            <a:ext cx="778413" cy="369332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B8440733-7592-401D-8B1D-023A7F067888}"/>
              </a:ext>
            </a:extLst>
          </p:cNvPr>
          <p:cNvSpPr/>
          <p:nvPr/>
        </p:nvSpPr>
        <p:spPr>
          <a:xfrm>
            <a:off x="468071" y="4571798"/>
            <a:ext cx="832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Yasmin</a:t>
            </a:r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xmlns="" id="{BE2E71CA-919A-4A4E-A726-6E3AE213B658}"/>
              </a:ext>
            </a:extLst>
          </p:cNvPr>
          <p:cNvSpPr/>
          <p:nvPr/>
        </p:nvSpPr>
        <p:spPr>
          <a:xfrm>
            <a:off x="2964251" y="3768140"/>
            <a:ext cx="343306" cy="1151177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Sassoon Infant Std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6EB53E0-3B6A-40FB-9558-B564355C4829}"/>
              </a:ext>
            </a:extLst>
          </p:cNvPr>
          <p:cNvSpPr txBox="1"/>
          <p:nvPr/>
        </p:nvSpPr>
        <p:spPr>
          <a:xfrm>
            <a:off x="3480874" y="4085340"/>
            <a:ext cx="873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£110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xmlns="" id="{944F57B0-BA3C-467C-8DFB-F6770CAE952B}"/>
              </a:ext>
            </a:extLst>
          </p:cNvPr>
          <p:cNvSpPr/>
          <p:nvPr/>
        </p:nvSpPr>
        <p:spPr>
          <a:xfrm>
            <a:off x="3978554" y="4538336"/>
            <a:ext cx="343306" cy="1151177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Sassoon Infant Std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FF4A153F-DD1C-4520-954F-EFD2DFA47466}"/>
              </a:ext>
            </a:extLst>
          </p:cNvPr>
          <p:cNvSpPr/>
          <p:nvPr/>
        </p:nvSpPr>
        <p:spPr>
          <a:xfrm>
            <a:off x="1496700" y="5275962"/>
            <a:ext cx="778413" cy="369332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1FD4F15B-B660-4EC2-AE23-82728280879A}"/>
              </a:ext>
            </a:extLst>
          </p:cNvPr>
          <p:cNvSpPr/>
          <p:nvPr/>
        </p:nvSpPr>
        <p:spPr>
          <a:xfrm>
            <a:off x="2278378" y="5275962"/>
            <a:ext cx="778413" cy="369332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37F5DC1D-EB5E-4D1E-A7E3-A927409741FD}"/>
              </a:ext>
            </a:extLst>
          </p:cNvPr>
          <p:cNvSpPr/>
          <p:nvPr/>
        </p:nvSpPr>
        <p:spPr>
          <a:xfrm>
            <a:off x="3056791" y="5275962"/>
            <a:ext cx="778413" cy="369332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98F59C02-474C-46A7-9A31-27FAE48F57CC}"/>
              </a:ext>
            </a:extLst>
          </p:cNvPr>
          <p:cNvSpPr/>
          <p:nvPr/>
        </p:nvSpPr>
        <p:spPr>
          <a:xfrm>
            <a:off x="720878" y="5332766"/>
            <a:ext cx="6174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Ruth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57593AC6-13F0-46E5-BF7D-2B1CAEFBDE8F}"/>
              </a:ext>
            </a:extLst>
          </p:cNvPr>
          <p:cNvSpPr txBox="1"/>
          <p:nvPr/>
        </p:nvSpPr>
        <p:spPr>
          <a:xfrm>
            <a:off x="4487513" y="4830866"/>
            <a:ext cx="855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£160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A6406005-C031-4F9C-A277-6C233AC0B0D4}"/>
              </a:ext>
            </a:extLst>
          </p:cNvPr>
          <p:cNvSpPr txBox="1"/>
          <p:nvPr/>
        </p:nvSpPr>
        <p:spPr>
          <a:xfrm>
            <a:off x="1820659" y="3721582"/>
            <a:ext cx="873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?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57056BD3-A32B-426F-852E-6EFB1CF99662}"/>
              </a:ext>
            </a:extLst>
          </p:cNvPr>
          <p:cNvSpPr txBox="1"/>
          <p:nvPr/>
        </p:nvSpPr>
        <p:spPr>
          <a:xfrm>
            <a:off x="6478546" y="3281988"/>
            <a:ext cx="1726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£160 ÷ 4 =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85630941-C78C-4C5E-9927-298080BA8A09}"/>
              </a:ext>
            </a:extLst>
          </p:cNvPr>
          <p:cNvSpPr txBox="1"/>
          <p:nvPr/>
        </p:nvSpPr>
        <p:spPr>
          <a:xfrm>
            <a:off x="8334453" y="3281988"/>
            <a:ext cx="689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£40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0ECF0227-F178-4F23-AB9B-11BF7CFE0F25}"/>
              </a:ext>
            </a:extLst>
          </p:cNvPr>
          <p:cNvSpPr txBox="1"/>
          <p:nvPr/>
        </p:nvSpPr>
        <p:spPr>
          <a:xfrm>
            <a:off x="1437655" y="4476781"/>
            <a:ext cx="855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£40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987DA835-D137-43BB-BA9E-67320477E35B}"/>
              </a:ext>
            </a:extLst>
          </p:cNvPr>
          <p:cNvSpPr txBox="1"/>
          <p:nvPr/>
        </p:nvSpPr>
        <p:spPr>
          <a:xfrm>
            <a:off x="1437655" y="5222013"/>
            <a:ext cx="855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£40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C7AC77AB-756D-4C4C-B883-B7FCABA7DAEE}"/>
              </a:ext>
            </a:extLst>
          </p:cNvPr>
          <p:cNvSpPr txBox="1"/>
          <p:nvPr/>
        </p:nvSpPr>
        <p:spPr>
          <a:xfrm>
            <a:off x="2225859" y="5222013"/>
            <a:ext cx="855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£40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FDF21633-9623-46EC-A045-297CB71A3EFB}"/>
              </a:ext>
            </a:extLst>
          </p:cNvPr>
          <p:cNvSpPr txBox="1"/>
          <p:nvPr/>
        </p:nvSpPr>
        <p:spPr>
          <a:xfrm>
            <a:off x="3004272" y="5214407"/>
            <a:ext cx="855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£40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E46F37CA-229F-46E5-BDF4-922D0059E445}"/>
              </a:ext>
            </a:extLst>
          </p:cNvPr>
          <p:cNvSpPr txBox="1"/>
          <p:nvPr/>
        </p:nvSpPr>
        <p:spPr>
          <a:xfrm>
            <a:off x="6478546" y="4014340"/>
            <a:ext cx="1989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£110 - £40 =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7A25B93-47F5-42DC-8BD1-F633B2E07A15}"/>
              </a:ext>
            </a:extLst>
          </p:cNvPr>
          <p:cNvSpPr txBox="1"/>
          <p:nvPr/>
        </p:nvSpPr>
        <p:spPr>
          <a:xfrm>
            <a:off x="8644228" y="4014340"/>
            <a:ext cx="689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£70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8F440CC4-2F73-4380-87E5-0CA1792E4524}"/>
              </a:ext>
            </a:extLst>
          </p:cNvPr>
          <p:cNvSpPr txBox="1"/>
          <p:nvPr/>
        </p:nvSpPr>
        <p:spPr>
          <a:xfrm>
            <a:off x="1811985" y="3744100"/>
            <a:ext cx="855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£70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43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/>
      <p:bldP spid="20" grpId="0"/>
      <p:bldP spid="21" grpId="0"/>
      <p:bldP spid="22" grpId="0" animBg="1"/>
      <p:bldP spid="23" grpId="0"/>
      <p:bldP spid="24" grpId="0" animBg="1"/>
      <p:bldP spid="25" grpId="0"/>
      <p:bldP spid="29" grpId="0" animBg="1"/>
      <p:bldP spid="30" grpId="0" animBg="1"/>
      <p:bldP spid="31" grpId="0" animBg="1"/>
      <p:bldP spid="32" grpId="0" animBg="1"/>
      <p:bldP spid="33" grpId="0"/>
      <p:bldP spid="34" grpId="0"/>
      <p:bldP spid="35" grpId="0"/>
      <p:bldP spid="35" grpId="1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410700" cy="19133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James and his sister each like to leave out some lemonade for Santa to drink. They have 0.5l of lemonade in a bottle.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James’ sister pours 170ml into a glass; James pours some into a glass, too. 20% of the lemonade in the bottle is left.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much lemonade did James pour into his glass?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8" name="Subtitle 4">
            <a:extLst>
              <a:ext uri="{FF2B5EF4-FFF2-40B4-BE49-F238E27FC236}">
                <a16:creationId xmlns:a16="http://schemas.microsoft.com/office/drawing/2014/main" xmlns="" id="{7B29580E-E105-42E5-93E0-414A5F921E70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 smtClean="0">
                <a:latin typeface="Sassoon Infant Std" pitchFamily="34" charset="0"/>
              </a:rPr>
              <a:t>Advent </a:t>
            </a:r>
            <a:r>
              <a:rPr lang="en-GB" dirty="0" err="1" smtClean="0">
                <a:latin typeface="Sassoon Infant Std" pitchFamily="34" charset="0"/>
              </a:rPr>
              <a:t>CalenBAR</a:t>
            </a:r>
            <a:r>
              <a:rPr lang="en-GB" dirty="0" smtClean="0">
                <a:latin typeface="Sassoon Infant Std" pitchFamily="34" charset="0"/>
              </a:rPr>
              <a:t> </a:t>
            </a:r>
            <a:r>
              <a:rPr lang="en-GB" dirty="0">
                <a:latin typeface="Sassoon Infant Std" pitchFamily="34" charset="0"/>
              </a:rPr>
              <a:t>| 22</a:t>
            </a:r>
            <a:r>
              <a:rPr lang="en-GB" baseline="30000" dirty="0">
                <a:latin typeface="Sassoon Infant Std" pitchFamily="34" charset="0"/>
              </a:rPr>
              <a:t>nd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pic>
        <p:nvPicPr>
          <p:cNvPr id="3074" name="Picture 2" descr="yellow juice in clear glass jar">
            <a:extLst>
              <a:ext uri="{FF2B5EF4-FFF2-40B4-BE49-F238E27FC236}">
                <a16:creationId xmlns:a16="http://schemas.microsoft.com/office/drawing/2014/main" xmlns="" id="{F3982E84-F6DA-45E7-9F4A-738976A0A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188" y="819409"/>
            <a:ext cx="2296412" cy="182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164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410700" cy="19133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James and his sister each like to leave out some lemonade for Santa to drink. They have 0.5l of lemonade in a bottle.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James’ sister pours 170ml into a glass; James pours some into a glass, too. 20% of the lemonade in the bottle is left.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much lemonade did James pour into his glass?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8" name="Subtitle 4">
            <a:extLst>
              <a:ext uri="{FF2B5EF4-FFF2-40B4-BE49-F238E27FC236}">
                <a16:creationId xmlns:a16="http://schemas.microsoft.com/office/drawing/2014/main" xmlns="" id="{7B29580E-E105-42E5-93E0-414A5F921E70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 smtClean="0">
                <a:latin typeface="Sassoon Infant Std" pitchFamily="34" charset="0"/>
              </a:rPr>
              <a:t>Advent </a:t>
            </a:r>
            <a:r>
              <a:rPr lang="en-GB" dirty="0" err="1" smtClean="0">
                <a:latin typeface="Sassoon Infant Std" pitchFamily="34" charset="0"/>
              </a:rPr>
              <a:t>CalenBAR</a:t>
            </a:r>
            <a:r>
              <a:rPr lang="en-GB" dirty="0" smtClean="0">
                <a:latin typeface="Sassoon Infant Std" pitchFamily="34" charset="0"/>
              </a:rPr>
              <a:t> </a:t>
            </a:r>
            <a:r>
              <a:rPr lang="en-GB" dirty="0">
                <a:latin typeface="Sassoon Infant Std" pitchFamily="34" charset="0"/>
              </a:rPr>
              <a:t>| 22</a:t>
            </a:r>
            <a:r>
              <a:rPr lang="en-GB" baseline="30000" dirty="0">
                <a:latin typeface="Sassoon Infant Std" pitchFamily="34" charset="0"/>
              </a:rPr>
              <a:t>nd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pic>
        <p:nvPicPr>
          <p:cNvPr id="3074" name="Picture 2" descr="yellow juice in clear glass jar">
            <a:extLst>
              <a:ext uri="{FF2B5EF4-FFF2-40B4-BE49-F238E27FC236}">
                <a16:creationId xmlns:a16="http://schemas.microsoft.com/office/drawing/2014/main" xmlns="" id="{F3982E84-F6DA-45E7-9F4A-738976A0A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188" y="819409"/>
            <a:ext cx="2296412" cy="182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ubtitle 4">
            <a:extLst>
              <a:ext uri="{FF2B5EF4-FFF2-40B4-BE49-F238E27FC236}">
                <a16:creationId xmlns:a16="http://schemas.microsoft.com/office/drawing/2014/main" xmlns="" id="{E55E9E86-350F-4320-931D-EFF2804C4102}"/>
              </a:ext>
            </a:extLst>
          </p:cNvPr>
          <p:cNvSpPr txBox="1">
            <a:spLocks/>
          </p:cNvSpPr>
          <p:nvPr/>
        </p:nvSpPr>
        <p:spPr>
          <a:xfrm>
            <a:off x="299523" y="6075489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James poured ____ml into his glass.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70BE073-F850-4501-B8D9-655C37492AEC}"/>
              </a:ext>
            </a:extLst>
          </p:cNvPr>
          <p:cNvSpPr txBox="1"/>
          <p:nvPr/>
        </p:nvSpPr>
        <p:spPr>
          <a:xfrm>
            <a:off x="3136566" y="5931111"/>
            <a:ext cx="9331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230</a:t>
            </a:r>
            <a:endParaRPr lang="en-GB" sz="2800" dirty="0">
              <a:solidFill>
                <a:srgbClr val="FE3860"/>
              </a:solidFill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E9B0930-89B9-4C65-AA87-125946A106DB}"/>
              </a:ext>
            </a:extLst>
          </p:cNvPr>
          <p:cNvSpPr/>
          <p:nvPr/>
        </p:nvSpPr>
        <p:spPr>
          <a:xfrm>
            <a:off x="1110602" y="3911512"/>
            <a:ext cx="3943928" cy="495661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xmlns="" id="{B6AE19D6-1A57-47A8-8141-CD6965891FB3}"/>
              </a:ext>
            </a:extLst>
          </p:cNvPr>
          <p:cNvSpPr/>
          <p:nvPr/>
        </p:nvSpPr>
        <p:spPr>
          <a:xfrm rot="16200000">
            <a:off x="2910914" y="1753885"/>
            <a:ext cx="343307" cy="3943929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Sassoon Infant Std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E9C2C2E-5E5B-4CF2-BE34-D9D61768C604}"/>
              </a:ext>
            </a:extLst>
          </p:cNvPr>
          <p:cNvSpPr txBox="1"/>
          <p:nvPr/>
        </p:nvSpPr>
        <p:spPr>
          <a:xfrm>
            <a:off x="2628991" y="2934662"/>
            <a:ext cx="855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500ml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ECDF3856-3A63-4237-B584-A04757827252}"/>
              </a:ext>
            </a:extLst>
          </p:cNvPr>
          <p:cNvCxnSpPr>
            <a:cxnSpLocks/>
          </p:cNvCxnSpPr>
          <p:nvPr/>
        </p:nvCxnSpPr>
        <p:spPr>
          <a:xfrm>
            <a:off x="2381039" y="3926357"/>
            <a:ext cx="0" cy="494828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ight Brace 25">
            <a:extLst>
              <a:ext uri="{FF2B5EF4-FFF2-40B4-BE49-F238E27FC236}">
                <a16:creationId xmlns:a16="http://schemas.microsoft.com/office/drawing/2014/main" xmlns="" id="{3E564819-C70C-43EE-9517-4AE10FA30D62}"/>
              </a:ext>
            </a:extLst>
          </p:cNvPr>
          <p:cNvSpPr/>
          <p:nvPr/>
        </p:nvSpPr>
        <p:spPr>
          <a:xfrm rot="16200000" flipH="1">
            <a:off x="1636930" y="3894860"/>
            <a:ext cx="217769" cy="1270420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Sassoon Infant Std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BE35DDE-4C5D-47EB-B121-A3E9F393D606}"/>
              </a:ext>
            </a:extLst>
          </p:cNvPr>
          <p:cNvSpPr txBox="1"/>
          <p:nvPr/>
        </p:nvSpPr>
        <p:spPr>
          <a:xfrm>
            <a:off x="1065214" y="4813621"/>
            <a:ext cx="1369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James’ sister’s glass</a:t>
            </a:r>
            <a:endParaRPr lang="en-GB" sz="14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7646E11-9DB5-439A-9203-5FB4222EBB6C}"/>
              </a:ext>
            </a:extLst>
          </p:cNvPr>
          <p:cNvSpPr txBox="1"/>
          <p:nvPr/>
        </p:nvSpPr>
        <p:spPr>
          <a:xfrm>
            <a:off x="1366507" y="3921060"/>
            <a:ext cx="855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170ml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0B90D27A-85F6-428A-B111-6D74597D1A89}"/>
              </a:ext>
            </a:extLst>
          </p:cNvPr>
          <p:cNvCxnSpPr>
            <a:cxnSpLocks/>
          </p:cNvCxnSpPr>
          <p:nvPr/>
        </p:nvCxnSpPr>
        <p:spPr>
          <a:xfrm>
            <a:off x="3988874" y="3921060"/>
            <a:ext cx="0" cy="494828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ight Brace 29">
            <a:extLst>
              <a:ext uri="{FF2B5EF4-FFF2-40B4-BE49-F238E27FC236}">
                <a16:creationId xmlns:a16="http://schemas.microsoft.com/office/drawing/2014/main" xmlns="" id="{8528C1CB-D82C-47D8-8E09-63F67DB18DD1}"/>
              </a:ext>
            </a:extLst>
          </p:cNvPr>
          <p:cNvSpPr/>
          <p:nvPr/>
        </p:nvSpPr>
        <p:spPr>
          <a:xfrm rot="16200000" flipH="1">
            <a:off x="3081930" y="3732018"/>
            <a:ext cx="217769" cy="1596104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Sassoon Infant Std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95637E1-F60F-4E60-A73B-539072923ABB}"/>
              </a:ext>
            </a:extLst>
          </p:cNvPr>
          <p:cNvSpPr txBox="1"/>
          <p:nvPr/>
        </p:nvSpPr>
        <p:spPr>
          <a:xfrm>
            <a:off x="2628991" y="4813203"/>
            <a:ext cx="10927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James’ glass</a:t>
            </a:r>
            <a:endParaRPr lang="en-GB" sz="14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30E5BA91-8D72-497B-A625-6995CBF20AAA}"/>
              </a:ext>
            </a:extLst>
          </p:cNvPr>
          <p:cNvSpPr txBox="1"/>
          <p:nvPr/>
        </p:nvSpPr>
        <p:spPr>
          <a:xfrm>
            <a:off x="2747546" y="3918109"/>
            <a:ext cx="855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?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3" name="Right Brace 32">
            <a:extLst>
              <a:ext uri="{FF2B5EF4-FFF2-40B4-BE49-F238E27FC236}">
                <a16:creationId xmlns:a16="http://schemas.microsoft.com/office/drawing/2014/main" xmlns="" id="{D3D1D03D-7A62-4F17-B106-6E7F3DE179B1}"/>
              </a:ext>
            </a:extLst>
          </p:cNvPr>
          <p:cNvSpPr/>
          <p:nvPr/>
        </p:nvSpPr>
        <p:spPr>
          <a:xfrm rot="16200000" flipH="1">
            <a:off x="4436211" y="4020638"/>
            <a:ext cx="217771" cy="1018870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Sassoon Infant Std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B45E0CA2-7A9F-493F-94AF-AF516730EAA7}"/>
              </a:ext>
            </a:extLst>
          </p:cNvPr>
          <p:cNvSpPr txBox="1"/>
          <p:nvPr/>
        </p:nvSpPr>
        <p:spPr>
          <a:xfrm>
            <a:off x="3988874" y="4831519"/>
            <a:ext cx="1149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20%</a:t>
            </a:r>
            <a:endParaRPr lang="en-GB" sz="14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FEC2A12B-0A02-4050-ADB4-7E7FA6CA1F15}"/>
              </a:ext>
            </a:extLst>
          </p:cNvPr>
          <p:cNvSpPr txBox="1"/>
          <p:nvPr/>
        </p:nvSpPr>
        <p:spPr>
          <a:xfrm>
            <a:off x="6478546" y="3281988"/>
            <a:ext cx="23920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20% of 500ml =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9377B42-DAFF-4E8B-BD0B-5AECE77ADA12}"/>
              </a:ext>
            </a:extLst>
          </p:cNvPr>
          <p:cNvSpPr txBox="1"/>
          <p:nvPr/>
        </p:nvSpPr>
        <p:spPr>
          <a:xfrm>
            <a:off x="9245750" y="3281988"/>
            <a:ext cx="986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100ml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A74D6869-3B4C-4912-918A-24F2318E3815}"/>
              </a:ext>
            </a:extLst>
          </p:cNvPr>
          <p:cNvSpPr txBox="1"/>
          <p:nvPr/>
        </p:nvSpPr>
        <p:spPr>
          <a:xfrm>
            <a:off x="4117296" y="3919839"/>
            <a:ext cx="855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100ml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0550A412-AB7D-48EB-9CD1-FB7E0DF3BACB}"/>
              </a:ext>
            </a:extLst>
          </p:cNvPr>
          <p:cNvSpPr txBox="1"/>
          <p:nvPr/>
        </p:nvSpPr>
        <p:spPr>
          <a:xfrm>
            <a:off x="6465459" y="4061108"/>
            <a:ext cx="25026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170ml + 100ml =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9293F964-ABC0-4B9F-9945-C9BDC13C43A6}"/>
              </a:ext>
            </a:extLst>
          </p:cNvPr>
          <p:cNvSpPr txBox="1"/>
          <p:nvPr/>
        </p:nvSpPr>
        <p:spPr>
          <a:xfrm>
            <a:off x="9381803" y="4061108"/>
            <a:ext cx="986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270ml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9FA559F5-B3C8-4FC6-973E-92030EFC89DF}"/>
              </a:ext>
            </a:extLst>
          </p:cNvPr>
          <p:cNvSpPr txBox="1"/>
          <p:nvPr/>
        </p:nvSpPr>
        <p:spPr>
          <a:xfrm>
            <a:off x="6465459" y="4805650"/>
            <a:ext cx="2414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500ml - 270ml =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606EA933-61D9-40CC-868B-AB00B4FAA0CD}"/>
              </a:ext>
            </a:extLst>
          </p:cNvPr>
          <p:cNvSpPr txBox="1"/>
          <p:nvPr/>
        </p:nvSpPr>
        <p:spPr>
          <a:xfrm>
            <a:off x="9381803" y="4805650"/>
            <a:ext cx="986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230ml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525BAF40-EE44-470C-A530-D5D4F08ED8CD}"/>
              </a:ext>
            </a:extLst>
          </p:cNvPr>
          <p:cNvSpPr txBox="1"/>
          <p:nvPr/>
        </p:nvSpPr>
        <p:spPr>
          <a:xfrm>
            <a:off x="2811756" y="3919839"/>
            <a:ext cx="855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230ml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13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22" grpId="0" animBg="1"/>
      <p:bldP spid="23" grpId="0" animBg="1"/>
      <p:bldP spid="24" grpId="0"/>
      <p:bldP spid="26" grpId="0" animBg="1"/>
      <p:bldP spid="27" grpId="0"/>
      <p:bldP spid="28" grpId="0"/>
      <p:bldP spid="30" grpId="0" animBg="1"/>
      <p:bldP spid="31" grpId="0"/>
      <p:bldP spid="32" grpId="0"/>
      <p:bldP spid="32" grpId="1"/>
      <p:bldP spid="33" grpId="0" animBg="1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3213</TotalTime>
  <Words>677</Words>
  <Application>Microsoft Office PowerPoint</Application>
  <PresentationFormat>Custom</PresentationFormat>
  <Paragraphs>131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Lato Light</vt:lpstr>
      <vt:lpstr>Lato</vt:lpstr>
      <vt:lpstr>Calibri</vt:lpstr>
      <vt:lpstr>Sassoon Infant Std</vt:lpstr>
      <vt:lpstr>Calibri Light</vt:lpstr>
      <vt:lpstr>Muli</vt:lpstr>
      <vt:lpstr>Sassoon Infant Rg</vt:lpstr>
      <vt:lpstr>OpenDyslexicAlta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244</cp:revision>
  <dcterms:created xsi:type="dcterms:W3CDTF">2020-10-12T14:10:39Z</dcterms:created>
  <dcterms:modified xsi:type="dcterms:W3CDTF">2020-12-17T15:45:20Z</dcterms:modified>
</cp:coreProperties>
</file>