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13" r:id="rId5"/>
    <p:sldId id="706" r:id="rId6"/>
    <p:sldId id="714" r:id="rId7"/>
    <p:sldId id="715" r:id="rId8"/>
    <p:sldId id="683" r:id="rId9"/>
    <p:sldId id="716" r:id="rId10"/>
    <p:sldId id="702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 Light" panose="020F0302020204030203" pitchFamily="34" charset="0"/>
      <p:regular r:id="rId18"/>
    </p:embeddedFont>
    <p:embeddedFont>
      <p:font typeface="OpenDyslexicAlta" panose="00000500000000000000" pitchFamily="2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6FF"/>
    <a:srgbClr val="FBC08C"/>
    <a:srgbClr val="FFFDC5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0010F-8455-442B-89F8-2B8D41C15D24}" v="775" dt="2020-12-16T11:53:0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55" d="100"/>
          <a:sy n="55" d="100"/>
        </p:scale>
        <p:origin x="-8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68B0010F-8455-442B-89F8-2B8D41C15D24}"/>
    <pc:docChg chg="undo custSel addSld delSld modSld sldOrd">
      <pc:chgData name="Jonathan Coles" userId="29a124065b34fc92" providerId="LiveId" clId="{68B0010F-8455-442B-89F8-2B8D41C15D24}" dt="2020-12-16T11:55:37.480" v="2752"/>
      <pc:docMkLst>
        <pc:docMk/>
      </pc:docMkLst>
      <pc:sldChg chg="modSp mod">
        <pc:chgData name="Jonathan Coles" userId="29a124065b34fc92" providerId="LiveId" clId="{68B0010F-8455-442B-89F8-2B8D41C15D24}" dt="2020-12-16T09:33:49.156" v="8" actId="20577"/>
        <pc:sldMkLst>
          <pc:docMk/>
          <pc:sldMk cId="1236914038" sldId="675"/>
        </pc:sldMkLst>
        <pc:spChg chg="mod">
          <ac:chgData name="Jonathan Coles" userId="29a124065b34fc92" providerId="LiveId" clId="{68B0010F-8455-442B-89F8-2B8D41C15D24}" dt="2020-12-16T09:33:49.156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 delAnim modAnim">
        <pc:chgData name="Jonathan Coles" userId="29a124065b34fc92" providerId="LiveId" clId="{68B0010F-8455-442B-89F8-2B8D41C15D24}" dt="2020-12-16T11:13:03.842" v="2051" actId="1076"/>
        <pc:sldMkLst>
          <pc:docMk/>
          <pc:sldMk cId="4107164617" sldId="683"/>
        </pc:sldMkLst>
        <pc:spChg chg="mod">
          <ac:chgData name="Jonathan Coles" userId="29a124065b34fc92" providerId="LiveId" clId="{68B0010F-8455-442B-89F8-2B8D41C15D24}" dt="2020-12-16T10:33:54.334" v="1066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48:27.093" v="1754" actId="20577"/>
          <ac:spMkLst>
            <pc:docMk/>
            <pc:sldMk cId="4107164617" sldId="683"/>
            <ac:spMk id="15" creationId="{D28045EE-E93E-2E41-85EA-A3872AACE73C}"/>
          </ac:spMkLst>
        </pc:spChg>
        <pc:spChg chg="add mod">
          <ac:chgData name="Jonathan Coles" userId="29a124065b34fc92" providerId="LiveId" clId="{68B0010F-8455-442B-89F8-2B8D41C15D24}" dt="2020-12-16T10:57:15.144" v="1812" actId="207"/>
          <ac:spMkLst>
            <pc:docMk/>
            <pc:sldMk cId="4107164617" sldId="683"/>
            <ac:spMk id="19" creationId="{CC7B14D9-544A-4933-B462-DCA6699AA158}"/>
          </ac:spMkLst>
        </pc:spChg>
        <pc:spChg chg="add del mod">
          <ac:chgData name="Jonathan Coles" userId="29a124065b34fc92" providerId="LiveId" clId="{68B0010F-8455-442B-89F8-2B8D41C15D24}" dt="2020-12-16T10:57:32.706" v="1822" actId="478"/>
          <ac:spMkLst>
            <pc:docMk/>
            <pc:sldMk cId="4107164617" sldId="683"/>
            <ac:spMk id="20" creationId="{3961562B-B3C2-442A-A741-8F3C4C26B642}"/>
          </ac:spMkLst>
        </pc:spChg>
        <pc:spChg chg="add mod">
          <ac:chgData name="Jonathan Coles" userId="29a124065b34fc92" providerId="LiveId" clId="{68B0010F-8455-442B-89F8-2B8D41C15D24}" dt="2020-12-16T10:57:36.661" v="1824" actId="1076"/>
          <ac:spMkLst>
            <pc:docMk/>
            <pc:sldMk cId="4107164617" sldId="683"/>
            <ac:spMk id="21" creationId="{DE7373BF-724C-4847-88CD-A13121EFBECF}"/>
          </ac:spMkLst>
        </pc:spChg>
        <pc:spChg chg="add mod">
          <ac:chgData name="Jonathan Coles" userId="29a124065b34fc92" providerId="LiveId" clId="{68B0010F-8455-442B-89F8-2B8D41C15D24}" dt="2020-12-16T10:57:41.492" v="1826" actId="1076"/>
          <ac:spMkLst>
            <pc:docMk/>
            <pc:sldMk cId="4107164617" sldId="683"/>
            <ac:spMk id="22" creationId="{2098387B-E1E8-42D9-9A1C-0D22DC8A5F4C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3" creationId="{63E36085-4779-4960-9741-CEF17D390CD7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4" creationId="{89455F96-8897-4120-9436-5612979957D4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5" creationId="{6965F08C-CCF7-46CC-B79A-429B0A4EED84}"/>
          </ac:spMkLst>
        </pc:spChg>
        <pc:spChg chg="add mod">
          <ac:chgData name="Jonathan Coles" userId="29a124065b34fc92" providerId="LiveId" clId="{68B0010F-8455-442B-89F8-2B8D41C15D24}" dt="2020-12-16T10:57:54.760" v="1830" actId="1076"/>
          <ac:spMkLst>
            <pc:docMk/>
            <pc:sldMk cId="4107164617" sldId="683"/>
            <ac:spMk id="26" creationId="{EC74CF15-1BFC-4AD5-B33B-FE05EB735A03}"/>
          </ac:spMkLst>
        </pc:spChg>
        <pc:spChg chg="add mod">
          <ac:chgData name="Jonathan Coles" userId="29a124065b34fc92" providerId="LiveId" clId="{68B0010F-8455-442B-89F8-2B8D41C15D24}" dt="2020-12-16T10:58:18.690" v="1839" actId="1076"/>
          <ac:spMkLst>
            <pc:docMk/>
            <pc:sldMk cId="4107164617" sldId="683"/>
            <ac:spMk id="27" creationId="{A8F8EE02-3EB0-41E5-9795-0607143DC180}"/>
          </ac:spMkLst>
        </pc:spChg>
        <pc:spChg chg="add mod">
          <ac:chgData name="Jonathan Coles" userId="29a124065b34fc92" providerId="LiveId" clId="{68B0010F-8455-442B-89F8-2B8D41C15D24}" dt="2020-12-16T10:58:33.822" v="1848" actId="20577"/>
          <ac:spMkLst>
            <pc:docMk/>
            <pc:sldMk cId="4107164617" sldId="683"/>
            <ac:spMk id="28" creationId="{F4E2DCBD-0635-45C8-8328-A3C6404A2C4C}"/>
          </ac:spMkLst>
        </pc:spChg>
        <pc:spChg chg="add mod">
          <ac:chgData name="Jonathan Coles" userId="29a124065b34fc92" providerId="LiveId" clId="{68B0010F-8455-442B-89F8-2B8D41C15D24}" dt="2020-12-16T10:58:51.664" v="1852" actId="207"/>
          <ac:spMkLst>
            <pc:docMk/>
            <pc:sldMk cId="4107164617" sldId="683"/>
            <ac:spMk id="29" creationId="{E8FAA916-A472-4EBE-9F62-3328177F3E4C}"/>
          </ac:spMkLst>
        </pc:spChg>
        <pc:spChg chg="add mod">
          <ac:chgData name="Jonathan Coles" userId="29a124065b34fc92" providerId="LiveId" clId="{68B0010F-8455-442B-89F8-2B8D41C15D24}" dt="2020-12-16T10:58:58.363" v="1854" actId="1076"/>
          <ac:spMkLst>
            <pc:docMk/>
            <pc:sldMk cId="4107164617" sldId="683"/>
            <ac:spMk id="30" creationId="{A36D41AE-FE71-4DAF-BEC8-596B065C484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1" creationId="{04ECE2D1-F6E9-4808-9D6F-7178B0A3C8B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2" creationId="{B9CAB271-B6A1-4461-A7A0-63D1317E2DF5}"/>
          </ac:spMkLst>
        </pc:spChg>
        <pc:spChg chg="add mod">
          <ac:chgData name="Jonathan Coles" userId="29a124065b34fc92" providerId="LiveId" clId="{68B0010F-8455-442B-89F8-2B8D41C15D24}" dt="2020-12-16T10:59:16.245" v="1858" actId="1076"/>
          <ac:spMkLst>
            <pc:docMk/>
            <pc:sldMk cId="4107164617" sldId="683"/>
            <ac:spMk id="33" creationId="{6097B647-9E9E-461F-A266-ADAE2984B38B}"/>
          </ac:spMkLst>
        </pc:spChg>
        <pc:spChg chg="add mod">
          <ac:chgData name="Jonathan Coles" userId="29a124065b34fc92" providerId="LiveId" clId="{68B0010F-8455-442B-89F8-2B8D41C15D24}" dt="2020-12-16T10:59:24.517" v="1859" actId="1076"/>
          <ac:spMkLst>
            <pc:docMk/>
            <pc:sldMk cId="4107164617" sldId="683"/>
            <ac:spMk id="34" creationId="{A6373C2A-ECD3-47D8-836E-18B8C7E576A2}"/>
          </ac:spMkLst>
        </pc:spChg>
        <pc:spChg chg="add mod">
          <ac:chgData name="Jonathan Coles" userId="29a124065b34fc92" providerId="LiveId" clId="{68B0010F-8455-442B-89F8-2B8D41C15D24}" dt="2020-12-16T11:09:22.853" v="2007" actId="14100"/>
          <ac:spMkLst>
            <pc:docMk/>
            <pc:sldMk cId="4107164617" sldId="683"/>
            <ac:spMk id="35" creationId="{10C8D042-D041-44A3-8951-CD72BEC8A844}"/>
          </ac:spMkLst>
        </pc:spChg>
        <pc:spChg chg="add mod">
          <ac:chgData name="Jonathan Coles" userId="29a124065b34fc92" providerId="LiveId" clId="{68B0010F-8455-442B-89F8-2B8D41C15D24}" dt="2020-12-16T11:05:24.126" v="1941" actId="20577"/>
          <ac:spMkLst>
            <pc:docMk/>
            <pc:sldMk cId="4107164617" sldId="683"/>
            <ac:spMk id="36" creationId="{A85B34E5-2589-4C43-B488-B607B5B120C6}"/>
          </ac:spMkLst>
        </pc:spChg>
        <pc:spChg chg="add mod">
          <ac:chgData name="Jonathan Coles" userId="29a124065b34fc92" providerId="LiveId" clId="{68B0010F-8455-442B-89F8-2B8D41C15D24}" dt="2020-12-16T11:09:29.560" v="2008" actId="1076"/>
          <ac:spMkLst>
            <pc:docMk/>
            <pc:sldMk cId="4107164617" sldId="683"/>
            <ac:spMk id="37" creationId="{16A231D7-5044-4CBE-B536-69D2A9C4B8D1}"/>
          </ac:spMkLst>
        </pc:spChg>
        <pc:spChg chg="add mod">
          <ac:chgData name="Jonathan Coles" userId="29a124065b34fc92" providerId="LiveId" clId="{68B0010F-8455-442B-89F8-2B8D41C15D24}" dt="2020-12-16T11:03:40.923" v="1913" actId="1076"/>
          <ac:spMkLst>
            <pc:docMk/>
            <pc:sldMk cId="4107164617" sldId="683"/>
            <ac:spMk id="38" creationId="{79F7F8A8-1ADB-4AE9-8A07-04ED1C40F43B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39" creationId="{C68DB5D7-89F5-476A-9F41-7174719ADF63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40" creationId="{A717FC35-978C-48D8-B59B-80C67D34282E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1" creationId="{0DACFCF5-4861-4CE8-BAD6-3D3AF3273346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2" creationId="{6EC255C6-CD7D-4A93-8FF7-F10BA25C6EEA}"/>
          </ac:spMkLst>
        </pc:spChg>
        <pc:spChg chg="add mod">
          <ac:chgData name="Jonathan Coles" userId="29a124065b34fc92" providerId="LiveId" clId="{68B0010F-8455-442B-89F8-2B8D41C15D24}" dt="2020-12-16T11:08:38.803" v="1995" actId="1076"/>
          <ac:spMkLst>
            <pc:docMk/>
            <pc:sldMk cId="4107164617" sldId="683"/>
            <ac:spMk id="43" creationId="{D6366349-8CB6-4524-8E0F-60CD56D2737D}"/>
          </ac:spMkLst>
        </pc:spChg>
        <pc:spChg chg="add mod">
          <ac:chgData name="Jonathan Coles" userId="29a124065b34fc92" providerId="LiveId" clId="{68B0010F-8455-442B-89F8-2B8D41C15D24}" dt="2020-12-16T11:04:41.542" v="1923" actId="14100"/>
          <ac:spMkLst>
            <pc:docMk/>
            <pc:sldMk cId="4107164617" sldId="683"/>
            <ac:spMk id="44" creationId="{EE5F1158-9478-49C2-A308-96215CCEF939}"/>
          </ac:spMkLst>
        </pc:spChg>
        <pc:spChg chg="add mod">
          <ac:chgData name="Jonathan Coles" userId="29a124065b34fc92" providerId="LiveId" clId="{68B0010F-8455-442B-89F8-2B8D41C15D24}" dt="2020-12-16T11:05:09.616" v="1937" actId="20577"/>
          <ac:spMkLst>
            <pc:docMk/>
            <pc:sldMk cId="4107164617" sldId="683"/>
            <ac:spMk id="45" creationId="{B27BD9B8-7400-4052-B392-2ECECF52C1DD}"/>
          </ac:spMkLst>
        </pc:spChg>
        <pc:spChg chg="add mod">
          <ac:chgData name="Jonathan Coles" userId="29a124065b34fc92" providerId="LiveId" clId="{68B0010F-8455-442B-89F8-2B8D41C15D24}" dt="2020-12-16T11:05:16.826" v="1938" actId="1076"/>
          <ac:spMkLst>
            <pc:docMk/>
            <pc:sldMk cId="4107164617" sldId="683"/>
            <ac:spMk id="46" creationId="{C51D4E2B-7239-40DE-8411-8491E2555BCB}"/>
          </ac:spMkLst>
        </pc:spChg>
        <pc:spChg chg="add mod">
          <ac:chgData name="Jonathan Coles" userId="29a124065b34fc92" providerId="LiveId" clId="{68B0010F-8455-442B-89F8-2B8D41C15D24}" dt="2020-12-16T11:05:42.102" v="1949" actId="1076"/>
          <ac:spMkLst>
            <pc:docMk/>
            <pc:sldMk cId="4107164617" sldId="683"/>
            <ac:spMk id="47" creationId="{839C99F1-1594-4846-9434-53E067F8F3F4}"/>
          </ac:spMkLst>
        </pc:spChg>
        <pc:spChg chg="add mod">
          <ac:chgData name="Jonathan Coles" userId="29a124065b34fc92" providerId="LiveId" clId="{68B0010F-8455-442B-89F8-2B8D41C15D24}" dt="2020-12-16T11:07:06.344" v="1955"/>
          <ac:spMkLst>
            <pc:docMk/>
            <pc:sldMk cId="4107164617" sldId="683"/>
            <ac:spMk id="48" creationId="{78629945-451C-4DA4-BA7E-0EE80256A5F7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49" creationId="{BB489D77-04D0-4A19-944C-A920A3C67418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50" creationId="{4D06B8E3-AF23-480D-AABB-F1BEF4EA863E}"/>
          </ac:spMkLst>
        </pc:spChg>
        <pc:spChg chg="add mod">
          <ac:chgData name="Jonathan Coles" userId="29a124065b34fc92" providerId="LiveId" clId="{68B0010F-8455-442B-89F8-2B8D41C15D24}" dt="2020-12-16T11:08:51.199" v="1999" actId="14100"/>
          <ac:spMkLst>
            <pc:docMk/>
            <pc:sldMk cId="4107164617" sldId="683"/>
            <ac:spMk id="51" creationId="{F07D5E3D-5F88-4C7A-B534-7A3067D381F4}"/>
          </ac:spMkLst>
        </pc:spChg>
        <pc:spChg chg="add mod">
          <ac:chgData name="Jonathan Coles" userId="29a124065b34fc92" providerId="LiveId" clId="{68B0010F-8455-442B-89F8-2B8D41C15D24}" dt="2020-12-16T11:09:09.963" v="2005" actId="1076"/>
          <ac:spMkLst>
            <pc:docMk/>
            <pc:sldMk cId="4107164617" sldId="683"/>
            <ac:spMk id="52" creationId="{449882D4-FEC0-4971-995F-ECDBD5EA1A8C}"/>
          </ac:spMkLst>
        </pc:spChg>
        <pc:spChg chg="add mod">
          <ac:chgData name="Jonathan Coles" userId="29a124065b34fc92" providerId="LiveId" clId="{68B0010F-8455-442B-89F8-2B8D41C15D24}" dt="2020-12-16T11:10:28.986" v="2033" actId="20577"/>
          <ac:spMkLst>
            <pc:docMk/>
            <pc:sldMk cId="4107164617" sldId="683"/>
            <ac:spMk id="53" creationId="{4AB23CB8-3805-43F0-9DB5-E8B94A96B5A1}"/>
          </ac:spMkLst>
        </pc:spChg>
        <pc:spChg chg="add mod">
          <ac:chgData name="Jonathan Coles" userId="29a124065b34fc92" providerId="LiveId" clId="{68B0010F-8455-442B-89F8-2B8D41C15D24}" dt="2020-12-16T11:10:39.902" v="2036" actId="1076"/>
          <ac:spMkLst>
            <pc:docMk/>
            <pc:sldMk cId="4107164617" sldId="683"/>
            <ac:spMk id="54" creationId="{663DFD86-8413-45F2-8639-0374F936590C}"/>
          </ac:spMkLst>
        </pc:spChg>
        <pc:spChg chg="add mod">
          <ac:chgData name="Jonathan Coles" userId="29a124065b34fc92" providerId="LiveId" clId="{68B0010F-8455-442B-89F8-2B8D41C15D24}" dt="2020-12-16T11:10:56.791" v="2041" actId="1076"/>
          <ac:spMkLst>
            <pc:docMk/>
            <pc:sldMk cId="4107164617" sldId="683"/>
            <ac:spMk id="55" creationId="{7E3B09B2-EBA7-4AED-AA11-ADD76F3948DD}"/>
          </ac:spMkLst>
        </pc:spChg>
        <pc:spChg chg="add mod">
          <ac:chgData name="Jonathan Coles" userId="29a124065b34fc92" providerId="LiveId" clId="{68B0010F-8455-442B-89F8-2B8D41C15D24}" dt="2020-12-16T11:11:01.456" v="2043" actId="1076"/>
          <ac:spMkLst>
            <pc:docMk/>
            <pc:sldMk cId="4107164617" sldId="683"/>
            <ac:spMk id="56" creationId="{5B50F4B7-4DB4-4176-A110-AE435D630133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7" creationId="{CBB45B58-A15F-41CA-9503-8B4D5F579EF7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8" creationId="{0C6A2DD8-1A0F-450A-A0BE-A8F3ECA13D09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59" creationId="{8ECC7A8A-7246-42BA-A620-761EE61FACE3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60" creationId="{DF76407E-E5FB-4CCF-BB97-49DAF75EE142}"/>
          </ac:spMkLst>
        </pc:spChg>
        <pc:spChg chg="add mod">
          <ac:chgData name="Jonathan Coles" userId="29a124065b34fc92" providerId="LiveId" clId="{68B0010F-8455-442B-89F8-2B8D41C15D24}" dt="2020-12-16T11:11:49.585" v="2050" actId="20577"/>
          <ac:spMkLst>
            <pc:docMk/>
            <pc:sldMk cId="4107164617" sldId="683"/>
            <ac:spMk id="61" creationId="{86D1E0EE-7619-4127-ADF6-B012DB4CDF39}"/>
          </ac:spMkLst>
        </pc:spChg>
        <pc:picChg chg="del">
          <ac:chgData name="Jonathan Coles" userId="29a124065b34fc92" providerId="LiveId" clId="{68B0010F-8455-442B-89F8-2B8D41C15D24}" dt="2020-12-16T10:40:57.411" v="1067" actId="478"/>
          <ac:picMkLst>
            <pc:docMk/>
            <pc:sldMk cId="4107164617" sldId="683"/>
            <ac:picMk id="2052" creationId="{E6DDAC21-AB61-48D0-BBAD-4D70CF16782C}"/>
          </ac:picMkLst>
        </pc:picChg>
        <pc:picChg chg="add del mod">
          <ac:chgData name="Jonathan Coles" userId="29a124065b34fc92" providerId="LiveId" clId="{68B0010F-8455-442B-89F8-2B8D41C15D24}" dt="2020-12-16T10:41:31.626" v="1074" actId="478"/>
          <ac:picMkLst>
            <pc:docMk/>
            <pc:sldMk cId="4107164617" sldId="683"/>
            <ac:picMk id="3074" creationId="{6831D22B-E1B8-4063-915A-D97FF12D1155}"/>
          </ac:picMkLst>
        </pc:picChg>
        <pc:picChg chg="add mod">
          <ac:chgData name="Jonathan Coles" userId="29a124065b34fc92" providerId="LiveId" clId="{68B0010F-8455-442B-89F8-2B8D41C15D24}" dt="2020-12-16T10:41:57.437" v="1082" actId="14100"/>
          <ac:picMkLst>
            <pc:docMk/>
            <pc:sldMk cId="4107164617" sldId="683"/>
            <ac:picMk id="3076" creationId="{6D0C83A8-413E-4070-99F4-06129C757A9A}"/>
          </ac:picMkLst>
        </pc:picChg>
      </pc:sldChg>
      <pc:sldChg chg="addSp delSp modSp mod delAnim modAnim">
        <pc:chgData name="Jonathan Coles" userId="29a124065b34fc92" providerId="LiveId" clId="{68B0010F-8455-442B-89F8-2B8D41C15D24}" dt="2020-12-16T10:01:16.870" v="712" actId="20577"/>
        <pc:sldMkLst>
          <pc:docMk/>
          <pc:sldMk cId="2367674404" sldId="690"/>
        </pc:sldMkLst>
        <pc:spChg chg="mod">
          <ac:chgData name="Jonathan Coles" userId="29a124065b34fc92" providerId="LiveId" clId="{68B0010F-8455-442B-89F8-2B8D41C15D24}" dt="2020-12-16T09:33:56.538" v="16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1:16.870" v="712" actId="20577"/>
          <ac:spMkLst>
            <pc:docMk/>
            <pc:sldMk cId="2367674404" sldId="690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6" creationId="{CAE7F6D4-168E-4BDE-89CD-443921B01C1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8" creationId="{EB3FF5B7-AFDE-420E-960A-AA23AB559AA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2" creationId="{C69B17F0-B30C-4E2F-8D6B-D5CF98E4B68F}"/>
          </ac:spMkLst>
        </pc:spChg>
        <pc:spChg chg="add del mod">
          <ac:chgData name="Jonathan Coles" userId="29a124065b34fc92" providerId="LiveId" clId="{68B0010F-8455-442B-89F8-2B8D41C15D24}" dt="2020-12-16T09:47:36.545" v="264" actId="478"/>
          <ac:spMkLst>
            <pc:docMk/>
            <pc:sldMk cId="2367674404" sldId="690"/>
            <ac:spMk id="23" creationId="{3042ADF7-811C-4A2E-8906-7EA26A03669B}"/>
          </ac:spMkLst>
        </pc:spChg>
        <pc:spChg chg="add del mod">
          <ac:chgData name="Jonathan Coles" userId="29a124065b34fc92" providerId="LiveId" clId="{68B0010F-8455-442B-89F8-2B8D41C15D24}" dt="2020-12-16T09:47:39.153" v="265" actId="478"/>
          <ac:spMkLst>
            <pc:docMk/>
            <pc:sldMk cId="2367674404" sldId="690"/>
            <ac:spMk id="24" creationId="{EB49C217-7254-49ED-A0D8-6401B51113B5}"/>
          </ac:spMkLst>
        </pc:spChg>
        <pc:spChg chg="add del mod">
          <ac:chgData name="Jonathan Coles" userId="29a124065b34fc92" providerId="LiveId" clId="{68B0010F-8455-442B-89F8-2B8D41C15D24}" dt="2020-12-16T09:47:40.636" v="266" actId="478"/>
          <ac:spMkLst>
            <pc:docMk/>
            <pc:sldMk cId="2367674404" sldId="690"/>
            <ac:spMk id="25" creationId="{9B6E3478-C07C-47D5-82B0-AC53A60A770E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9" creationId="{848AB5D8-BABC-4A50-90DC-6A29B95A2684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0" creationId="{CE9EF440-957F-40ED-A897-86B890C44DE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1" creationId="{5FCEA3F9-C7E4-467D-B1DF-D6D591FE5E3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2" creationId="{9F4DE979-FFAB-43D8-86EA-299271FC70F7}"/>
          </ac:spMkLst>
        </pc:spChg>
        <pc:picChg chg="add mod">
          <ac:chgData name="Jonathan Coles" userId="29a124065b34fc92" providerId="LiveId" clId="{68B0010F-8455-442B-89F8-2B8D41C15D24}" dt="2020-12-16T09:40:22.073" v="33" actId="1076"/>
          <ac:picMkLst>
            <pc:docMk/>
            <pc:sldMk cId="2367674404" sldId="690"/>
            <ac:picMk id="1026" creationId="{A2B5357F-3F19-4074-B491-4F18F42BA689}"/>
          </ac:picMkLst>
        </pc:picChg>
        <pc:picChg chg="del">
          <ac:chgData name="Jonathan Coles" userId="29a124065b34fc92" providerId="LiveId" clId="{68B0010F-8455-442B-89F8-2B8D41C15D24}" dt="2020-12-16T09:40:06.556" v="28" actId="478"/>
          <ac:picMkLst>
            <pc:docMk/>
            <pc:sldMk cId="2367674404" sldId="690"/>
            <ac:picMk id="1028" creationId="{7400B535-FE10-47E0-8FCD-A373234EEF12}"/>
          </ac:picMkLst>
        </pc:pic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6" creationId="{54C05697-1B3F-4ECB-851C-5B1C2B94212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7" creationId="{240A0F57-6A82-45A8-A9AB-7D6BE743826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8" creationId="{652F588F-557D-4564-B9BB-EB37C791A5ED}"/>
          </ac:cxnSpMkLst>
        </pc:cxnChg>
      </pc:sldChg>
      <pc:sldChg chg="addSp delSp modSp mod delAnim modAnim">
        <pc:chgData name="Jonathan Coles" userId="29a124065b34fc92" providerId="LiveId" clId="{68B0010F-8455-442B-89F8-2B8D41C15D24}" dt="2020-12-16T11:53:05.411" v="2739"/>
        <pc:sldMkLst>
          <pc:docMk/>
          <pc:sldMk cId="1395388212" sldId="702"/>
        </pc:sldMkLst>
        <pc:spChg chg="mod">
          <ac:chgData name="Jonathan Coles" userId="29a124065b34fc92" providerId="LiveId" clId="{68B0010F-8455-442B-89F8-2B8D41C15D24}" dt="2020-12-16T11:45:04.614" v="2636" actId="20577"/>
          <ac:spMkLst>
            <pc:docMk/>
            <pc:sldMk cId="1395388212" sldId="702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11:23:13.069" v="2390" actId="478"/>
          <ac:spMkLst>
            <pc:docMk/>
            <pc:sldMk cId="1395388212" sldId="702"/>
            <ac:spMk id="16" creationId="{B414E514-92B7-46D5-9265-7F9E113D4FF6}"/>
          </ac:spMkLst>
        </pc:spChg>
        <pc:spChg chg="mod">
          <ac:chgData name="Jonathan Coles" userId="29a124065b34fc92" providerId="LiveId" clId="{68B0010F-8455-442B-89F8-2B8D41C15D24}" dt="2020-12-16T11:13:58.013" v="2062" actId="27636"/>
          <ac:spMkLst>
            <pc:docMk/>
            <pc:sldMk cId="1395388212" sldId="702"/>
            <ac:spMk id="18" creationId="{7B29580E-E105-42E5-93E0-414A5F921E70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2" creationId="{66DC0254-756E-4F3D-9E14-E2BD26760A26}"/>
          </ac:spMkLst>
        </pc:spChg>
        <pc:spChg chg="add mod">
          <ac:chgData name="Jonathan Coles" userId="29a124065b34fc92" providerId="LiveId" clId="{68B0010F-8455-442B-89F8-2B8D41C15D24}" dt="2020-12-16T11:23:47.651" v="2439" actId="20577"/>
          <ac:spMkLst>
            <pc:docMk/>
            <pc:sldMk cId="1395388212" sldId="702"/>
            <ac:spMk id="23" creationId="{44D7B07B-87B5-448A-A568-AF00C52407F3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4" creationId="{4368AE48-C440-48D0-AAFF-9406AA4444C7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5" creationId="{121BDD0E-9368-4D8B-B894-83EE5076833E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6" creationId="{86F0FDED-5BBE-457D-B58E-05645045BACE}"/>
          </ac:spMkLst>
        </pc:spChg>
        <pc:spChg chg="add mod">
          <ac:chgData name="Jonathan Coles" userId="29a124065b34fc92" providerId="LiveId" clId="{68B0010F-8455-442B-89F8-2B8D41C15D24}" dt="2020-12-16T11:28:22.694" v="2479" actId="20577"/>
          <ac:spMkLst>
            <pc:docMk/>
            <pc:sldMk cId="1395388212" sldId="702"/>
            <ac:spMk id="27" creationId="{94E3B1BB-F017-449F-8C6A-F5AB008D0C39}"/>
          </ac:spMkLst>
        </pc:spChg>
        <pc:spChg chg="add mod">
          <ac:chgData name="Jonathan Coles" userId="29a124065b34fc92" providerId="LiveId" clId="{68B0010F-8455-442B-89F8-2B8D41C15D24}" dt="2020-12-16T11:31:34.559" v="2511" actId="1076"/>
          <ac:spMkLst>
            <pc:docMk/>
            <pc:sldMk cId="1395388212" sldId="702"/>
            <ac:spMk id="28" creationId="{F027D9B9-A4D0-4432-889C-7A4C7030AB87}"/>
          </ac:spMkLst>
        </pc:spChg>
        <pc:spChg chg="add mod">
          <ac:chgData name="Jonathan Coles" userId="29a124065b34fc92" providerId="LiveId" clId="{68B0010F-8455-442B-89F8-2B8D41C15D24}" dt="2020-12-16T11:28:43.939" v="2487" actId="20577"/>
          <ac:spMkLst>
            <pc:docMk/>
            <pc:sldMk cId="1395388212" sldId="702"/>
            <ac:spMk id="29" creationId="{3AE2EDC8-B019-4EBF-A339-C7FF722DCFD1}"/>
          </ac:spMkLst>
        </pc:spChg>
        <pc:spChg chg="add mod">
          <ac:chgData name="Jonathan Coles" userId="29a124065b34fc92" providerId="LiveId" clId="{68B0010F-8455-442B-89F8-2B8D41C15D24}" dt="2020-12-16T11:28:54.329" v="2491" actId="20577"/>
          <ac:spMkLst>
            <pc:docMk/>
            <pc:sldMk cId="1395388212" sldId="702"/>
            <ac:spMk id="30" creationId="{DC6D902C-1085-4B49-B9CC-281C89ADB308}"/>
          </ac:spMkLst>
        </pc:spChg>
        <pc:spChg chg="add mod">
          <ac:chgData name="Jonathan Coles" userId="29a124065b34fc92" providerId="LiveId" clId="{68B0010F-8455-442B-89F8-2B8D41C15D24}" dt="2020-12-16T11:29:58.384" v="2494" actId="14100"/>
          <ac:spMkLst>
            <pc:docMk/>
            <pc:sldMk cId="1395388212" sldId="702"/>
            <ac:spMk id="31" creationId="{5392EB92-6E24-4739-9796-E7F6E31D8101}"/>
          </ac:spMkLst>
        </pc:spChg>
        <pc:spChg chg="add mod">
          <ac:chgData name="Jonathan Coles" userId="29a124065b34fc92" providerId="LiveId" clId="{68B0010F-8455-442B-89F8-2B8D41C15D24}" dt="2020-12-16T11:30:39.650" v="2504" actId="1076"/>
          <ac:spMkLst>
            <pc:docMk/>
            <pc:sldMk cId="1395388212" sldId="702"/>
            <ac:spMk id="32" creationId="{E542901B-8732-4830-B61B-9999550A1A9C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3" creationId="{FFF12F96-553C-4B9B-B61B-3499FE05FB80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4" creationId="{CAB22601-3F6E-48BA-A92A-B340ACD9C305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5" creationId="{0348D71E-B114-4FE0-91F8-85F37FA5B808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6" creationId="{CD96B861-355E-42D4-A663-DF8180821DB5}"/>
          </ac:spMkLst>
        </pc:spChg>
        <pc:spChg chg="add mod">
          <ac:chgData name="Jonathan Coles" userId="29a124065b34fc92" providerId="LiveId" clId="{68B0010F-8455-442B-89F8-2B8D41C15D24}" dt="2020-12-16T11:34:02.131" v="2527" actId="14100"/>
          <ac:spMkLst>
            <pc:docMk/>
            <pc:sldMk cId="1395388212" sldId="702"/>
            <ac:spMk id="37" creationId="{CC6447DC-EEF8-4557-8873-810BA98878AB}"/>
          </ac:spMkLst>
        </pc:spChg>
        <pc:spChg chg="add mod">
          <ac:chgData name="Jonathan Coles" userId="29a124065b34fc92" providerId="LiveId" clId="{68B0010F-8455-442B-89F8-2B8D41C15D24}" dt="2020-12-16T11:45:15.027" v="2640" actId="20577"/>
          <ac:spMkLst>
            <pc:docMk/>
            <pc:sldMk cId="1395388212" sldId="702"/>
            <ac:spMk id="38" creationId="{72928CCE-0C0D-4B9A-A702-3AE02B3CDDAD}"/>
          </ac:spMkLst>
        </pc:spChg>
        <pc:spChg chg="add mod">
          <ac:chgData name="Jonathan Coles" userId="29a124065b34fc92" providerId="LiveId" clId="{68B0010F-8455-442B-89F8-2B8D41C15D24}" dt="2020-12-16T11:36:32.809" v="2545" actId="1076"/>
          <ac:spMkLst>
            <pc:docMk/>
            <pc:sldMk cId="1395388212" sldId="702"/>
            <ac:spMk id="40" creationId="{86493A08-3889-42D1-83AD-EEAC6B126D3C}"/>
          </ac:spMkLst>
        </pc:spChg>
        <pc:spChg chg="add mod">
          <ac:chgData name="Jonathan Coles" userId="29a124065b34fc92" providerId="LiveId" clId="{68B0010F-8455-442B-89F8-2B8D41C15D24}" dt="2020-12-16T11:36:41.823" v="2547" actId="1076"/>
          <ac:spMkLst>
            <pc:docMk/>
            <pc:sldMk cId="1395388212" sldId="702"/>
            <ac:spMk id="42" creationId="{B16DF4E8-87F1-43A7-9B5C-CDCA520BA207}"/>
          </ac:spMkLst>
        </pc:spChg>
        <pc:spChg chg="add mod">
          <ac:chgData name="Jonathan Coles" userId="29a124065b34fc92" providerId="LiveId" clId="{68B0010F-8455-442B-89F8-2B8D41C15D24}" dt="2020-12-16T11:36:51.981" v="2549" actId="1076"/>
          <ac:spMkLst>
            <pc:docMk/>
            <pc:sldMk cId="1395388212" sldId="702"/>
            <ac:spMk id="44" creationId="{6F249D4B-CC20-4142-91CE-9D5BCA1CBDE7}"/>
          </ac:spMkLst>
        </pc:spChg>
        <pc:spChg chg="add mod">
          <ac:chgData name="Jonathan Coles" userId="29a124065b34fc92" providerId="LiveId" clId="{68B0010F-8455-442B-89F8-2B8D41C15D24}" dt="2020-12-16T11:37:02.789" v="2551" actId="1076"/>
          <ac:spMkLst>
            <pc:docMk/>
            <pc:sldMk cId="1395388212" sldId="702"/>
            <ac:spMk id="46" creationId="{98B35E19-28D9-4F74-99C4-E25F8662F958}"/>
          </ac:spMkLst>
        </pc:spChg>
        <pc:spChg chg="add mod">
          <ac:chgData name="Jonathan Coles" userId="29a124065b34fc92" providerId="LiveId" clId="{68B0010F-8455-442B-89F8-2B8D41C15D24}" dt="2020-12-16T11:37:09.636" v="2553" actId="1076"/>
          <ac:spMkLst>
            <pc:docMk/>
            <pc:sldMk cId="1395388212" sldId="702"/>
            <ac:spMk id="48" creationId="{2A5AD80B-FE07-4E78-AB0B-D0CF57F9C687}"/>
          </ac:spMkLst>
        </pc:spChg>
        <pc:spChg chg="add mod">
          <ac:chgData name="Jonathan Coles" userId="29a124065b34fc92" providerId="LiveId" clId="{68B0010F-8455-442B-89F8-2B8D41C15D24}" dt="2020-12-16T11:37:21.920" v="2555" actId="1076"/>
          <ac:spMkLst>
            <pc:docMk/>
            <pc:sldMk cId="1395388212" sldId="702"/>
            <ac:spMk id="50" creationId="{418BB950-5E58-45F3-9356-A88D03E4036C}"/>
          </ac:spMkLst>
        </pc:spChg>
        <pc:spChg chg="add mod">
          <ac:chgData name="Jonathan Coles" userId="29a124065b34fc92" providerId="LiveId" clId="{68B0010F-8455-442B-89F8-2B8D41C15D24}" dt="2020-12-16T11:40:46.494" v="2574" actId="20577"/>
          <ac:spMkLst>
            <pc:docMk/>
            <pc:sldMk cId="1395388212" sldId="702"/>
            <ac:spMk id="51" creationId="{AAB94337-DC3B-4E60-9A77-568B59940EA3}"/>
          </ac:spMkLst>
        </pc:spChg>
        <pc:spChg chg="add mod">
          <ac:chgData name="Jonathan Coles" userId="29a124065b34fc92" providerId="LiveId" clId="{68B0010F-8455-442B-89F8-2B8D41C15D24}" dt="2020-12-16T11:41:14.558" v="2581" actId="1076"/>
          <ac:spMkLst>
            <pc:docMk/>
            <pc:sldMk cId="1395388212" sldId="702"/>
            <ac:spMk id="52" creationId="{92CC2D2D-C6A4-4FF8-8130-1E62896C65CD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3" creationId="{194974DF-01AF-438B-8F32-272CAE9CF545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4" creationId="{AD7443D4-CAC3-49C4-BBBD-D9BA158BB9A5}"/>
          </ac:spMkLst>
        </pc:spChg>
        <pc:spChg chg="add del mod">
          <ac:chgData name="Jonathan Coles" userId="29a124065b34fc92" providerId="LiveId" clId="{68B0010F-8455-442B-89F8-2B8D41C15D24}" dt="2020-12-16T11:45:01.933" v="2634"/>
          <ac:spMkLst>
            <pc:docMk/>
            <pc:sldMk cId="1395388212" sldId="702"/>
            <ac:spMk id="63" creationId="{FA418D58-3B4D-4FF0-B737-12924CB44873}"/>
          </ac:spMkLst>
        </pc:spChg>
        <pc:spChg chg="add mod">
          <ac:chgData name="Jonathan Coles" userId="29a124065b34fc92" providerId="LiveId" clId="{68B0010F-8455-442B-89F8-2B8D41C15D24}" dt="2020-12-16T11:46:24.590" v="2657" actId="1076"/>
          <ac:spMkLst>
            <pc:docMk/>
            <pc:sldMk cId="1395388212" sldId="702"/>
            <ac:spMk id="64" creationId="{DFF08668-57D8-434B-B2D4-C35D59A6F7E7}"/>
          </ac:spMkLst>
        </pc:spChg>
        <pc:spChg chg="add mod">
          <ac:chgData name="Jonathan Coles" userId="29a124065b34fc92" providerId="LiveId" clId="{68B0010F-8455-442B-89F8-2B8D41C15D24}" dt="2020-12-16T11:46:54.197" v="2668" actId="20577"/>
          <ac:spMkLst>
            <pc:docMk/>
            <pc:sldMk cId="1395388212" sldId="702"/>
            <ac:spMk id="65" creationId="{38C23FDB-2265-4B1E-8638-E703110BD420}"/>
          </ac:spMkLst>
        </pc:spChg>
        <pc:spChg chg="add mod">
          <ac:chgData name="Jonathan Coles" userId="29a124065b34fc92" providerId="LiveId" clId="{68B0010F-8455-442B-89F8-2B8D41C15D24}" dt="2020-12-16T11:47:11.208" v="2675" actId="20577"/>
          <ac:spMkLst>
            <pc:docMk/>
            <pc:sldMk cId="1395388212" sldId="702"/>
            <ac:spMk id="66" creationId="{8D840A05-4D95-4A6D-9D68-367BC0AA7F1C}"/>
          </ac:spMkLst>
        </pc:spChg>
        <pc:spChg chg="add mod">
          <ac:chgData name="Jonathan Coles" userId="29a124065b34fc92" providerId="LiveId" clId="{68B0010F-8455-442B-89F8-2B8D41C15D24}" dt="2020-12-16T11:48:02.372" v="2681" actId="1076"/>
          <ac:spMkLst>
            <pc:docMk/>
            <pc:sldMk cId="1395388212" sldId="702"/>
            <ac:spMk id="67" creationId="{1C12D8CE-0A06-4E8C-8103-386BA0F4973E}"/>
          </ac:spMkLst>
        </pc:spChg>
        <pc:spChg chg="add mod">
          <ac:chgData name="Jonathan Coles" userId="29a124065b34fc92" providerId="LiveId" clId="{68B0010F-8455-442B-89F8-2B8D41C15D24}" dt="2020-12-16T11:48:07.920" v="2683" actId="1076"/>
          <ac:spMkLst>
            <pc:docMk/>
            <pc:sldMk cId="1395388212" sldId="702"/>
            <ac:spMk id="68" creationId="{22D4E196-C39F-4876-95DC-F9F7812DB107}"/>
          </ac:spMkLst>
        </pc:spChg>
        <pc:spChg chg="add mod">
          <ac:chgData name="Jonathan Coles" userId="29a124065b34fc92" providerId="LiveId" clId="{68B0010F-8455-442B-89F8-2B8D41C15D24}" dt="2020-12-16T11:48:16.206" v="2685" actId="1076"/>
          <ac:spMkLst>
            <pc:docMk/>
            <pc:sldMk cId="1395388212" sldId="702"/>
            <ac:spMk id="69" creationId="{8BA1A17B-1E61-4529-BD58-AE2FE6BF1090}"/>
          </ac:spMkLst>
        </pc:spChg>
        <pc:spChg chg="add mod">
          <ac:chgData name="Jonathan Coles" userId="29a124065b34fc92" providerId="LiveId" clId="{68B0010F-8455-442B-89F8-2B8D41C15D24}" dt="2020-12-16T11:48:22.859" v="2687" actId="1076"/>
          <ac:spMkLst>
            <pc:docMk/>
            <pc:sldMk cId="1395388212" sldId="702"/>
            <ac:spMk id="70" creationId="{EDDE2C23-E6BC-4B30-9536-C395DA9AB38F}"/>
          </ac:spMkLst>
        </pc:spChg>
        <pc:spChg chg="add mod">
          <ac:chgData name="Jonathan Coles" userId="29a124065b34fc92" providerId="LiveId" clId="{68B0010F-8455-442B-89F8-2B8D41C15D24}" dt="2020-12-16T11:51:04.775" v="2724" actId="1076"/>
          <ac:spMkLst>
            <pc:docMk/>
            <pc:sldMk cId="1395388212" sldId="702"/>
            <ac:spMk id="71" creationId="{33FF14E7-2610-4A57-BE70-C4FDDC26CFF4}"/>
          </ac:spMkLst>
        </pc:spChg>
        <pc:spChg chg="add del mod">
          <ac:chgData name="Jonathan Coles" userId="29a124065b34fc92" providerId="LiveId" clId="{68B0010F-8455-442B-89F8-2B8D41C15D24}" dt="2020-12-16T11:52:30.356" v="2730" actId="478"/>
          <ac:spMkLst>
            <pc:docMk/>
            <pc:sldMk cId="1395388212" sldId="702"/>
            <ac:spMk id="72" creationId="{14A4C04E-3A47-4500-9B31-E102896B3B50}"/>
          </ac:spMkLst>
        </pc:spChg>
        <pc:spChg chg="add mod">
          <ac:chgData name="Jonathan Coles" userId="29a124065b34fc92" providerId="LiveId" clId="{68B0010F-8455-442B-89F8-2B8D41C15D24}" dt="2020-12-16T11:50:45.957" v="2723" actId="14100"/>
          <ac:spMkLst>
            <pc:docMk/>
            <pc:sldMk cId="1395388212" sldId="702"/>
            <ac:spMk id="73" creationId="{5C48D03F-4F10-40FD-9591-0DF7833BC034}"/>
          </ac:spMkLst>
        </pc:spChg>
        <pc:spChg chg="add mod">
          <ac:chgData name="Jonathan Coles" userId="29a124065b34fc92" providerId="LiveId" clId="{68B0010F-8455-442B-89F8-2B8D41C15D24}" dt="2020-12-16T11:52:55.307" v="2737" actId="1076"/>
          <ac:spMkLst>
            <pc:docMk/>
            <pc:sldMk cId="1395388212" sldId="702"/>
            <ac:spMk id="74" creationId="{94B4B0C5-640F-4576-90EC-8439C5A8FFD6}"/>
          </ac:spMkLst>
        </pc:spChg>
        <pc:picChg chg="del">
          <ac:chgData name="Jonathan Coles" userId="29a124065b34fc92" providerId="LiveId" clId="{68B0010F-8455-442B-89F8-2B8D41C15D24}" dt="2020-12-16T11:20:45.036" v="2382" actId="478"/>
          <ac:picMkLst>
            <pc:docMk/>
            <pc:sldMk cId="1395388212" sldId="702"/>
            <ac:picMk id="3078" creationId="{3245CBF6-E369-46E9-9198-F4D5FBA1E156}"/>
          </ac:picMkLst>
        </pc:picChg>
        <pc:picChg chg="add mod">
          <ac:chgData name="Jonathan Coles" userId="29a124065b34fc92" providerId="LiveId" clId="{68B0010F-8455-442B-89F8-2B8D41C15D24}" dt="2020-12-16T11:22:45.917" v="2387" actId="1076"/>
          <ac:picMkLst>
            <pc:docMk/>
            <pc:sldMk cId="1395388212" sldId="702"/>
            <ac:picMk id="4098" creationId="{8224F2B5-74D6-4C2F-93C4-188652C0FFC1}"/>
          </ac:picMkLst>
        </pc:picChg>
        <pc:cxnChg chg="add mod">
          <ac:chgData name="Jonathan Coles" userId="29a124065b34fc92" providerId="LiveId" clId="{68B0010F-8455-442B-89F8-2B8D41C15D24}" dt="2020-12-16T11:43:00.812" v="2606" actId="208"/>
          <ac:cxnSpMkLst>
            <pc:docMk/>
            <pc:sldMk cId="1395388212" sldId="702"/>
            <ac:cxnSpMk id="3" creationId="{BBBBB99D-162A-4D72-9C8B-57CBBA39859D}"/>
          </ac:cxnSpMkLst>
        </pc:cxnChg>
        <pc:cxnChg chg="add mod">
          <ac:chgData name="Jonathan Coles" userId="29a124065b34fc92" providerId="LiveId" clId="{68B0010F-8455-442B-89F8-2B8D41C15D24}" dt="2020-12-16T11:36:25.210" v="2543" actId="1076"/>
          <ac:cxnSpMkLst>
            <pc:docMk/>
            <pc:sldMk cId="1395388212" sldId="702"/>
            <ac:cxnSpMk id="39" creationId="{7ED76943-8E03-4F0B-BD6C-A59DC0D4BBD0}"/>
          </ac:cxnSpMkLst>
        </pc:cxnChg>
        <pc:cxnChg chg="add mod">
          <ac:chgData name="Jonathan Coles" userId="29a124065b34fc92" providerId="LiveId" clId="{68B0010F-8455-442B-89F8-2B8D41C15D24}" dt="2020-12-16T11:36:41.823" v="2547" actId="1076"/>
          <ac:cxnSpMkLst>
            <pc:docMk/>
            <pc:sldMk cId="1395388212" sldId="702"/>
            <ac:cxnSpMk id="41" creationId="{DF4F3EA2-92CF-426D-92C0-36729A9B9DBC}"/>
          </ac:cxnSpMkLst>
        </pc:cxnChg>
        <pc:cxnChg chg="add mod">
          <ac:chgData name="Jonathan Coles" userId="29a124065b34fc92" providerId="LiveId" clId="{68B0010F-8455-442B-89F8-2B8D41C15D24}" dt="2020-12-16T11:36:51.981" v="2549" actId="1076"/>
          <ac:cxnSpMkLst>
            <pc:docMk/>
            <pc:sldMk cId="1395388212" sldId="702"/>
            <ac:cxnSpMk id="43" creationId="{6898E570-235D-4972-9F2E-CC5C0D43E575}"/>
          </ac:cxnSpMkLst>
        </pc:cxnChg>
        <pc:cxnChg chg="add mod">
          <ac:chgData name="Jonathan Coles" userId="29a124065b34fc92" providerId="LiveId" clId="{68B0010F-8455-442B-89F8-2B8D41C15D24}" dt="2020-12-16T11:37:02.789" v="2551" actId="1076"/>
          <ac:cxnSpMkLst>
            <pc:docMk/>
            <pc:sldMk cId="1395388212" sldId="702"/>
            <ac:cxnSpMk id="45" creationId="{C0A4B06B-8A06-48BC-9E0B-2243DBC37825}"/>
          </ac:cxnSpMkLst>
        </pc:cxnChg>
        <pc:cxnChg chg="add mod">
          <ac:chgData name="Jonathan Coles" userId="29a124065b34fc92" providerId="LiveId" clId="{68B0010F-8455-442B-89F8-2B8D41C15D24}" dt="2020-12-16T11:37:09.636" v="2553" actId="1076"/>
          <ac:cxnSpMkLst>
            <pc:docMk/>
            <pc:sldMk cId="1395388212" sldId="702"/>
            <ac:cxnSpMk id="47" creationId="{E034DDFC-638F-4142-8367-AC21FA79E860}"/>
          </ac:cxnSpMkLst>
        </pc:cxnChg>
        <pc:cxnChg chg="add mod">
          <ac:chgData name="Jonathan Coles" userId="29a124065b34fc92" providerId="LiveId" clId="{68B0010F-8455-442B-89F8-2B8D41C15D24}" dt="2020-12-16T11:37:21.920" v="2555" actId="1076"/>
          <ac:cxnSpMkLst>
            <pc:docMk/>
            <pc:sldMk cId="1395388212" sldId="702"/>
            <ac:cxnSpMk id="49" creationId="{044B8210-EBEF-40E2-98D0-183220921A1F}"/>
          </ac:cxnSpMkLst>
        </pc:cxnChg>
        <pc:cxnChg chg="add mod">
          <ac:chgData name="Jonathan Coles" userId="29a124065b34fc92" providerId="LiveId" clId="{68B0010F-8455-442B-89F8-2B8D41C15D24}" dt="2020-12-16T11:43:04.726" v="2608" actId="1076"/>
          <ac:cxnSpMkLst>
            <pc:docMk/>
            <pc:sldMk cId="1395388212" sldId="702"/>
            <ac:cxnSpMk id="55" creationId="{59D9C935-4A10-48AC-967D-153E24B19001}"/>
          </ac:cxnSpMkLst>
        </pc:cxnChg>
        <pc:cxnChg chg="add mod">
          <ac:chgData name="Jonathan Coles" userId="29a124065b34fc92" providerId="LiveId" clId="{68B0010F-8455-442B-89F8-2B8D41C15D24}" dt="2020-12-16T11:43:08.794" v="2610" actId="1076"/>
          <ac:cxnSpMkLst>
            <pc:docMk/>
            <pc:sldMk cId="1395388212" sldId="702"/>
            <ac:cxnSpMk id="56" creationId="{127B51EE-9825-4F16-8CC0-5FE4DC1201D4}"/>
          </ac:cxnSpMkLst>
        </pc:cxnChg>
        <pc:cxnChg chg="add mod">
          <ac:chgData name="Jonathan Coles" userId="29a124065b34fc92" providerId="LiveId" clId="{68B0010F-8455-442B-89F8-2B8D41C15D24}" dt="2020-12-16T11:43:14.862" v="2612" actId="1076"/>
          <ac:cxnSpMkLst>
            <pc:docMk/>
            <pc:sldMk cId="1395388212" sldId="702"/>
            <ac:cxnSpMk id="57" creationId="{4633BAC5-9A5B-4155-A5EA-3977248B6157}"/>
          </ac:cxnSpMkLst>
        </pc:cxnChg>
        <pc:cxnChg chg="add mod">
          <ac:chgData name="Jonathan Coles" userId="29a124065b34fc92" providerId="LiveId" clId="{68B0010F-8455-442B-89F8-2B8D41C15D24}" dt="2020-12-16T11:43:18.723" v="2614" actId="1076"/>
          <ac:cxnSpMkLst>
            <pc:docMk/>
            <pc:sldMk cId="1395388212" sldId="702"/>
            <ac:cxnSpMk id="58" creationId="{FCE7B513-9B5A-4D68-85E6-4C53FF260C86}"/>
          </ac:cxnSpMkLst>
        </pc:cxnChg>
        <pc:cxnChg chg="add mod">
          <ac:chgData name="Jonathan Coles" userId="29a124065b34fc92" providerId="LiveId" clId="{68B0010F-8455-442B-89F8-2B8D41C15D24}" dt="2020-12-16T11:43:28.502" v="2617" actId="14100"/>
          <ac:cxnSpMkLst>
            <pc:docMk/>
            <pc:sldMk cId="1395388212" sldId="702"/>
            <ac:cxnSpMk id="59" creationId="{78878323-374A-4F4D-A26D-5E6BB303831F}"/>
          </ac:cxnSpMkLst>
        </pc:cxnChg>
        <pc:cxnChg chg="add mod">
          <ac:chgData name="Jonathan Coles" userId="29a124065b34fc92" providerId="LiveId" clId="{68B0010F-8455-442B-89F8-2B8D41C15D24}" dt="2020-12-16T11:44:14.459" v="2623" actId="14100"/>
          <ac:cxnSpMkLst>
            <pc:docMk/>
            <pc:sldMk cId="1395388212" sldId="702"/>
            <ac:cxnSpMk id="60" creationId="{2D4048A8-BB0B-4CDB-849B-FFDDAAE68A51}"/>
          </ac:cxnSpMkLst>
        </pc:cxnChg>
        <pc:cxnChg chg="add del mod">
          <ac:chgData name="Jonathan Coles" userId="29a124065b34fc92" providerId="LiveId" clId="{68B0010F-8455-442B-89F8-2B8D41C15D24}" dt="2020-12-16T11:44:32.088" v="2627"/>
          <ac:cxnSpMkLst>
            <pc:docMk/>
            <pc:sldMk cId="1395388212" sldId="702"/>
            <ac:cxnSpMk id="61" creationId="{C9B004B4-32A5-4B35-8C82-95878F737846}"/>
          </ac:cxnSpMkLst>
        </pc:cxnChg>
        <pc:cxnChg chg="add del mod">
          <ac:chgData name="Jonathan Coles" userId="29a124065b34fc92" providerId="LiveId" clId="{68B0010F-8455-442B-89F8-2B8D41C15D24}" dt="2020-12-16T11:44:31.652" v="2626"/>
          <ac:cxnSpMkLst>
            <pc:docMk/>
            <pc:sldMk cId="1395388212" sldId="702"/>
            <ac:cxnSpMk id="62" creationId="{36D85AAE-8DF4-4D32-9D64-3C3DAB04B447}"/>
          </ac:cxnSpMkLst>
        </pc:cxnChg>
      </pc:sldChg>
      <pc:sldChg chg="addSp delSp modSp mod">
        <pc:chgData name="Jonathan Coles" userId="29a124065b34fc92" providerId="LiveId" clId="{68B0010F-8455-442B-89F8-2B8D41C15D24}" dt="2020-12-16T10:26:44.462" v="1043" actId="14100"/>
        <pc:sldMkLst>
          <pc:docMk/>
          <pc:sldMk cId="2152387953" sldId="706"/>
        </pc:sldMkLst>
        <pc:spChg chg="mod">
          <ac:chgData name="Jonathan Coles" userId="29a124065b34fc92" providerId="LiveId" clId="{68B0010F-8455-442B-89F8-2B8D41C15D24}" dt="2020-12-16T09:57:46.546" v="349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6:09.928" v="947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6:41.091" v="1042" actId="14100"/>
          <ac:spMkLst>
            <pc:docMk/>
            <pc:sldMk cId="2152387953" sldId="706"/>
            <ac:spMk id="17" creationId="{42FA05E9-5169-2945-9DE5-8B6C51F9A662}"/>
          </ac:spMkLst>
        </pc:spChg>
        <pc:spChg chg="mod">
          <ac:chgData name="Jonathan Coles" userId="29a124065b34fc92" providerId="LiveId" clId="{68B0010F-8455-442B-89F8-2B8D41C15D24}" dt="2020-12-16T10:26:44.462" v="1043" actId="14100"/>
          <ac:spMkLst>
            <pc:docMk/>
            <pc:sldMk cId="2152387953" sldId="706"/>
            <ac:spMk id="21" creationId="{D1E028D2-44C7-0C4E-A6EE-799C2A663AED}"/>
          </ac:spMkLst>
        </pc:spChg>
        <pc:picChg chg="add mod">
          <ac:chgData name="Jonathan Coles" userId="29a124065b34fc92" providerId="LiveId" clId="{68B0010F-8455-442B-89F8-2B8D41C15D24}" dt="2020-12-16T09:58:57.452" v="356" actId="14100"/>
          <ac:picMkLst>
            <pc:docMk/>
            <pc:sldMk cId="2152387953" sldId="706"/>
            <ac:picMk id="2050" creationId="{BC819D7B-427D-43A7-A7C2-490F03E06E9C}"/>
          </ac:picMkLst>
        </pc:picChg>
        <pc:picChg chg="del">
          <ac:chgData name="Jonathan Coles" userId="29a124065b34fc92" providerId="LiveId" clId="{68B0010F-8455-442B-89F8-2B8D41C15D24}" dt="2020-12-16T09:57:48.265" v="350" actId="478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68B0010F-8455-442B-89F8-2B8D41C15D24}" dt="2020-12-16T09:57:39.735" v="338" actId="2696"/>
        <pc:sldMkLst>
          <pc:docMk/>
          <pc:sldMk cId="1993876805" sldId="709"/>
        </pc:sldMkLst>
      </pc:sldChg>
      <pc:sldChg chg="del">
        <pc:chgData name="Jonathan Coles" userId="29a124065b34fc92" providerId="LiveId" clId="{68B0010F-8455-442B-89F8-2B8D41C15D24}" dt="2020-12-16T10:33:48.621" v="1056" actId="2696"/>
        <pc:sldMkLst>
          <pc:docMk/>
          <pc:sldMk cId="267762982" sldId="710"/>
        </pc:sldMkLst>
      </pc:sldChg>
      <pc:sldChg chg="del">
        <pc:chgData name="Jonathan Coles" userId="29a124065b34fc92" providerId="LiveId" clId="{68B0010F-8455-442B-89F8-2B8D41C15D24}" dt="2020-12-16T11:13:52.276" v="2052" actId="47"/>
        <pc:sldMkLst>
          <pc:docMk/>
          <pc:sldMk cId="3577527307" sldId="711"/>
        </pc:sldMkLst>
      </pc:sldChg>
      <pc:sldChg chg="del ord">
        <pc:chgData name="Jonathan Coles" userId="29a124065b34fc92" providerId="LiveId" clId="{68B0010F-8455-442B-89F8-2B8D41C15D24}" dt="2020-12-16T11:54:45.455" v="2742" actId="47"/>
        <pc:sldMkLst>
          <pc:docMk/>
          <pc:sldMk cId="4121428568" sldId="712"/>
        </pc:sldMkLst>
      </pc:sldChg>
      <pc:sldChg chg="addSp modSp add mod modAnim">
        <pc:chgData name="Jonathan Coles" userId="29a124065b34fc92" providerId="LiveId" clId="{68B0010F-8455-442B-89F8-2B8D41C15D24}" dt="2020-12-16T10:01:27.920" v="728" actId="20577"/>
        <pc:sldMkLst>
          <pc:docMk/>
          <pc:sldMk cId="1561627407" sldId="713"/>
        </pc:sldMkLst>
        <pc:spChg chg="mod">
          <ac:chgData name="Jonathan Coles" userId="29a124065b34fc92" providerId="LiveId" clId="{68B0010F-8455-442B-89F8-2B8D41C15D24}" dt="2020-12-16T10:01:25.073" v="724" actId="20577"/>
          <ac:spMkLst>
            <pc:docMk/>
            <pc:sldMk cId="1561627407" sldId="713"/>
            <ac:spMk id="15" creationId="{D28045EE-E93E-2E41-85EA-A3872AACE73C}"/>
          </ac:spMkLst>
        </pc:spChg>
        <pc:spChg chg="mod">
          <ac:chgData name="Jonathan Coles" userId="29a124065b34fc92" providerId="LiveId" clId="{68B0010F-8455-442B-89F8-2B8D41C15D24}" dt="2020-12-16T09:48:39.438" v="314" actId="1076"/>
          <ac:spMkLst>
            <pc:docMk/>
            <pc:sldMk cId="1561627407" sldId="713"/>
            <ac:spMk id="31" creationId="{5FCEA3F9-C7E4-467D-B1DF-D6D591FE5E30}"/>
          </ac:spMkLst>
        </pc:spChg>
        <pc:spChg chg="add mod">
          <ac:chgData name="Jonathan Coles" userId="29a124065b34fc92" providerId="LiveId" clId="{68B0010F-8455-442B-89F8-2B8D41C15D24}" dt="2020-12-16T10:01:27.920" v="728" actId="20577"/>
          <ac:spMkLst>
            <pc:docMk/>
            <pc:sldMk cId="1561627407" sldId="713"/>
            <ac:spMk id="33" creationId="{167AAF2B-3877-4672-9308-09EBEA71CF62}"/>
          </ac:spMkLst>
        </pc:spChg>
        <pc:spChg chg="add mod">
          <ac:chgData name="Jonathan Coles" userId="29a124065b34fc92" providerId="LiveId" clId="{68B0010F-8455-442B-89F8-2B8D41C15D24}" dt="2020-12-16T09:49:31.870" v="323" actId="20577"/>
          <ac:spMkLst>
            <pc:docMk/>
            <pc:sldMk cId="1561627407" sldId="713"/>
            <ac:spMk id="34" creationId="{4FF961FE-FFDB-44C5-98BD-EEB9AC39CF91}"/>
          </ac:spMkLst>
        </pc:spChg>
        <pc:spChg chg="add mod">
          <ac:chgData name="Jonathan Coles" userId="29a124065b34fc92" providerId="LiveId" clId="{68B0010F-8455-442B-89F8-2B8D41C15D24}" dt="2020-12-16T09:49:47.252" v="329" actId="1076"/>
          <ac:spMkLst>
            <pc:docMk/>
            <pc:sldMk cId="1561627407" sldId="713"/>
            <ac:spMk id="35" creationId="{8E236455-3404-4F94-8EC7-DF2812A90A43}"/>
          </ac:spMkLst>
        </pc:spChg>
        <pc:spChg chg="add mod">
          <ac:chgData name="Jonathan Coles" userId="29a124065b34fc92" providerId="LiveId" clId="{68B0010F-8455-442B-89F8-2B8D41C15D24}" dt="2020-12-16T09:50:09.133" v="333" actId="20577"/>
          <ac:spMkLst>
            <pc:docMk/>
            <pc:sldMk cId="1561627407" sldId="713"/>
            <ac:spMk id="36" creationId="{81279C13-BFFD-4499-AEA8-B7EC5BC7649C}"/>
          </ac:spMkLst>
        </pc:spChg>
        <pc:cxnChg chg="mod">
          <ac:chgData name="Jonathan Coles" userId="29a124065b34fc92" providerId="LiveId" clId="{68B0010F-8455-442B-89F8-2B8D41C15D24}" dt="2020-12-16T09:49:11.340" v="315" actId="1076"/>
          <ac:cxnSpMkLst>
            <pc:docMk/>
            <pc:sldMk cId="1561627407" sldId="713"/>
            <ac:cxnSpMk id="27" creationId="{240A0F57-6A82-45A8-A9AB-7D6BE7438263}"/>
          </ac:cxnSpMkLst>
        </pc:cxnChg>
        <pc:cxnChg chg="mod">
          <ac:chgData name="Jonathan Coles" userId="29a124065b34fc92" providerId="LiveId" clId="{68B0010F-8455-442B-89F8-2B8D41C15D24}" dt="2020-12-16T09:48:25.556" v="313" actId="1076"/>
          <ac:cxnSpMkLst>
            <pc:docMk/>
            <pc:sldMk cId="1561627407" sldId="713"/>
            <ac:cxnSpMk id="28" creationId="{652F588F-557D-4564-B9BB-EB37C791A5ED}"/>
          </ac:cxnSpMkLst>
        </pc:cxnChg>
      </pc:sldChg>
      <pc:sldChg chg="addSp delSp modSp add mod delAnim modAnim">
        <pc:chgData name="Jonathan Coles" userId="29a124065b34fc92" providerId="LiveId" clId="{68B0010F-8455-442B-89F8-2B8D41C15D24}" dt="2020-12-16T10:31:03.360" v="1055"/>
        <pc:sldMkLst>
          <pc:docMk/>
          <pc:sldMk cId="3864592594" sldId="714"/>
        </pc:sldMkLst>
        <pc:spChg chg="mod">
          <ac:chgData name="Jonathan Coles" userId="29a124065b34fc92" providerId="LiveId" clId="{68B0010F-8455-442B-89F8-2B8D41C15D24}" dt="2020-12-16T10:06:05.013" v="943" actId="20577"/>
          <ac:spMkLst>
            <pc:docMk/>
            <pc:sldMk cId="3864592594" sldId="714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4:17.291" v="1029" actId="14100"/>
          <ac:spMkLst>
            <pc:docMk/>
            <pc:sldMk cId="3864592594" sldId="714"/>
            <ac:spMk id="17" creationId="{42FA05E9-5169-2945-9DE5-8B6C51F9A662}"/>
          </ac:spMkLst>
        </pc:spChg>
        <pc:spChg chg="add mod">
          <ac:chgData name="Jonathan Coles" userId="29a124065b34fc92" providerId="LiveId" clId="{68B0010F-8455-442B-89F8-2B8D41C15D24}" dt="2020-12-16T10:26:26.384" v="1038" actId="1076"/>
          <ac:spMkLst>
            <pc:docMk/>
            <pc:sldMk cId="3864592594" sldId="714"/>
            <ac:spMk id="18" creationId="{A4B78163-E0A7-4348-BB8D-55743F0988A9}"/>
          </ac:spMkLst>
        </pc:spChg>
        <pc:spChg chg="mod">
          <ac:chgData name="Jonathan Coles" userId="29a124065b34fc92" providerId="LiveId" clId="{68B0010F-8455-442B-89F8-2B8D41C15D24}" dt="2020-12-16T10:24:21.906" v="1030" actId="14100"/>
          <ac:spMkLst>
            <pc:docMk/>
            <pc:sldMk cId="3864592594" sldId="714"/>
            <ac:spMk id="21" creationId="{D1E028D2-44C7-0C4E-A6EE-799C2A663AED}"/>
          </ac:spMkLst>
        </pc:spChg>
        <pc:spChg chg="add mod">
          <ac:chgData name="Jonathan Coles" userId="29a124065b34fc92" providerId="LiveId" clId="{68B0010F-8455-442B-89F8-2B8D41C15D24}" dt="2020-12-16T10:04:55.809" v="799" actId="1076"/>
          <ac:spMkLst>
            <pc:docMk/>
            <pc:sldMk cId="3864592594" sldId="714"/>
            <ac:spMk id="22" creationId="{ACF12A37-2A9B-466A-8514-EEA7315EE28F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3" creationId="{5ABB75D0-04DE-440A-A505-678F22225B50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4" creationId="{D80EF6C6-E839-4D82-BA10-ED7724C4F93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5" creationId="{C1EB7E7D-B995-4088-B257-9E239588A3F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6" creationId="{F28498BD-339A-498E-B76A-AEF2C5DEF046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7" creationId="{1A38126B-8B29-4667-8405-98CC066DAC10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8" creationId="{1F92DE9D-45E3-45FE-B711-E11A7C01F1B3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29" creationId="{CF070380-F51D-4781-B776-C136E63E0672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30" creationId="{57761D8A-B004-4B28-BC2F-4A9287B98832}"/>
          </ac:spMkLst>
        </pc:spChg>
        <pc:spChg chg="add mod">
          <ac:chgData name="Jonathan Coles" userId="29a124065b34fc92" providerId="LiveId" clId="{68B0010F-8455-442B-89F8-2B8D41C15D24}" dt="2020-12-16T10:04:27.975" v="797" actId="1076"/>
          <ac:spMkLst>
            <pc:docMk/>
            <pc:sldMk cId="3864592594" sldId="714"/>
            <ac:spMk id="31" creationId="{B8D056FB-B309-4B51-A10A-7C9F0F315DFD}"/>
          </ac:spMkLst>
        </pc:spChg>
        <pc:spChg chg="add mod">
          <ac:chgData name="Jonathan Coles" userId="29a124065b34fc92" providerId="LiveId" clId="{68B0010F-8455-442B-89F8-2B8D41C15D24}" dt="2020-12-16T10:05:22.622" v="802" actId="1076"/>
          <ac:spMkLst>
            <pc:docMk/>
            <pc:sldMk cId="3864592594" sldId="714"/>
            <ac:spMk id="32" creationId="{64B6C1B1-D9CA-4BE8-B98A-0BB2CDA022A3}"/>
          </ac:spMkLst>
        </pc:spChg>
        <pc:spChg chg="add mod">
          <ac:chgData name="Jonathan Coles" userId="29a124065b34fc92" providerId="LiveId" clId="{68B0010F-8455-442B-89F8-2B8D41C15D24}" dt="2020-12-16T10:08:20.238" v="973" actId="1076"/>
          <ac:spMkLst>
            <pc:docMk/>
            <pc:sldMk cId="3864592594" sldId="714"/>
            <ac:spMk id="33" creationId="{7E11D981-297C-4ECD-B92A-7D7B450F6C77}"/>
          </ac:spMkLst>
        </pc:spChg>
        <pc:spChg chg="add mod">
          <ac:chgData name="Jonathan Coles" userId="29a124065b34fc92" providerId="LiveId" clId="{68B0010F-8455-442B-89F8-2B8D41C15D24}" dt="2020-12-16T10:08:08.747" v="961" actId="1076"/>
          <ac:spMkLst>
            <pc:docMk/>
            <pc:sldMk cId="3864592594" sldId="714"/>
            <ac:spMk id="34" creationId="{997DF371-845D-4198-A7B1-352EECB03697}"/>
          </ac:spMkLst>
        </pc:spChg>
        <pc:spChg chg="add mod">
          <ac:chgData name="Jonathan Coles" userId="29a124065b34fc92" providerId="LiveId" clId="{68B0010F-8455-442B-89F8-2B8D41C15D24}" dt="2020-12-16T10:18:47.024" v="997" actId="29295"/>
          <ac:spMkLst>
            <pc:docMk/>
            <pc:sldMk cId="3864592594" sldId="714"/>
            <ac:spMk id="36" creationId="{E71B4DAE-D632-4D48-9D8A-F368139A9217}"/>
          </ac:spMkLst>
        </pc:spChg>
        <pc:spChg chg="add mod ord">
          <ac:chgData name="Jonathan Coles" userId="29a124065b34fc92" providerId="LiveId" clId="{68B0010F-8455-442B-89F8-2B8D41C15D24}" dt="2020-12-16T10:18:51.586" v="998" actId="29295"/>
          <ac:spMkLst>
            <pc:docMk/>
            <pc:sldMk cId="3864592594" sldId="714"/>
            <ac:spMk id="37" creationId="{099C66BD-C4D7-4127-AFA8-A3CA0D04A9D6}"/>
          </ac:spMkLst>
        </pc:spChg>
        <pc:spChg chg="add mod">
          <ac:chgData name="Jonathan Coles" userId="29a124065b34fc92" providerId="LiveId" clId="{68B0010F-8455-442B-89F8-2B8D41C15D24}" dt="2020-12-16T10:21:50.697" v="1023" actId="14100"/>
          <ac:spMkLst>
            <pc:docMk/>
            <pc:sldMk cId="3864592594" sldId="714"/>
            <ac:spMk id="43" creationId="{3517D272-8AFB-47D8-8816-05FD6A90EB3D}"/>
          </ac:spMkLst>
        </pc:spChg>
        <pc:spChg chg="add mod">
          <ac:chgData name="Jonathan Coles" userId="29a124065b34fc92" providerId="LiveId" clId="{68B0010F-8455-442B-89F8-2B8D41C15D24}" dt="2020-12-16T10:25:44.113" v="1034" actId="2711"/>
          <ac:spMkLst>
            <pc:docMk/>
            <pc:sldMk cId="3864592594" sldId="714"/>
            <ac:spMk id="44" creationId="{94623F10-5FD0-4691-AE31-FC315316D68D}"/>
          </ac:spMkLst>
        </pc:spChg>
        <pc:spChg chg="add mod">
          <ac:chgData name="Jonathan Coles" userId="29a124065b34fc92" providerId="LiveId" clId="{68B0010F-8455-442B-89F8-2B8D41C15D24}" dt="2020-12-16T10:28:54.320" v="1052" actId="1076"/>
          <ac:spMkLst>
            <pc:docMk/>
            <pc:sldMk cId="3864592594" sldId="714"/>
            <ac:spMk id="45" creationId="{EC809A21-DB0A-40A6-A075-2BD50D06D363}"/>
          </ac:spMkLst>
        </pc:spChg>
        <pc:spChg chg="add mod">
          <ac:chgData name="Jonathan Coles" userId="29a124065b34fc92" providerId="LiveId" clId="{68B0010F-8455-442B-89F8-2B8D41C15D24}" dt="2020-12-16T10:28:29.921" v="1046" actId="20577"/>
          <ac:spMkLst>
            <pc:docMk/>
            <pc:sldMk cId="3864592594" sldId="714"/>
            <ac:spMk id="46" creationId="{F48D6451-5D36-41C1-8A1E-56BE6BAF13DB}"/>
          </ac:spMkLst>
        </pc:spChg>
        <pc:cxnChg chg="add mod">
          <ac:chgData name="Jonathan Coles" userId="29a124065b34fc92" providerId="LiveId" clId="{68B0010F-8455-442B-89F8-2B8D41C15D24}" dt="2020-12-16T10:13:49.948" v="975" actId="1076"/>
          <ac:cxnSpMkLst>
            <pc:docMk/>
            <pc:sldMk cId="3864592594" sldId="714"/>
            <ac:cxnSpMk id="35" creationId="{08C7F445-1E55-42C4-825D-5374E8EAB391}"/>
          </ac:cxnSpMkLst>
        </pc:cxnChg>
        <pc:cxnChg chg="add mod">
          <ac:chgData name="Jonathan Coles" userId="29a124065b34fc92" providerId="LiveId" clId="{68B0010F-8455-442B-89F8-2B8D41C15D24}" dt="2020-12-16T10:19:33.643" v="1002" actId="14100"/>
          <ac:cxnSpMkLst>
            <pc:docMk/>
            <pc:sldMk cId="3864592594" sldId="714"/>
            <ac:cxnSpMk id="38" creationId="{F915C4D2-91D4-4438-B646-47DC55480DFE}"/>
          </ac:cxnSpMkLst>
        </pc:cxnChg>
        <pc:cxnChg chg="add mod">
          <ac:chgData name="Jonathan Coles" userId="29a124065b34fc92" providerId="LiveId" clId="{68B0010F-8455-442B-89F8-2B8D41C15D24}" dt="2020-12-16T10:19:49.636" v="1004" actId="1076"/>
          <ac:cxnSpMkLst>
            <pc:docMk/>
            <pc:sldMk cId="3864592594" sldId="714"/>
            <ac:cxnSpMk id="39" creationId="{2CE57C34-B3C7-4D67-B0D5-5AC93FC197C8}"/>
          </ac:cxnSpMkLst>
        </pc:cxnChg>
        <pc:cxnChg chg="add mod">
          <ac:chgData name="Jonathan Coles" userId="29a124065b34fc92" providerId="LiveId" clId="{68B0010F-8455-442B-89F8-2B8D41C15D24}" dt="2020-12-16T10:19:54.786" v="1006" actId="1076"/>
          <ac:cxnSpMkLst>
            <pc:docMk/>
            <pc:sldMk cId="3864592594" sldId="714"/>
            <ac:cxnSpMk id="40" creationId="{062CC2E8-3514-4EAB-BFA5-39219F5C770D}"/>
          </ac:cxnSpMkLst>
        </pc:cxnChg>
        <pc:cxnChg chg="add mod">
          <ac:chgData name="Jonathan Coles" userId="29a124065b34fc92" providerId="LiveId" clId="{68B0010F-8455-442B-89F8-2B8D41C15D24}" dt="2020-12-16T10:19:59.737" v="1008" actId="1076"/>
          <ac:cxnSpMkLst>
            <pc:docMk/>
            <pc:sldMk cId="3864592594" sldId="714"/>
            <ac:cxnSpMk id="41" creationId="{60658640-54E6-4ABA-A961-D54ACEB8C9F0}"/>
          </ac:cxnSpMkLst>
        </pc:cxnChg>
        <pc:cxnChg chg="add mod">
          <ac:chgData name="Jonathan Coles" userId="29a124065b34fc92" providerId="LiveId" clId="{68B0010F-8455-442B-89F8-2B8D41C15D24}" dt="2020-12-16T10:20:11.889" v="1011" actId="1076"/>
          <ac:cxnSpMkLst>
            <pc:docMk/>
            <pc:sldMk cId="3864592594" sldId="714"/>
            <ac:cxnSpMk id="42" creationId="{85964A93-7246-4C2B-A9E2-B648FD54F8C0}"/>
          </ac:cxnSpMkLst>
        </pc:cxnChg>
      </pc:sldChg>
      <pc:sldChg chg="addSp delSp modSp add mod ord delAnim modAnim">
        <pc:chgData name="Jonathan Coles" userId="29a124065b34fc92" providerId="LiveId" clId="{68B0010F-8455-442B-89F8-2B8D41C15D24}" dt="2020-12-16T11:07:15.677" v="1957" actId="478"/>
        <pc:sldMkLst>
          <pc:docMk/>
          <pc:sldMk cId="580616074" sldId="715"/>
        </pc:sldMkLst>
        <pc:spChg chg="add del mod">
          <ac:chgData name="Jonathan Coles" userId="29a124065b34fc92" providerId="LiveId" clId="{68B0010F-8455-442B-89F8-2B8D41C15D24}" dt="2020-12-16T11:07:15.677" v="1957" actId="478"/>
          <ac:spMkLst>
            <pc:docMk/>
            <pc:sldMk cId="580616074" sldId="715"/>
            <ac:spMk id="12" creationId="{C3BA2580-82D7-4054-B32D-E9AD6FF17AD4}"/>
          </ac:spMkLst>
        </pc:spChg>
      </pc:sldChg>
      <pc:sldChg chg="delSp add mod ord delAnim">
        <pc:chgData name="Jonathan Coles" userId="29a124065b34fc92" providerId="LiveId" clId="{68B0010F-8455-442B-89F8-2B8D41C15D24}" dt="2020-12-16T11:55:37.480" v="2752"/>
        <pc:sldMkLst>
          <pc:docMk/>
          <pc:sldMk cId="3550164907" sldId="716"/>
        </pc:sldMkLst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2" creationId="{66DC0254-756E-4F3D-9E14-E2BD26760A26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23" creationId="{44D7B07B-87B5-448A-A568-AF00C52407F3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4" creationId="{4368AE48-C440-48D0-AAFF-9406AA4444C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5" creationId="{121BDD0E-9368-4D8B-B894-83EE5076833E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26" creationId="{86F0FDED-5BBE-457D-B58E-05645045BACE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7" creationId="{94E3B1BB-F017-449F-8C6A-F5AB008D0C39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8" creationId="{F027D9B9-A4D0-4432-889C-7A4C7030AB87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9" creationId="{3AE2EDC8-B019-4EBF-A339-C7FF722DCFD1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0" creationId="{DC6D902C-1085-4B49-B9CC-281C89ADB3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1" creationId="{5392EB92-6E24-4739-9796-E7F6E31D8101}"/>
          </ac:spMkLst>
        </pc:spChg>
        <pc:spChg chg="del">
          <ac:chgData name="Jonathan Coles" userId="29a124065b34fc92" providerId="LiveId" clId="{68B0010F-8455-442B-89F8-2B8D41C15D24}" dt="2020-12-16T11:54:57.544" v="2745" actId="478"/>
          <ac:spMkLst>
            <pc:docMk/>
            <pc:sldMk cId="3550164907" sldId="716"/>
            <ac:spMk id="32" creationId="{E542901B-8732-4830-B61B-9999550A1A9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3" creationId="{FFF12F96-553C-4B9B-B61B-3499FE05FB80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4" creationId="{CAB22601-3F6E-48BA-A92A-B340ACD9C305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5" creationId="{0348D71E-B114-4FE0-91F8-85F37FA5B8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6" creationId="{CD96B861-355E-42D4-A663-DF8180821DB5}"/>
          </ac:spMkLst>
        </pc:spChg>
        <pc:spChg chg="del">
          <ac:chgData name="Jonathan Coles" userId="29a124065b34fc92" providerId="LiveId" clId="{68B0010F-8455-442B-89F8-2B8D41C15D24}" dt="2020-12-16T11:55:29.427" v="2749" actId="478"/>
          <ac:spMkLst>
            <pc:docMk/>
            <pc:sldMk cId="3550164907" sldId="716"/>
            <ac:spMk id="37" creationId="{CC6447DC-EEF8-4557-8873-810BA98878AB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8" creationId="{72928CCE-0C0D-4B9A-A702-3AE02B3CDDAD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0" creationId="{86493A08-3889-42D1-83AD-EEAC6B126D3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2" creationId="{B16DF4E8-87F1-43A7-9B5C-CDCA520BA2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4" creationId="{6F249D4B-CC20-4142-91CE-9D5BCA1CBDE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6" creationId="{98B35E19-28D9-4F74-99C4-E25F8662F958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8" creationId="{2A5AD80B-FE07-4E78-AB0B-D0CF57F9C68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50" creationId="{418BB950-5E58-45F3-9356-A88D03E4036C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1" creationId="{AAB94337-DC3B-4E60-9A77-568B59940EA3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2" creationId="{92CC2D2D-C6A4-4FF8-8130-1E62896C65CD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3" creationId="{194974DF-01AF-438B-8F32-272CAE9CF545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4" creationId="{AD7443D4-CAC3-49C4-BBBD-D9BA158BB9A5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64" creationId="{DFF08668-57D8-434B-B2D4-C35D59A6F7E7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5" creationId="{38C23FDB-2265-4B1E-8638-E703110BD420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6" creationId="{8D840A05-4D95-4A6D-9D68-367BC0AA7F1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7" creationId="{1C12D8CE-0A06-4E8C-8103-386BA0F4973E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8" creationId="{22D4E196-C39F-4876-95DC-F9F7812DB1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9" creationId="{8BA1A17B-1E61-4529-BD58-AE2FE6BF1090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70" creationId="{EDDE2C23-E6BC-4B30-9536-C395DA9AB38F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1" creationId="{33FF14E7-2610-4A57-BE70-C4FDDC26CFF4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73" creationId="{5C48D03F-4F10-40FD-9591-0DF7833BC034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4" creationId="{94B4B0C5-640F-4576-90EC-8439C5A8FFD6}"/>
          </ac:spMkLst>
        </pc:sp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3" creationId="{BBBBB99D-162A-4D72-9C8B-57CBBA39859D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39" creationId="{7ED76943-8E03-4F0B-BD6C-A59DC0D4BBD0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1" creationId="{DF4F3EA2-92CF-426D-92C0-36729A9B9DBC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3" creationId="{6898E570-235D-4972-9F2E-CC5C0D43E57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5" creationId="{C0A4B06B-8A06-48BC-9E0B-2243DBC3782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7" creationId="{E034DDFC-638F-4142-8367-AC21FA79E860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9" creationId="{044B8210-EBEF-40E2-98D0-183220921A1F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55" creationId="{59D9C935-4A10-48AC-967D-153E24B19001}"/>
          </ac:cxnSpMkLst>
        </pc:cxnChg>
        <pc:cxnChg chg="del">
          <ac:chgData name="Jonathan Coles" userId="29a124065b34fc92" providerId="LiveId" clId="{68B0010F-8455-442B-89F8-2B8D41C15D24}" dt="2020-12-16T11:55:25.141" v="2748" actId="478"/>
          <ac:cxnSpMkLst>
            <pc:docMk/>
            <pc:sldMk cId="3550164907" sldId="716"/>
            <ac:cxnSpMk id="56" creationId="{127B51EE-9825-4F16-8CC0-5FE4DC1201D4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7" creationId="{4633BAC5-9A5B-4155-A5EA-3977248B6157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8" creationId="{FCE7B513-9B5A-4D68-85E6-4C53FF260C86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9" creationId="{78878323-374A-4F4D-A26D-5E6BB303831F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60" creationId="{2D4048A8-BB0B-4CDB-849B-FFDDAAE68A5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50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is baking gingerbread biscuits.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can bake six biscuits in 15 minutes.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:a16="http://schemas.microsoft.com/office/drawing/2014/main" xmlns="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is baking gingerbread biscuits.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can bake six biscuits in 15 minutes.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:a16="http://schemas.microsoft.com/office/drawing/2014/main" xmlns="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AE7F6D4-168E-4BDE-89CD-443921B01C11}"/>
              </a:ext>
            </a:extLst>
          </p:cNvPr>
          <p:cNvSpPr/>
          <p:nvPr/>
        </p:nvSpPr>
        <p:spPr>
          <a:xfrm>
            <a:off x="1232710" y="3934545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3FF5B7-AFDE-420E-960A-AA23AB559AA0}"/>
              </a:ext>
            </a:extLst>
          </p:cNvPr>
          <p:cNvSpPr/>
          <p:nvPr/>
        </p:nvSpPr>
        <p:spPr>
          <a:xfrm>
            <a:off x="1232710" y="3565213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Number of biscuits baked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C69B17F0-B30C-4E2F-8D6B-D5CF98E4B68F}"/>
              </a:ext>
            </a:extLst>
          </p:cNvPr>
          <p:cNvSpPr/>
          <p:nvPr/>
        </p:nvSpPr>
        <p:spPr>
          <a:xfrm rot="5400000">
            <a:off x="3089400" y="2542911"/>
            <a:ext cx="273608" cy="398698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42ADF7-811C-4A2E-8906-7EA26A03669B}"/>
              </a:ext>
            </a:extLst>
          </p:cNvPr>
          <p:cNvSpPr txBox="1"/>
          <p:nvPr/>
        </p:nvSpPr>
        <p:spPr>
          <a:xfrm>
            <a:off x="2487347" y="4838917"/>
            <a:ext cx="14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60 minutes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49C217-7254-49ED-A0D8-6401B51113B5}"/>
              </a:ext>
            </a:extLst>
          </p:cNvPr>
          <p:cNvSpPr txBox="1"/>
          <p:nvPr/>
        </p:nvSpPr>
        <p:spPr>
          <a:xfrm>
            <a:off x="6471115" y="3435116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60 ÷ 15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6E3478-C07C-47D5-82B0-AC53A60A770E}"/>
              </a:ext>
            </a:extLst>
          </p:cNvPr>
          <p:cNvSpPr txBox="1"/>
          <p:nvPr/>
        </p:nvSpPr>
        <p:spPr>
          <a:xfrm>
            <a:off x="8150400" y="3443626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4C05697-1B3F-4ECB-851C-5B1C2B942123}"/>
              </a:ext>
            </a:extLst>
          </p:cNvPr>
          <p:cNvCxnSpPr>
            <a:cxnSpLocks/>
          </p:cNvCxnSpPr>
          <p:nvPr/>
        </p:nvCxnSpPr>
        <p:spPr>
          <a:xfrm>
            <a:off x="3251141" y="393454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40A0F57-6A82-45A8-A9AB-7D6BE7438263}"/>
              </a:ext>
            </a:extLst>
          </p:cNvPr>
          <p:cNvCxnSpPr>
            <a:cxnSpLocks/>
          </p:cNvCxnSpPr>
          <p:nvPr/>
        </p:nvCxnSpPr>
        <p:spPr>
          <a:xfrm>
            <a:off x="2247537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52F588F-557D-4564-B9BB-EB37C791A5ED}"/>
              </a:ext>
            </a:extLst>
          </p:cNvPr>
          <p:cNvCxnSpPr>
            <a:cxnSpLocks/>
          </p:cNvCxnSpPr>
          <p:nvPr/>
        </p:nvCxnSpPr>
        <p:spPr>
          <a:xfrm>
            <a:off x="4253101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48AB5D8-BABC-4A50-90DC-6A29B95A2684}"/>
              </a:ext>
            </a:extLst>
          </p:cNvPr>
          <p:cNvSpPr txBox="1"/>
          <p:nvPr/>
        </p:nvSpPr>
        <p:spPr>
          <a:xfrm>
            <a:off x="1345296" y="3875895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E9EF440-957F-40ED-A897-86B890C44DE1}"/>
              </a:ext>
            </a:extLst>
          </p:cNvPr>
          <p:cNvSpPr txBox="1"/>
          <p:nvPr/>
        </p:nvSpPr>
        <p:spPr>
          <a:xfrm>
            <a:off x="2387628" y="3875894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FCEA3F9-C7E4-467D-B1DF-D6D591FE5E30}"/>
              </a:ext>
            </a:extLst>
          </p:cNvPr>
          <p:cNvSpPr txBox="1"/>
          <p:nvPr/>
        </p:nvSpPr>
        <p:spPr>
          <a:xfrm>
            <a:off x="3411819" y="3882847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4DE979-FFAB-43D8-86EA-299271FC70F7}"/>
              </a:ext>
            </a:extLst>
          </p:cNvPr>
          <p:cNvSpPr txBox="1"/>
          <p:nvPr/>
        </p:nvSpPr>
        <p:spPr>
          <a:xfrm>
            <a:off x="4359844" y="3877848"/>
            <a:ext cx="7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167AAF2B-3877-4672-9308-09EBEA71CF6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can bake ____ biscuits in one hour.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FF961FE-FFDB-44C5-98BD-EEB9AC39CF91}"/>
              </a:ext>
            </a:extLst>
          </p:cNvPr>
          <p:cNvSpPr txBox="1"/>
          <p:nvPr/>
        </p:nvSpPr>
        <p:spPr>
          <a:xfrm>
            <a:off x="6484936" y="4253159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236455-3404-4F94-8EC7-DF2812A90A43}"/>
              </a:ext>
            </a:extLst>
          </p:cNvPr>
          <p:cNvSpPr txBox="1"/>
          <p:nvPr/>
        </p:nvSpPr>
        <p:spPr>
          <a:xfrm>
            <a:off x="7849989" y="425315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1279C13-BFFD-4499-AEA8-B7EC5BC7649C}"/>
              </a:ext>
            </a:extLst>
          </p:cNvPr>
          <p:cNvSpPr txBox="1"/>
          <p:nvPr/>
        </p:nvSpPr>
        <p:spPr>
          <a:xfrm>
            <a:off x="3716432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42866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giving carrots to his reindeer.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:a16="http://schemas.microsoft.com/office/drawing/2014/main" xmlns="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306069"/>
          </a:xfrm>
          <a:custGeom>
            <a:avLst/>
            <a:gdLst>
              <a:gd name="connsiteX0" fmla="*/ 0 w 5808785"/>
              <a:gd name="connsiteY0" fmla="*/ 0 h 3306069"/>
              <a:gd name="connsiteX1" fmla="*/ 587333 w 5808785"/>
              <a:gd name="connsiteY1" fmla="*/ 0 h 3306069"/>
              <a:gd name="connsiteX2" fmla="*/ 1058490 w 5808785"/>
              <a:gd name="connsiteY2" fmla="*/ 0 h 3306069"/>
              <a:gd name="connsiteX3" fmla="*/ 1820086 w 5808785"/>
              <a:gd name="connsiteY3" fmla="*/ 0 h 3306069"/>
              <a:gd name="connsiteX4" fmla="*/ 2407419 w 5808785"/>
              <a:gd name="connsiteY4" fmla="*/ 0 h 3306069"/>
              <a:gd name="connsiteX5" fmla="*/ 2994751 w 5808785"/>
              <a:gd name="connsiteY5" fmla="*/ 0 h 3306069"/>
              <a:gd name="connsiteX6" fmla="*/ 3756348 w 5808785"/>
              <a:gd name="connsiteY6" fmla="*/ 0 h 3306069"/>
              <a:gd name="connsiteX7" fmla="*/ 4285592 w 5808785"/>
              <a:gd name="connsiteY7" fmla="*/ 0 h 3306069"/>
              <a:gd name="connsiteX8" fmla="*/ 5047189 w 5808785"/>
              <a:gd name="connsiteY8" fmla="*/ 0 h 3306069"/>
              <a:gd name="connsiteX9" fmla="*/ 5808785 w 5808785"/>
              <a:gd name="connsiteY9" fmla="*/ 0 h 3306069"/>
              <a:gd name="connsiteX10" fmla="*/ 5808785 w 5808785"/>
              <a:gd name="connsiteY10" fmla="*/ 661214 h 3306069"/>
              <a:gd name="connsiteX11" fmla="*/ 5808785 w 5808785"/>
              <a:gd name="connsiteY11" fmla="*/ 1322428 h 3306069"/>
              <a:gd name="connsiteX12" fmla="*/ 5808785 w 5808785"/>
              <a:gd name="connsiteY12" fmla="*/ 2016702 h 3306069"/>
              <a:gd name="connsiteX13" fmla="*/ 5808785 w 5808785"/>
              <a:gd name="connsiteY13" fmla="*/ 2578734 h 3306069"/>
              <a:gd name="connsiteX14" fmla="*/ 5808785 w 5808785"/>
              <a:gd name="connsiteY14" fmla="*/ 3306069 h 3306069"/>
              <a:gd name="connsiteX15" fmla="*/ 5163364 w 5808785"/>
              <a:gd name="connsiteY15" fmla="*/ 3306069 h 3306069"/>
              <a:gd name="connsiteX16" fmla="*/ 4517944 w 5808785"/>
              <a:gd name="connsiteY16" fmla="*/ 3306069 h 3306069"/>
              <a:gd name="connsiteX17" fmla="*/ 3756348 w 5808785"/>
              <a:gd name="connsiteY17" fmla="*/ 3306069 h 3306069"/>
              <a:gd name="connsiteX18" fmla="*/ 3110927 w 5808785"/>
              <a:gd name="connsiteY18" fmla="*/ 3306069 h 3306069"/>
              <a:gd name="connsiteX19" fmla="*/ 2639770 w 5808785"/>
              <a:gd name="connsiteY19" fmla="*/ 3306069 h 3306069"/>
              <a:gd name="connsiteX20" fmla="*/ 2110525 w 5808785"/>
              <a:gd name="connsiteY20" fmla="*/ 3306069 h 3306069"/>
              <a:gd name="connsiteX21" fmla="*/ 1348929 w 5808785"/>
              <a:gd name="connsiteY21" fmla="*/ 3306069 h 3306069"/>
              <a:gd name="connsiteX22" fmla="*/ 703508 w 5808785"/>
              <a:gd name="connsiteY22" fmla="*/ 3306069 h 3306069"/>
              <a:gd name="connsiteX23" fmla="*/ 0 w 5808785"/>
              <a:gd name="connsiteY23" fmla="*/ 3306069 h 3306069"/>
              <a:gd name="connsiteX24" fmla="*/ 0 w 5808785"/>
              <a:gd name="connsiteY24" fmla="*/ 2644855 h 3306069"/>
              <a:gd name="connsiteX25" fmla="*/ 0 w 5808785"/>
              <a:gd name="connsiteY25" fmla="*/ 2082823 h 3306069"/>
              <a:gd name="connsiteX26" fmla="*/ 0 w 5808785"/>
              <a:gd name="connsiteY26" fmla="*/ 1520792 h 3306069"/>
              <a:gd name="connsiteX27" fmla="*/ 0 w 5808785"/>
              <a:gd name="connsiteY27" fmla="*/ 826517 h 3306069"/>
              <a:gd name="connsiteX28" fmla="*/ 0 w 5808785"/>
              <a:gd name="connsiteY28" fmla="*/ 0 h 330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306069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245" y="257876"/>
                  <a:pt x="5827583" y="386939"/>
                  <a:pt x="5808785" y="661214"/>
                </a:cubicBezTo>
                <a:cubicBezTo>
                  <a:pt x="5789987" y="935489"/>
                  <a:pt x="5791952" y="1095971"/>
                  <a:pt x="5808785" y="1322428"/>
                </a:cubicBezTo>
                <a:cubicBezTo>
                  <a:pt x="5825618" y="1548885"/>
                  <a:pt x="5827972" y="1850151"/>
                  <a:pt x="5808785" y="2016702"/>
                </a:cubicBezTo>
                <a:cubicBezTo>
                  <a:pt x="5789598" y="2183253"/>
                  <a:pt x="5798758" y="2418892"/>
                  <a:pt x="5808785" y="2578734"/>
                </a:cubicBezTo>
                <a:cubicBezTo>
                  <a:pt x="5818812" y="2738576"/>
                  <a:pt x="5797268" y="2952990"/>
                  <a:pt x="5808785" y="3306069"/>
                </a:cubicBezTo>
                <a:cubicBezTo>
                  <a:pt x="5615716" y="3331036"/>
                  <a:pt x="5433277" y="3288536"/>
                  <a:pt x="5163364" y="3306069"/>
                </a:cubicBezTo>
                <a:cubicBezTo>
                  <a:pt x="4893451" y="3323602"/>
                  <a:pt x="4699512" y="3328695"/>
                  <a:pt x="4517944" y="3306069"/>
                </a:cubicBezTo>
                <a:cubicBezTo>
                  <a:pt x="4336376" y="3283443"/>
                  <a:pt x="3955055" y="3322346"/>
                  <a:pt x="3756348" y="3306069"/>
                </a:cubicBezTo>
                <a:cubicBezTo>
                  <a:pt x="3557641" y="3289792"/>
                  <a:pt x="3412176" y="3287849"/>
                  <a:pt x="3110927" y="3306069"/>
                </a:cubicBezTo>
                <a:cubicBezTo>
                  <a:pt x="2809678" y="3324289"/>
                  <a:pt x="2841429" y="3301181"/>
                  <a:pt x="2639770" y="3306069"/>
                </a:cubicBezTo>
                <a:cubicBezTo>
                  <a:pt x="2438111" y="3310957"/>
                  <a:pt x="2298298" y="3325692"/>
                  <a:pt x="2110525" y="3306069"/>
                </a:cubicBezTo>
                <a:cubicBezTo>
                  <a:pt x="1922752" y="3286446"/>
                  <a:pt x="1657733" y="3285795"/>
                  <a:pt x="1348929" y="3306069"/>
                </a:cubicBezTo>
                <a:cubicBezTo>
                  <a:pt x="1040125" y="3326343"/>
                  <a:pt x="898143" y="3313981"/>
                  <a:pt x="703508" y="3306069"/>
                </a:cubicBezTo>
                <a:cubicBezTo>
                  <a:pt x="508873" y="3298157"/>
                  <a:pt x="282459" y="3311427"/>
                  <a:pt x="0" y="3306069"/>
                </a:cubicBezTo>
                <a:cubicBezTo>
                  <a:pt x="-15000" y="3032926"/>
                  <a:pt x="-18179" y="2864741"/>
                  <a:pt x="0" y="2644855"/>
                </a:cubicBezTo>
                <a:cubicBezTo>
                  <a:pt x="18179" y="2424969"/>
                  <a:pt x="-16693" y="2215299"/>
                  <a:pt x="0" y="2082823"/>
                </a:cubicBezTo>
                <a:cubicBezTo>
                  <a:pt x="16693" y="1950347"/>
                  <a:pt x="-25436" y="1785802"/>
                  <a:pt x="0" y="1520792"/>
                </a:cubicBezTo>
                <a:cubicBezTo>
                  <a:pt x="25436" y="1255782"/>
                  <a:pt x="-14392" y="1162368"/>
                  <a:pt x="0" y="826517"/>
                </a:cubicBezTo>
                <a:cubicBezTo>
                  <a:pt x="14392" y="490667"/>
                  <a:pt x="39981" y="34780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306068"/>
          </a:xfrm>
          <a:custGeom>
            <a:avLst/>
            <a:gdLst>
              <a:gd name="connsiteX0" fmla="*/ 0 w 5808785"/>
              <a:gd name="connsiteY0" fmla="*/ 0 h 3306068"/>
              <a:gd name="connsiteX1" fmla="*/ 703508 w 5808785"/>
              <a:gd name="connsiteY1" fmla="*/ 0 h 3306068"/>
              <a:gd name="connsiteX2" fmla="*/ 1348929 w 5808785"/>
              <a:gd name="connsiteY2" fmla="*/ 0 h 3306068"/>
              <a:gd name="connsiteX3" fmla="*/ 2110525 w 5808785"/>
              <a:gd name="connsiteY3" fmla="*/ 0 h 3306068"/>
              <a:gd name="connsiteX4" fmla="*/ 2814034 w 5808785"/>
              <a:gd name="connsiteY4" fmla="*/ 0 h 3306068"/>
              <a:gd name="connsiteX5" fmla="*/ 3401366 w 5808785"/>
              <a:gd name="connsiteY5" fmla="*/ 0 h 3306068"/>
              <a:gd name="connsiteX6" fmla="*/ 4104875 w 5808785"/>
              <a:gd name="connsiteY6" fmla="*/ 0 h 3306068"/>
              <a:gd name="connsiteX7" fmla="*/ 4692207 w 5808785"/>
              <a:gd name="connsiteY7" fmla="*/ 0 h 3306068"/>
              <a:gd name="connsiteX8" fmla="*/ 5808785 w 5808785"/>
              <a:gd name="connsiteY8" fmla="*/ 0 h 3306068"/>
              <a:gd name="connsiteX9" fmla="*/ 5808785 w 5808785"/>
              <a:gd name="connsiteY9" fmla="*/ 595092 h 3306068"/>
              <a:gd name="connsiteX10" fmla="*/ 5808785 w 5808785"/>
              <a:gd name="connsiteY10" fmla="*/ 1190184 h 3306068"/>
              <a:gd name="connsiteX11" fmla="*/ 5808785 w 5808785"/>
              <a:gd name="connsiteY11" fmla="*/ 1884459 h 3306068"/>
              <a:gd name="connsiteX12" fmla="*/ 5808785 w 5808785"/>
              <a:gd name="connsiteY12" fmla="*/ 2479551 h 3306068"/>
              <a:gd name="connsiteX13" fmla="*/ 5808785 w 5808785"/>
              <a:gd name="connsiteY13" fmla="*/ 3306068 h 3306068"/>
              <a:gd name="connsiteX14" fmla="*/ 5279540 w 5808785"/>
              <a:gd name="connsiteY14" fmla="*/ 3306068 h 3306068"/>
              <a:gd name="connsiteX15" fmla="*/ 4517944 w 5808785"/>
              <a:gd name="connsiteY15" fmla="*/ 3306068 h 3306068"/>
              <a:gd name="connsiteX16" fmla="*/ 3930611 w 5808785"/>
              <a:gd name="connsiteY16" fmla="*/ 3306068 h 3306068"/>
              <a:gd name="connsiteX17" fmla="*/ 3459454 w 5808785"/>
              <a:gd name="connsiteY17" fmla="*/ 3306068 h 3306068"/>
              <a:gd name="connsiteX18" fmla="*/ 2988297 w 5808785"/>
              <a:gd name="connsiteY18" fmla="*/ 3306068 h 3306068"/>
              <a:gd name="connsiteX19" fmla="*/ 2284789 w 5808785"/>
              <a:gd name="connsiteY19" fmla="*/ 3306068 h 3306068"/>
              <a:gd name="connsiteX20" fmla="*/ 1581280 w 5808785"/>
              <a:gd name="connsiteY20" fmla="*/ 3306068 h 3306068"/>
              <a:gd name="connsiteX21" fmla="*/ 993948 w 5808785"/>
              <a:gd name="connsiteY21" fmla="*/ 3306068 h 3306068"/>
              <a:gd name="connsiteX22" fmla="*/ 0 w 5808785"/>
              <a:gd name="connsiteY22" fmla="*/ 3306068 h 3306068"/>
              <a:gd name="connsiteX23" fmla="*/ 0 w 5808785"/>
              <a:gd name="connsiteY23" fmla="*/ 2710976 h 3306068"/>
              <a:gd name="connsiteX24" fmla="*/ 0 w 5808785"/>
              <a:gd name="connsiteY24" fmla="*/ 2049762 h 3306068"/>
              <a:gd name="connsiteX25" fmla="*/ 0 w 5808785"/>
              <a:gd name="connsiteY25" fmla="*/ 1454670 h 3306068"/>
              <a:gd name="connsiteX26" fmla="*/ 0 w 5808785"/>
              <a:gd name="connsiteY26" fmla="*/ 760396 h 3306068"/>
              <a:gd name="connsiteX27" fmla="*/ 0 w 5808785"/>
              <a:gd name="connsiteY27" fmla="*/ 0 h 330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306068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25085" y="246938"/>
                  <a:pt x="5807850" y="471401"/>
                  <a:pt x="5808785" y="595092"/>
                </a:cubicBezTo>
                <a:cubicBezTo>
                  <a:pt x="5809720" y="718783"/>
                  <a:pt x="5797740" y="1012966"/>
                  <a:pt x="5808785" y="1190184"/>
                </a:cubicBezTo>
                <a:cubicBezTo>
                  <a:pt x="5819830" y="1367402"/>
                  <a:pt x="5786664" y="1610060"/>
                  <a:pt x="5808785" y="1884459"/>
                </a:cubicBezTo>
                <a:cubicBezTo>
                  <a:pt x="5830906" y="2158858"/>
                  <a:pt x="5818814" y="2302794"/>
                  <a:pt x="5808785" y="2479551"/>
                </a:cubicBezTo>
                <a:cubicBezTo>
                  <a:pt x="5798756" y="2656308"/>
                  <a:pt x="5826615" y="3048637"/>
                  <a:pt x="5808785" y="3306068"/>
                </a:cubicBezTo>
                <a:cubicBezTo>
                  <a:pt x="5564349" y="3292761"/>
                  <a:pt x="5388842" y="3308671"/>
                  <a:pt x="5279540" y="3306068"/>
                </a:cubicBezTo>
                <a:cubicBezTo>
                  <a:pt x="5170238" y="3303465"/>
                  <a:pt x="4741886" y="3320626"/>
                  <a:pt x="4517944" y="3306068"/>
                </a:cubicBezTo>
                <a:cubicBezTo>
                  <a:pt x="4294002" y="3291510"/>
                  <a:pt x="4185852" y="3334059"/>
                  <a:pt x="3930611" y="3306068"/>
                </a:cubicBezTo>
                <a:cubicBezTo>
                  <a:pt x="3675370" y="3278077"/>
                  <a:pt x="3591097" y="3324652"/>
                  <a:pt x="3459454" y="3306068"/>
                </a:cubicBezTo>
                <a:cubicBezTo>
                  <a:pt x="3327811" y="3287484"/>
                  <a:pt x="3141196" y="3306219"/>
                  <a:pt x="2988297" y="3306068"/>
                </a:cubicBezTo>
                <a:cubicBezTo>
                  <a:pt x="2835398" y="3305917"/>
                  <a:pt x="2494540" y="3290244"/>
                  <a:pt x="2284789" y="3306068"/>
                </a:cubicBezTo>
                <a:cubicBezTo>
                  <a:pt x="2075038" y="3321892"/>
                  <a:pt x="1841819" y="3305071"/>
                  <a:pt x="1581280" y="3306068"/>
                </a:cubicBezTo>
                <a:cubicBezTo>
                  <a:pt x="1320741" y="3307065"/>
                  <a:pt x="1257339" y="3290065"/>
                  <a:pt x="993948" y="3306068"/>
                </a:cubicBezTo>
                <a:cubicBezTo>
                  <a:pt x="730557" y="3322071"/>
                  <a:pt x="435928" y="3271339"/>
                  <a:pt x="0" y="3306068"/>
                </a:cubicBezTo>
                <a:cubicBezTo>
                  <a:pt x="14741" y="3167718"/>
                  <a:pt x="7386" y="2859888"/>
                  <a:pt x="0" y="2710976"/>
                </a:cubicBezTo>
                <a:cubicBezTo>
                  <a:pt x="-7386" y="2562064"/>
                  <a:pt x="-19618" y="2372167"/>
                  <a:pt x="0" y="2049762"/>
                </a:cubicBezTo>
                <a:cubicBezTo>
                  <a:pt x="19618" y="1727357"/>
                  <a:pt x="-15957" y="1690119"/>
                  <a:pt x="0" y="1454670"/>
                </a:cubicBezTo>
                <a:cubicBezTo>
                  <a:pt x="15957" y="1219221"/>
                  <a:pt x="34269" y="1017708"/>
                  <a:pt x="0" y="760396"/>
                </a:cubicBezTo>
                <a:cubicBezTo>
                  <a:pt x="-34269" y="503084"/>
                  <a:pt x="-24744" y="37724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giving carrots to his reindeer.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:a16="http://schemas.microsoft.com/office/drawing/2014/main" xmlns="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A4B78163-E0A7-4348-BB8D-55743F0988A9}"/>
              </a:ext>
            </a:extLst>
          </p:cNvPr>
          <p:cNvSpPr txBox="1">
            <a:spLocks/>
          </p:cNvSpPr>
          <p:nvPr/>
        </p:nvSpPr>
        <p:spPr>
          <a:xfrm>
            <a:off x="281939" y="6186655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Cupid is given ____ of Prancer’s carrots.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CF12A37-2A9B-466A-8514-EEA7315EE28F}"/>
              </a:ext>
            </a:extLst>
          </p:cNvPr>
          <p:cNvSpPr/>
          <p:nvPr/>
        </p:nvSpPr>
        <p:spPr>
          <a:xfrm>
            <a:off x="1227068" y="3829779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A38126B-8B29-4667-8405-98CC066DAC10}"/>
              </a:ext>
            </a:extLst>
          </p:cNvPr>
          <p:cNvSpPr/>
          <p:nvPr/>
        </p:nvSpPr>
        <p:spPr>
          <a:xfrm>
            <a:off x="1243427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F92DE9D-45E3-45FE-B711-E11A7C01F1B3}"/>
              </a:ext>
            </a:extLst>
          </p:cNvPr>
          <p:cNvSpPr/>
          <p:nvPr/>
        </p:nvSpPr>
        <p:spPr>
          <a:xfrm>
            <a:off x="196527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070380-F51D-4781-B776-C136E63E0672}"/>
              </a:ext>
            </a:extLst>
          </p:cNvPr>
          <p:cNvSpPr/>
          <p:nvPr/>
        </p:nvSpPr>
        <p:spPr>
          <a:xfrm>
            <a:off x="270348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7761D8A-B004-4B28-BC2F-4A9287B98832}"/>
              </a:ext>
            </a:extLst>
          </p:cNvPr>
          <p:cNvSpPr/>
          <p:nvPr/>
        </p:nvSpPr>
        <p:spPr>
          <a:xfrm>
            <a:off x="342534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8D056FB-B309-4B51-A10A-7C9F0F315DFD}"/>
              </a:ext>
            </a:extLst>
          </p:cNvPr>
          <p:cNvSpPr/>
          <p:nvPr/>
        </p:nvSpPr>
        <p:spPr>
          <a:xfrm>
            <a:off x="416355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4B6C1B1-D9CA-4BE8-B98A-0BB2CDA022A3}"/>
              </a:ext>
            </a:extLst>
          </p:cNvPr>
          <p:cNvSpPr/>
          <p:nvPr/>
        </p:nvSpPr>
        <p:spPr>
          <a:xfrm>
            <a:off x="490176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E11D981-297C-4ECD-B92A-7D7B450F6C77}"/>
              </a:ext>
            </a:extLst>
          </p:cNvPr>
          <p:cNvSpPr/>
          <p:nvPr/>
        </p:nvSpPr>
        <p:spPr>
          <a:xfrm>
            <a:off x="498984" y="3866606"/>
            <a:ext cx="7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Cupid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97DF371-845D-4198-A7B1-352EECB03697}"/>
              </a:ext>
            </a:extLst>
          </p:cNvPr>
          <p:cNvSpPr/>
          <p:nvPr/>
        </p:nvSpPr>
        <p:spPr>
          <a:xfrm>
            <a:off x="395111" y="4759101"/>
            <a:ext cx="876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Prancer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8C7F445-1E55-42C4-825D-5374E8EAB391}"/>
              </a:ext>
            </a:extLst>
          </p:cNvPr>
          <p:cNvCxnSpPr>
            <a:cxnSpLocks/>
          </p:cNvCxnSpPr>
          <p:nvPr/>
        </p:nvCxnSpPr>
        <p:spPr>
          <a:xfrm>
            <a:off x="3781228" y="472227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71B4DAE-D632-4D48-9D8A-F368139A9217}"/>
              </a:ext>
            </a:extLst>
          </p:cNvPr>
          <p:cNvSpPr/>
          <p:nvPr/>
        </p:nvSpPr>
        <p:spPr>
          <a:xfrm>
            <a:off x="1964162" y="3830821"/>
            <a:ext cx="1817061" cy="369332"/>
          </a:xfrm>
          <a:prstGeom prst="rect">
            <a:avLst/>
          </a:prstGeom>
          <a:blipFill>
            <a:blip r:embed="rId4">
              <a:alphaModFix amt="5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99C66BD-C4D7-4127-AFA8-A3CA0D04A9D6}"/>
              </a:ext>
            </a:extLst>
          </p:cNvPr>
          <p:cNvSpPr/>
          <p:nvPr/>
        </p:nvSpPr>
        <p:spPr>
          <a:xfrm>
            <a:off x="3794446" y="4722274"/>
            <a:ext cx="1845525" cy="369332"/>
          </a:xfrm>
          <a:prstGeom prst="rect">
            <a:avLst/>
          </a:prstGeom>
          <a:blipFill>
            <a:blip r:embed="rId4">
              <a:alphaModFix amt="7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15C4D2-91D4-4438-B646-47DC55480DFE}"/>
              </a:ext>
            </a:extLst>
          </p:cNvPr>
          <p:cNvCxnSpPr>
            <a:cxnSpLocks/>
            <a:stCxn id="28" idx="0"/>
            <a:endCxn id="28" idx="2"/>
          </p:cNvCxnSpPr>
          <p:nvPr/>
        </p:nvCxnSpPr>
        <p:spPr>
          <a:xfrm>
            <a:off x="233438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CE57C34-B3C7-4D67-B0D5-5AC93FC197C8}"/>
              </a:ext>
            </a:extLst>
          </p:cNvPr>
          <p:cNvCxnSpPr>
            <a:cxnSpLocks/>
          </p:cNvCxnSpPr>
          <p:nvPr/>
        </p:nvCxnSpPr>
        <p:spPr>
          <a:xfrm>
            <a:off x="1612532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62CC2E8-3514-4EAB-BFA5-39219F5C770D}"/>
              </a:ext>
            </a:extLst>
          </p:cNvPr>
          <p:cNvCxnSpPr>
            <a:cxnSpLocks/>
          </p:cNvCxnSpPr>
          <p:nvPr/>
        </p:nvCxnSpPr>
        <p:spPr>
          <a:xfrm>
            <a:off x="307259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0658640-54E6-4ABA-A961-D54ACEB8C9F0}"/>
              </a:ext>
            </a:extLst>
          </p:cNvPr>
          <p:cNvCxnSpPr>
            <a:cxnSpLocks/>
          </p:cNvCxnSpPr>
          <p:nvPr/>
        </p:nvCxnSpPr>
        <p:spPr>
          <a:xfrm>
            <a:off x="4535479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85964A93-7246-4C2B-A9E2-B648FD54F8C0}"/>
              </a:ext>
            </a:extLst>
          </p:cNvPr>
          <p:cNvCxnSpPr>
            <a:cxnSpLocks/>
          </p:cNvCxnSpPr>
          <p:nvPr/>
        </p:nvCxnSpPr>
        <p:spPr>
          <a:xfrm>
            <a:off x="5266367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3517D272-8AFB-47D8-8816-05FD6A90EB3D}"/>
              </a:ext>
            </a:extLst>
          </p:cNvPr>
          <p:cNvSpPr/>
          <p:nvPr/>
        </p:nvSpPr>
        <p:spPr>
          <a:xfrm rot="16200000" flipH="1">
            <a:off x="4657121" y="4257255"/>
            <a:ext cx="148496" cy="18172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4623F10-5FD0-4691-AE31-FC315316D68D}"/>
                  </a:ext>
                </a:extLst>
              </p:cNvPr>
              <p:cNvSpPr txBox="1"/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4623F10-5FD0-4691-AE31-FC315316D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EC809A21-DB0A-40A6-A075-2BD50D06D363}"/>
                  </a:ext>
                </a:extLst>
              </p:cNvPr>
              <p:cNvSpPr txBox="1"/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GB" b="1" i="1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809A21-DB0A-40A6-A075-2BD50D06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48D6451-5D36-41C1-8A1E-56BE6BAF13DB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6" grpId="0" animBg="1"/>
      <p:bldP spid="37" grpId="0" animBg="1"/>
      <p:bldP spid="43" grpId="0" animBg="1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Y</a:t>
            </a:r>
            <a:r>
              <a:rPr lang="en-GB" dirty="0" err="1">
                <a:latin typeface="Sassoon Infant Std" pitchFamily="34" charset="0"/>
              </a:rPr>
              <a:t>esterday</a:t>
            </a:r>
            <a:r>
              <a:rPr lang="en-GB" dirty="0">
                <a:latin typeface="Sassoon Infant Std" pitchFamily="34" charset="0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Each large present weighed 6kg.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:a16="http://schemas.microsoft.com/office/drawing/2014/main" xmlns="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Y</a:t>
            </a:r>
            <a:r>
              <a:rPr lang="en-GB" dirty="0" err="1">
                <a:latin typeface="Sassoon Infant Std" pitchFamily="34" charset="0"/>
              </a:rPr>
              <a:t>esterday</a:t>
            </a:r>
            <a:r>
              <a:rPr lang="en-GB" dirty="0">
                <a:latin typeface="Sassoon Infant Std" pitchFamily="34" charset="0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Each large present weighed 6kg.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:a16="http://schemas.microsoft.com/office/drawing/2014/main" xmlns="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7B14D9-544A-4933-B462-DCA6699AA158}"/>
              </a:ext>
            </a:extLst>
          </p:cNvPr>
          <p:cNvSpPr/>
          <p:nvPr/>
        </p:nvSpPr>
        <p:spPr>
          <a:xfrm>
            <a:off x="1227068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E7373BF-724C-4847-88CD-A13121EFBECF}"/>
              </a:ext>
            </a:extLst>
          </p:cNvPr>
          <p:cNvSpPr/>
          <p:nvPr/>
        </p:nvSpPr>
        <p:spPr>
          <a:xfrm>
            <a:off x="1788043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98387B-E1E8-42D9-9A1C-0D22DC8A5F4C}"/>
              </a:ext>
            </a:extLst>
          </p:cNvPr>
          <p:cNvSpPr/>
          <p:nvPr/>
        </p:nvSpPr>
        <p:spPr>
          <a:xfrm>
            <a:off x="2367412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3E36085-4779-4960-9741-CEF17D390CD7}"/>
              </a:ext>
            </a:extLst>
          </p:cNvPr>
          <p:cNvSpPr/>
          <p:nvPr/>
        </p:nvSpPr>
        <p:spPr>
          <a:xfrm>
            <a:off x="2951079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455F96-8897-4120-9436-5612979957D4}"/>
              </a:ext>
            </a:extLst>
          </p:cNvPr>
          <p:cNvSpPr/>
          <p:nvPr/>
        </p:nvSpPr>
        <p:spPr>
          <a:xfrm>
            <a:off x="3512054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965F08C-CCF7-46CC-B79A-429B0A4EED84}"/>
              </a:ext>
            </a:extLst>
          </p:cNvPr>
          <p:cNvSpPr/>
          <p:nvPr/>
        </p:nvSpPr>
        <p:spPr>
          <a:xfrm>
            <a:off x="4091423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C74CF15-1BFC-4AD5-B33B-FE05EB735A03}"/>
              </a:ext>
            </a:extLst>
          </p:cNvPr>
          <p:cNvSpPr/>
          <p:nvPr/>
        </p:nvSpPr>
        <p:spPr>
          <a:xfrm>
            <a:off x="4674105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8F8EE02-3EB0-41E5-9795-0607143DC180}"/>
              </a:ext>
            </a:extLst>
          </p:cNvPr>
          <p:cNvSpPr/>
          <p:nvPr/>
        </p:nvSpPr>
        <p:spPr>
          <a:xfrm>
            <a:off x="499144" y="3855667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E2DCBD-0635-45C8-8328-A3C6404A2C4C}"/>
              </a:ext>
            </a:extLst>
          </p:cNvPr>
          <p:cNvSpPr/>
          <p:nvPr/>
        </p:nvSpPr>
        <p:spPr>
          <a:xfrm>
            <a:off x="478944" y="490694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FAA916-A472-4EBE-9F62-3328177F3E4C}"/>
              </a:ext>
            </a:extLst>
          </p:cNvPr>
          <p:cNvSpPr/>
          <p:nvPr/>
        </p:nvSpPr>
        <p:spPr>
          <a:xfrm>
            <a:off x="1227068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36D41AE-FE71-4DAF-BEC8-596B065C484A}"/>
              </a:ext>
            </a:extLst>
          </p:cNvPr>
          <p:cNvSpPr/>
          <p:nvPr/>
        </p:nvSpPr>
        <p:spPr>
          <a:xfrm>
            <a:off x="160147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ECE2D1-F6E9-4808-9D6F-7178B0A3C8BA}"/>
              </a:ext>
            </a:extLst>
          </p:cNvPr>
          <p:cNvSpPr/>
          <p:nvPr/>
        </p:nvSpPr>
        <p:spPr>
          <a:xfrm>
            <a:off x="196382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9CAB271-B6A1-4461-A7A0-63D1317E2DF5}"/>
              </a:ext>
            </a:extLst>
          </p:cNvPr>
          <p:cNvSpPr/>
          <p:nvPr/>
        </p:nvSpPr>
        <p:spPr>
          <a:xfrm>
            <a:off x="23382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097B647-9E9E-461F-A266-ADAE2984B38B}"/>
              </a:ext>
            </a:extLst>
          </p:cNvPr>
          <p:cNvSpPr/>
          <p:nvPr/>
        </p:nvSpPr>
        <p:spPr>
          <a:xfrm>
            <a:off x="269858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373C2A-ECD3-47D8-836E-18B8C7E576A2}"/>
              </a:ext>
            </a:extLst>
          </p:cNvPr>
          <p:cNvSpPr/>
          <p:nvPr/>
        </p:nvSpPr>
        <p:spPr>
          <a:xfrm>
            <a:off x="30589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10C8D042-D041-44A3-8951-CD72BEC8A844}"/>
              </a:ext>
            </a:extLst>
          </p:cNvPr>
          <p:cNvSpPr/>
          <p:nvPr/>
        </p:nvSpPr>
        <p:spPr>
          <a:xfrm>
            <a:off x="5257129" y="3667874"/>
            <a:ext cx="195950" cy="17649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5B34E5-2589-4C43-B488-B607B5B120C6}"/>
              </a:ext>
            </a:extLst>
          </p:cNvPr>
          <p:cNvSpPr txBox="1"/>
          <p:nvPr/>
        </p:nvSpPr>
        <p:spPr>
          <a:xfrm>
            <a:off x="1271953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A231D7-5044-4CBE-B536-69D2A9C4B8D1}"/>
              </a:ext>
            </a:extLst>
          </p:cNvPr>
          <p:cNvSpPr txBox="1"/>
          <p:nvPr/>
        </p:nvSpPr>
        <p:spPr>
          <a:xfrm>
            <a:off x="5388634" y="4088495"/>
            <a:ext cx="49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9F7F8A8-1ADB-4AE9-8A07-04ED1C40F43B}"/>
              </a:ext>
            </a:extLst>
          </p:cNvPr>
          <p:cNvSpPr txBox="1"/>
          <p:nvPr/>
        </p:nvSpPr>
        <p:spPr>
          <a:xfrm>
            <a:off x="1833619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68DB5D7-89F5-476A-9F41-7174719ADF63}"/>
              </a:ext>
            </a:extLst>
          </p:cNvPr>
          <p:cNvSpPr txBox="1"/>
          <p:nvPr/>
        </p:nvSpPr>
        <p:spPr>
          <a:xfrm>
            <a:off x="2420244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717FC35-978C-48D8-B59B-80C67D34282E}"/>
              </a:ext>
            </a:extLst>
          </p:cNvPr>
          <p:cNvSpPr txBox="1"/>
          <p:nvPr/>
        </p:nvSpPr>
        <p:spPr>
          <a:xfrm>
            <a:off x="2981910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ACFCF5-4861-4CE8-BAD6-3D3AF3273346}"/>
              </a:ext>
            </a:extLst>
          </p:cNvPr>
          <p:cNvSpPr txBox="1"/>
          <p:nvPr/>
        </p:nvSpPr>
        <p:spPr>
          <a:xfrm>
            <a:off x="3570719" y="379411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EC255C6-CD7D-4A93-8FF7-F10BA25C6EEA}"/>
              </a:ext>
            </a:extLst>
          </p:cNvPr>
          <p:cNvSpPr txBox="1"/>
          <p:nvPr/>
        </p:nvSpPr>
        <p:spPr>
          <a:xfrm>
            <a:off x="4132385" y="3794111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366349-8CB6-4524-8E0F-60CD56D2737D}"/>
              </a:ext>
            </a:extLst>
          </p:cNvPr>
          <p:cNvSpPr txBox="1"/>
          <p:nvPr/>
        </p:nvSpPr>
        <p:spPr>
          <a:xfrm>
            <a:off x="4713950" y="3794110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EE5F1158-9478-49C2-A308-96215CCEF939}"/>
              </a:ext>
            </a:extLst>
          </p:cNvPr>
          <p:cNvSpPr/>
          <p:nvPr/>
        </p:nvSpPr>
        <p:spPr>
          <a:xfrm rot="16200000">
            <a:off x="3119124" y="1673150"/>
            <a:ext cx="228651" cy="395866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27BD9B8-7400-4052-B392-2ECECF52C1DD}"/>
              </a:ext>
            </a:extLst>
          </p:cNvPr>
          <p:cNvSpPr txBox="1"/>
          <p:nvPr/>
        </p:nvSpPr>
        <p:spPr>
          <a:xfrm>
            <a:off x="6471115" y="3435116"/>
            <a:ext cx="148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6kg x 7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51D4E2B-7239-40DE-8411-8491E2555BCB}"/>
              </a:ext>
            </a:extLst>
          </p:cNvPr>
          <p:cNvSpPr txBox="1"/>
          <p:nvPr/>
        </p:nvSpPr>
        <p:spPr>
          <a:xfrm>
            <a:off x="8182379" y="3432365"/>
            <a:ext cx="80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42kg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39C99F1-1594-4846-9434-53E067F8F3F4}"/>
              </a:ext>
            </a:extLst>
          </p:cNvPr>
          <p:cNvSpPr txBox="1"/>
          <p:nvPr/>
        </p:nvSpPr>
        <p:spPr>
          <a:xfrm>
            <a:off x="2784444" y="2870060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42kg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Subtitle 4">
            <a:extLst>
              <a:ext uri="{FF2B5EF4-FFF2-40B4-BE49-F238E27FC236}">
                <a16:creationId xmlns:a16="http://schemas.microsoft.com/office/drawing/2014/main" xmlns="" id="{78629945-451C-4DA4-BA7E-0EE80256A5F7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small present weighed ____kg.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B489D77-04D0-4A19-944C-A920A3C67418}"/>
              </a:ext>
            </a:extLst>
          </p:cNvPr>
          <p:cNvSpPr txBox="1"/>
          <p:nvPr/>
        </p:nvSpPr>
        <p:spPr>
          <a:xfrm>
            <a:off x="6471115" y="4222694"/>
            <a:ext cx="212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54kg – 42kg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D06B8E3-AF23-480D-AABB-F1BEF4EA863E}"/>
              </a:ext>
            </a:extLst>
          </p:cNvPr>
          <p:cNvSpPr txBox="1"/>
          <p:nvPr/>
        </p:nvSpPr>
        <p:spPr>
          <a:xfrm>
            <a:off x="8943435" y="4220833"/>
            <a:ext cx="803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F07D5E3D-5F88-4C7A-B534-7A3067D381F4}"/>
              </a:ext>
            </a:extLst>
          </p:cNvPr>
          <p:cNvSpPr/>
          <p:nvPr/>
        </p:nvSpPr>
        <p:spPr>
          <a:xfrm rot="16200000" flipH="1">
            <a:off x="2299510" y="4251565"/>
            <a:ext cx="101609" cy="226085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49882D4-FEC0-4971-995F-ECDBD5EA1A8C}"/>
              </a:ext>
            </a:extLst>
          </p:cNvPr>
          <p:cNvSpPr txBox="1"/>
          <p:nvPr/>
        </p:nvSpPr>
        <p:spPr>
          <a:xfrm>
            <a:off x="1963783" y="5592933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12kg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AB23CB8-3805-43F0-9DB5-E8B94A96B5A1}"/>
              </a:ext>
            </a:extLst>
          </p:cNvPr>
          <p:cNvSpPr txBox="1"/>
          <p:nvPr/>
        </p:nvSpPr>
        <p:spPr>
          <a:xfrm>
            <a:off x="6478546" y="4973038"/>
            <a:ext cx="1672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12kg ÷ 6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63DFD86-8413-45F2-8639-0374F936590C}"/>
              </a:ext>
            </a:extLst>
          </p:cNvPr>
          <p:cNvSpPr txBox="1"/>
          <p:nvPr/>
        </p:nvSpPr>
        <p:spPr>
          <a:xfrm>
            <a:off x="8334453" y="4973038"/>
            <a:ext cx="634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2kg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3B09B2-EBA7-4AED-AA11-ADD76F3948DD}"/>
              </a:ext>
            </a:extLst>
          </p:cNvPr>
          <p:cNvSpPr txBox="1"/>
          <p:nvPr/>
        </p:nvSpPr>
        <p:spPr>
          <a:xfrm>
            <a:off x="1164654" y="483022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B50F4B7-4DB4-4176-A110-AE435D630133}"/>
              </a:ext>
            </a:extLst>
          </p:cNvPr>
          <p:cNvSpPr txBox="1"/>
          <p:nvPr/>
        </p:nvSpPr>
        <p:spPr>
          <a:xfrm>
            <a:off x="1545575" y="4827826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BB45B58-A15F-41CA-9503-8B4D5F579EF7}"/>
              </a:ext>
            </a:extLst>
          </p:cNvPr>
          <p:cNvSpPr txBox="1"/>
          <p:nvPr/>
        </p:nvSpPr>
        <p:spPr>
          <a:xfrm>
            <a:off x="1894815" y="483022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C6A2DD8-1A0F-450A-A0BE-A8F3ECA13D09}"/>
              </a:ext>
            </a:extLst>
          </p:cNvPr>
          <p:cNvSpPr txBox="1"/>
          <p:nvPr/>
        </p:nvSpPr>
        <p:spPr>
          <a:xfrm>
            <a:off x="2275736" y="4827826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CC7A8A-7246-42BA-A620-761EE61FACE3}"/>
              </a:ext>
            </a:extLst>
          </p:cNvPr>
          <p:cNvSpPr txBox="1"/>
          <p:nvPr/>
        </p:nvSpPr>
        <p:spPr>
          <a:xfrm>
            <a:off x="2621505" y="4829388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F76407E-E5FB-4CCF-BB97-49DAF75EE142}"/>
              </a:ext>
            </a:extLst>
          </p:cNvPr>
          <p:cNvSpPr txBox="1"/>
          <p:nvPr/>
        </p:nvSpPr>
        <p:spPr>
          <a:xfrm>
            <a:off x="3002426" y="4826992"/>
            <a:ext cx="49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6D1E0EE-7619-4127-ADF6-B012DB4CDF39}"/>
              </a:ext>
            </a:extLst>
          </p:cNvPr>
          <p:cNvSpPr txBox="1"/>
          <p:nvPr/>
        </p:nvSpPr>
        <p:spPr>
          <a:xfrm>
            <a:off x="5806735" y="61035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:a16="http://schemas.microsoft.com/office/drawing/2014/main" xmlns="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21</a:t>
            </a:r>
            <a:r>
              <a:rPr lang="en-GB" baseline="30000" dirty="0">
                <a:latin typeface="Sassoon Infant Std" pitchFamily="34" charset="0"/>
              </a:rPr>
              <a:t>st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:a16="http://schemas.microsoft.com/office/drawing/2014/main" xmlns="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DC0254-756E-4F3D-9E14-E2BD26760A26}"/>
              </a:ext>
            </a:extLst>
          </p:cNvPr>
          <p:cNvSpPr/>
          <p:nvPr/>
        </p:nvSpPr>
        <p:spPr>
          <a:xfrm>
            <a:off x="1141308" y="3429000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:a16="http://schemas.microsoft.com/office/drawing/2014/main" xmlns="" id="{44D7B07B-87B5-448A-A568-AF00C52407F3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reindeer travelled ____km on the third day.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368AE48-C440-48D0-AAFF-9406AA4444C7}"/>
              </a:ext>
            </a:extLst>
          </p:cNvPr>
          <p:cNvSpPr/>
          <p:nvPr/>
        </p:nvSpPr>
        <p:spPr>
          <a:xfrm>
            <a:off x="1141307" y="4000340"/>
            <a:ext cx="91817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21BDD0E-9368-4D8B-B894-83EE5076833E}"/>
              </a:ext>
            </a:extLst>
          </p:cNvPr>
          <p:cNvSpPr/>
          <p:nvPr/>
        </p:nvSpPr>
        <p:spPr>
          <a:xfrm>
            <a:off x="1141306" y="4606339"/>
            <a:ext cx="1332061" cy="369332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F0FDED-5BBE-457D-B58E-05645045BACE}"/>
              </a:ext>
            </a:extLst>
          </p:cNvPr>
          <p:cNvSpPr/>
          <p:nvPr/>
        </p:nvSpPr>
        <p:spPr>
          <a:xfrm>
            <a:off x="1141308" y="5212338"/>
            <a:ext cx="17555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4E3B1BB-F017-449F-8C6A-F5AB008D0C39}"/>
              </a:ext>
            </a:extLst>
          </p:cNvPr>
          <p:cNvSpPr/>
          <p:nvPr/>
        </p:nvSpPr>
        <p:spPr>
          <a:xfrm>
            <a:off x="415981" y="3455001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027D9B9-A4D0-4432-889C-7A4C7030AB87}"/>
              </a:ext>
            </a:extLst>
          </p:cNvPr>
          <p:cNvSpPr/>
          <p:nvPr/>
        </p:nvSpPr>
        <p:spPr>
          <a:xfrm>
            <a:off x="422698" y="4052340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AE2EDC8-B019-4EBF-A339-C7FF722DCFD1}"/>
              </a:ext>
            </a:extLst>
          </p:cNvPr>
          <p:cNvSpPr/>
          <p:nvPr/>
        </p:nvSpPr>
        <p:spPr>
          <a:xfrm>
            <a:off x="429110" y="4632339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C6D902C-1085-4B49-B9CC-281C89ADB308}"/>
              </a:ext>
            </a:extLst>
          </p:cNvPr>
          <p:cNvSpPr/>
          <p:nvPr/>
        </p:nvSpPr>
        <p:spPr>
          <a:xfrm>
            <a:off x="432316" y="5223146"/>
            <a:ext cx="72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day 4</a:t>
            </a:r>
          </a:p>
        </p:txBody>
      </p:sp>
      <p:sp>
        <p:nvSpPr>
          <p:cNvPr id="31" name="Left-right Arrow 1">
            <a:extLst>
              <a:ext uri="{FF2B5EF4-FFF2-40B4-BE49-F238E27FC236}">
                <a16:creationId xmlns:a16="http://schemas.microsoft.com/office/drawing/2014/main" xmlns="" id="{5392EB92-6E24-4739-9796-E7F6E31D8101}"/>
              </a:ext>
            </a:extLst>
          </p:cNvPr>
          <p:cNvSpPr/>
          <p:nvPr/>
        </p:nvSpPr>
        <p:spPr>
          <a:xfrm>
            <a:off x="1785976" y="3555420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542901B-8732-4830-B61B-9999550A1A9C}"/>
              </a:ext>
            </a:extLst>
          </p:cNvPr>
          <p:cNvSpPr/>
          <p:nvPr/>
        </p:nvSpPr>
        <p:spPr>
          <a:xfrm>
            <a:off x="1722994" y="322699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:a16="http://schemas.microsoft.com/office/drawing/2014/main" xmlns="" id="{FFF12F96-553C-4B9B-B61B-3499FE05FB80}"/>
              </a:ext>
            </a:extLst>
          </p:cNvPr>
          <p:cNvSpPr/>
          <p:nvPr/>
        </p:nvSpPr>
        <p:spPr>
          <a:xfrm>
            <a:off x="2106352" y="4144101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B22601-3F6E-48BA-A92A-B340ACD9C305}"/>
              </a:ext>
            </a:extLst>
          </p:cNvPr>
          <p:cNvSpPr/>
          <p:nvPr/>
        </p:nvSpPr>
        <p:spPr>
          <a:xfrm>
            <a:off x="2043370" y="381567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5" name="Left-right Arrow 1">
            <a:extLst>
              <a:ext uri="{FF2B5EF4-FFF2-40B4-BE49-F238E27FC236}">
                <a16:creationId xmlns:a16="http://schemas.microsoft.com/office/drawing/2014/main" xmlns="" id="{0348D71E-B114-4FE0-91F8-85F37FA5B808}"/>
              </a:ext>
            </a:extLst>
          </p:cNvPr>
          <p:cNvSpPr/>
          <p:nvPr/>
        </p:nvSpPr>
        <p:spPr>
          <a:xfrm>
            <a:off x="2523387" y="4751833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D96B861-355E-42D4-A663-DF8180821DB5}"/>
              </a:ext>
            </a:extLst>
          </p:cNvPr>
          <p:cNvSpPr/>
          <p:nvPr/>
        </p:nvSpPr>
        <p:spPr>
          <a:xfrm>
            <a:off x="2421932" y="4423405"/>
            <a:ext cx="476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CC6447DC-EEF8-4557-8873-810BA98878AB}"/>
              </a:ext>
            </a:extLst>
          </p:cNvPr>
          <p:cNvSpPr/>
          <p:nvPr/>
        </p:nvSpPr>
        <p:spPr>
          <a:xfrm>
            <a:off x="3853623" y="3333186"/>
            <a:ext cx="195950" cy="225929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2928CCE-0C0D-4B9A-A702-3AE02B3CDDAD}"/>
              </a:ext>
            </a:extLst>
          </p:cNvPr>
          <p:cNvSpPr/>
          <p:nvPr/>
        </p:nvSpPr>
        <p:spPr>
          <a:xfrm>
            <a:off x="4267510" y="4265228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648km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7ED76943-8E03-4F0B-BD6C-A59DC0D4BBD0}"/>
              </a:ext>
            </a:extLst>
          </p:cNvPr>
          <p:cNvCxnSpPr>
            <a:cxnSpLocks/>
          </p:cNvCxnSpPr>
          <p:nvPr/>
        </p:nvCxnSpPr>
        <p:spPr>
          <a:xfrm>
            <a:off x="1723990" y="400034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6493A08-3889-42D1-83AD-EEAC6B126D3C}"/>
              </a:ext>
            </a:extLst>
          </p:cNvPr>
          <p:cNvSpPr/>
          <p:nvPr/>
        </p:nvSpPr>
        <p:spPr>
          <a:xfrm>
            <a:off x="1698993" y="4037305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F4F3EA2-92CF-426D-92C0-36729A9B9DBC}"/>
              </a:ext>
            </a:extLst>
          </p:cNvPr>
          <p:cNvCxnSpPr>
            <a:cxnSpLocks/>
          </p:cNvCxnSpPr>
          <p:nvPr/>
        </p:nvCxnSpPr>
        <p:spPr>
          <a:xfrm>
            <a:off x="1730401" y="46046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16DF4E8-87F1-43A7-9B5C-CDCA520BA207}"/>
              </a:ext>
            </a:extLst>
          </p:cNvPr>
          <p:cNvSpPr/>
          <p:nvPr/>
        </p:nvSpPr>
        <p:spPr>
          <a:xfrm>
            <a:off x="1705404" y="4641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898E570-235D-4972-9F2E-CC5C0D43E575}"/>
              </a:ext>
            </a:extLst>
          </p:cNvPr>
          <p:cNvCxnSpPr>
            <a:cxnSpLocks/>
          </p:cNvCxnSpPr>
          <p:nvPr/>
        </p:nvCxnSpPr>
        <p:spPr>
          <a:xfrm>
            <a:off x="2092690" y="46058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F249D4B-CC20-4142-91CE-9D5BCA1CBDE7}"/>
              </a:ext>
            </a:extLst>
          </p:cNvPr>
          <p:cNvSpPr/>
          <p:nvPr/>
        </p:nvSpPr>
        <p:spPr>
          <a:xfrm>
            <a:off x="2067693" y="464281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C0A4B06B-8A06-48BC-9E0B-2243DBC37825}"/>
              </a:ext>
            </a:extLst>
          </p:cNvPr>
          <p:cNvCxnSpPr>
            <a:cxnSpLocks/>
          </p:cNvCxnSpPr>
          <p:nvPr/>
        </p:nvCxnSpPr>
        <p:spPr>
          <a:xfrm>
            <a:off x="1730401" y="521986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8B35E19-28D9-4F74-99C4-E25F8662F958}"/>
              </a:ext>
            </a:extLst>
          </p:cNvPr>
          <p:cNvSpPr/>
          <p:nvPr/>
        </p:nvSpPr>
        <p:spPr>
          <a:xfrm>
            <a:off x="1705404" y="5256827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E034DDFC-638F-4142-8367-AC21FA79E860}"/>
              </a:ext>
            </a:extLst>
          </p:cNvPr>
          <p:cNvCxnSpPr>
            <a:cxnSpLocks/>
          </p:cNvCxnSpPr>
          <p:nvPr/>
        </p:nvCxnSpPr>
        <p:spPr>
          <a:xfrm>
            <a:off x="2103425" y="521683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A5AD80B-FE07-4E78-AB0B-D0CF57F9C687}"/>
              </a:ext>
            </a:extLst>
          </p:cNvPr>
          <p:cNvSpPr/>
          <p:nvPr/>
        </p:nvSpPr>
        <p:spPr>
          <a:xfrm>
            <a:off x="2078428" y="5253799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44B8210-EBEF-40E2-98D0-183220921A1F}"/>
              </a:ext>
            </a:extLst>
          </p:cNvPr>
          <p:cNvCxnSpPr>
            <a:cxnSpLocks/>
          </p:cNvCxnSpPr>
          <p:nvPr/>
        </p:nvCxnSpPr>
        <p:spPr>
          <a:xfrm>
            <a:off x="2503893" y="521233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18BB950-5E58-45F3-9356-A88D03E4036C}"/>
              </a:ext>
            </a:extLst>
          </p:cNvPr>
          <p:cNvSpPr/>
          <p:nvPr/>
        </p:nvSpPr>
        <p:spPr>
          <a:xfrm>
            <a:off x="2478896" y="524930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AB94337-DC3B-4E60-9A77-568B59940EA3}"/>
              </a:ext>
            </a:extLst>
          </p:cNvPr>
          <p:cNvSpPr txBox="1"/>
          <p:nvPr/>
        </p:nvSpPr>
        <p:spPr>
          <a:xfrm>
            <a:off x="6466441" y="3101103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14 x 6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2CC2D2D-C6A4-4FF8-8130-1E62896C65CD}"/>
              </a:ext>
            </a:extLst>
          </p:cNvPr>
          <p:cNvSpPr txBox="1"/>
          <p:nvPr/>
        </p:nvSpPr>
        <p:spPr>
          <a:xfrm>
            <a:off x="7976350" y="3098352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84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94974DF-01AF-438B-8F32-272CAE9CF545}"/>
              </a:ext>
            </a:extLst>
          </p:cNvPr>
          <p:cNvSpPr txBox="1"/>
          <p:nvPr/>
        </p:nvSpPr>
        <p:spPr>
          <a:xfrm>
            <a:off x="6464336" y="3581003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648 – 84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D7443D4-CAC3-49C4-BBBD-D9BA158BB9A5}"/>
              </a:ext>
            </a:extLst>
          </p:cNvPr>
          <p:cNvSpPr txBox="1"/>
          <p:nvPr/>
        </p:nvSpPr>
        <p:spPr>
          <a:xfrm>
            <a:off x="8315753" y="3584841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564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BBB99D-162A-4D72-9C8B-57CBBA39859D}"/>
              </a:ext>
            </a:extLst>
          </p:cNvPr>
          <p:cNvCxnSpPr>
            <a:cxnSpLocks/>
          </p:cNvCxnSpPr>
          <p:nvPr/>
        </p:nvCxnSpPr>
        <p:spPr>
          <a:xfrm flipV="1">
            <a:off x="1746736" y="5230313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9D9C935-4A10-48AC-967D-153E24B19001}"/>
              </a:ext>
            </a:extLst>
          </p:cNvPr>
          <p:cNvCxnSpPr>
            <a:cxnSpLocks/>
          </p:cNvCxnSpPr>
          <p:nvPr/>
        </p:nvCxnSpPr>
        <p:spPr>
          <a:xfrm flipV="1">
            <a:off x="2117240" y="5219862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127B51EE-9825-4F16-8CC0-5FE4DC1201D4}"/>
              </a:ext>
            </a:extLst>
          </p:cNvPr>
          <p:cNvCxnSpPr>
            <a:cxnSpLocks/>
          </p:cNvCxnSpPr>
          <p:nvPr/>
        </p:nvCxnSpPr>
        <p:spPr>
          <a:xfrm flipV="1">
            <a:off x="2501836" y="522781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4633BAC5-9A5B-4155-A5EA-3977248B6157}"/>
              </a:ext>
            </a:extLst>
          </p:cNvPr>
          <p:cNvCxnSpPr>
            <a:cxnSpLocks/>
          </p:cNvCxnSpPr>
          <p:nvPr/>
        </p:nvCxnSpPr>
        <p:spPr>
          <a:xfrm flipV="1">
            <a:off x="1710038" y="4615625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FCE7B513-9B5A-4D68-85E6-4C53FF260C86}"/>
              </a:ext>
            </a:extLst>
          </p:cNvPr>
          <p:cNvCxnSpPr>
            <a:cxnSpLocks/>
          </p:cNvCxnSpPr>
          <p:nvPr/>
        </p:nvCxnSpPr>
        <p:spPr>
          <a:xfrm flipV="1">
            <a:off x="2084853" y="461203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78878323-374A-4F4D-A26D-5E6BB303831F}"/>
              </a:ext>
            </a:extLst>
          </p:cNvPr>
          <p:cNvCxnSpPr>
            <a:cxnSpLocks/>
          </p:cNvCxnSpPr>
          <p:nvPr/>
        </p:nvCxnSpPr>
        <p:spPr>
          <a:xfrm flipV="1">
            <a:off x="1692719" y="4008999"/>
            <a:ext cx="366761" cy="3594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2D4048A8-BB0B-4CDB-849B-FFDDAAE68A51}"/>
              </a:ext>
            </a:extLst>
          </p:cNvPr>
          <p:cNvCxnSpPr>
            <a:cxnSpLocks/>
          </p:cNvCxnSpPr>
          <p:nvPr/>
        </p:nvCxnSpPr>
        <p:spPr>
          <a:xfrm flipV="1">
            <a:off x="4406466" y="4368449"/>
            <a:ext cx="348994" cy="1358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F08668-57D8-434B-B2D4-C35D59A6F7E7}"/>
              </a:ext>
            </a:extLst>
          </p:cNvPr>
          <p:cNvSpPr/>
          <p:nvPr/>
        </p:nvSpPr>
        <p:spPr>
          <a:xfrm>
            <a:off x="4270472" y="4000339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564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8C23FDB-2265-4B1E-8638-E703110BD420}"/>
              </a:ext>
            </a:extLst>
          </p:cNvPr>
          <p:cNvSpPr txBox="1"/>
          <p:nvPr/>
        </p:nvSpPr>
        <p:spPr>
          <a:xfrm>
            <a:off x="6468401" y="4037305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564 ÷ 4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D840A05-4D95-4A6D-9D68-367BC0AA7F1C}"/>
              </a:ext>
            </a:extLst>
          </p:cNvPr>
          <p:cNvSpPr txBox="1"/>
          <p:nvPr/>
        </p:nvSpPr>
        <p:spPr>
          <a:xfrm>
            <a:off x="8190498" y="405234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141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C12D8CE-0A06-4E8C-8103-386BA0F4973E}"/>
              </a:ext>
            </a:extLst>
          </p:cNvPr>
          <p:cNvSpPr/>
          <p:nvPr/>
        </p:nvSpPr>
        <p:spPr>
          <a:xfrm>
            <a:off x="1087686" y="3479642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2D4E196-C39F-4876-95DC-F9F7812DB107}"/>
              </a:ext>
            </a:extLst>
          </p:cNvPr>
          <p:cNvSpPr/>
          <p:nvPr/>
        </p:nvSpPr>
        <p:spPr>
          <a:xfrm>
            <a:off x="1092759" y="4043088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BA1A17B-1E61-4529-BD58-AE2FE6BF1090}"/>
              </a:ext>
            </a:extLst>
          </p:cNvPr>
          <p:cNvSpPr/>
          <p:nvPr/>
        </p:nvSpPr>
        <p:spPr>
          <a:xfrm>
            <a:off x="1090236" y="4645334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EDDE2C23-E6BC-4B30-9536-C395DA9AB38F}"/>
              </a:ext>
            </a:extLst>
          </p:cNvPr>
          <p:cNvSpPr/>
          <p:nvPr/>
        </p:nvSpPr>
        <p:spPr>
          <a:xfrm>
            <a:off x="1087685" y="5247787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3FF14E7-2610-4A57-BE70-C4FDDC26CFF4}"/>
              </a:ext>
            </a:extLst>
          </p:cNvPr>
          <p:cNvSpPr txBox="1"/>
          <p:nvPr/>
        </p:nvSpPr>
        <p:spPr>
          <a:xfrm>
            <a:off x="6468401" y="4533737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141 + 14 + 14 =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C48D03F-4F10-40FD-9591-0DF7833BC034}"/>
              </a:ext>
            </a:extLst>
          </p:cNvPr>
          <p:cNvSpPr txBox="1"/>
          <p:nvPr/>
        </p:nvSpPr>
        <p:spPr>
          <a:xfrm>
            <a:off x="4755460" y="6069733"/>
            <a:ext cx="944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169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4B4B0C5-640F-4576-90EC-8439C5A8FFD6}"/>
              </a:ext>
            </a:extLst>
          </p:cNvPr>
          <p:cNvSpPr txBox="1"/>
          <p:nvPr/>
        </p:nvSpPr>
        <p:spPr>
          <a:xfrm>
            <a:off x="9180623" y="4533737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621</Words>
  <Application>Microsoft Office PowerPoint</Application>
  <PresentationFormat>Custom</PresentationFormat>
  <Paragraphs>140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Lato Light</vt:lpstr>
      <vt:lpstr>OpenDyslexicAlta</vt:lpstr>
      <vt:lpstr>Sassoon Infant Std</vt:lpstr>
      <vt:lpstr>Lato</vt:lpstr>
      <vt:lpstr>Sassoon Infant Rg</vt:lpstr>
      <vt:lpstr>Muli</vt:lpstr>
      <vt:lpstr>Calibri Light</vt:lpstr>
      <vt:lpstr>Wingdings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242</cp:revision>
  <dcterms:created xsi:type="dcterms:W3CDTF">2020-10-12T14:10:39Z</dcterms:created>
  <dcterms:modified xsi:type="dcterms:W3CDTF">2020-12-16T17:02:17Z</dcterms:modified>
</cp:coreProperties>
</file>