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09" r:id="rId5"/>
    <p:sldId id="706" r:id="rId6"/>
    <p:sldId id="710" r:id="rId7"/>
    <p:sldId id="683" r:id="rId8"/>
    <p:sldId id="711" r:id="rId9"/>
    <p:sldId id="702" r:id="rId10"/>
    <p:sldId id="71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 Light" panose="020F0302020204030203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uli" panose="020B060402020202020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Lato" panose="020F0502020204030203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E7700"/>
    <a:srgbClr val="FE3860"/>
    <a:srgbClr val="C796FF"/>
    <a:srgbClr val="E42E3A"/>
    <a:srgbClr val="FBC08C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6DF6D4-5CF9-43ED-8FE8-E52C290291B4}" v="828" dt="2020-12-15T13:44:51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C96DF6D4-5CF9-43ED-8FE8-E52C290291B4}"/>
    <pc:docChg chg="undo custSel addSld delSld modSld">
      <pc:chgData name="Jonathan Coles" userId="29a124065b34fc92" providerId="LiveId" clId="{C96DF6D4-5CF9-43ED-8FE8-E52C290291B4}" dt="2020-12-15T13:49:01.446" v="2325" actId="478"/>
      <pc:docMkLst>
        <pc:docMk/>
      </pc:docMkLst>
      <pc:sldChg chg="modSp mod">
        <pc:chgData name="Jonathan Coles" userId="29a124065b34fc92" providerId="LiveId" clId="{C96DF6D4-5CF9-43ED-8FE8-E52C290291B4}" dt="2020-12-15T13:43:36.332" v="2252" actId="20577"/>
        <pc:sldMkLst>
          <pc:docMk/>
          <pc:sldMk cId="1236914038" sldId="675"/>
        </pc:sldMkLst>
        <pc:spChg chg="mod">
          <ac:chgData name="Jonathan Coles" userId="29a124065b34fc92" providerId="LiveId" clId="{C96DF6D4-5CF9-43ED-8FE8-E52C290291B4}" dt="2020-12-15T13:43:36.332" v="2252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C96DF6D4-5CF9-43ED-8FE8-E52C290291B4}" dt="2020-12-15T13:43:58.957" v="2280" actId="27636"/>
        <pc:sldMkLst>
          <pc:docMk/>
          <pc:sldMk cId="4107164617" sldId="683"/>
        </pc:sldMkLst>
        <pc:spChg chg="mod">
          <ac:chgData name="Jonathan Coles" userId="29a124065b34fc92" providerId="LiveId" clId="{C96DF6D4-5CF9-43ED-8FE8-E52C290291B4}" dt="2020-12-15T13:43:58.957" v="2280" actId="27636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3:38:54.434" v="2240" actId="20577"/>
          <ac:spMkLst>
            <pc:docMk/>
            <pc:sldMk cId="4107164617" sldId="683"/>
            <ac:spMk id="15" creationId="{D28045EE-E93E-2E41-85EA-A3872AACE73C}"/>
          </ac:spMkLst>
        </pc:spChg>
        <pc:picChg chg="del">
          <ac:chgData name="Jonathan Coles" userId="29a124065b34fc92" providerId="LiveId" clId="{C96DF6D4-5CF9-43ED-8FE8-E52C290291B4}" dt="2020-12-15T12:48:39.668" v="1328" actId="478"/>
          <ac:picMkLst>
            <pc:docMk/>
            <pc:sldMk cId="4107164617" sldId="683"/>
            <ac:picMk id="2050" creationId="{4065E523-7D08-4D25-8A19-BD4BE4812600}"/>
          </ac:picMkLst>
        </pc:picChg>
        <pc:picChg chg="add mod">
          <ac:chgData name="Jonathan Coles" userId="29a124065b34fc92" providerId="LiveId" clId="{C96DF6D4-5CF9-43ED-8FE8-E52C290291B4}" dt="2020-12-15T12:49:21.512" v="1335" actId="1076"/>
          <ac:picMkLst>
            <pc:docMk/>
            <pc:sldMk cId="4107164617" sldId="683"/>
            <ac:picMk id="2052" creationId="{E6DDAC21-AB61-48D0-BBAD-4D70CF16782C}"/>
          </ac:picMkLst>
        </pc:picChg>
      </pc:sldChg>
      <pc:sldChg chg="addSp delSp modSp mod">
        <pc:chgData name="Jonathan Coles" userId="29a124065b34fc92" providerId="LiveId" clId="{C96DF6D4-5CF9-43ED-8FE8-E52C290291B4}" dt="2020-12-15T13:43:39.559" v="2258" actId="27636"/>
        <pc:sldMkLst>
          <pc:docMk/>
          <pc:sldMk cId="2367674404" sldId="690"/>
        </pc:sldMkLst>
        <pc:spChg chg="mod">
          <ac:chgData name="Jonathan Coles" userId="29a124065b34fc92" providerId="LiveId" clId="{C96DF6D4-5CF9-43ED-8FE8-E52C290291B4}" dt="2020-12-15T13:43:39.559" v="2258" actId="27636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06:50.367" v="25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C96DF6D4-5CF9-43ED-8FE8-E52C290291B4}" dt="2020-12-15T12:04:13.867" v="65" actId="478"/>
          <ac:picMkLst>
            <pc:docMk/>
            <pc:sldMk cId="2367674404" sldId="690"/>
            <ac:picMk id="1026" creationId="{245B7088-A3CC-41D1-87AF-ED876C5D334C}"/>
          </ac:picMkLst>
        </pc:picChg>
        <pc:picChg chg="add mod">
          <ac:chgData name="Jonathan Coles" userId="29a124065b34fc92" providerId="LiveId" clId="{C96DF6D4-5CF9-43ED-8FE8-E52C290291B4}" dt="2020-12-15T12:05:16.162" v="72" actId="14100"/>
          <ac:picMkLst>
            <pc:docMk/>
            <pc:sldMk cId="2367674404" sldId="690"/>
            <ac:picMk id="1028" creationId="{7400B535-FE10-47E0-8FCD-A373234EEF12}"/>
          </ac:picMkLst>
        </pc:picChg>
      </pc:sldChg>
      <pc:sldChg chg="del">
        <pc:chgData name="Jonathan Coles" userId="29a124065b34fc92" providerId="LiveId" clId="{C96DF6D4-5CF9-43ED-8FE8-E52C290291B4}" dt="2020-12-15T12:46:59.670" v="1016" actId="47"/>
        <pc:sldMkLst>
          <pc:docMk/>
          <pc:sldMk cId="1694855866" sldId="699"/>
        </pc:sldMkLst>
      </pc:sldChg>
      <pc:sldChg chg="addSp delSp modSp mod">
        <pc:chgData name="Jonathan Coles" userId="29a124065b34fc92" providerId="LiveId" clId="{C96DF6D4-5CF9-43ED-8FE8-E52C290291B4}" dt="2020-12-15T13:49:01.446" v="2325" actId="478"/>
        <pc:sldMkLst>
          <pc:docMk/>
          <pc:sldMk cId="1395388212" sldId="702"/>
        </pc:sldMkLst>
        <pc:spChg chg="add del mod">
          <ac:chgData name="Jonathan Coles" userId="29a124065b34fc92" providerId="LiveId" clId="{C96DF6D4-5CF9-43ED-8FE8-E52C290291B4}" dt="2020-12-15T13:49:01.446" v="2325" actId="478"/>
          <ac:spMkLst>
            <pc:docMk/>
            <pc:sldMk cId="1395388212" sldId="702"/>
            <ac:spMk id="4" creationId="{36002D58-F9A7-4B65-8E57-14CA1F0D3970}"/>
          </ac:spMkLst>
        </pc:spChg>
        <pc:spChg chg="del mod">
          <ac:chgData name="Jonathan Coles" userId="29a124065b34fc92" providerId="LiveId" clId="{C96DF6D4-5CF9-43ED-8FE8-E52C290291B4}" dt="2020-12-15T13:44:50.731" v="2322" actId="478"/>
          <ac:spMkLst>
            <pc:docMk/>
            <pc:sldMk cId="1395388212" sldId="702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3:22:41.380" v="2021" actId="20577"/>
          <ac:spMkLst>
            <pc:docMk/>
            <pc:sldMk cId="1395388212" sldId="702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3:44:51.271" v="2323"/>
          <ac:spMkLst>
            <pc:docMk/>
            <pc:sldMk cId="1395388212" sldId="702"/>
            <ac:spMk id="18" creationId="{7B29580E-E105-42E5-93E0-414A5F921E70}"/>
          </ac:spMkLst>
        </pc:spChg>
        <pc:picChg chg="del">
          <ac:chgData name="Jonathan Coles" userId="29a124065b34fc92" providerId="LiveId" clId="{C96DF6D4-5CF9-43ED-8FE8-E52C290291B4}" dt="2020-12-15T13:16:43.752" v="1910" actId="478"/>
          <ac:picMkLst>
            <pc:docMk/>
            <pc:sldMk cId="1395388212" sldId="702"/>
            <ac:picMk id="3074" creationId="{BCA02B36-3352-4730-A4B9-83E04C401B10}"/>
          </ac:picMkLst>
        </pc:picChg>
        <pc:picChg chg="add del mod">
          <ac:chgData name="Jonathan Coles" userId="29a124065b34fc92" providerId="LiveId" clId="{C96DF6D4-5CF9-43ED-8FE8-E52C290291B4}" dt="2020-12-15T13:17:57.953" v="1916" actId="478"/>
          <ac:picMkLst>
            <pc:docMk/>
            <pc:sldMk cId="1395388212" sldId="702"/>
            <ac:picMk id="3076" creationId="{56AAD588-2316-4AD8-A856-2B28D34404C6}"/>
          </ac:picMkLst>
        </pc:picChg>
        <pc:picChg chg="add mod">
          <ac:chgData name="Jonathan Coles" userId="29a124065b34fc92" providerId="LiveId" clId="{C96DF6D4-5CF9-43ED-8FE8-E52C290291B4}" dt="2020-12-15T13:18:27.916" v="1919" actId="1076"/>
          <ac:picMkLst>
            <pc:docMk/>
            <pc:sldMk cId="1395388212" sldId="702"/>
            <ac:picMk id="3078" creationId="{3245CBF6-E369-46E9-9198-F4D5FBA1E156}"/>
          </ac:picMkLst>
        </pc:picChg>
      </pc:sldChg>
      <pc:sldChg chg="del">
        <pc:chgData name="Jonathan Coles" userId="29a124065b34fc92" providerId="LiveId" clId="{C96DF6D4-5CF9-43ED-8FE8-E52C290291B4}" dt="2020-12-15T12:22:58.071" v="429" actId="47"/>
        <pc:sldMkLst>
          <pc:docMk/>
          <pc:sldMk cId="3296390591" sldId="704"/>
        </pc:sldMkLst>
      </pc:sldChg>
      <pc:sldChg chg="addSp delSp modSp mod">
        <pc:chgData name="Jonathan Coles" userId="29a124065b34fc92" providerId="LiveId" clId="{C96DF6D4-5CF9-43ED-8FE8-E52C290291B4}" dt="2020-12-15T13:43:47.360" v="2270" actId="27636"/>
        <pc:sldMkLst>
          <pc:docMk/>
          <pc:sldMk cId="2152387953" sldId="706"/>
        </pc:sldMkLst>
        <pc:spChg chg="add">
          <ac:chgData name="Jonathan Coles" userId="29a124065b34fc92" providerId="LiveId" clId="{C96DF6D4-5CF9-43ED-8FE8-E52C290291B4}" dt="2020-12-15T12:33:30.570" v="655"/>
          <ac:spMkLst>
            <pc:docMk/>
            <pc:sldMk cId="2152387953" sldId="706"/>
            <ac:spMk id="2" creationId="{D95A4D61-4647-4468-870E-5C0BC0F7EA34}"/>
          </ac:spMkLst>
        </pc:spChg>
        <pc:spChg chg="mod">
          <ac:chgData name="Jonathan Coles" userId="29a124065b34fc92" providerId="LiveId" clId="{C96DF6D4-5CF9-43ED-8FE8-E52C290291B4}" dt="2020-12-15T13:43:47.360" v="2270" actId="27636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30:34.953" v="653" actId="20577"/>
          <ac:spMkLst>
            <pc:docMk/>
            <pc:sldMk cId="2152387953" sldId="706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38:16.699" v="909" actId="20577"/>
          <ac:spMkLst>
            <pc:docMk/>
            <pc:sldMk cId="2152387953" sldId="706"/>
            <ac:spMk id="16" creationId="{E162F16D-BEED-4F47-B6C0-113B7BD33D7E}"/>
          </ac:spMkLst>
        </pc:spChg>
        <pc:picChg chg="del">
          <ac:chgData name="Jonathan Coles" userId="29a124065b34fc92" providerId="LiveId" clId="{C96DF6D4-5CF9-43ED-8FE8-E52C290291B4}" dt="2020-12-15T12:26:26.738" v="635" actId="478"/>
          <ac:picMkLst>
            <pc:docMk/>
            <pc:sldMk cId="2152387953" sldId="706"/>
            <ac:picMk id="4" creationId="{54609322-D76B-4E40-80DF-B9AF424583A7}"/>
          </ac:picMkLst>
        </pc:picChg>
        <pc:picChg chg="add del mod">
          <ac:chgData name="Jonathan Coles" userId="29a124065b34fc92" providerId="LiveId" clId="{C96DF6D4-5CF9-43ED-8FE8-E52C290291B4}" dt="2020-12-15T12:33:09.210" v="654" actId="478"/>
          <ac:picMkLst>
            <pc:docMk/>
            <pc:sldMk cId="2152387953" sldId="706"/>
            <ac:picMk id="5122" creationId="{075FDACD-9E40-42E3-9FD3-16977028D41E}"/>
          </ac:picMkLst>
        </pc:picChg>
        <pc:picChg chg="add mod">
          <ac:chgData name="Jonathan Coles" userId="29a124065b34fc92" providerId="LiveId" clId="{C96DF6D4-5CF9-43ED-8FE8-E52C290291B4}" dt="2020-12-15T12:33:42.863" v="658" actId="1076"/>
          <ac:picMkLst>
            <pc:docMk/>
            <pc:sldMk cId="2152387953" sldId="706"/>
            <ac:picMk id="5126" creationId="{36A73729-12A0-4923-8231-A1CC0E174448}"/>
          </ac:picMkLst>
        </pc:picChg>
      </pc:sldChg>
      <pc:sldChg chg="del">
        <pc:chgData name="Jonathan Coles" userId="29a124065b34fc92" providerId="LiveId" clId="{C96DF6D4-5CF9-43ED-8FE8-E52C290291B4}" dt="2020-12-15T13:06:42.708" v="1723" actId="47"/>
        <pc:sldMkLst>
          <pc:docMk/>
          <pc:sldMk cId="1671762276" sldId="707"/>
        </pc:sldMkLst>
      </pc:sldChg>
      <pc:sldChg chg="del">
        <pc:chgData name="Jonathan Coles" userId="29a124065b34fc92" providerId="LiveId" clId="{C96DF6D4-5CF9-43ED-8FE8-E52C290291B4}" dt="2020-12-15T13:35:44.310" v="2227" actId="2696"/>
        <pc:sldMkLst>
          <pc:docMk/>
          <pc:sldMk cId="1392250020" sldId="708"/>
        </pc:sldMkLst>
      </pc:sldChg>
      <pc:sldChg chg="addSp modSp add mod modAnim">
        <pc:chgData name="Jonathan Coles" userId="29a124065b34fc92" providerId="LiveId" clId="{C96DF6D4-5CF9-43ED-8FE8-E52C290291B4}" dt="2020-12-15T13:43:43.238" v="2264" actId="27636"/>
        <pc:sldMkLst>
          <pc:docMk/>
          <pc:sldMk cId="1993876805" sldId="709"/>
        </pc:sldMkLst>
        <pc:spChg chg="mod">
          <ac:chgData name="Jonathan Coles" userId="29a124065b34fc92" providerId="LiveId" clId="{C96DF6D4-5CF9-43ED-8FE8-E52C290291B4}" dt="2020-12-15T13:43:43.238" v="2264" actId="27636"/>
          <ac:spMkLst>
            <pc:docMk/>
            <pc:sldMk cId="1993876805" sldId="709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2:13:26.001" v="331" actId="20577"/>
          <ac:spMkLst>
            <pc:docMk/>
            <pc:sldMk cId="1993876805" sldId="709"/>
            <ac:spMk id="12" creationId="{CEF21B88-2CE9-45CC-B79D-BDA7E30B818D}"/>
          </ac:spMkLst>
        </pc:spChg>
        <pc:spChg chg="mod">
          <ac:chgData name="Jonathan Coles" userId="29a124065b34fc92" providerId="LiveId" clId="{C96DF6D4-5CF9-43ED-8FE8-E52C290291B4}" dt="2020-12-15T12:06:44.107" v="239" actId="20577"/>
          <ac:spMkLst>
            <pc:docMk/>
            <pc:sldMk cId="1993876805" sldId="709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09:49.062" v="286" actId="1076"/>
          <ac:spMkLst>
            <pc:docMk/>
            <pc:sldMk cId="1993876805" sldId="709"/>
            <ac:spMk id="16" creationId="{ED3C5303-8C9F-4DE7-BB68-F3F8C9D7F8AB}"/>
          </ac:spMkLst>
        </pc:spChg>
        <pc:spChg chg="add mod">
          <ac:chgData name="Jonathan Coles" userId="29a124065b34fc92" providerId="LiveId" clId="{C96DF6D4-5CF9-43ED-8FE8-E52C290291B4}" dt="2020-12-15T12:12:38.977" v="309" actId="14100"/>
          <ac:spMkLst>
            <pc:docMk/>
            <pc:sldMk cId="1993876805" sldId="709"/>
            <ac:spMk id="18" creationId="{928DE6AC-9BA4-4618-A7E6-FE211F3D86DB}"/>
          </ac:spMkLst>
        </pc:spChg>
        <pc:spChg chg="add mod">
          <ac:chgData name="Jonathan Coles" userId="29a124065b34fc92" providerId="LiveId" clId="{C96DF6D4-5CF9-43ED-8FE8-E52C290291B4}" dt="2020-12-15T12:09:49.062" v="286" actId="1076"/>
          <ac:spMkLst>
            <pc:docMk/>
            <pc:sldMk cId="1993876805" sldId="709"/>
            <ac:spMk id="22" creationId="{162A11A1-FE1B-4614-ADAD-BDC8CA337D9A}"/>
          </ac:spMkLst>
        </pc:spChg>
        <pc:spChg chg="add mod">
          <ac:chgData name="Jonathan Coles" userId="29a124065b34fc92" providerId="LiveId" clId="{C96DF6D4-5CF9-43ED-8FE8-E52C290291B4}" dt="2020-12-15T12:09:56.575" v="289" actId="14100"/>
          <ac:spMkLst>
            <pc:docMk/>
            <pc:sldMk cId="1993876805" sldId="709"/>
            <ac:spMk id="23" creationId="{307FF92B-552F-4930-AF15-7D81C0FB7BA1}"/>
          </ac:spMkLst>
        </pc:spChg>
        <pc:spChg chg="add mod">
          <ac:chgData name="Jonathan Coles" userId="29a124065b34fc92" providerId="LiveId" clId="{C96DF6D4-5CF9-43ED-8FE8-E52C290291B4}" dt="2020-12-15T12:10:09.545" v="295" actId="20577"/>
          <ac:spMkLst>
            <pc:docMk/>
            <pc:sldMk cId="1993876805" sldId="709"/>
            <ac:spMk id="24" creationId="{DFC95839-9834-4656-8780-E57867EBEA87}"/>
          </ac:spMkLst>
        </pc:spChg>
        <pc:spChg chg="add mod ord">
          <ac:chgData name="Jonathan Coles" userId="29a124065b34fc92" providerId="LiveId" clId="{C96DF6D4-5CF9-43ED-8FE8-E52C290291B4}" dt="2020-12-15T12:16:23.716" v="386" actId="14100"/>
          <ac:spMkLst>
            <pc:docMk/>
            <pc:sldMk cId="1993876805" sldId="709"/>
            <ac:spMk id="25" creationId="{29096C09-3B58-44AC-9FBC-9624180258D5}"/>
          </ac:spMkLst>
        </pc:spChg>
        <pc:spChg chg="add mod">
          <ac:chgData name="Jonathan Coles" userId="29a124065b34fc92" providerId="LiveId" clId="{C96DF6D4-5CF9-43ED-8FE8-E52C290291B4}" dt="2020-12-15T12:12:59.860" v="320" actId="20577"/>
          <ac:spMkLst>
            <pc:docMk/>
            <pc:sldMk cId="1993876805" sldId="709"/>
            <ac:spMk id="26" creationId="{FB2C83C5-D256-43D7-B797-9006AE99C174}"/>
          </ac:spMkLst>
        </pc:spChg>
        <pc:spChg chg="add mod">
          <ac:chgData name="Jonathan Coles" userId="29a124065b34fc92" providerId="LiveId" clId="{C96DF6D4-5CF9-43ED-8FE8-E52C290291B4}" dt="2020-12-15T12:13:07.816" v="325" actId="20577"/>
          <ac:spMkLst>
            <pc:docMk/>
            <pc:sldMk cId="1993876805" sldId="709"/>
            <ac:spMk id="27" creationId="{E1890ADD-A45D-4F3E-9DB6-50B7B37842EE}"/>
          </ac:spMkLst>
        </pc:spChg>
        <pc:spChg chg="add mod">
          <ac:chgData name="Jonathan Coles" userId="29a124065b34fc92" providerId="LiveId" clId="{C96DF6D4-5CF9-43ED-8FE8-E52C290291B4}" dt="2020-12-15T12:13:43.380" v="336" actId="20577"/>
          <ac:spMkLst>
            <pc:docMk/>
            <pc:sldMk cId="1993876805" sldId="709"/>
            <ac:spMk id="28" creationId="{05B4E79A-9C10-4263-8C2C-790565544190}"/>
          </ac:spMkLst>
        </pc:spChg>
        <pc:spChg chg="add mod">
          <ac:chgData name="Jonathan Coles" userId="29a124065b34fc92" providerId="LiveId" clId="{C96DF6D4-5CF9-43ED-8FE8-E52C290291B4}" dt="2020-12-15T12:14:30.130" v="357" actId="20577"/>
          <ac:spMkLst>
            <pc:docMk/>
            <pc:sldMk cId="1993876805" sldId="709"/>
            <ac:spMk id="29" creationId="{3C8E226E-D59C-46A6-A2C8-37556863B461}"/>
          </ac:spMkLst>
        </pc:spChg>
        <pc:spChg chg="add mod">
          <ac:chgData name="Jonathan Coles" userId="29a124065b34fc92" providerId="LiveId" clId="{C96DF6D4-5CF9-43ED-8FE8-E52C290291B4}" dt="2020-12-15T12:14:42.343" v="363" actId="20577"/>
          <ac:spMkLst>
            <pc:docMk/>
            <pc:sldMk cId="1993876805" sldId="709"/>
            <ac:spMk id="30" creationId="{860F4C46-8CF3-4026-B1FA-A83FBBFBFC18}"/>
          </ac:spMkLst>
        </pc:spChg>
        <pc:spChg chg="add mod">
          <ac:chgData name="Jonathan Coles" userId="29a124065b34fc92" providerId="LiveId" clId="{C96DF6D4-5CF9-43ED-8FE8-E52C290291B4}" dt="2020-12-15T12:14:51.686" v="368" actId="20577"/>
          <ac:spMkLst>
            <pc:docMk/>
            <pc:sldMk cId="1993876805" sldId="709"/>
            <ac:spMk id="31" creationId="{264D3727-3877-4BCD-8A5F-2D9C5885E6C4}"/>
          </ac:spMkLst>
        </pc:spChg>
        <pc:spChg chg="add mod">
          <ac:chgData name="Jonathan Coles" userId="29a124065b34fc92" providerId="LiveId" clId="{C96DF6D4-5CF9-43ED-8FE8-E52C290291B4}" dt="2020-12-15T12:15:46.053" v="377" actId="20577"/>
          <ac:spMkLst>
            <pc:docMk/>
            <pc:sldMk cId="1993876805" sldId="709"/>
            <ac:spMk id="32" creationId="{8B380671-28E0-4554-89FA-DAEB80BA1593}"/>
          </ac:spMkLst>
        </pc:spChg>
        <pc:spChg chg="add mod">
          <ac:chgData name="Jonathan Coles" userId="29a124065b34fc92" providerId="LiveId" clId="{C96DF6D4-5CF9-43ED-8FE8-E52C290291B4}" dt="2020-12-15T12:19:13.558" v="393" actId="14100"/>
          <ac:spMkLst>
            <pc:docMk/>
            <pc:sldMk cId="1993876805" sldId="709"/>
            <ac:spMk id="33" creationId="{5663345A-06A9-4336-9372-37574CB30ECE}"/>
          </ac:spMkLst>
        </pc:spChg>
        <pc:spChg chg="add mod">
          <ac:chgData name="Jonathan Coles" userId="29a124065b34fc92" providerId="LiveId" clId="{C96DF6D4-5CF9-43ED-8FE8-E52C290291B4}" dt="2020-12-15T12:19:25.592" v="398" actId="20577"/>
          <ac:spMkLst>
            <pc:docMk/>
            <pc:sldMk cId="1993876805" sldId="709"/>
            <ac:spMk id="34" creationId="{7F7D4F34-1BA4-4292-90FC-43A889316AB3}"/>
          </ac:spMkLst>
        </pc:spChg>
        <pc:spChg chg="add mod">
          <ac:chgData name="Jonathan Coles" userId="29a124065b34fc92" providerId="LiveId" clId="{C96DF6D4-5CF9-43ED-8FE8-E52C290291B4}" dt="2020-12-15T12:22:08.790" v="425" actId="20577"/>
          <ac:spMkLst>
            <pc:docMk/>
            <pc:sldMk cId="1993876805" sldId="709"/>
            <ac:spMk id="35" creationId="{8AB50E36-D387-4980-81BE-DB2286FD646E}"/>
          </ac:spMkLst>
        </pc:spChg>
        <pc:spChg chg="add mod">
          <ac:chgData name="Jonathan Coles" userId="29a124065b34fc92" providerId="LiveId" clId="{C96DF6D4-5CF9-43ED-8FE8-E52C290291B4}" dt="2020-12-15T12:22:19.563" v="427" actId="1076"/>
          <ac:spMkLst>
            <pc:docMk/>
            <pc:sldMk cId="1993876805" sldId="709"/>
            <ac:spMk id="36" creationId="{15CC3C08-83E4-4362-AEE4-1A6CA43AF333}"/>
          </ac:spMkLst>
        </pc:spChg>
        <pc:cxnChg chg="add mod">
          <ac:chgData name="Jonathan Coles" userId="29a124065b34fc92" providerId="LiveId" clId="{C96DF6D4-5CF9-43ED-8FE8-E52C290291B4}" dt="2020-12-15T12:20:35.700" v="402" actId="14100"/>
          <ac:cxnSpMkLst>
            <pc:docMk/>
            <pc:sldMk cId="1993876805" sldId="709"/>
            <ac:cxnSpMk id="3" creationId="{F6EEB365-B05E-4288-A2C9-45BDEEAB7DDA}"/>
          </ac:cxnSpMkLst>
        </pc:cxnChg>
      </pc:sldChg>
      <pc:sldChg chg="addSp modSp add mod modAnim">
        <pc:chgData name="Jonathan Coles" userId="29a124065b34fc92" providerId="LiveId" clId="{C96DF6D4-5CF9-43ED-8FE8-E52C290291B4}" dt="2020-12-15T13:43:54.504" v="2276" actId="27636"/>
        <pc:sldMkLst>
          <pc:docMk/>
          <pc:sldMk cId="267762982" sldId="710"/>
        </pc:sldMkLst>
        <pc:spChg chg="mod">
          <ac:chgData name="Jonathan Coles" userId="29a124065b34fc92" providerId="LiveId" clId="{C96DF6D4-5CF9-43ED-8FE8-E52C290291B4}" dt="2020-12-15T13:43:54.504" v="2276" actId="27636"/>
          <ac:spMkLst>
            <pc:docMk/>
            <pc:sldMk cId="267762982" sldId="710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38:08.062" v="905" actId="20577"/>
          <ac:spMkLst>
            <pc:docMk/>
            <pc:sldMk cId="267762982" sldId="710"/>
            <ac:spMk id="16" creationId="{E162F16D-BEED-4F47-B6C0-113B7BD33D7E}"/>
          </ac:spMkLst>
        </pc:spChg>
        <pc:spChg chg="add mod">
          <ac:chgData name="Jonathan Coles" userId="29a124065b34fc92" providerId="LiveId" clId="{C96DF6D4-5CF9-43ED-8FE8-E52C290291B4}" dt="2020-12-15T12:36:58.181" v="878" actId="1076"/>
          <ac:spMkLst>
            <pc:docMk/>
            <pc:sldMk cId="267762982" sldId="710"/>
            <ac:spMk id="18" creationId="{7DC01F5E-41CE-4EDC-9E7D-D7E397A6439F}"/>
          </ac:spMkLst>
        </pc:spChg>
        <pc:spChg chg="add mod">
          <ac:chgData name="Jonathan Coles" userId="29a124065b34fc92" providerId="LiveId" clId="{C96DF6D4-5CF9-43ED-8FE8-E52C290291B4}" dt="2020-12-15T12:35:35.200" v="849" actId="20577"/>
          <ac:spMkLst>
            <pc:docMk/>
            <pc:sldMk cId="267762982" sldId="710"/>
            <ac:spMk id="22" creationId="{6791613F-6F53-4957-9B32-7B4534445781}"/>
          </ac:spMkLst>
        </pc:spChg>
        <pc:spChg chg="add mod">
          <ac:chgData name="Jonathan Coles" userId="29a124065b34fc92" providerId="LiveId" clId="{C96DF6D4-5CF9-43ED-8FE8-E52C290291B4}" dt="2020-12-15T12:35:52.747" v="854" actId="1076"/>
          <ac:spMkLst>
            <pc:docMk/>
            <pc:sldMk cId="267762982" sldId="710"/>
            <ac:spMk id="23" creationId="{A52DC419-FF4D-4767-A67D-7A19A41A4BBD}"/>
          </ac:spMkLst>
        </pc:spChg>
        <pc:spChg chg="add mod">
          <ac:chgData name="Jonathan Coles" userId="29a124065b34fc92" providerId="LiveId" clId="{C96DF6D4-5CF9-43ED-8FE8-E52C290291B4}" dt="2020-12-15T12:36:47.555" v="877" actId="1076"/>
          <ac:spMkLst>
            <pc:docMk/>
            <pc:sldMk cId="267762982" sldId="710"/>
            <ac:spMk id="24" creationId="{E2989E47-6024-4DAA-9C0B-9C670A0B71AD}"/>
          </ac:spMkLst>
        </pc:spChg>
        <pc:spChg chg="add mod">
          <ac:chgData name="Jonathan Coles" userId="29a124065b34fc92" providerId="LiveId" clId="{C96DF6D4-5CF9-43ED-8FE8-E52C290291B4}" dt="2020-12-15T12:36:17.324" v="871" actId="1076"/>
          <ac:spMkLst>
            <pc:docMk/>
            <pc:sldMk cId="267762982" sldId="710"/>
            <ac:spMk id="25" creationId="{5B393DA5-FFFE-4E81-A87B-899893CF2C8F}"/>
          </ac:spMkLst>
        </pc:spChg>
        <pc:spChg chg="add mod">
          <ac:chgData name="Jonathan Coles" userId="29a124065b34fc92" providerId="LiveId" clId="{C96DF6D4-5CF9-43ED-8FE8-E52C290291B4}" dt="2020-12-15T12:36:40.468" v="876" actId="1076"/>
          <ac:spMkLst>
            <pc:docMk/>
            <pc:sldMk cId="267762982" sldId="710"/>
            <ac:spMk id="26" creationId="{B78E040C-1BEB-4BEE-A73C-C3BA35462D8E}"/>
          </ac:spMkLst>
        </pc:spChg>
        <pc:spChg chg="add mod">
          <ac:chgData name="Jonathan Coles" userId="29a124065b34fc92" providerId="LiveId" clId="{C96DF6D4-5CF9-43ED-8FE8-E52C290291B4}" dt="2020-12-15T12:38:40.342" v="919" actId="1076"/>
          <ac:spMkLst>
            <pc:docMk/>
            <pc:sldMk cId="267762982" sldId="710"/>
            <ac:spMk id="27" creationId="{04AEF6B1-B179-424A-9C5C-BE95C86A25F8}"/>
          </ac:spMkLst>
        </pc:spChg>
        <pc:spChg chg="add mod">
          <ac:chgData name="Jonathan Coles" userId="29a124065b34fc92" providerId="LiveId" clId="{C96DF6D4-5CF9-43ED-8FE8-E52C290291B4}" dt="2020-12-15T12:39:37.694" v="935" actId="20577"/>
          <ac:spMkLst>
            <pc:docMk/>
            <pc:sldMk cId="267762982" sldId="710"/>
            <ac:spMk id="28" creationId="{B130DA52-0D0B-4E60-A053-C9102802CCB5}"/>
          </ac:spMkLst>
        </pc:spChg>
        <pc:spChg chg="add mod">
          <ac:chgData name="Jonathan Coles" userId="29a124065b34fc92" providerId="LiveId" clId="{C96DF6D4-5CF9-43ED-8FE8-E52C290291B4}" dt="2020-12-15T12:39:35.213" v="934" actId="20577"/>
          <ac:spMkLst>
            <pc:docMk/>
            <pc:sldMk cId="267762982" sldId="710"/>
            <ac:spMk id="29" creationId="{8FFCEAE2-1F0A-426B-B3D5-9881955DF801}"/>
          </ac:spMkLst>
        </pc:spChg>
        <pc:spChg chg="add mod">
          <ac:chgData name="Jonathan Coles" userId="29a124065b34fc92" providerId="LiveId" clId="{C96DF6D4-5CF9-43ED-8FE8-E52C290291B4}" dt="2020-12-15T12:39:54.464" v="944" actId="20577"/>
          <ac:spMkLst>
            <pc:docMk/>
            <pc:sldMk cId="267762982" sldId="710"/>
            <ac:spMk id="30" creationId="{A43FF35C-70BD-4C17-A081-17108AB84417}"/>
          </ac:spMkLst>
        </pc:spChg>
        <pc:spChg chg="add mod">
          <ac:chgData name="Jonathan Coles" userId="29a124065b34fc92" providerId="LiveId" clId="{C96DF6D4-5CF9-43ED-8FE8-E52C290291B4}" dt="2020-12-15T12:40:01.884" v="946" actId="1076"/>
          <ac:spMkLst>
            <pc:docMk/>
            <pc:sldMk cId="267762982" sldId="710"/>
            <ac:spMk id="31" creationId="{9900ABD9-FC0C-4897-8766-C6DA36F8269C}"/>
          </ac:spMkLst>
        </pc:spChg>
        <pc:spChg chg="add mod">
          <ac:chgData name="Jonathan Coles" userId="29a124065b34fc92" providerId="LiveId" clId="{C96DF6D4-5CF9-43ED-8FE8-E52C290291B4}" dt="2020-12-15T12:40:11.170" v="948" actId="1076"/>
          <ac:spMkLst>
            <pc:docMk/>
            <pc:sldMk cId="267762982" sldId="710"/>
            <ac:spMk id="32" creationId="{7FA45936-24CB-448F-AB30-99EF1874426A}"/>
          </ac:spMkLst>
        </pc:spChg>
        <pc:spChg chg="add mod">
          <ac:chgData name="Jonathan Coles" userId="29a124065b34fc92" providerId="LiveId" clId="{C96DF6D4-5CF9-43ED-8FE8-E52C290291B4}" dt="2020-12-15T12:40:26.948" v="959" actId="20577"/>
          <ac:spMkLst>
            <pc:docMk/>
            <pc:sldMk cId="267762982" sldId="710"/>
            <ac:spMk id="33" creationId="{961D54E8-CC18-49DD-B6F1-5D27DF3E533B}"/>
          </ac:spMkLst>
        </pc:spChg>
        <pc:spChg chg="add mod">
          <ac:chgData name="Jonathan Coles" userId="29a124065b34fc92" providerId="LiveId" clId="{C96DF6D4-5CF9-43ED-8FE8-E52C290291B4}" dt="2020-12-15T12:40:32.001" v="963" actId="20577"/>
          <ac:spMkLst>
            <pc:docMk/>
            <pc:sldMk cId="267762982" sldId="710"/>
            <ac:spMk id="34" creationId="{F501BE61-C091-4162-9DF1-0260CB403726}"/>
          </ac:spMkLst>
        </pc:spChg>
        <pc:spChg chg="add mod">
          <ac:chgData name="Jonathan Coles" userId="29a124065b34fc92" providerId="LiveId" clId="{C96DF6D4-5CF9-43ED-8FE8-E52C290291B4}" dt="2020-12-15T12:41:12.002" v="994" actId="20577"/>
          <ac:spMkLst>
            <pc:docMk/>
            <pc:sldMk cId="267762982" sldId="710"/>
            <ac:spMk id="35" creationId="{CDE488C7-1BEC-4424-B396-D73B79E641DD}"/>
          </ac:spMkLst>
        </pc:spChg>
        <pc:spChg chg="add mod">
          <ac:chgData name="Jonathan Coles" userId="29a124065b34fc92" providerId="LiveId" clId="{C96DF6D4-5CF9-43ED-8FE8-E52C290291B4}" dt="2020-12-15T12:43:01.197" v="1015" actId="20577"/>
          <ac:spMkLst>
            <pc:docMk/>
            <pc:sldMk cId="267762982" sldId="710"/>
            <ac:spMk id="36" creationId="{7F30C9AB-8EBC-4785-AC6B-1D0BCF13D6ED}"/>
          </ac:spMkLst>
        </pc:spChg>
      </pc:sldChg>
      <pc:sldChg chg="addSp modSp add del mod modAnim">
        <pc:chgData name="Jonathan Coles" userId="29a124065b34fc92" providerId="LiveId" clId="{C96DF6D4-5CF9-43ED-8FE8-E52C290291B4}" dt="2020-12-15T12:34:47.991" v="821" actId="47"/>
        <pc:sldMkLst>
          <pc:docMk/>
          <pc:sldMk cId="3303545636" sldId="710"/>
        </pc:sldMkLst>
        <pc:spChg chg="add mod">
          <ac:chgData name="Jonathan Coles" userId="29a124065b34fc92" providerId="LiveId" clId="{C96DF6D4-5CF9-43ED-8FE8-E52C290291B4}" dt="2020-12-15T12:28:25.934" v="651" actId="20577"/>
          <ac:spMkLst>
            <pc:docMk/>
            <pc:sldMk cId="3303545636" sldId="710"/>
            <ac:spMk id="12" creationId="{6D685785-A618-4D21-9F00-C464093BED73}"/>
          </ac:spMkLst>
        </pc:spChg>
        <pc:spChg chg="mod">
          <ac:chgData name="Jonathan Coles" userId="29a124065b34fc92" providerId="LiveId" clId="{C96DF6D4-5CF9-43ED-8FE8-E52C290291B4}" dt="2020-12-15T12:30:02.721" v="652" actId="20577"/>
          <ac:spMkLst>
            <pc:docMk/>
            <pc:sldMk cId="3303545636" sldId="710"/>
            <ac:spMk id="15" creationId="{D28045EE-E93E-2E41-85EA-A3872AACE73C}"/>
          </ac:spMkLst>
        </pc:spChg>
      </pc:sldChg>
      <pc:sldChg chg="addSp delSp modSp add mod delAnim modAnim">
        <pc:chgData name="Jonathan Coles" userId="29a124065b34fc92" providerId="LiveId" clId="{C96DF6D4-5CF9-43ED-8FE8-E52C290291B4}" dt="2020-12-15T13:48:56.916" v="2324" actId="478"/>
        <pc:sldMkLst>
          <pc:docMk/>
          <pc:sldMk cId="3577527307" sldId="711"/>
        </pc:sldMkLst>
        <pc:spChg chg="del mod">
          <ac:chgData name="Jonathan Coles" userId="29a124065b34fc92" providerId="LiveId" clId="{C96DF6D4-5CF9-43ED-8FE8-E52C290291B4}" dt="2020-12-15T13:44:41.505" v="2320" actId="478"/>
          <ac:spMkLst>
            <pc:docMk/>
            <pc:sldMk cId="3577527307" sldId="711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2:49:44.590" v="1366" actId="20577"/>
          <ac:spMkLst>
            <pc:docMk/>
            <pc:sldMk cId="3577527307" sldId="711"/>
            <ac:spMk id="12" creationId="{D838EA22-6213-4B0E-979C-E6D84D868E96}"/>
          </ac:spMkLst>
        </pc:spChg>
        <pc:spChg chg="mod">
          <ac:chgData name="Jonathan Coles" userId="29a124065b34fc92" providerId="LiveId" clId="{C96DF6D4-5CF9-43ED-8FE8-E52C290291B4}" dt="2020-12-15T12:55:53.848" v="1445" actId="20577"/>
          <ac:spMkLst>
            <pc:docMk/>
            <pc:sldMk cId="3577527307" sldId="711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51:02.479" v="1397" actId="14100"/>
          <ac:spMkLst>
            <pc:docMk/>
            <pc:sldMk cId="3577527307" sldId="711"/>
            <ac:spMk id="19" creationId="{055D72D5-CB75-4236-8F0C-3F49573FEEA4}"/>
          </ac:spMkLst>
        </pc:spChg>
        <pc:spChg chg="add mod">
          <ac:chgData name="Jonathan Coles" userId="29a124065b34fc92" providerId="LiveId" clId="{C96DF6D4-5CF9-43ED-8FE8-E52C290291B4}" dt="2020-12-15T12:53:52.656" v="1418" actId="20577"/>
          <ac:spMkLst>
            <pc:docMk/>
            <pc:sldMk cId="3577527307" sldId="711"/>
            <ac:spMk id="20" creationId="{42D7E375-5B10-478D-B1A8-BB46A66D40B7}"/>
          </ac:spMkLst>
        </pc:spChg>
        <pc:spChg chg="add mod">
          <ac:chgData name="Jonathan Coles" userId="29a124065b34fc92" providerId="LiveId" clId="{C96DF6D4-5CF9-43ED-8FE8-E52C290291B4}" dt="2020-12-15T12:53:17.006" v="1409" actId="14100"/>
          <ac:spMkLst>
            <pc:docMk/>
            <pc:sldMk cId="3577527307" sldId="711"/>
            <ac:spMk id="23" creationId="{35729D6A-BDED-40EB-BB01-77FD46ADB79F}"/>
          </ac:spMkLst>
        </pc:spChg>
        <pc:spChg chg="add mod">
          <ac:chgData name="Jonathan Coles" userId="29a124065b34fc92" providerId="LiveId" clId="{C96DF6D4-5CF9-43ED-8FE8-E52C290291B4}" dt="2020-12-15T12:53:36.751" v="1416" actId="1076"/>
          <ac:spMkLst>
            <pc:docMk/>
            <pc:sldMk cId="3577527307" sldId="711"/>
            <ac:spMk id="24" creationId="{767B8B8B-E93F-4D8F-B2A2-18B24D19F18F}"/>
          </ac:spMkLst>
        </pc:spChg>
        <pc:spChg chg="add mod">
          <ac:chgData name="Jonathan Coles" userId="29a124065b34fc92" providerId="LiveId" clId="{C96DF6D4-5CF9-43ED-8FE8-E52C290291B4}" dt="2020-12-15T13:02:26.921" v="1680" actId="14100"/>
          <ac:spMkLst>
            <pc:docMk/>
            <pc:sldMk cId="3577527307" sldId="711"/>
            <ac:spMk id="31" creationId="{AC94082A-D7B6-4E23-9767-05064D5E11E9}"/>
          </ac:spMkLst>
        </pc:spChg>
        <pc:spChg chg="add mod">
          <ac:chgData name="Jonathan Coles" userId="29a124065b34fc92" providerId="LiveId" clId="{C96DF6D4-5CF9-43ED-8FE8-E52C290291B4}" dt="2020-12-15T12:55:18.512" v="1443" actId="1076"/>
          <ac:spMkLst>
            <pc:docMk/>
            <pc:sldMk cId="3577527307" sldId="711"/>
            <ac:spMk id="32" creationId="{22AD329A-AE1B-4004-A354-E9DA6D547956}"/>
          </ac:spMkLst>
        </pc:spChg>
        <pc:spChg chg="add mod">
          <ac:chgData name="Jonathan Coles" userId="29a124065b34fc92" providerId="LiveId" clId="{C96DF6D4-5CF9-43ED-8FE8-E52C290291B4}" dt="2020-12-15T12:58:00.646" v="1604" actId="20577"/>
          <ac:spMkLst>
            <pc:docMk/>
            <pc:sldMk cId="3577527307" sldId="711"/>
            <ac:spMk id="33" creationId="{29464EB3-5F7D-4866-A5B7-7390749502BB}"/>
          </ac:spMkLst>
        </pc:spChg>
        <pc:spChg chg="add mod">
          <ac:chgData name="Jonathan Coles" userId="29a124065b34fc92" providerId="LiveId" clId="{C96DF6D4-5CF9-43ED-8FE8-E52C290291B4}" dt="2020-12-15T12:58:04.778" v="1607" actId="20577"/>
          <ac:spMkLst>
            <pc:docMk/>
            <pc:sldMk cId="3577527307" sldId="711"/>
            <ac:spMk id="34" creationId="{EEE00019-09BB-484C-B0D5-D5028E793CEF}"/>
          </ac:spMkLst>
        </pc:spChg>
        <pc:spChg chg="add mod">
          <ac:chgData name="Jonathan Coles" userId="29a124065b34fc92" providerId="LiveId" clId="{C96DF6D4-5CF9-43ED-8FE8-E52C290291B4}" dt="2020-12-15T12:58:28.917" v="1618" actId="1076"/>
          <ac:spMkLst>
            <pc:docMk/>
            <pc:sldMk cId="3577527307" sldId="711"/>
            <ac:spMk id="35" creationId="{41E709D6-EE08-4BCB-9824-ED491D7A9620}"/>
          </ac:spMkLst>
        </pc:spChg>
        <pc:spChg chg="add del mod">
          <ac:chgData name="Jonathan Coles" userId="29a124065b34fc92" providerId="LiveId" clId="{C96DF6D4-5CF9-43ED-8FE8-E52C290291B4}" dt="2020-12-15T12:59:13.450" v="1626" actId="478"/>
          <ac:spMkLst>
            <pc:docMk/>
            <pc:sldMk cId="3577527307" sldId="711"/>
            <ac:spMk id="36" creationId="{66C5490C-BF89-4E64-AAAA-CE89B0CF9402}"/>
          </ac:spMkLst>
        </pc:spChg>
        <pc:spChg chg="add mod">
          <ac:chgData name="Jonathan Coles" userId="29a124065b34fc92" providerId="LiveId" clId="{C96DF6D4-5CF9-43ED-8FE8-E52C290291B4}" dt="2020-12-15T12:59:43.587" v="1630" actId="1076"/>
          <ac:spMkLst>
            <pc:docMk/>
            <pc:sldMk cId="3577527307" sldId="711"/>
            <ac:spMk id="37" creationId="{240DB6A6-712B-487B-AA07-FA913111D6AF}"/>
          </ac:spMkLst>
        </pc:spChg>
        <pc:spChg chg="add mod">
          <ac:chgData name="Jonathan Coles" userId="29a124065b34fc92" providerId="LiveId" clId="{C96DF6D4-5CF9-43ED-8FE8-E52C290291B4}" dt="2020-12-15T12:59:54.207" v="1632" actId="1076"/>
          <ac:spMkLst>
            <pc:docMk/>
            <pc:sldMk cId="3577527307" sldId="711"/>
            <ac:spMk id="38" creationId="{4B7271EF-273E-472D-AA32-F9BB566C4FA0}"/>
          </ac:spMkLst>
        </pc:spChg>
        <pc:spChg chg="add mod">
          <ac:chgData name="Jonathan Coles" userId="29a124065b34fc92" providerId="LiveId" clId="{C96DF6D4-5CF9-43ED-8FE8-E52C290291B4}" dt="2020-12-15T13:00:05.481" v="1634" actId="1076"/>
          <ac:spMkLst>
            <pc:docMk/>
            <pc:sldMk cId="3577527307" sldId="711"/>
            <ac:spMk id="39" creationId="{C888D5C9-A19E-4E46-BC6B-B3113D3437CE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0" creationId="{6263379F-133E-4068-906A-3E703162831C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1" creationId="{E9A6B3EF-2EB0-4F12-84DF-F6B4B9872CB8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2" creationId="{14CBF22B-6E5E-4F48-8744-11D251EAF38A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3" creationId="{CD94BC72-F0B7-4421-B6A4-6673E1630598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4" creationId="{94FBC67E-CC93-4CA7-B79A-0EEB816E52F3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5" creationId="{41BA7357-749F-4B56-A342-BA7614A89BE6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6" creationId="{B8D13663-41C2-4EED-99ED-A5131384F6EF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7" creationId="{450BE2A4-8E7B-48D3-9C58-03C3F42A6CB4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8" creationId="{1102F789-F824-44EB-A41A-5C6E003D4AA4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9" creationId="{203CC588-8232-453F-8EF7-AED5BE2AA02F}"/>
          </ac:spMkLst>
        </pc:spChg>
        <pc:spChg chg="add mod">
          <ac:chgData name="Jonathan Coles" userId="29a124065b34fc92" providerId="LiveId" clId="{C96DF6D4-5CF9-43ED-8FE8-E52C290291B4}" dt="2020-12-15T13:06:19.609" v="1722" actId="20577"/>
          <ac:spMkLst>
            <pc:docMk/>
            <pc:sldMk cId="3577527307" sldId="711"/>
            <ac:spMk id="50" creationId="{7B427870-DD6D-49E5-A6A0-3DB59109FC25}"/>
          </ac:spMkLst>
        </pc:spChg>
        <pc:spChg chg="add mod">
          <ac:chgData name="Jonathan Coles" userId="29a124065b34fc92" providerId="LiveId" clId="{C96DF6D4-5CF9-43ED-8FE8-E52C290291B4}" dt="2020-12-15T13:02:01.724" v="1674" actId="1076"/>
          <ac:spMkLst>
            <pc:docMk/>
            <pc:sldMk cId="3577527307" sldId="711"/>
            <ac:spMk id="51" creationId="{95C77224-F197-4B49-9558-845E4D31C148}"/>
          </ac:spMkLst>
        </pc:spChg>
        <pc:spChg chg="add mod">
          <ac:chgData name="Jonathan Coles" userId="29a124065b34fc92" providerId="LiveId" clId="{C96DF6D4-5CF9-43ED-8FE8-E52C290291B4}" dt="2020-12-15T13:02:18.716" v="1677" actId="14100"/>
          <ac:spMkLst>
            <pc:docMk/>
            <pc:sldMk cId="3577527307" sldId="711"/>
            <ac:spMk id="52" creationId="{1171929F-E662-4969-A1AD-C601AA564732}"/>
          </ac:spMkLst>
        </pc:spChg>
        <pc:spChg chg="add mod">
          <ac:chgData name="Jonathan Coles" userId="29a124065b34fc92" providerId="LiveId" clId="{C96DF6D4-5CF9-43ED-8FE8-E52C290291B4}" dt="2020-12-15T13:02:55.714" v="1698" actId="1076"/>
          <ac:spMkLst>
            <pc:docMk/>
            <pc:sldMk cId="3577527307" sldId="711"/>
            <ac:spMk id="53" creationId="{F5E1AB83-0910-4588-8267-F8144E4A5E6E}"/>
          </ac:spMkLst>
        </pc:spChg>
        <pc:spChg chg="add mod">
          <ac:chgData name="Jonathan Coles" userId="29a124065b34fc92" providerId="LiveId" clId="{C96DF6D4-5CF9-43ED-8FE8-E52C290291B4}" dt="2020-12-15T13:03:13.497" v="1705" actId="1076"/>
          <ac:spMkLst>
            <pc:docMk/>
            <pc:sldMk cId="3577527307" sldId="711"/>
            <ac:spMk id="54" creationId="{A5F766C6-491C-48BF-9E13-60A81BDD4FB3}"/>
          </ac:spMkLst>
        </pc:spChg>
        <pc:spChg chg="add del mod">
          <ac:chgData name="Jonathan Coles" userId="29a124065b34fc92" providerId="LiveId" clId="{C96DF6D4-5CF9-43ED-8FE8-E52C290291B4}" dt="2020-12-15T13:48:56.916" v="2324" actId="478"/>
          <ac:spMkLst>
            <pc:docMk/>
            <pc:sldMk cId="3577527307" sldId="711"/>
            <ac:spMk id="62" creationId="{F8882BF5-E916-4019-A87B-1D176C582CC7}"/>
          </ac:spMkLst>
        </pc:spChg>
        <pc:spChg chg="add mod">
          <ac:chgData name="Jonathan Coles" userId="29a124065b34fc92" providerId="LiveId" clId="{C96DF6D4-5CF9-43ED-8FE8-E52C290291B4}" dt="2020-12-15T13:44:42.116" v="2321"/>
          <ac:spMkLst>
            <pc:docMk/>
            <pc:sldMk cId="3577527307" sldId="711"/>
            <ac:spMk id="64" creationId="{E48657DB-892B-4952-9D7E-260970B90C1C}"/>
          </ac:spMkLst>
        </pc:spChg>
        <pc:cxnChg chg="add mod">
          <ac:chgData name="Jonathan Coles" userId="29a124065b34fc92" providerId="LiveId" clId="{C96DF6D4-5CF9-43ED-8FE8-E52C290291B4}" dt="2020-12-15T12:52:13.014" v="1405" actId="14100"/>
          <ac:cxnSpMkLst>
            <pc:docMk/>
            <pc:sldMk cId="3577527307" sldId="711"/>
            <ac:cxnSpMk id="21" creationId="{81E9A012-6C40-4543-8D59-D0240A2927DB}"/>
          </ac:cxnSpMkLst>
        </pc:cxnChg>
        <pc:cxnChg chg="add mod">
          <ac:chgData name="Jonathan Coles" userId="29a124065b34fc92" providerId="LiveId" clId="{C96DF6D4-5CF9-43ED-8FE8-E52C290291B4}" dt="2020-12-15T13:04:51.408" v="1715" actId="1076"/>
          <ac:cxnSpMkLst>
            <pc:docMk/>
            <pc:sldMk cId="3577527307" sldId="711"/>
            <ac:cxnSpMk id="22" creationId="{7B637896-CCD3-4F60-BC09-788A6D287B8F}"/>
          </ac:cxnSpMkLst>
        </pc:cxnChg>
        <pc:cxnChg chg="add mod">
          <ac:chgData name="Jonathan Coles" userId="29a124065b34fc92" providerId="LiveId" clId="{C96DF6D4-5CF9-43ED-8FE8-E52C290291B4}" dt="2020-12-15T13:04:25.688" v="1709" actId="14100"/>
          <ac:cxnSpMkLst>
            <pc:docMk/>
            <pc:sldMk cId="3577527307" sldId="711"/>
            <ac:cxnSpMk id="25" creationId="{4BC164E6-F7B2-4983-BAE2-30FCD973919B}"/>
          </ac:cxnSpMkLst>
        </pc:cxnChg>
        <pc:cxnChg chg="add mod">
          <ac:chgData name="Jonathan Coles" userId="29a124065b34fc92" providerId="LiveId" clId="{C96DF6D4-5CF9-43ED-8FE8-E52C290291B4}" dt="2020-12-15T13:04:30.009" v="1710" actId="14100"/>
          <ac:cxnSpMkLst>
            <pc:docMk/>
            <pc:sldMk cId="3577527307" sldId="711"/>
            <ac:cxnSpMk id="26" creationId="{D176D84C-7AEC-4D0E-91C8-9F407DFECB1D}"/>
          </ac:cxnSpMkLst>
        </pc:cxnChg>
        <pc:cxnChg chg="add mod">
          <ac:chgData name="Jonathan Coles" userId="29a124065b34fc92" providerId="LiveId" clId="{C96DF6D4-5CF9-43ED-8FE8-E52C290291B4}" dt="2020-12-15T13:36:25.941" v="2228" actId="1076"/>
          <ac:cxnSpMkLst>
            <pc:docMk/>
            <pc:sldMk cId="3577527307" sldId="711"/>
            <ac:cxnSpMk id="27" creationId="{8FDF9955-BE51-4757-8574-D2687ACB2208}"/>
          </ac:cxnSpMkLst>
        </pc:cxnChg>
        <pc:cxnChg chg="add mod">
          <ac:chgData name="Jonathan Coles" userId="29a124065b34fc92" providerId="LiveId" clId="{C96DF6D4-5CF9-43ED-8FE8-E52C290291B4}" dt="2020-12-15T13:04:44.539" v="1714" actId="14100"/>
          <ac:cxnSpMkLst>
            <pc:docMk/>
            <pc:sldMk cId="3577527307" sldId="711"/>
            <ac:cxnSpMk id="28" creationId="{1E39DAD4-9B94-411F-8167-7089257BD13A}"/>
          </ac:cxnSpMkLst>
        </pc:cxnChg>
        <pc:cxnChg chg="add mod">
          <ac:chgData name="Jonathan Coles" userId="29a124065b34fc92" providerId="LiveId" clId="{C96DF6D4-5CF9-43ED-8FE8-E52C290291B4}" dt="2020-12-15T13:04:56.864" v="1716" actId="14100"/>
          <ac:cxnSpMkLst>
            <pc:docMk/>
            <pc:sldMk cId="3577527307" sldId="711"/>
            <ac:cxnSpMk id="29" creationId="{B3DDA9B4-9CA6-4091-951B-524479AD90DC}"/>
          </ac:cxnSpMkLst>
        </pc:cxnChg>
        <pc:cxnChg chg="add mod">
          <ac:chgData name="Jonathan Coles" userId="29a124065b34fc92" providerId="LiveId" clId="{C96DF6D4-5CF9-43ED-8FE8-E52C290291B4}" dt="2020-12-15T13:05:02.130" v="1717" actId="14100"/>
          <ac:cxnSpMkLst>
            <pc:docMk/>
            <pc:sldMk cId="3577527307" sldId="711"/>
            <ac:cxnSpMk id="30" creationId="{6E655455-A359-4DA1-911A-368358EA4E19}"/>
          </ac:cxnSpMkLst>
        </pc:cxnChg>
      </pc:sldChg>
      <pc:sldChg chg="addSp delSp modSp add mod delAnim modAnim">
        <pc:chgData name="Jonathan Coles" userId="29a124065b34fc92" providerId="LiveId" clId="{C96DF6D4-5CF9-43ED-8FE8-E52C290291B4}" dt="2020-12-15T13:44:23.481" v="2316" actId="27636"/>
        <pc:sldMkLst>
          <pc:docMk/>
          <pc:sldMk cId="4121428568" sldId="712"/>
        </pc:sldMkLst>
        <pc:spChg chg="mod">
          <ac:chgData name="Jonathan Coles" userId="29a124065b34fc92" providerId="LiveId" clId="{C96DF6D4-5CF9-43ED-8FE8-E52C290291B4}" dt="2020-12-15T13:44:23.481" v="2316" actId="27636"/>
          <ac:spMkLst>
            <pc:docMk/>
            <pc:sldMk cId="4121428568" sldId="712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3:30:29.578" v="2200" actId="20577"/>
          <ac:spMkLst>
            <pc:docMk/>
            <pc:sldMk cId="4121428568" sldId="712"/>
            <ac:spMk id="12" creationId="{0BC03BD8-6786-4D0C-B4C5-9B6F9AA3BF8B}"/>
          </ac:spMkLst>
        </pc:spChg>
        <pc:spChg chg="mod">
          <ac:chgData name="Jonathan Coles" userId="29a124065b34fc92" providerId="LiveId" clId="{C96DF6D4-5CF9-43ED-8FE8-E52C290291B4}" dt="2020-12-15T13:21:15.953" v="1993" actId="20577"/>
          <ac:spMkLst>
            <pc:docMk/>
            <pc:sldMk cId="4121428568" sldId="712"/>
            <ac:spMk id="15" creationId="{D28045EE-E93E-2E41-85EA-A3872AACE73C}"/>
          </ac:spMkLst>
        </pc:spChg>
        <pc:spChg chg="add del mod">
          <ac:chgData name="Jonathan Coles" userId="29a124065b34fc92" providerId="LiveId" clId="{C96DF6D4-5CF9-43ED-8FE8-E52C290291B4}" dt="2020-12-15T13:20:49.217" v="1983" actId="478"/>
          <ac:spMkLst>
            <pc:docMk/>
            <pc:sldMk cId="4121428568" sldId="712"/>
            <ac:spMk id="16" creationId="{EC743598-DFC1-4034-9B88-2F31DFF6ECDC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18" creationId="{F15FD66C-A34C-4213-8FC5-33BC6773E5B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2" creationId="{22DCA338-DAAA-4CA6-95D8-2DB0BB55A73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3" creationId="{B580BDEA-9387-4F92-A858-B204AAD27B81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4" creationId="{F14619CF-0D31-4F03-9AB8-C9173F6455B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5" creationId="{6594E2F6-96E9-498C-B72A-80B3FACCBEAC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6" creationId="{373C9CD4-BE26-462F-AA26-F21F406DBB61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7" creationId="{85EF22D2-0A6F-4597-8899-91BBECFFB046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8" creationId="{297B935C-F0EF-45B0-B31B-C083FB330978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9" creationId="{29F7AD23-08BD-4FEB-B2BA-D5C1497A31BA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0" creationId="{FD335DBE-806E-432B-90DD-1E57AD4F43CF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1" creationId="{F2CAE9DD-9CBC-4353-95BC-801374D095A7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2" creationId="{C3B9F4C8-29FA-449E-9EFC-E4C33574AACC}"/>
          </ac:spMkLst>
        </pc:spChg>
        <pc:spChg chg="add del mod">
          <ac:chgData name="Jonathan Coles" userId="29a124065b34fc92" providerId="LiveId" clId="{C96DF6D4-5CF9-43ED-8FE8-E52C290291B4}" dt="2020-12-15T13:21:54.908" v="2012" actId="478"/>
          <ac:spMkLst>
            <pc:docMk/>
            <pc:sldMk cId="4121428568" sldId="712"/>
            <ac:spMk id="33" creationId="{26AB2C16-28E7-4962-AF84-792869BA9223}"/>
          </ac:spMkLst>
        </pc:spChg>
        <pc:spChg chg="add mod">
          <ac:chgData name="Jonathan Coles" userId="29a124065b34fc92" providerId="LiveId" clId="{C96DF6D4-5CF9-43ED-8FE8-E52C290291B4}" dt="2020-12-15T13:31:02.967" v="2217" actId="20577"/>
          <ac:spMkLst>
            <pc:docMk/>
            <pc:sldMk cId="4121428568" sldId="712"/>
            <ac:spMk id="34" creationId="{48B3F134-B335-4B4F-9831-A13ADC18E3CF}"/>
          </ac:spMkLst>
        </pc:spChg>
        <pc:spChg chg="add mod">
          <ac:chgData name="Jonathan Coles" userId="29a124065b34fc92" providerId="LiveId" clId="{C96DF6D4-5CF9-43ED-8FE8-E52C290291B4}" dt="2020-12-15T13:23:15.642" v="2024" actId="14100"/>
          <ac:spMkLst>
            <pc:docMk/>
            <pc:sldMk cId="4121428568" sldId="712"/>
            <ac:spMk id="35" creationId="{59678E4B-B358-4E5C-985C-5DC2562313C4}"/>
          </ac:spMkLst>
        </pc:spChg>
        <pc:spChg chg="add mod">
          <ac:chgData name="Jonathan Coles" userId="29a124065b34fc92" providerId="LiveId" clId="{C96DF6D4-5CF9-43ED-8FE8-E52C290291B4}" dt="2020-12-15T13:23:41.042" v="2057" actId="1076"/>
          <ac:spMkLst>
            <pc:docMk/>
            <pc:sldMk cId="4121428568" sldId="712"/>
            <ac:spMk id="36" creationId="{7BB9A9C0-B5EF-4C43-8314-28C5C207856A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37" creationId="{D178AF6F-2FAE-4FFA-8F25-9FBFA909F65D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38" creationId="{310D67D0-FAC9-4EE3-85C2-2E9C5D00D1A9}"/>
          </ac:spMkLst>
        </pc:spChg>
        <pc:spChg chg="add del mod">
          <ac:chgData name="Jonathan Coles" userId="29a124065b34fc92" providerId="LiveId" clId="{C96DF6D4-5CF9-43ED-8FE8-E52C290291B4}" dt="2020-12-15T13:24:58.657" v="2095" actId="478"/>
          <ac:spMkLst>
            <pc:docMk/>
            <pc:sldMk cId="4121428568" sldId="712"/>
            <ac:spMk id="39" creationId="{47AB221B-BEB6-4C9A-9EA8-7962C3158639}"/>
          </ac:spMkLst>
        </pc:spChg>
        <pc:spChg chg="add del mod">
          <ac:chgData name="Jonathan Coles" userId="29a124065b34fc92" providerId="LiveId" clId="{C96DF6D4-5CF9-43ED-8FE8-E52C290291B4}" dt="2020-12-15T13:24:58.657" v="2095" actId="478"/>
          <ac:spMkLst>
            <pc:docMk/>
            <pc:sldMk cId="4121428568" sldId="712"/>
            <ac:spMk id="40" creationId="{1B30AAD9-27D8-4688-AB63-C96A996072A8}"/>
          </ac:spMkLst>
        </pc:spChg>
        <pc:spChg chg="add del mod">
          <ac:chgData name="Jonathan Coles" userId="29a124065b34fc92" providerId="LiveId" clId="{C96DF6D4-5CF9-43ED-8FE8-E52C290291B4}" dt="2020-12-15T13:25:05.121" v="2097" actId="478"/>
          <ac:spMkLst>
            <pc:docMk/>
            <pc:sldMk cId="4121428568" sldId="712"/>
            <ac:spMk id="41" creationId="{110E867F-F8B1-4AA3-BAE9-9731A04A5F3B}"/>
          </ac:spMkLst>
        </pc:spChg>
        <pc:spChg chg="add del mod">
          <ac:chgData name="Jonathan Coles" userId="29a124065b34fc92" providerId="LiveId" clId="{C96DF6D4-5CF9-43ED-8FE8-E52C290291B4}" dt="2020-12-15T13:25:05.121" v="2097" actId="478"/>
          <ac:spMkLst>
            <pc:docMk/>
            <pc:sldMk cId="4121428568" sldId="712"/>
            <ac:spMk id="42" creationId="{BE5177F3-2AAB-45A5-8FE3-8B122FA2AC30}"/>
          </ac:spMkLst>
        </pc:spChg>
        <pc:spChg chg="add del mod">
          <ac:chgData name="Jonathan Coles" userId="29a124065b34fc92" providerId="LiveId" clId="{C96DF6D4-5CF9-43ED-8FE8-E52C290291B4}" dt="2020-12-15T13:25:28.156" v="2099" actId="478"/>
          <ac:spMkLst>
            <pc:docMk/>
            <pc:sldMk cId="4121428568" sldId="712"/>
            <ac:spMk id="43" creationId="{A651D3FB-EAC6-491B-BC7D-1B1E0BBB6D08}"/>
          </ac:spMkLst>
        </pc:spChg>
        <pc:spChg chg="add del mod">
          <ac:chgData name="Jonathan Coles" userId="29a124065b34fc92" providerId="LiveId" clId="{C96DF6D4-5CF9-43ED-8FE8-E52C290291B4}" dt="2020-12-15T13:25:28.156" v="2099" actId="478"/>
          <ac:spMkLst>
            <pc:docMk/>
            <pc:sldMk cId="4121428568" sldId="712"/>
            <ac:spMk id="44" creationId="{CB924BA6-8FB1-4844-AA7D-A240BDBF1285}"/>
          </ac:spMkLst>
        </pc:spChg>
        <pc:spChg chg="add del mod">
          <ac:chgData name="Jonathan Coles" userId="29a124065b34fc92" providerId="LiveId" clId="{C96DF6D4-5CF9-43ED-8FE8-E52C290291B4}" dt="2020-12-15T13:25:34.982" v="2102" actId="478"/>
          <ac:spMkLst>
            <pc:docMk/>
            <pc:sldMk cId="4121428568" sldId="712"/>
            <ac:spMk id="45" creationId="{BC4A6C07-6DC6-418F-93ED-513C86D6B26F}"/>
          </ac:spMkLst>
        </pc:spChg>
        <pc:spChg chg="add mod">
          <ac:chgData name="Jonathan Coles" userId="29a124065b34fc92" providerId="LiveId" clId="{C96DF6D4-5CF9-43ED-8FE8-E52C290291B4}" dt="2020-12-15T13:26:57.957" v="2133" actId="1076"/>
          <ac:spMkLst>
            <pc:docMk/>
            <pc:sldMk cId="4121428568" sldId="712"/>
            <ac:spMk id="46" creationId="{17B9DD38-2E89-4B73-9206-240081963FD8}"/>
          </ac:spMkLst>
        </pc:spChg>
        <pc:spChg chg="add del mod">
          <ac:chgData name="Jonathan Coles" userId="29a124065b34fc92" providerId="LiveId" clId="{C96DF6D4-5CF9-43ED-8FE8-E52C290291B4}" dt="2020-12-15T13:27:03.216" v="2135" actId="478"/>
          <ac:spMkLst>
            <pc:docMk/>
            <pc:sldMk cId="4121428568" sldId="712"/>
            <ac:spMk id="47" creationId="{7614019F-9D12-4875-8B31-3B807A97B2FA}"/>
          </ac:spMkLst>
        </pc:spChg>
        <pc:spChg chg="add del mod">
          <ac:chgData name="Jonathan Coles" userId="29a124065b34fc92" providerId="LiveId" clId="{C96DF6D4-5CF9-43ED-8FE8-E52C290291B4}" dt="2020-12-15T13:26:08.155" v="2111" actId="478"/>
          <ac:spMkLst>
            <pc:docMk/>
            <pc:sldMk cId="4121428568" sldId="712"/>
            <ac:spMk id="48" creationId="{AFC7625D-730D-4B15-9262-4368A357C94C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49" creationId="{2680220F-3555-44B2-A305-0B49D57571E6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50" creationId="{07F6F934-D846-4661-98C8-A5AA96F55BEE}"/>
          </ac:spMkLst>
        </pc:spChg>
        <pc:spChg chg="add mod">
          <ac:chgData name="Jonathan Coles" userId="29a124065b34fc92" providerId="LiveId" clId="{C96DF6D4-5CF9-43ED-8FE8-E52C290291B4}" dt="2020-12-15T13:27:09.824" v="2137" actId="1076"/>
          <ac:spMkLst>
            <pc:docMk/>
            <pc:sldMk cId="4121428568" sldId="712"/>
            <ac:spMk id="51" creationId="{1F177E04-D24A-4498-910D-5DD6889B70B3}"/>
          </ac:spMkLst>
        </pc:spChg>
        <pc:spChg chg="add mod">
          <ac:chgData name="Jonathan Coles" userId="29a124065b34fc92" providerId="LiveId" clId="{C96DF6D4-5CF9-43ED-8FE8-E52C290291B4}" dt="2020-12-15T13:27:31.180" v="2142" actId="1076"/>
          <ac:spMkLst>
            <pc:docMk/>
            <pc:sldMk cId="4121428568" sldId="712"/>
            <ac:spMk id="52" creationId="{6F6576B9-CFFF-4350-8FC1-CB99A7F01E63}"/>
          </ac:spMkLst>
        </pc:spChg>
        <pc:spChg chg="add mod">
          <ac:chgData name="Jonathan Coles" userId="29a124065b34fc92" providerId="LiveId" clId="{C96DF6D4-5CF9-43ED-8FE8-E52C290291B4}" dt="2020-12-15T13:27:23.564" v="2141" actId="1076"/>
          <ac:spMkLst>
            <pc:docMk/>
            <pc:sldMk cId="4121428568" sldId="712"/>
            <ac:spMk id="53" creationId="{D49D54D0-FF1C-401B-AB0B-C2AC2C294711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4" creationId="{B9E0C55E-4031-4AA7-A96A-69A36D6473F0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5" creationId="{22DCA652-BD50-4F2A-9B7C-2F89425A4163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6" creationId="{140CB921-F78F-46CC-B12E-01D15C1864BC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7" creationId="{86FB00F4-248C-4764-8658-667C98B0D2E7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58" creationId="{FFBAA5A3-7DE9-413B-8276-01E2797E149A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59" creationId="{3461150C-D7F7-439F-AB11-C5B9E2E5B953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60" creationId="{D9A88C20-A018-4934-9845-32954291DA85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61" creationId="{C4138B35-2464-436D-9CE8-1D117C5A13E4}"/>
          </ac:spMkLst>
        </pc:spChg>
        <pc:spChg chg="add mod">
          <ac:chgData name="Jonathan Coles" userId="29a124065b34fc92" providerId="LiveId" clId="{C96DF6D4-5CF9-43ED-8FE8-E52C290291B4}" dt="2020-12-15T13:28:02.447" v="2150" actId="1076"/>
          <ac:spMkLst>
            <pc:docMk/>
            <pc:sldMk cId="4121428568" sldId="712"/>
            <ac:spMk id="62" creationId="{AA27432E-05F4-4C17-978D-4992116EDA2C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3" creationId="{72B7A4CF-A8A5-42D4-8D2B-C8068202A0F6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4" creationId="{FF81CCD2-5B49-4C2A-ACB1-88FF1AD7D3AD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5" creationId="{29D4FD78-6342-40A4-80EC-A1140C02AF01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66" creationId="{A0A43F80-A60B-4FCD-B541-BA8E174AD9B1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67" creationId="{66E86B9B-AEF2-450B-8C86-1F121C8B8D72}"/>
          </ac:spMkLst>
        </pc:spChg>
        <pc:spChg chg="add mod">
          <ac:chgData name="Jonathan Coles" userId="29a124065b34fc92" providerId="LiveId" clId="{C96DF6D4-5CF9-43ED-8FE8-E52C290291B4}" dt="2020-12-15T13:29:19.149" v="2172" actId="14100"/>
          <ac:spMkLst>
            <pc:docMk/>
            <pc:sldMk cId="4121428568" sldId="712"/>
            <ac:spMk id="68" creationId="{F49E3C0A-9743-4CBC-A1F8-AF5D65BE7FE5}"/>
          </ac:spMkLst>
        </pc:spChg>
        <pc:spChg chg="add mod">
          <ac:chgData name="Jonathan Coles" userId="29a124065b34fc92" providerId="LiveId" clId="{C96DF6D4-5CF9-43ED-8FE8-E52C290291B4}" dt="2020-12-15T13:29:34.915" v="2178" actId="1076"/>
          <ac:spMkLst>
            <pc:docMk/>
            <pc:sldMk cId="4121428568" sldId="712"/>
            <ac:spMk id="69" creationId="{66F0E350-201E-4F84-B2BD-EF3C62490FB8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70" creationId="{69A8E777-77E7-4F95-9B35-F671072378D6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71" creationId="{16060D40-0ED7-4468-BD85-CBB3D415341B}"/>
          </ac:spMkLst>
        </pc:spChg>
        <pc:spChg chg="add mod">
          <ac:chgData name="Jonathan Coles" userId="29a124065b34fc92" providerId="LiveId" clId="{C96DF6D4-5CF9-43ED-8FE8-E52C290291B4}" dt="2020-12-15T13:30:48.827" v="2214" actId="1076"/>
          <ac:spMkLst>
            <pc:docMk/>
            <pc:sldMk cId="4121428568" sldId="712"/>
            <ac:spMk id="72" creationId="{74FD6E24-D605-4AED-92D7-7013DBFE1F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642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Eve and Jamal have been given some money to buy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Eve has £24. She spends £7 on a present and, as a result, has £5 less than Jamal.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money does Jamal have?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8" name="Picture 4" descr="gold and white gift box on black and white fair-isle print surface">
            <a:extLst>
              <a:ext uri="{FF2B5EF4-FFF2-40B4-BE49-F238E27FC236}">
                <a16:creationId xmlns="" xmlns:a16="http://schemas.microsoft.com/office/drawing/2014/main" id="{7400B535-FE10-47E0-8FCD-A373234E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78" y="856331"/>
            <a:ext cx="1746422" cy="16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Eve and Jamal have been given some money to buy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Eve has £24. She spends £7 on a present and, as a result, has £5 less than Jamal.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money does Jamal have?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8" name="Picture 4" descr="gold and white gift box on black and white fair-isle print surface">
            <a:extLst>
              <a:ext uri="{FF2B5EF4-FFF2-40B4-BE49-F238E27FC236}">
                <a16:creationId xmlns="" xmlns:a16="http://schemas.microsoft.com/office/drawing/2014/main" id="{7400B535-FE10-47E0-8FCD-A373234E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78" y="856331"/>
            <a:ext cx="1746422" cy="16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EF21B88-2CE9-45CC-B79D-BDA7E30B818D}"/>
              </a:ext>
            </a:extLst>
          </p:cNvPr>
          <p:cNvSpPr/>
          <p:nvPr/>
        </p:nvSpPr>
        <p:spPr>
          <a:xfrm>
            <a:off x="2013760" y="3742653"/>
            <a:ext cx="156969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3C5303-8C9F-4DE7-BB68-F3F8C9D7F8AB}"/>
              </a:ext>
            </a:extLst>
          </p:cNvPr>
          <p:cNvSpPr txBox="1"/>
          <p:nvPr/>
        </p:nvSpPr>
        <p:spPr>
          <a:xfrm>
            <a:off x="1256721" y="3792148"/>
            <a:ext cx="4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Eve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28DE6AC-9BA4-4618-A7E6-FE211F3D86DB}"/>
              </a:ext>
            </a:extLst>
          </p:cNvPr>
          <p:cNvSpPr/>
          <p:nvPr/>
        </p:nvSpPr>
        <p:spPr>
          <a:xfrm>
            <a:off x="2013760" y="4959661"/>
            <a:ext cx="207632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62A11A1-FE1B-4614-ADAD-BDC8CA337D9A}"/>
              </a:ext>
            </a:extLst>
          </p:cNvPr>
          <p:cNvSpPr txBox="1"/>
          <p:nvPr/>
        </p:nvSpPr>
        <p:spPr>
          <a:xfrm>
            <a:off x="1065261" y="503975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Jamal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307FF92B-552F-4930-AF15-7D81C0FB7BA1}"/>
              </a:ext>
            </a:extLst>
          </p:cNvPr>
          <p:cNvSpPr/>
          <p:nvPr/>
        </p:nvSpPr>
        <p:spPr>
          <a:xfrm rot="5400000" flipH="1">
            <a:off x="3062050" y="2433587"/>
            <a:ext cx="192372" cy="2259119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FC95839-9834-4656-8780-E57867EBEA87}"/>
              </a:ext>
            </a:extLst>
          </p:cNvPr>
          <p:cNvSpPr txBox="1"/>
          <p:nvPr/>
        </p:nvSpPr>
        <p:spPr>
          <a:xfrm>
            <a:off x="2756922" y="2871142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£24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B2C83C5-D256-43D7-B797-9006AE99C174}"/>
              </a:ext>
            </a:extLst>
          </p:cNvPr>
          <p:cNvSpPr txBox="1"/>
          <p:nvPr/>
        </p:nvSpPr>
        <p:spPr>
          <a:xfrm>
            <a:off x="6471115" y="3435116"/>
            <a:ext cx="165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£24 - £7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1890ADD-A45D-4F3E-9DB6-50B7B37842EE}"/>
              </a:ext>
            </a:extLst>
          </p:cNvPr>
          <p:cNvSpPr txBox="1"/>
          <p:nvPr/>
        </p:nvSpPr>
        <p:spPr>
          <a:xfrm>
            <a:off x="8285875" y="3443626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£17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5B4E79A-9C10-4263-8C2C-790565544190}"/>
              </a:ext>
            </a:extLst>
          </p:cNvPr>
          <p:cNvSpPr/>
          <p:nvPr/>
        </p:nvSpPr>
        <p:spPr>
          <a:xfrm>
            <a:off x="2013760" y="3749879"/>
            <a:ext cx="156969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£17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8E226E-D59C-46A6-A2C8-37556863B461}"/>
              </a:ext>
            </a:extLst>
          </p:cNvPr>
          <p:cNvSpPr txBox="1"/>
          <p:nvPr/>
        </p:nvSpPr>
        <p:spPr>
          <a:xfrm>
            <a:off x="6471115" y="4311388"/>
            <a:ext cx="174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£17 + £5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60F4C46-8CF3-4026-B1FA-A83FBBFBFC18}"/>
              </a:ext>
            </a:extLst>
          </p:cNvPr>
          <p:cNvSpPr txBox="1"/>
          <p:nvPr/>
        </p:nvSpPr>
        <p:spPr>
          <a:xfrm>
            <a:off x="8362231" y="4319898"/>
            <a:ext cx="88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£22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64D3727-3877-4BCD-8A5F-2D9C5885E6C4}"/>
              </a:ext>
            </a:extLst>
          </p:cNvPr>
          <p:cNvSpPr/>
          <p:nvPr/>
        </p:nvSpPr>
        <p:spPr>
          <a:xfrm>
            <a:off x="2020815" y="4950902"/>
            <a:ext cx="207632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£22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8B380671-28E0-4554-89FA-DAEB80BA1593}"/>
              </a:ext>
            </a:extLst>
          </p:cNvPr>
          <p:cNvSpPr/>
          <p:nvPr/>
        </p:nvSpPr>
        <p:spPr>
          <a:xfrm>
            <a:off x="3567895" y="3742692"/>
            <a:ext cx="70433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9096C09-3B58-44AC-9FBC-9624180258D5}"/>
              </a:ext>
            </a:extLst>
          </p:cNvPr>
          <p:cNvSpPr/>
          <p:nvPr/>
        </p:nvSpPr>
        <p:spPr>
          <a:xfrm>
            <a:off x="3575677" y="3749879"/>
            <a:ext cx="704337" cy="3621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£7</a:t>
            </a:r>
          </a:p>
        </p:txBody>
      </p:sp>
      <p:sp>
        <p:nvSpPr>
          <p:cNvPr id="33" name="Left-right Arrow 1">
            <a:extLst>
              <a:ext uri="{FF2B5EF4-FFF2-40B4-BE49-F238E27FC236}">
                <a16:creationId xmlns="" xmlns:a16="http://schemas.microsoft.com/office/drawing/2014/main" id="{5663345A-06A9-4336-9372-37574CB30ECE}"/>
              </a:ext>
            </a:extLst>
          </p:cNvPr>
          <p:cNvSpPr/>
          <p:nvPr/>
        </p:nvSpPr>
        <p:spPr>
          <a:xfrm>
            <a:off x="3583459" y="4757668"/>
            <a:ext cx="506627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F7D4F34-1BA4-4292-90FC-43A889316AB3}"/>
              </a:ext>
            </a:extLst>
          </p:cNvPr>
          <p:cNvSpPr txBox="1"/>
          <p:nvPr/>
        </p:nvSpPr>
        <p:spPr>
          <a:xfrm>
            <a:off x="3472424" y="4383435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£5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F6EEB365-B05E-4288-A2C9-45BDEEAB7DDA}"/>
              </a:ext>
            </a:extLst>
          </p:cNvPr>
          <p:cNvCxnSpPr>
            <a:cxnSpLocks/>
          </p:cNvCxnSpPr>
          <p:nvPr/>
        </p:nvCxnSpPr>
        <p:spPr>
          <a:xfrm>
            <a:off x="3567895" y="4959661"/>
            <a:ext cx="0" cy="360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ubtitle 4">
            <a:extLst>
              <a:ext uri="{FF2B5EF4-FFF2-40B4-BE49-F238E27FC236}">
                <a16:creationId xmlns="" xmlns:a16="http://schemas.microsoft.com/office/drawing/2014/main" id="{8AB50E36-D387-4980-81BE-DB2286FD646E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Jamal has 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5CC3C08-83E4-4362-AEE4-1A6CA43AF333}"/>
              </a:ext>
            </a:extLst>
          </p:cNvPr>
          <p:cNvSpPr txBox="1"/>
          <p:nvPr/>
        </p:nvSpPr>
        <p:spPr>
          <a:xfrm>
            <a:off x="2273104" y="5804845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£22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 animBg="1"/>
      <p:bldP spid="22" grpId="0"/>
      <p:bldP spid="23" grpId="0" animBg="1"/>
      <p:bldP spid="24" grpId="0"/>
      <p:bldP spid="26" grpId="0"/>
      <p:bldP spid="27" grpId="0"/>
      <p:bldP spid="28" grpId="0" animBg="1"/>
      <p:bldP spid="29" grpId="0"/>
      <p:bldP spid="30" grpId="0"/>
      <p:bldP spid="31" grpId="0" animBg="1"/>
      <p:bldP spid="32" grpId="0" animBg="1"/>
      <p:bldP spid="25" grpId="0" animBg="1"/>
      <p:bldP spid="33" grpId="0" animBg="1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="" xmlns:a16="http://schemas.microsoft.com/office/drawing/2014/main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Sassoon Infant Std" pitchFamily="34" charset="0"/>
            </a:endParaRPr>
          </a:p>
        </p:txBody>
      </p:sp>
      <p:pic>
        <p:nvPicPr>
          <p:cNvPr id="5126" name="Picture 6" descr="red and blue glittered textile">
            <a:extLst>
              <a:ext uri="{FF2B5EF4-FFF2-40B4-BE49-F238E27FC236}">
                <a16:creationId xmlns="" xmlns:a16="http://schemas.microsoft.com/office/drawing/2014/main" id="{36A73729-12A0-4923-8231-A1CC0E17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7" y="901838"/>
            <a:ext cx="2125363" cy="15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65886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Christmas tree bauble costs half the price of a length of tinsel.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total cost of both items is 126p.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does the length of tinsel cost?</a:t>
            </a: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="" xmlns:a16="http://schemas.microsoft.com/office/drawing/2014/main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Sassoon Infant Std" pitchFamily="34" charset="0"/>
            </a:endParaRPr>
          </a:p>
        </p:txBody>
      </p:sp>
      <p:pic>
        <p:nvPicPr>
          <p:cNvPr id="5126" name="Picture 6" descr="red and blue glittered textile">
            <a:extLst>
              <a:ext uri="{FF2B5EF4-FFF2-40B4-BE49-F238E27FC236}">
                <a16:creationId xmlns="" xmlns:a16="http://schemas.microsoft.com/office/drawing/2014/main" id="{36A73729-12A0-4923-8231-A1CC0E17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7" y="901838"/>
            <a:ext cx="2125363" cy="15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65886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Christmas tree bauble costs half the price of a length of tinsel.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total cost of both items is 126p.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does the length of tinsel cost?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DC01F5E-41CE-4EDC-9E7D-D7E397A6439F}"/>
              </a:ext>
            </a:extLst>
          </p:cNvPr>
          <p:cNvSpPr/>
          <p:nvPr/>
        </p:nvSpPr>
        <p:spPr>
          <a:xfrm>
            <a:off x="748085" y="3717883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bauble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791613F-6F53-4957-9B32-7B4534445781}"/>
              </a:ext>
            </a:extLst>
          </p:cNvPr>
          <p:cNvSpPr/>
          <p:nvPr/>
        </p:nvSpPr>
        <p:spPr>
          <a:xfrm>
            <a:off x="1830295" y="3647339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52DC419-FF4D-4767-A67D-7A19A41A4BBD}"/>
              </a:ext>
            </a:extLst>
          </p:cNvPr>
          <p:cNvSpPr/>
          <p:nvPr/>
        </p:nvSpPr>
        <p:spPr>
          <a:xfrm>
            <a:off x="1830294" y="461866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2989E47-6024-4DAA-9C0B-9C670A0B71AD}"/>
              </a:ext>
            </a:extLst>
          </p:cNvPr>
          <p:cNvSpPr/>
          <p:nvPr/>
        </p:nvSpPr>
        <p:spPr>
          <a:xfrm>
            <a:off x="2910771" y="461929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B393DA5-FFFE-4E81-A87B-899893CF2C8F}"/>
              </a:ext>
            </a:extLst>
          </p:cNvPr>
          <p:cNvSpPr/>
          <p:nvPr/>
        </p:nvSpPr>
        <p:spPr>
          <a:xfrm>
            <a:off x="884341" y="4718139"/>
            <a:ext cx="663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tinsel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="" xmlns:a16="http://schemas.microsoft.com/office/drawing/2014/main" id="{B78E040C-1BEB-4BEE-A73C-C3BA35462D8E}"/>
              </a:ext>
            </a:extLst>
          </p:cNvPr>
          <p:cNvSpPr/>
          <p:nvPr/>
        </p:nvSpPr>
        <p:spPr>
          <a:xfrm rot="10800000" flipH="1">
            <a:off x="4212342" y="3581400"/>
            <a:ext cx="447269" cy="1360628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4AEF6B1-B179-424A-9C5C-BE95C86A25F8}"/>
              </a:ext>
            </a:extLst>
          </p:cNvPr>
          <p:cNvSpPr txBox="1"/>
          <p:nvPr/>
        </p:nvSpPr>
        <p:spPr>
          <a:xfrm>
            <a:off x="4930370" y="4002947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126p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130DA52-0D0B-4E60-A053-C9102802CCB5}"/>
              </a:ext>
            </a:extLst>
          </p:cNvPr>
          <p:cNvSpPr txBox="1"/>
          <p:nvPr/>
        </p:nvSpPr>
        <p:spPr>
          <a:xfrm>
            <a:off x="6471115" y="3380695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126p ÷ 3 =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FFCEAE2-1F0A-426B-B3D5-9881955DF801}"/>
              </a:ext>
            </a:extLst>
          </p:cNvPr>
          <p:cNvSpPr txBox="1"/>
          <p:nvPr/>
        </p:nvSpPr>
        <p:spPr>
          <a:xfrm>
            <a:off x="8362231" y="3389205"/>
            <a:ext cx="88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42p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43FF35C-70BD-4C17-A081-17108AB84417}"/>
              </a:ext>
            </a:extLst>
          </p:cNvPr>
          <p:cNvSpPr txBox="1"/>
          <p:nvPr/>
        </p:nvSpPr>
        <p:spPr>
          <a:xfrm>
            <a:off x="2027159" y="4587885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900ABD9-FC0C-4897-8766-C6DA36F8269C}"/>
              </a:ext>
            </a:extLst>
          </p:cNvPr>
          <p:cNvSpPr txBox="1"/>
          <p:nvPr/>
        </p:nvSpPr>
        <p:spPr>
          <a:xfrm>
            <a:off x="3065687" y="4587884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FA45936-24CB-448F-AB30-99EF1874426A}"/>
              </a:ext>
            </a:extLst>
          </p:cNvPr>
          <p:cNvSpPr txBox="1"/>
          <p:nvPr/>
        </p:nvSpPr>
        <p:spPr>
          <a:xfrm>
            <a:off x="2027159" y="3616561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61D54E8-CC18-49DD-B6F1-5D27DF3E533B}"/>
              </a:ext>
            </a:extLst>
          </p:cNvPr>
          <p:cNvSpPr txBox="1"/>
          <p:nvPr/>
        </p:nvSpPr>
        <p:spPr>
          <a:xfrm>
            <a:off x="6471115" y="4284178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42p x 2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501BE61-C091-4162-9DF1-0260CB403726}"/>
              </a:ext>
            </a:extLst>
          </p:cNvPr>
          <p:cNvSpPr txBox="1"/>
          <p:nvPr/>
        </p:nvSpPr>
        <p:spPr>
          <a:xfrm>
            <a:off x="8362231" y="4292688"/>
            <a:ext cx="88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84p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5" name="Subtitle 4">
            <a:extLst>
              <a:ext uri="{FF2B5EF4-FFF2-40B4-BE49-F238E27FC236}">
                <a16:creationId xmlns="" xmlns:a16="http://schemas.microsoft.com/office/drawing/2014/main" id="{CDE488C7-1BEC-4424-B396-D73B79E641DD}"/>
              </a:ext>
            </a:extLst>
          </p:cNvPr>
          <p:cNvSpPr txBox="1">
            <a:spLocks/>
          </p:cNvSpPr>
          <p:nvPr/>
        </p:nvSpPr>
        <p:spPr>
          <a:xfrm>
            <a:off x="281939" y="606917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length of tinsel costs 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F30C9AB-8EBC-4785-AC6B-1D0BCF13D6ED}"/>
              </a:ext>
            </a:extLst>
          </p:cNvPr>
          <p:cNvSpPr txBox="1"/>
          <p:nvPr/>
        </p:nvSpPr>
        <p:spPr>
          <a:xfrm>
            <a:off x="5245609" y="5952378"/>
            <a:ext cx="1395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84p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Ruth, James and Ahmed are having Christmas parties and have bought some mince pies together.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takes one-third of the pies and James takes one-ninth. Ahmed has the rest.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4 more pies than James.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pies does Ahmed have?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2" name="Picture 4" descr="brown ice cream cone on red table">
            <a:extLst>
              <a:ext uri="{FF2B5EF4-FFF2-40B4-BE49-F238E27FC236}">
                <a16:creationId xmlns="" xmlns:a16="http://schemas.microsoft.com/office/drawing/2014/main" id="{E6DDAC21-AB61-48D0-BBAD-4D70CF16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16" y="844335"/>
            <a:ext cx="2027084" cy="17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Ruth, James and Ahmed are having Christmas parties and have bought some mince pies together.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takes one-third of the pies and James takes one-ninth. Ahmed has the rest.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4 more pies than James.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pies does Ahmed have?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2" name="Picture 4" descr="brown ice cream cone on red table">
            <a:extLst>
              <a:ext uri="{FF2B5EF4-FFF2-40B4-BE49-F238E27FC236}">
                <a16:creationId xmlns="" xmlns:a16="http://schemas.microsoft.com/office/drawing/2014/main" id="{E6DDAC21-AB61-48D0-BBAD-4D70CF16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16" y="844335"/>
            <a:ext cx="2027084" cy="17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D838EA22-6213-4B0E-979C-E6D84D868E96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 has ____ mince pies.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55D72D5-CB75-4236-8F0C-3F49573FEEA4}"/>
              </a:ext>
            </a:extLst>
          </p:cNvPr>
          <p:cNvSpPr/>
          <p:nvPr/>
        </p:nvSpPr>
        <p:spPr>
          <a:xfrm>
            <a:off x="1125960" y="3867527"/>
            <a:ext cx="3223618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2D7E375-5B10-478D-B1A8-BB46A66D40B7}"/>
              </a:ext>
            </a:extLst>
          </p:cNvPr>
          <p:cNvSpPr/>
          <p:nvPr/>
        </p:nvSpPr>
        <p:spPr>
          <a:xfrm>
            <a:off x="1125960" y="3427151"/>
            <a:ext cx="3223618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mince pies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1E9A012-6C40-4543-8D59-D0240A2927DB}"/>
              </a:ext>
            </a:extLst>
          </p:cNvPr>
          <p:cNvCxnSpPr>
            <a:cxnSpLocks/>
          </p:cNvCxnSpPr>
          <p:nvPr/>
        </p:nvCxnSpPr>
        <p:spPr>
          <a:xfrm flipH="1">
            <a:off x="2184222" y="3892528"/>
            <a:ext cx="3" cy="415375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B637896-CCD3-4F60-BC09-788A6D287B8F}"/>
              </a:ext>
            </a:extLst>
          </p:cNvPr>
          <p:cNvCxnSpPr>
            <a:cxnSpLocks/>
          </p:cNvCxnSpPr>
          <p:nvPr/>
        </p:nvCxnSpPr>
        <p:spPr>
          <a:xfrm flipH="1">
            <a:off x="3298766" y="3892162"/>
            <a:ext cx="2" cy="4051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35729D6A-BDED-40EB-BB01-77FD46ADB79F}"/>
              </a:ext>
            </a:extLst>
          </p:cNvPr>
          <p:cNvSpPr/>
          <p:nvPr/>
        </p:nvSpPr>
        <p:spPr>
          <a:xfrm rot="16200000" flipH="1">
            <a:off x="1434903" y="4073961"/>
            <a:ext cx="440379" cy="1058263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67B8B8B-E93F-4D8F-B2A2-18B24D19F18F}"/>
              </a:ext>
            </a:extLst>
          </p:cNvPr>
          <p:cNvSpPr/>
          <p:nvPr/>
        </p:nvSpPr>
        <p:spPr>
          <a:xfrm>
            <a:off x="1401796" y="5091606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BC164E6-F7B2-4983-BAE2-30FCD973919B}"/>
              </a:ext>
            </a:extLst>
          </p:cNvPr>
          <p:cNvCxnSpPr>
            <a:cxnSpLocks/>
          </p:cNvCxnSpPr>
          <p:nvPr/>
        </p:nvCxnSpPr>
        <p:spPr>
          <a:xfrm>
            <a:off x="1501341" y="3877142"/>
            <a:ext cx="3969" cy="43903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D176D84C-7AEC-4D0E-91C8-9F407DFECB1D}"/>
              </a:ext>
            </a:extLst>
          </p:cNvPr>
          <p:cNvCxnSpPr>
            <a:cxnSpLocks/>
          </p:cNvCxnSpPr>
          <p:nvPr/>
        </p:nvCxnSpPr>
        <p:spPr>
          <a:xfrm>
            <a:off x="1841443" y="3892162"/>
            <a:ext cx="2360" cy="40899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FDF9955-BE51-4757-8574-D2687ACB2208}"/>
              </a:ext>
            </a:extLst>
          </p:cNvPr>
          <p:cNvCxnSpPr>
            <a:cxnSpLocks/>
          </p:cNvCxnSpPr>
          <p:nvPr/>
        </p:nvCxnSpPr>
        <p:spPr>
          <a:xfrm>
            <a:off x="2540513" y="3877142"/>
            <a:ext cx="4799" cy="424443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E39DAD4-9B94-411F-8167-7089257BD13A}"/>
              </a:ext>
            </a:extLst>
          </p:cNvPr>
          <p:cNvCxnSpPr>
            <a:cxnSpLocks/>
          </p:cNvCxnSpPr>
          <p:nvPr/>
        </p:nvCxnSpPr>
        <p:spPr>
          <a:xfrm>
            <a:off x="2909815" y="3877142"/>
            <a:ext cx="1" cy="424443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3DDA9B4-9CA6-4091-951B-524479AD90DC}"/>
              </a:ext>
            </a:extLst>
          </p:cNvPr>
          <p:cNvCxnSpPr>
            <a:cxnSpLocks/>
          </p:cNvCxnSpPr>
          <p:nvPr/>
        </p:nvCxnSpPr>
        <p:spPr>
          <a:xfrm>
            <a:off x="3649994" y="3877142"/>
            <a:ext cx="0" cy="42401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6E655455-A359-4DA1-911A-368358EA4E19}"/>
              </a:ext>
            </a:extLst>
          </p:cNvPr>
          <p:cNvCxnSpPr>
            <a:cxnSpLocks/>
          </p:cNvCxnSpPr>
          <p:nvPr/>
        </p:nvCxnSpPr>
        <p:spPr>
          <a:xfrm flipH="1">
            <a:off x="3985800" y="3877142"/>
            <a:ext cx="327" cy="42401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="" xmlns:a16="http://schemas.microsoft.com/office/drawing/2014/main" id="{AC94082A-D7B6-4E23-9767-05064D5E11E9}"/>
              </a:ext>
            </a:extLst>
          </p:cNvPr>
          <p:cNvSpPr/>
          <p:nvPr/>
        </p:nvSpPr>
        <p:spPr>
          <a:xfrm rot="16200000" flipH="1">
            <a:off x="3947583" y="4415416"/>
            <a:ext cx="439680" cy="362591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2AD329A-AE1B-4004-A354-E9DA6D547956}"/>
              </a:ext>
            </a:extLst>
          </p:cNvPr>
          <p:cNvSpPr/>
          <p:nvPr/>
        </p:nvSpPr>
        <p:spPr>
          <a:xfrm>
            <a:off x="3874343" y="5091606"/>
            <a:ext cx="76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James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9464EB3-5F7D-4866-A5B7-7390749502BB}"/>
              </a:ext>
            </a:extLst>
          </p:cNvPr>
          <p:cNvSpPr txBox="1"/>
          <p:nvPr/>
        </p:nvSpPr>
        <p:spPr>
          <a:xfrm>
            <a:off x="6336710" y="3075283"/>
            <a:ext cx="5267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Ruth’s share is worth two blocks more than James’ share.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EE00019-09BB-484C-B0D5-D5028E793CEF}"/>
              </a:ext>
            </a:extLst>
          </p:cNvPr>
          <p:cNvSpPr txBox="1"/>
          <p:nvPr/>
        </p:nvSpPr>
        <p:spPr>
          <a:xfrm>
            <a:off x="6336710" y="4258980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 ÷ 2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1E709D6-EE08-4BCB-9824-ED491D7A9620}"/>
              </a:ext>
            </a:extLst>
          </p:cNvPr>
          <p:cNvSpPr txBox="1"/>
          <p:nvPr/>
        </p:nvSpPr>
        <p:spPr>
          <a:xfrm>
            <a:off x="7646691" y="4271902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40DB6A6-712B-487B-AA07-FA913111D6AF}"/>
              </a:ext>
            </a:extLst>
          </p:cNvPr>
          <p:cNvSpPr/>
          <p:nvPr/>
        </p:nvSpPr>
        <p:spPr>
          <a:xfrm>
            <a:off x="1158600" y="3951185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B7271EF-273E-472D-AA32-F9BB566C4FA0}"/>
              </a:ext>
            </a:extLst>
          </p:cNvPr>
          <p:cNvSpPr/>
          <p:nvPr/>
        </p:nvSpPr>
        <p:spPr>
          <a:xfrm>
            <a:off x="1507811" y="3942708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888D5C9-A19E-4E46-BC6B-B3113D3437CE}"/>
              </a:ext>
            </a:extLst>
          </p:cNvPr>
          <p:cNvSpPr/>
          <p:nvPr/>
        </p:nvSpPr>
        <p:spPr>
          <a:xfrm>
            <a:off x="1883682" y="3946844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94FBC67E-CC93-4CA7-B79A-0EEB816E52F3}"/>
              </a:ext>
            </a:extLst>
          </p:cNvPr>
          <p:cNvSpPr/>
          <p:nvPr/>
        </p:nvSpPr>
        <p:spPr>
          <a:xfrm>
            <a:off x="2210528" y="3951185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1BA7357-749F-4B56-A342-BA7614A89BE6}"/>
              </a:ext>
            </a:extLst>
          </p:cNvPr>
          <p:cNvSpPr/>
          <p:nvPr/>
        </p:nvSpPr>
        <p:spPr>
          <a:xfrm>
            <a:off x="2559739" y="3942708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B8D13663-41C2-4EED-99ED-A5131384F6EF}"/>
              </a:ext>
            </a:extLst>
          </p:cNvPr>
          <p:cNvSpPr/>
          <p:nvPr/>
        </p:nvSpPr>
        <p:spPr>
          <a:xfrm>
            <a:off x="2935610" y="3946844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50BE2A4-8E7B-48D3-9C58-03C3F42A6CB4}"/>
              </a:ext>
            </a:extLst>
          </p:cNvPr>
          <p:cNvSpPr/>
          <p:nvPr/>
        </p:nvSpPr>
        <p:spPr>
          <a:xfrm>
            <a:off x="3310720" y="3947049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1102F789-F824-44EB-A41A-5C6E003D4AA4}"/>
              </a:ext>
            </a:extLst>
          </p:cNvPr>
          <p:cNvSpPr/>
          <p:nvPr/>
        </p:nvSpPr>
        <p:spPr>
          <a:xfrm>
            <a:off x="3659931" y="3938572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03CC588-8232-453F-8EF7-AED5BE2AA02F}"/>
              </a:ext>
            </a:extLst>
          </p:cNvPr>
          <p:cNvSpPr/>
          <p:nvPr/>
        </p:nvSpPr>
        <p:spPr>
          <a:xfrm>
            <a:off x="4035802" y="3942708"/>
            <a:ext cx="31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B427870-DD6D-49E5-A6A0-3DB59109FC25}"/>
              </a:ext>
            </a:extLst>
          </p:cNvPr>
          <p:cNvSpPr txBox="1"/>
          <p:nvPr/>
        </p:nvSpPr>
        <p:spPr>
          <a:xfrm>
            <a:off x="6316430" y="4848123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5 x 2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5C77224-F197-4B49-9558-845E4D31C148}"/>
              </a:ext>
            </a:extLst>
          </p:cNvPr>
          <p:cNvSpPr txBox="1"/>
          <p:nvPr/>
        </p:nvSpPr>
        <p:spPr>
          <a:xfrm>
            <a:off x="7638117" y="4850408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10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2" name="Right Brace 51">
            <a:extLst>
              <a:ext uri="{FF2B5EF4-FFF2-40B4-BE49-F238E27FC236}">
                <a16:creationId xmlns="" xmlns:a16="http://schemas.microsoft.com/office/drawing/2014/main" id="{1171929F-E662-4969-A1AD-C601AA564732}"/>
              </a:ext>
            </a:extLst>
          </p:cNvPr>
          <p:cNvSpPr/>
          <p:nvPr/>
        </p:nvSpPr>
        <p:spPr>
          <a:xfrm rot="16200000" flipH="1">
            <a:off x="2870628" y="3798492"/>
            <a:ext cx="440379" cy="1601402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F5E1AB83-0910-4588-8267-F8144E4A5E6E}"/>
              </a:ext>
            </a:extLst>
          </p:cNvPr>
          <p:cNvSpPr/>
          <p:nvPr/>
        </p:nvSpPr>
        <p:spPr>
          <a:xfrm>
            <a:off x="2684734" y="509160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Ahmed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5F766C6-491C-48BF-9E13-60A81BDD4FB3}"/>
              </a:ext>
            </a:extLst>
          </p:cNvPr>
          <p:cNvSpPr txBox="1"/>
          <p:nvPr/>
        </p:nvSpPr>
        <p:spPr>
          <a:xfrm>
            <a:off x="2427435" y="6067849"/>
            <a:ext cx="1395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4" name="Subtitle 4">
            <a:extLst>
              <a:ext uri="{FF2B5EF4-FFF2-40B4-BE49-F238E27FC236}">
                <a16:creationId xmlns="" xmlns:a16="http://schemas.microsoft.com/office/drawing/2014/main" id="{E48657DB-892B-4952-9D7E-260970B90C1C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 animBg="1"/>
      <p:bldP spid="23" grpId="0" animBg="1"/>
      <p:bldP spid="24" grpId="0"/>
      <p:bldP spid="31" grpId="0" animBg="1"/>
      <p:bldP spid="32" grpId="0"/>
      <p:bldP spid="33" grpId="0"/>
      <p:bldP spid="34" grpId="0"/>
      <p:bldP spid="35" grpId="0"/>
      <p:bldP spid="37" grpId="0"/>
      <p:bldP spid="38" grpId="0"/>
      <p:bldP spid="39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box contains 9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mass of the box and presents is 2,450g.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4 presents are taken out of the box and the mass of the box and presents is now 2,418g.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mass of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8" name="Picture 6" descr="white and green flower bouquet on brown wooden table">
            <a:extLst>
              <a:ext uri="{FF2B5EF4-FFF2-40B4-BE49-F238E27FC236}">
                <a16:creationId xmlns="" xmlns:a16="http://schemas.microsoft.com/office/drawing/2014/main" id="{3245CBF6-E369-46E9-9198-F4D5FBA1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98" y="941712"/>
            <a:ext cx="2462501" cy="1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20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box contains 9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mass of the box and presents is 2,450g.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4 presents are taken out of the box and the mass of the box and presents is now 2,418g.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mass of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8" name="Picture 6" descr="white and green flower bouquet on brown wooden table">
            <a:extLst>
              <a:ext uri="{FF2B5EF4-FFF2-40B4-BE49-F238E27FC236}">
                <a16:creationId xmlns="" xmlns:a16="http://schemas.microsoft.com/office/drawing/2014/main" id="{3245CBF6-E369-46E9-9198-F4D5FBA1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98" y="941712"/>
            <a:ext cx="2462501" cy="1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0BC03BD8-6786-4D0C-B4C5-9B6F9AA3BF8B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box weighs ______g.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15FD66C-A34C-4213-8FC5-33BC6773E5B2}"/>
              </a:ext>
            </a:extLst>
          </p:cNvPr>
          <p:cNvSpPr/>
          <p:nvPr/>
        </p:nvSpPr>
        <p:spPr>
          <a:xfrm>
            <a:off x="93638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2DCA338-DAAA-4CA6-95D8-2DB0BB55A732}"/>
              </a:ext>
            </a:extLst>
          </p:cNvPr>
          <p:cNvSpPr/>
          <p:nvPr/>
        </p:nvSpPr>
        <p:spPr>
          <a:xfrm>
            <a:off x="1476678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580BDEA-9387-4F92-A858-B204AAD27B81}"/>
              </a:ext>
            </a:extLst>
          </p:cNvPr>
          <p:cNvSpPr/>
          <p:nvPr/>
        </p:nvSpPr>
        <p:spPr>
          <a:xfrm>
            <a:off x="201645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14619CF-0D31-4F03-9AB8-C9173F6455B2}"/>
              </a:ext>
            </a:extLst>
          </p:cNvPr>
          <p:cNvSpPr/>
          <p:nvPr/>
        </p:nvSpPr>
        <p:spPr>
          <a:xfrm>
            <a:off x="2532090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594E2F6-96E9-498C-B72A-80B3FACCBEAC}"/>
              </a:ext>
            </a:extLst>
          </p:cNvPr>
          <p:cNvSpPr/>
          <p:nvPr/>
        </p:nvSpPr>
        <p:spPr>
          <a:xfrm>
            <a:off x="3072381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73C9CD4-BE26-462F-AA26-F21F406DBB61}"/>
              </a:ext>
            </a:extLst>
          </p:cNvPr>
          <p:cNvSpPr/>
          <p:nvPr/>
        </p:nvSpPr>
        <p:spPr>
          <a:xfrm>
            <a:off x="3612160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5EF22D2-0A6F-4597-8899-91BBECFFB046}"/>
              </a:ext>
            </a:extLst>
          </p:cNvPr>
          <p:cNvSpPr/>
          <p:nvPr/>
        </p:nvSpPr>
        <p:spPr>
          <a:xfrm>
            <a:off x="415814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97B935C-F0EF-45B0-B31B-C083FB330978}"/>
              </a:ext>
            </a:extLst>
          </p:cNvPr>
          <p:cNvSpPr/>
          <p:nvPr/>
        </p:nvSpPr>
        <p:spPr>
          <a:xfrm>
            <a:off x="4698438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9F7AD23-08BD-4FEB-B2BA-D5C1497A31BA}"/>
              </a:ext>
            </a:extLst>
          </p:cNvPr>
          <p:cNvSpPr/>
          <p:nvPr/>
        </p:nvSpPr>
        <p:spPr>
          <a:xfrm>
            <a:off x="523821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3F134-B335-4B4F-9831-A13ADC18E3CF}"/>
              </a:ext>
            </a:extLst>
          </p:cNvPr>
          <p:cNvSpPr/>
          <p:nvPr/>
        </p:nvSpPr>
        <p:spPr>
          <a:xfrm>
            <a:off x="269916" y="3894490"/>
            <a:ext cx="691130" cy="440376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box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="" xmlns:a16="http://schemas.microsoft.com/office/drawing/2014/main" id="{59678E4B-B358-4E5C-985C-5DC2562313C4}"/>
              </a:ext>
            </a:extLst>
          </p:cNvPr>
          <p:cNvSpPr/>
          <p:nvPr/>
        </p:nvSpPr>
        <p:spPr>
          <a:xfrm rot="16200000" flipH="1">
            <a:off x="4440727" y="3550952"/>
            <a:ext cx="485073" cy="2141180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7BB9A9C0-B5EF-4C43-8314-28C5C207856A}"/>
              </a:ext>
            </a:extLst>
          </p:cNvPr>
          <p:cNvSpPr/>
          <p:nvPr/>
        </p:nvSpPr>
        <p:spPr>
          <a:xfrm>
            <a:off x="4055015" y="5149795"/>
            <a:ext cx="1880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presents taken out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178AF6F-2FAE-4FFA-8F25-9FBFA909F65D}"/>
              </a:ext>
            </a:extLst>
          </p:cNvPr>
          <p:cNvSpPr txBox="1"/>
          <p:nvPr/>
        </p:nvSpPr>
        <p:spPr>
          <a:xfrm>
            <a:off x="6414830" y="319865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2,450g – 2,418g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10D67D0-FAC9-4EE3-85C2-2E9C5D00D1A9}"/>
              </a:ext>
            </a:extLst>
          </p:cNvPr>
          <p:cNvSpPr txBox="1"/>
          <p:nvPr/>
        </p:nvSpPr>
        <p:spPr>
          <a:xfrm>
            <a:off x="9500064" y="3206657"/>
            <a:ext cx="186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32g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7B9DD38-2E89-4B73-9206-240081963FD8}"/>
              </a:ext>
            </a:extLst>
          </p:cNvPr>
          <p:cNvSpPr txBox="1"/>
          <p:nvPr/>
        </p:nvSpPr>
        <p:spPr>
          <a:xfrm>
            <a:off x="5338932" y="3767807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680220F-3555-44B2-A305-0B49D57571E6}"/>
              </a:ext>
            </a:extLst>
          </p:cNvPr>
          <p:cNvSpPr txBox="1"/>
          <p:nvPr/>
        </p:nvSpPr>
        <p:spPr>
          <a:xfrm>
            <a:off x="6384546" y="3847331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32g ÷ 4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7F6F934-D846-4661-98C8-A5AA96F55BEE}"/>
              </a:ext>
            </a:extLst>
          </p:cNvPr>
          <p:cNvSpPr txBox="1"/>
          <p:nvPr/>
        </p:nvSpPr>
        <p:spPr>
          <a:xfrm>
            <a:off x="8069036" y="3855338"/>
            <a:ext cx="186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8g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1F177E04-D24A-4498-910D-5DD6889B70B3}"/>
              </a:ext>
            </a:extLst>
          </p:cNvPr>
          <p:cNvSpPr txBox="1"/>
          <p:nvPr/>
        </p:nvSpPr>
        <p:spPr>
          <a:xfrm>
            <a:off x="4794541" y="3767807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F6576B9-CFFF-4350-8FC1-CB99A7F01E63}"/>
              </a:ext>
            </a:extLst>
          </p:cNvPr>
          <p:cNvSpPr txBox="1"/>
          <p:nvPr/>
        </p:nvSpPr>
        <p:spPr>
          <a:xfrm>
            <a:off x="4272409" y="3769122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49D54D0-FF1C-401B-AB0B-C2AC2C294711}"/>
              </a:ext>
            </a:extLst>
          </p:cNvPr>
          <p:cNvSpPr txBox="1"/>
          <p:nvPr/>
        </p:nvSpPr>
        <p:spPr>
          <a:xfrm>
            <a:off x="3728061" y="3767807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B9E0C55E-4031-4AA7-A96A-69A36D6473F0}"/>
              </a:ext>
            </a:extLst>
          </p:cNvPr>
          <p:cNvSpPr txBox="1"/>
          <p:nvPr/>
        </p:nvSpPr>
        <p:spPr>
          <a:xfrm>
            <a:off x="3173126" y="3763258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2DCA652-BD50-4F2A-9B7C-2F89425A4163}"/>
              </a:ext>
            </a:extLst>
          </p:cNvPr>
          <p:cNvSpPr txBox="1"/>
          <p:nvPr/>
        </p:nvSpPr>
        <p:spPr>
          <a:xfrm>
            <a:off x="2628735" y="3763258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40CB921-F78F-46CC-B12E-01D15C1864BC}"/>
              </a:ext>
            </a:extLst>
          </p:cNvPr>
          <p:cNvSpPr txBox="1"/>
          <p:nvPr/>
        </p:nvSpPr>
        <p:spPr>
          <a:xfrm>
            <a:off x="2106603" y="3764573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6FB00F4-248C-4764-8658-667C98B0D2E7}"/>
              </a:ext>
            </a:extLst>
          </p:cNvPr>
          <p:cNvSpPr txBox="1"/>
          <p:nvPr/>
        </p:nvSpPr>
        <p:spPr>
          <a:xfrm>
            <a:off x="1562255" y="3763258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AA27432E-05F4-4C17-978D-4992116EDA2C}"/>
              </a:ext>
            </a:extLst>
          </p:cNvPr>
          <p:cNvSpPr txBox="1"/>
          <p:nvPr/>
        </p:nvSpPr>
        <p:spPr>
          <a:xfrm>
            <a:off x="1070543" y="3769122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assoon Infant Std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A0A43F80-A60B-4FCD-B541-BA8E174AD9B1}"/>
              </a:ext>
            </a:extLst>
          </p:cNvPr>
          <p:cNvSpPr txBox="1"/>
          <p:nvPr/>
        </p:nvSpPr>
        <p:spPr>
          <a:xfrm>
            <a:off x="6369777" y="4488005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8g x 9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66E86B9B-AEF2-450B-8C86-1F121C8B8D72}"/>
              </a:ext>
            </a:extLst>
          </p:cNvPr>
          <p:cNvSpPr txBox="1"/>
          <p:nvPr/>
        </p:nvSpPr>
        <p:spPr>
          <a:xfrm>
            <a:off x="7913758" y="4496012"/>
            <a:ext cx="186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72g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8" name="Right Brace 67">
            <a:extLst>
              <a:ext uri="{FF2B5EF4-FFF2-40B4-BE49-F238E27FC236}">
                <a16:creationId xmlns="" xmlns:a16="http://schemas.microsoft.com/office/drawing/2014/main" id="{F49E3C0A-9743-4CBC-A1F8-AF5D65BE7FE5}"/>
              </a:ext>
            </a:extLst>
          </p:cNvPr>
          <p:cNvSpPr/>
          <p:nvPr/>
        </p:nvSpPr>
        <p:spPr>
          <a:xfrm rot="16200000">
            <a:off x="3169645" y="1262589"/>
            <a:ext cx="440376" cy="4728045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66F0E350-201E-4F84-B2BD-EF3C62490FB8}"/>
              </a:ext>
            </a:extLst>
          </p:cNvPr>
          <p:cNvSpPr/>
          <p:nvPr/>
        </p:nvSpPr>
        <p:spPr>
          <a:xfrm>
            <a:off x="3207897" y="2844634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72g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69A8E777-77E7-4F95-9B35-F671072378D6}"/>
              </a:ext>
            </a:extLst>
          </p:cNvPr>
          <p:cNvSpPr txBox="1"/>
          <p:nvPr/>
        </p:nvSpPr>
        <p:spPr>
          <a:xfrm>
            <a:off x="6357427" y="5080162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2,450g – 72g =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16060D40-0ED7-4468-BD85-CBB3D415341B}"/>
              </a:ext>
            </a:extLst>
          </p:cNvPr>
          <p:cNvSpPr txBox="1"/>
          <p:nvPr/>
        </p:nvSpPr>
        <p:spPr>
          <a:xfrm>
            <a:off x="8999199" y="5088169"/>
            <a:ext cx="186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2,378g 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74FD6E24-D605-4AED-92D7-7013DBFE1F53}"/>
              </a:ext>
            </a:extLst>
          </p:cNvPr>
          <p:cNvSpPr txBox="1"/>
          <p:nvPr/>
        </p:nvSpPr>
        <p:spPr>
          <a:xfrm>
            <a:off x="3539021" y="6053842"/>
            <a:ext cx="1395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2,378</a:t>
            </a:r>
          </a:p>
        </p:txBody>
      </p:sp>
    </p:spTree>
    <p:extLst>
      <p:ext uri="{BB962C8B-B14F-4D97-AF65-F5344CB8AC3E}">
        <p14:creationId xmlns:p14="http://schemas.microsoft.com/office/powerpoint/2010/main" val="41214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36" grpId="0"/>
      <p:bldP spid="37" grpId="0"/>
      <p:bldP spid="38" grpId="0"/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2" grpId="0"/>
      <p:bldP spid="66" grpId="0"/>
      <p:bldP spid="67" grpId="0"/>
      <p:bldP spid="68" grpId="0" animBg="1"/>
      <p:bldP spid="69" grpId="0"/>
      <p:bldP spid="70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628</Words>
  <Application>Microsoft Office PowerPoint</Application>
  <PresentationFormat>Custom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OpenDyslexicAlta</vt:lpstr>
      <vt:lpstr>Lato Light</vt:lpstr>
      <vt:lpstr>Calibri</vt:lpstr>
      <vt:lpstr>Sassoon Infant Rg</vt:lpstr>
      <vt:lpstr>Muli</vt:lpstr>
      <vt:lpstr>Sassoon Infant Std</vt:lpstr>
      <vt:lpstr>Calibri Light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243</cp:revision>
  <dcterms:created xsi:type="dcterms:W3CDTF">2020-10-12T14:10:39Z</dcterms:created>
  <dcterms:modified xsi:type="dcterms:W3CDTF">2020-12-16T17:09:33Z</dcterms:modified>
</cp:coreProperties>
</file>