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04" r:id="rId5"/>
    <p:sldId id="706" r:id="rId6"/>
    <p:sldId id="699" r:id="rId7"/>
    <p:sldId id="683" r:id="rId8"/>
    <p:sldId id="707" r:id="rId9"/>
    <p:sldId id="702" r:id="rId10"/>
    <p:sldId id="708" r:id="rId11"/>
  </p:sldIdLst>
  <p:sldSz cx="12192000" cy="6858000"/>
  <p:notesSz cx="6858000" cy="9144000"/>
  <p:embeddedFontLs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Lato Light" panose="020F0302020204030203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OpenDyslexicAlta" panose="000005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E7700"/>
    <a:srgbClr val="FE3860"/>
    <a:srgbClr val="C796FF"/>
    <a:srgbClr val="E42E3A"/>
    <a:srgbClr val="FBC08C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C393E-1446-4641-BB6D-715532013B26}" v="873" dt="2020-12-15T21:43:27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9E6C393E-1446-4641-BB6D-715532013B26}"/>
    <pc:docChg chg="undo redo custSel addSld delSld modSld sldOrd">
      <pc:chgData name="Jonathan Coles" userId="29a124065b34fc92" providerId="LiveId" clId="{9E6C393E-1446-4641-BB6D-715532013B26}" dt="2020-12-15T21:43:27.662" v="2905" actId="20577"/>
      <pc:docMkLst>
        <pc:docMk/>
      </pc:docMkLst>
      <pc:sldChg chg="modSp mod">
        <pc:chgData name="Jonathan Coles" userId="29a124065b34fc92" providerId="LiveId" clId="{9E6C393E-1446-4641-BB6D-715532013B26}" dt="2020-12-15T13:45:10.014" v="2783" actId="20577"/>
        <pc:sldMkLst>
          <pc:docMk/>
          <pc:sldMk cId="1236914038" sldId="675"/>
        </pc:sldMkLst>
        <pc:spChg chg="mod">
          <ac:chgData name="Jonathan Coles" userId="29a124065b34fc92" providerId="LiveId" clId="{9E6C393E-1446-4641-BB6D-715532013B26}" dt="2020-12-15T13:45:10.014" v="2783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9E6C393E-1446-4641-BB6D-715532013B26}" dt="2020-12-15T13:47:42.621" v="2812" actId="478"/>
        <pc:sldMkLst>
          <pc:docMk/>
          <pc:sldMk cId="4107164617" sldId="683"/>
        </pc:sldMkLst>
        <pc:spChg chg="add del mod">
          <ac:chgData name="Jonathan Coles" userId="29a124065b34fc92" providerId="LiveId" clId="{9E6C393E-1446-4641-BB6D-715532013B26}" dt="2020-12-15T13:47:42.621" v="2812" actId="478"/>
          <ac:spMkLst>
            <pc:docMk/>
            <pc:sldMk cId="4107164617" sldId="683"/>
            <ac:spMk id="3" creationId="{B666BFE9-AD28-436A-9067-E2EA2DE6CD24}"/>
          </ac:spMkLst>
        </pc:spChg>
        <pc:spChg chg="del mod">
          <ac:chgData name="Jonathan Coles" userId="29a124065b34fc92" providerId="LiveId" clId="{9E6C393E-1446-4641-BB6D-715532013B26}" dt="2020-12-15T13:45:39.818" v="2799" actId="478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1:18:10.503" v="2011" actId="14100"/>
          <ac:spMkLst>
            <pc:docMk/>
            <pc:sldMk cId="4107164617" sldId="683"/>
            <ac:spMk id="11" creationId="{867C8306-1A2D-4A40-B10E-BA180AE7B958}"/>
          </ac:spMkLst>
        </pc:spChg>
        <pc:spChg chg="mod">
          <ac:chgData name="Jonathan Coles" userId="29a124065b34fc92" providerId="LiveId" clId="{9E6C393E-1446-4641-BB6D-715532013B26}" dt="2020-12-15T11:13:38.172" v="1949" actId="20577"/>
          <ac:spMkLst>
            <pc:docMk/>
            <pc:sldMk cId="4107164617" sldId="683"/>
            <ac:spMk id="15" creationId="{D28045EE-E93E-2E41-85EA-A3872AACE73C}"/>
          </ac:spMkLst>
        </pc:spChg>
        <pc:spChg chg="mod">
          <ac:chgData name="Jonathan Coles" userId="29a124065b34fc92" providerId="LiveId" clId="{9E6C393E-1446-4641-BB6D-715532013B26}" dt="2020-12-15T11:18:14.418" v="2012" actId="14100"/>
          <ac:spMkLst>
            <pc:docMk/>
            <pc:sldMk cId="4107164617" sldId="683"/>
            <ac:spMk id="18" creationId="{79E71F99-D686-3D4B-8836-CBCBEB70C92E}"/>
          </ac:spMkLst>
        </pc:spChg>
        <pc:spChg chg="add mod">
          <ac:chgData name="Jonathan Coles" userId="29a124065b34fc92" providerId="LiveId" clId="{9E6C393E-1446-4641-BB6D-715532013B26}" dt="2020-12-15T13:45:40.275" v="2800"/>
          <ac:spMkLst>
            <pc:docMk/>
            <pc:sldMk cId="4107164617" sldId="683"/>
            <ac:spMk id="19" creationId="{46753657-FC7B-454E-8840-5971D50F86C0}"/>
          </ac:spMkLst>
        </pc:spChg>
        <pc:picChg chg="del">
          <ac:chgData name="Jonathan Coles" userId="29a124065b34fc92" providerId="LiveId" clId="{9E6C393E-1446-4641-BB6D-715532013B26}" dt="2020-12-15T10:52:25.956" v="1516" actId="478"/>
          <ac:picMkLst>
            <pc:docMk/>
            <pc:sldMk cId="4107164617" sldId="683"/>
            <ac:picMk id="3" creationId="{B307F0A5-6118-C740-BBCB-994D1B9655A2}"/>
          </ac:picMkLst>
        </pc:picChg>
        <pc:picChg chg="add mod">
          <ac:chgData name="Jonathan Coles" userId="29a124065b34fc92" providerId="LiveId" clId="{9E6C393E-1446-4641-BB6D-715532013B26}" dt="2020-12-15T10:54:41.720" v="1522" actId="1076"/>
          <ac:picMkLst>
            <pc:docMk/>
            <pc:sldMk cId="4107164617" sldId="683"/>
            <ac:picMk id="2050" creationId="{4065E523-7D08-4D25-8A19-BD4BE4812600}"/>
          </ac:picMkLst>
        </pc:picChg>
      </pc:sldChg>
      <pc:sldChg chg="modSp del mod">
        <pc:chgData name="Jonathan Coles" userId="29a124065b34fc92" providerId="LiveId" clId="{9E6C393E-1446-4641-BB6D-715532013B26}" dt="2020-12-15T11:26:30.347" v="2016" actId="47"/>
        <pc:sldMkLst>
          <pc:docMk/>
          <pc:sldMk cId="2667496936" sldId="684"/>
        </pc:sldMkLst>
        <pc:spChg chg="mod">
          <ac:chgData name="Jonathan Coles" userId="29a124065b34fc92" providerId="LiveId" clId="{9E6C393E-1446-4641-BB6D-715532013B26}" dt="2020-12-15T09:39:09.689" v="21" actId="27636"/>
          <ac:spMkLst>
            <pc:docMk/>
            <pc:sldMk cId="2667496936" sldId="684"/>
            <ac:spMk id="6" creationId="{70301304-32C2-3A46-A1E0-2B5BDB7645E2}"/>
          </ac:spMkLst>
        </pc:spChg>
      </pc:sldChg>
      <pc:sldChg chg="addSp delSp modSp mod">
        <pc:chgData name="Jonathan Coles" userId="29a124065b34fc92" providerId="LiveId" clId="{9E6C393E-1446-4641-BB6D-715532013B26}" dt="2020-12-15T13:45:13.367" v="2787" actId="27636"/>
        <pc:sldMkLst>
          <pc:docMk/>
          <pc:sldMk cId="2367674404" sldId="690"/>
        </pc:sldMkLst>
        <pc:spChg chg="mod">
          <ac:chgData name="Jonathan Coles" userId="29a124065b34fc92" providerId="LiveId" clId="{9E6C393E-1446-4641-BB6D-715532013B26}" dt="2020-12-15T13:45:13.367" v="2787" actId="27636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09:47:34.732" v="24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9E6C393E-1446-4641-BB6D-715532013B26}" dt="2020-12-15T09:46:00.908" v="100" actId="478"/>
          <ac:picMkLst>
            <pc:docMk/>
            <pc:sldMk cId="2367674404" sldId="690"/>
            <ac:picMk id="2" creationId="{939EBC0C-75BC-2B42-BF57-A65B1C2DF7F6}"/>
          </ac:picMkLst>
        </pc:picChg>
        <pc:picChg chg="add mod">
          <ac:chgData name="Jonathan Coles" userId="29a124065b34fc92" providerId="LiveId" clId="{9E6C393E-1446-4641-BB6D-715532013B26}" dt="2020-12-15T09:46:03.885" v="101" actId="1076"/>
          <ac:picMkLst>
            <pc:docMk/>
            <pc:sldMk cId="2367674404" sldId="690"/>
            <ac:picMk id="1026" creationId="{245B7088-A3CC-41D1-87AF-ED876C5D334C}"/>
          </ac:picMkLst>
        </pc:picChg>
      </pc:sldChg>
      <pc:sldChg chg="modSp del mod">
        <pc:chgData name="Jonathan Coles" userId="29a124065b34fc92" providerId="LiveId" clId="{9E6C393E-1446-4641-BB6D-715532013B26}" dt="2020-12-15T10:02:51.475" v="498" actId="47"/>
        <pc:sldMkLst>
          <pc:docMk/>
          <pc:sldMk cId="294305612" sldId="698"/>
        </pc:sldMkLst>
        <pc:spChg chg="mod">
          <ac:chgData name="Jonathan Coles" userId="29a124065b34fc92" providerId="LiveId" clId="{9E6C393E-1446-4641-BB6D-715532013B26}" dt="2020-12-15T09:38:51.083" v="9" actId="27636"/>
          <ac:spMkLst>
            <pc:docMk/>
            <pc:sldMk cId="294305612" sldId="698"/>
            <ac:spMk id="6" creationId="{70301304-32C2-3A46-A1E0-2B5BDB7645E2}"/>
          </ac:spMkLst>
        </pc:spChg>
      </pc:sldChg>
      <pc:sldChg chg="addSp delSp modSp mod delAnim modAnim">
        <pc:chgData name="Jonathan Coles" userId="29a124065b34fc92" providerId="LiveId" clId="{9E6C393E-1446-4641-BB6D-715532013B26}" dt="2020-12-15T13:47:37.465" v="2811" actId="478"/>
        <pc:sldMkLst>
          <pc:docMk/>
          <pc:sldMk cId="1694855866" sldId="699"/>
        </pc:sldMkLst>
        <pc:spChg chg="add del mod">
          <ac:chgData name="Jonathan Coles" userId="29a124065b34fc92" providerId="LiveId" clId="{9E6C393E-1446-4641-BB6D-715532013B26}" dt="2020-12-15T13:47:37.465" v="2811" actId="478"/>
          <ac:spMkLst>
            <pc:docMk/>
            <pc:sldMk cId="1694855866" sldId="699"/>
            <ac:spMk id="3" creationId="{8E383E51-3AF5-48D7-AA04-2E5EC2FFFA2F}"/>
          </ac:spMkLst>
        </pc:spChg>
        <pc:spChg chg="del mod">
          <ac:chgData name="Jonathan Coles" userId="29a124065b34fc92" providerId="LiveId" clId="{9E6C393E-1446-4641-BB6D-715532013B26}" dt="2020-12-15T13:45:36.216" v="2797" actId="478"/>
          <ac:spMkLst>
            <pc:docMk/>
            <pc:sldMk cId="1694855866" sldId="699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26:17.738" v="1238" actId="20577"/>
          <ac:spMkLst>
            <pc:docMk/>
            <pc:sldMk cId="1694855866" sldId="699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0:28:44.154" v="1250" actId="20577"/>
          <ac:spMkLst>
            <pc:docMk/>
            <pc:sldMk cId="1694855866" sldId="699"/>
            <ac:spMk id="16" creationId="{88CB8040-37B2-4FCB-B228-BABDDA486A8B}"/>
          </ac:spMkLst>
        </pc:spChg>
        <pc:spChg chg="add mod">
          <ac:chgData name="Jonathan Coles" userId="29a124065b34fc92" providerId="LiveId" clId="{9E6C393E-1446-4641-BB6D-715532013B26}" dt="2020-12-15T10:48:10.512" v="1439" actId="1076"/>
          <ac:spMkLst>
            <pc:docMk/>
            <pc:sldMk cId="1694855866" sldId="699"/>
            <ac:spMk id="18" creationId="{158BEAC7-F797-438C-9CBA-5D9605762F08}"/>
          </ac:spMkLst>
        </pc:spChg>
        <pc:spChg chg="mod">
          <ac:chgData name="Jonathan Coles" userId="29a124065b34fc92" providerId="LiveId" clId="{9E6C393E-1446-4641-BB6D-715532013B26}" dt="2020-12-15T10:44:00.682" v="1370" actId="1076"/>
          <ac:spMkLst>
            <pc:docMk/>
            <pc:sldMk cId="1694855866" sldId="699"/>
            <ac:spMk id="21" creationId="{D1E028D2-44C7-0C4E-A6EE-799C2A663AED}"/>
          </ac:spMkLst>
        </pc:spChg>
        <pc:spChg chg="add mod">
          <ac:chgData name="Jonathan Coles" userId="29a124065b34fc92" providerId="LiveId" clId="{9E6C393E-1446-4641-BB6D-715532013B26}" dt="2020-12-15T10:28:46.864" v="1252" actId="20577"/>
          <ac:spMkLst>
            <pc:docMk/>
            <pc:sldMk cId="1694855866" sldId="699"/>
            <ac:spMk id="22" creationId="{C06AEBD8-B7F0-440D-9100-4250CDBF75D0}"/>
          </ac:spMkLst>
        </pc:spChg>
        <pc:spChg chg="add mod">
          <ac:chgData name="Jonathan Coles" userId="29a124065b34fc92" providerId="LiveId" clId="{9E6C393E-1446-4641-BB6D-715532013B26}" dt="2020-12-15T10:27:33.578" v="1248" actId="1076"/>
          <ac:spMkLst>
            <pc:docMk/>
            <pc:sldMk cId="1694855866" sldId="699"/>
            <ac:spMk id="23" creationId="{B2A830A1-1157-4F08-9A57-0EEC4988448A}"/>
          </ac:spMkLst>
        </pc:spChg>
        <pc:spChg chg="add mod">
          <ac:chgData name="Jonathan Coles" userId="29a124065b34fc92" providerId="LiveId" clId="{9E6C393E-1446-4641-BB6D-715532013B26}" dt="2020-12-15T10:48:20.908" v="1440" actId="1076"/>
          <ac:spMkLst>
            <pc:docMk/>
            <pc:sldMk cId="1694855866" sldId="699"/>
            <ac:spMk id="24" creationId="{A8A3114D-CEE3-44E8-85D9-59814EF19787}"/>
          </ac:spMkLst>
        </pc:spChg>
        <pc:spChg chg="add mod">
          <ac:chgData name="Jonathan Coles" userId="29a124065b34fc92" providerId="LiveId" clId="{9E6C393E-1446-4641-BB6D-715532013B26}" dt="2020-12-15T10:29:18.621" v="1261" actId="20577"/>
          <ac:spMkLst>
            <pc:docMk/>
            <pc:sldMk cId="1694855866" sldId="699"/>
            <ac:spMk id="25" creationId="{29764376-F0D6-45FE-A1C3-F97E2476C2C6}"/>
          </ac:spMkLst>
        </pc:spChg>
        <pc:spChg chg="add mod ord">
          <ac:chgData name="Jonathan Coles" userId="29a124065b34fc92" providerId="LiveId" clId="{9E6C393E-1446-4641-BB6D-715532013B26}" dt="2020-12-15T10:39:14.166" v="1322" actId="20577"/>
          <ac:spMkLst>
            <pc:docMk/>
            <pc:sldMk cId="1694855866" sldId="699"/>
            <ac:spMk id="26" creationId="{7043C48A-5095-4519-AD9E-831E442A9A26}"/>
          </ac:spMkLst>
        </pc:spChg>
        <pc:spChg chg="add mod ord">
          <ac:chgData name="Jonathan Coles" userId="29a124065b34fc92" providerId="LiveId" clId="{9E6C393E-1446-4641-BB6D-715532013B26}" dt="2020-12-15T10:35:38.833" v="1304" actId="20577"/>
          <ac:spMkLst>
            <pc:docMk/>
            <pc:sldMk cId="1694855866" sldId="699"/>
            <ac:spMk id="27" creationId="{D0480712-D848-49B9-8AB7-ABED1F388CC2}"/>
          </ac:spMkLst>
        </pc:spChg>
        <pc:spChg chg="add mod">
          <ac:chgData name="Jonathan Coles" userId="29a124065b34fc92" providerId="LiveId" clId="{9E6C393E-1446-4641-BB6D-715532013B26}" dt="2020-12-15T10:34:28.023" v="1297" actId="20577"/>
          <ac:spMkLst>
            <pc:docMk/>
            <pc:sldMk cId="1694855866" sldId="699"/>
            <ac:spMk id="28" creationId="{40E79ACB-48EF-4734-A479-A04F244E5613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29" creationId="{F94E8869-0C05-442E-BE9E-FB5FB338FAD9}"/>
          </ac:spMkLst>
        </pc:spChg>
        <pc:spChg chg="add del mod">
          <ac:chgData name="Jonathan Coles" userId="29a124065b34fc92" providerId="LiveId" clId="{9E6C393E-1446-4641-BB6D-715532013B26}" dt="2020-12-15T10:40:30.688" v="1330" actId="478"/>
          <ac:spMkLst>
            <pc:docMk/>
            <pc:sldMk cId="1694855866" sldId="699"/>
            <ac:spMk id="30" creationId="{42749B65-AC4C-4BAD-AA30-7F5E27BA116F}"/>
          </ac:spMkLst>
        </pc:spChg>
        <pc:spChg chg="add mod">
          <ac:chgData name="Jonathan Coles" userId="29a124065b34fc92" providerId="LiveId" clId="{9E6C393E-1446-4641-BB6D-715532013B26}" dt="2020-12-15T10:39:55.600" v="1327" actId="1076"/>
          <ac:spMkLst>
            <pc:docMk/>
            <pc:sldMk cId="1694855866" sldId="699"/>
            <ac:spMk id="31" creationId="{A599CDC3-114A-41F3-BA3E-72C41FBEC0C9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2" creationId="{5C369340-4CF0-4002-9E72-27DB89706C52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3" creationId="{E90C7055-362C-4D6E-9B66-7BE60FDED655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4" creationId="{FA42873F-E205-40B5-85A9-737E8E4EB48A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5" creationId="{5D5ABB99-517A-4B81-97AA-47842C0F9AEE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6" creationId="{04C27F8E-E057-4CD5-9B41-6BFBDCE051D7}"/>
          </ac:spMkLst>
        </pc:spChg>
        <pc:spChg chg="add mod">
          <ac:chgData name="Jonathan Coles" userId="29a124065b34fc92" providerId="LiveId" clId="{9E6C393E-1446-4641-BB6D-715532013B26}" dt="2020-12-15T10:44:23.548" v="1382" actId="20577"/>
          <ac:spMkLst>
            <pc:docMk/>
            <pc:sldMk cId="1694855866" sldId="699"/>
            <ac:spMk id="37" creationId="{D357A633-1692-47FB-8F82-3F4D7706BB6F}"/>
          </ac:spMkLst>
        </pc:spChg>
        <pc:spChg chg="add mod">
          <ac:chgData name="Jonathan Coles" userId="29a124065b34fc92" providerId="LiveId" clId="{9E6C393E-1446-4641-BB6D-715532013B26}" dt="2020-12-15T10:44:43.420" v="1387" actId="1076"/>
          <ac:spMkLst>
            <pc:docMk/>
            <pc:sldMk cId="1694855866" sldId="699"/>
            <ac:spMk id="38" creationId="{3DA17DAC-2BAF-4130-811C-900424E29D5E}"/>
          </ac:spMkLst>
        </pc:spChg>
        <pc:spChg chg="add mod">
          <ac:chgData name="Jonathan Coles" userId="29a124065b34fc92" providerId="LiveId" clId="{9E6C393E-1446-4641-BB6D-715532013B26}" dt="2020-12-15T10:45:03.998" v="1430" actId="20577"/>
          <ac:spMkLst>
            <pc:docMk/>
            <pc:sldMk cId="1694855866" sldId="699"/>
            <ac:spMk id="39" creationId="{5736CBB4-AB5D-4213-9A77-E5C8B50FC35D}"/>
          </ac:spMkLst>
        </pc:spChg>
        <pc:spChg chg="add mod">
          <ac:chgData name="Jonathan Coles" userId="29a124065b34fc92" providerId="LiveId" clId="{9E6C393E-1446-4641-BB6D-715532013B26}" dt="2020-12-15T10:46:00.748" v="1436" actId="20577"/>
          <ac:spMkLst>
            <pc:docMk/>
            <pc:sldMk cId="1694855866" sldId="699"/>
            <ac:spMk id="40" creationId="{829222BA-E17F-45C2-8B9B-4A07308D46B5}"/>
          </ac:spMkLst>
        </pc:spChg>
        <pc:spChg chg="add mod">
          <ac:chgData name="Jonathan Coles" userId="29a124065b34fc92" providerId="LiveId" clId="{9E6C393E-1446-4641-BB6D-715532013B26}" dt="2020-12-15T13:45:36.733" v="2798"/>
          <ac:spMkLst>
            <pc:docMk/>
            <pc:sldMk cId="1694855866" sldId="699"/>
            <ac:spMk id="41" creationId="{1CDBDCE0-A93C-4FAC-9A2D-3EBC6C7BB965}"/>
          </ac:spMkLst>
        </pc:spChg>
        <pc:picChg chg="del">
          <ac:chgData name="Jonathan Coles" userId="29a124065b34fc92" providerId="LiveId" clId="{9E6C393E-1446-4641-BB6D-715532013B26}" dt="2020-12-15T10:07:07.521" v="569" actId="478"/>
          <ac:picMkLst>
            <pc:docMk/>
            <pc:sldMk cId="1694855866" sldId="699"/>
            <ac:picMk id="3" creationId="{406473EF-0ABF-B347-AC56-24245BAD7D17}"/>
          </ac:picMkLst>
        </pc:picChg>
        <pc:picChg chg="add mod">
          <ac:chgData name="Jonathan Coles" userId="29a124065b34fc92" providerId="LiveId" clId="{9E6C393E-1446-4641-BB6D-715532013B26}" dt="2020-12-15T10:13:50.147" v="868" actId="14100"/>
          <ac:picMkLst>
            <pc:docMk/>
            <pc:sldMk cId="1694855866" sldId="699"/>
            <ac:picMk id="4" creationId="{54609322-D76B-4E40-80DF-B9AF424583A7}"/>
          </ac:picMkLst>
        </pc:picChg>
      </pc:sldChg>
      <pc:sldChg chg="modSp del mod">
        <pc:chgData name="Jonathan Coles" userId="29a124065b34fc92" providerId="LiveId" clId="{9E6C393E-1446-4641-BB6D-715532013B26}" dt="2020-12-15T10:47:33.087" v="1438" actId="47"/>
        <pc:sldMkLst>
          <pc:docMk/>
          <pc:sldMk cId="4276192432" sldId="700"/>
        </pc:sldMkLst>
        <pc:spChg chg="mod">
          <ac:chgData name="Jonathan Coles" userId="29a124065b34fc92" providerId="LiveId" clId="{9E6C393E-1446-4641-BB6D-715532013B26}" dt="2020-12-15T09:38:59.379" v="13" actId="27636"/>
          <ac:spMkLst>
            <pc:docMk/>
            <pc:sldMk cId="4276192432" sldId="700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04:01.397" v="504" actId="20577"/>
          <ac:spMkLst>
            <pc:docMk/>
            <pc:sldMk cId="4276192432" sldId="700"/>
            <ac:spMk id="15" creationId="{D28045EE-E93E-2E41-85EA-A3872AACE73C}"/>
          </ac:spMkLst>
        </pc:spChg>
      </pc:sldChg>
      <pc:sldChg chg="addSp delSp modSp mod">
        <pc:chgData name="Jonathan Coles" userId="29a124065b34fc92" providerId="LiveId" clId="{9E6C393E-1446-4641-BB6D-715532013B26}" dt="2020-12-15T21:43:05.582" v="2878" actId="20577"/>
        <pc:sldMkLst>
          <pc:docMk/>
          <pc:sldMk cId="1395388212" sldId="702"/>
        </pc:sldMkLst>
        <pc:spChg chg="add del mod">
          <ac:chgData name="Jonathan Coles" userId="29a124065b34fc92" providerId="LiveId" clId="{9E6C393E-1446-4641-BB6D-715532013B26}" dt="2020-12-15T13:47:19.451" v="2808" actId="478"/>
          <ac:spMkLst>
            <pc:docMk/>
            <pc:sldMk cId="1395388212" sldId="702"/>
            <ac:spMk id="3" creationId="{40107402-4728-4B8D-877C-07D587D0AB3A}"/>
          </ac:spMkLst>
        </pc:spChg>
        <pc:spChg chg="del mod">
          <ac:chgData name="Jonathan Coles" userId="29a124065b34fc92" providerId="LiveId" clId="{9E6C393E-1446-4641-BB6D-715532013B26}" dt="2020-12-15T13:45:48.605" v="2803" actId="478"/>
          <ac:spMkLst>
            <pc:docMk/>
            <pc:sldMk cId="1395388212" sldId="702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21:43:05.582" v="2878" actId="20577"/>
          <ac:spMkLst>
            <pc:docMk/>
            <pc:sldMk cId="1395388212" sldId="702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3:45:49.060" v="2804"/>
          <ac:spMkLst>
            <pc:docMk/>
            <pc:sldMk cId="1395388212" sldId="702"/>
            <ac:spMk id="16" creationId="{CBA35FA7-8291-4B3F-8962-4EBE6C903155}"/>
          </ac:spMkLst>
        </pc:spChg>
        <pc:picChg chg="del">
          <ac:chgData name="Jonathan Coles" userId="29a124065b34fc92" providerId="LiveId" clId="{9E6C393E-1446-4641-BB6D-715532013B26}" dt="2020-12-15T11:31:48.905" v="2388" actId="478"/>
          <ac:picMkLst>
            <pc:docMk/>
            <pc:sldMk cId="1395388212" sldId="702"/>
            <ac:picMk id="2" creationId="{BCEB2EF2-6CC6-3146-8069-2C919B9943E2}"/>
          </ac:picMkLst>
        </pc:picChg>
        <pc:picChg chg="add mod">
          <ac:chgData name="Jonathan Coles" userId="29a124065b34fc92" providerId="LiveId" clId="{9E6C393E-1446-4641-BB6D-715532013B26}" dt="2020-12-15T11:32:45.535" v="2393" actId="14100"/>
          <ac:picMkLst>
            <pc:docMk/>
            <pc:sldMk cId="1395388212" sldId="702"/>
            <ac:picMk id="3074" creationId="{BCA02B36-3352-4730-A4B9-83E04C401B10}"/>
          </ac:picMkLst>
        </pc:picChg>
      </pc:sldChg>
      <pc:sldChg chg="modSp del mod">
        <pc:chgData name="Jonathan Coles" userId="29a124065b34fc92" providerId="LiveId" clId="{9E6C393E-1446-4641-BB6D-715532013B26}" dt="2020-12-15T11:59:15.940" v="2781" actId="47"/>
        <pc:sldMkLst>
          <pc:docMk/>
          <pc:sldMk cId="1597976059" sldId="703"/>
        </pc:sldMkLst>
        <pc:spChg chg="mod">
          <ac:chgData name="Jonathan Coles" userId="29a124065b34fc92" providerId="LiveId" clId="{9E6C393E-1446-4641-BB6D-715532013B26}" dt="2020-12-15T09:39:20.695" v="29" actId="27636"/>
          <ac:spMkLst>
            <pc:docMk/>
            <pc:sldMk cId="1597976059" sldId="703"/>
            <ac:spMk id="6" creationId="{70301304-32C2-3A46-A1E0-2B5BDB7645E2}"/>
          </ac:spMkLst>
        </pc:spChg>
      </pc:sldChg>
      <pc:sldChg chg="addSp delSp modSp add mod modAnim">
        <pc:chgData name="Jonathan Coles" userId="29a124065b34fc92" providerId="LiveId" clId="{9E6C393E-1446-4641-BB6D-715532013B26}" dt="2020-12-15T13:47:29.669" v="2809" actId="478"/>
        <pc:sldMkLst>
          <pc:docMk/>
          <pc:sldMk cId="3296390591" sldId="704"/>
        </pc:sldMkLst>
        <pc:spChg chg="add del mod">
          <ac:chgData name="Jonathan Coles" userId="29a124065b34fc92" providerId="LiveId" clId="{9E6C393E-1446-4641-BB6D-715532013B26}" dt="2020-12-15T13:47:29.669" v="2809" actId="478"/>
          <ac:spMkLst>
            <pc:docMk/>
            <pc:sldMk cId="3296390591" sldId="704"/>
            <ac:spMk id="3" creationId="{51FD394B-3EE8-4110-A96B-A2A89CB927A1}"/>
          </ac:spMkLst>
        </pc:spChg>
        <pc:spChg chg="del mod">
          <ac:chgData name="Jonathan Coles" userId="29a124065b34fc92" providerId="LiveId" clId="{9E6C393E-1446-4641-BB6D-715532013B26}" dt="2020-12-15T13:45:22.318" v="2791" actId="478"/>
          <ac:spMkLst>
            <pc:docMk/>
            <pc:sldMk cId="3296390591" sldId="704"/>
            <ac:spMk id="6" creationId="{70301304-32C2-3A46-A1E0-2B5BDB7645E2}"/>
          </ac:spMkLst>
        </pc:spChg>
        <pc:spChg chg="add mod">
          <ac:chgData name="Jonathan Coles" userId="29a124065b34fc92" providerId="LiveId" clId="{9E6C393E-1446-4641-BB6D-715532013B26}" dt="2020-12-15T09:51:54.090" v="422" actId="20577"/>
          <ac:spMkLst>
            <pc:docMk/>
            <pc:sldMk cId="3296390591" sldId="704"/>
            <ac:spMk id="12" creationId="{C257C3B1-FCFB-4B0A-A2E4-1EC283B70B0C}"/>
          </ac:spMkLst>
        </pc:spChg>
        <pc:spChg chg="add mod">
          <ac:chgData name="Jonathan Coles" userId="29a124065b34fc92" providerId="LiveId" clId="{9E6C393E-1446-4641-BB6D-715532013B26}" dt="2020-12-15T09:49:25.376" v="370" actId="20577"/>
          <ac:spMkLst>
            <pc:docMk/>
            <pc:sldMk cId="3296390591" sldId="704"/>
            <ac:spMk id="16" creationId="{77B59961-B60A-4CD7-A86C-392031B21388}"/>
          </ac:spMkLst>
        </pc:spChg>
        <pc:spChg chg="add mod">
          <ac:chgData name="Jonathan Coles" userId="29a124065b34fc92" providerId="LiveId" clId="{9E6C393E-1446-4641-BB6D-715532013B26}" dt="2020-12-15T09:51:56.441" v="423" actId="20577"/>
          <ac:spMkLst>
            <pc:docMk/>
            <pc:sldMk cId="3296390591" sldId="704"/>
            <ac:spMk id="18" creationId="{1CA0F8C0-042F-48F9-822A-AF99437C5DC2}"/>
          </ac:spMkLst>
        </pc:spChg>
        <pc:spChg chg="add mod">
          <ac:chgData name="Jonathan Coles" userId="29a124065b34fc92" providerId="LiveId" clId="{9E6C393E-1446-4641-BB6D-715532013B26}" dt="2020-12-15T09:51:58.236" v="424" actId="20577"/>
          <ac:spMkLst>
            <pc:docMk/>
            <pc:sldMk cId="3296390591" sldId="704"/>
            <ac:spMk id="22" creationId="{10307068-EDE3-4748-B9B6-EFC31F96CD6B}"/>
          </ac:spMkLst>
        </pc:spChg>
        <pc:spChg chg="add mod">
          <ac:chgData name="Jonathan Coles" userId="29a124065b34fc92" providerId="LiveId" clId="{9E6C393E-1446-4641-BB6D-715532013B26}" dt="2020-12-15T09:51:59.951" v="425" actId="20577"/>
          <ac:spMkLst>
            <pc:docMk/>
            <pc:sldMk cId="3296390591" sldId="704"/>
            <ac:spMk id="23" creationId="{54EE504B-2D54-4DB1-8187-03EFB0378795}"/>
          </ac:spMkLst>
        </pc:spChg>
        <pc:spChg chg="add mod">
          <ac:chgData name="Jonathan Coles" userId="29a124065b34fc92" providerId="LiveId" clId="{9E6C393E-1446-4641-BB6D-715532013B26}" dt="2020-12-15T09:52:01.827" v="426" actId="20577"/>
          <ac:spMkLst>
            <pc:docMk/>
            <pc:sldMk cId="3296390591" sldId="704"/>
            <ac:spMk id="24" creationId="{5425208C-586A-43EC-8CC6-B01067225E83}"/>
          </ac:spMkLst>
        </pc:spChg>
        <pc:spChg chg="add mod">
          <ac:chgData name="Jonathan Coles" userId="29a124065b34fc92" providerId="LiveId" clId="{9E6C393E-1446-4641-BB6D-715532013B26}" dt="2020-12-15T09:51:35.519" v="406" actId="14100"/>
          <ac:spMkLst>
            <pc:docMk/>
            <pc:sldMk cId="3296390591" sldId="704"/>
            <ac:spMk id="25" creationId="{9D6C9B65-6660-48A7-BB4F-E3700D1A5596}"/>
          </ac:spMkLst>
        </pc:spChg>
        <pc:spChg chg="add mod">
          <ac:chgData name="Jonathan Coles" userId="29a124065b34fc92" providerId="LiveId" clId="{9E6C393E-1446-4641-BB6D-715532013B26}" dt="2020-12-15T09:53:03.873" v="435" actId="1076"/>
          <ac:spMkLst>
            <pc:docMk/>
            <pc:sldMk cId="3296390591" sldId="704"/>
            <ac:spMk id="26" creationId="{F09E70F1-B871-48BC-B24D-9812D1B76DA7}"/>
          </ac:spMkLst>
        </pc:spChg>
        <pc:spChg chg="add mod">
          <ac:chgData name="Jonathan Coles" userId="29a124065b34fc92" providerId="LiveId" clId="{9E6C393E-1446-4641-BB6D-715532013B26}" dt="2020-12-15T09:57:00.195" v="465" actId="20577"/>
          <ac:spMkLst>
            <pc:docMk/>
            <pc:sldMk cId="3296390591" sldId="704"/>
            <ac:spMk id="27" creationId="{7A469C9E-9D3E-41A4-A01B-5E29DDC73DAC}"/>
          </ac:spMkLst>
        </pc:spChg>
        <pc:spChg chg="add mod">
          <ac:chgData name="Jonathan Coles" userId="29a124065b34fc92" providerId="LiveId" clId="{9E6C393E-1446-4641-BB6D-715532013B26}" dt="2020-12-15T09:57:07.513" v="466" actId="1076"/>
          <ac:spMkLst>
            <pc:docMk/>
            <pc:sldMk cId="3296390591" sldId="704"/>
            <ac:spMk id="28" creationId="{76BDA544-7D04-42E4-B519-03910D633822}"/>
          </ac:spMkLst>
        </pc:spChg>
        <pc:spChg chg="add mod">
          <ac:chgData name="Jonathan Coles" userId="29a124065b34fc92" providerId="LiveId" clId="{9E6C393E-1446-4641-BB6D-715532013B26}" dt="2020-12-15T09:57:44.601" v="477" actId="5793"/>
          <ac:spMkLst>
            <pc:docMk/>
            <pc:sldMk cId="3296390591" sldId="704"/>
            <ac:spMk id="29" creationId="{9F9AC0E5-24A4-478B-A081-92D63D57351B}"/>
          </ac:spMkLst>
        </pc:spChg>
        <pc:spChg chg="add mod">
          <ac:chgData name="Jonathan Coles" userId="29a124065b34fc92" providerId="LiveId" clId="{9E6C393E-1446-4641-BB6D-715532013B26}" dt="2020-12-15T10:01:05.413" v="496" actId="1076"/>
          <ac:spMkLst>
            <pc:docMk/>
            <pc:sldMk cId="3296390591" sldId="704"/>
            <ac:spMk id="30" creationId="{D3F316A5-E16E-41E3-82DC-BBED1C9330E1}"/>
          </ac:spMkLst>
        </pc:spChg>
        <pc:spChg chg="add mod">
          <ac:chgData name="Jonathan Coles" userId="29a124065b34fc92" providerId="LiveId" clId="{9E6C393E-1446-4641-BB6D-715532013B26}" dt="2020-12-15T09:59:02.569" v="489" actId="1076"/>
          <ac:spMkLst>
            <pc:docMk/>
            <pc:sldMk cId="3296390591" sldId="704"/>
            <ac:spMk id="31" creationId="{D21AF640-9BF7-4EDF-B59E-93CA33C5564E}"/>
          </ac:spMkLst>
        </pc:spChg>
        <pc:spChg chg="add del mod">
          <ac:chgData name="Jonathan Coles" userId="29a124065b34fc92" providerId="LiveId" clId="{9E6C393E-1446-4641-BB6D-715532013B26}" dt="2020-12-15T13:45:24.259" v="2793" actId="478"/>
          <ac:spMkLst>
            <pc:docMk/>
            <pc:sldMk cId="3296390591" sldId="704"/>
            <ac:spMk id="32" creationId="{F9E4EE10-6F94-4BC1-95FB-A9BD00A97835}"/>
          </ac:spMkLst>
        </pc:spChg>
        <pc:spChg chg="add mod">
          <ac:chgData name="Jonathan Coles" userId="29a124065b34fc92" providerId="LiveId" clId="{9E6C393E-1446-4641-BB6D-715532013B26}" dt="2020-12-15T13:45:24.830" v="2794"/>
          <ac:spMkLst>
            <pc:docMk/>
            <pc:sldMk cId="3296390591" sldId="704"/>
            <ac:spMk id="33" creationId="{6B03A36A-AA45-479A-9C42-458E9E2F1326}"/>
          </ac:spMkLst>
        </pc:spChg>
      </pc:sldChg>
      <pc:sldChg chg="add del">
        <pc:chgData name="Jonathan Coles" userId="29a124065b34fc92" providerId="LiveId" clId="{9E6C393E-1446-4641-BB6D-715532013B26}" dt="2020-12-15T10:02:51.475" v="498" actId="47"/>
        <pc:sldMkLst>
          <pc:docMk/>
          <pc:sldMk cId="3332693379" sldId="705"/>
        </pc:sldMkLst>
      </pc:sldChg>
      <pc:sldChg chg="addSp modSp add del mod modAnim">
        <pc:chgData name="Jonathan Coles" userId="29a124065b34fc92" providerId="LiveId" clId="{9E6C393E-1446-4641-BB6D-715532013B26}" dt="2020-12-15T10:24:47.693" v="1221" actId="47"/>
        <pc:sldMkLst>
          <pc:docMk/>
          <pc:sldMk cId="4020733441" sldId="705"/>
        </pc:sldMkLst>
        <pc:spChg chg="add mod">
          <ac:chgData name="Jonathan Coles" userId="29a124065b34fc92" providerId="LiveId" clId="{9E6C393E-1446-4641-BB6D-715532013B26}" dt="2020-12-15T10:15:59.159" v="1009" actId="14100"/>
          <ac:spMkLst>
            <pc:docMk/>
            <pc:sldMk cId="4020733441" sldId="705"/>
            <ac:spMk id="12" creationId="{8E77AAFA-B61E-4207-BBDE-0EC6EF7E1CDB}"/>
          </ac:spMkLst>
        </pc:spChg>
        <pc:spChg chg="mod">
          <ac:chgData name="Jonathan Coles" userId="29a124065b34fc92" providerId="LiveId" clId="{9E6C393E-1446-4641-BB6D-715532013B26}" dt="2020-12-15T10:22:25.533" v="1059" actId="20577"/>
          <ac:spMkLst>
            <pc:docMk/>
            <pc:sldMk cId="4020733441" sldId="705"/>
            <ac:spMk id="15" creationId="{D28045EE-E93E-2E41-85EA-A3872AACE73C}"/>
          </ac:spMkLst>
        </pc:spChg>
      </pc:sldChg>
      <pc:sldChg chg="addSp delSp modSp add mod ord">
        <pc:chgData name="Jonathan Coles" userId="29a124065b34fc92" providerId="LiveId" clId="{9E6C393E-1446-4641-BB6D-715532013B26}" dt="2020-12-15T13:47:33.656" v="2810" actId="478"/>
        <pc:sldMkLst>
          <pc:docMk/>
          <pc:sldMk cId="2152387953" sldId="706"/>
        </pc:sldMkLst>
        <pc:spChg chg="add del mod">
          <ac:chgData name="Jonathan Coles" userId="29a124065b34fc92" providerId="LiveId" clId="{9E6C393E-1446-4641-BB6D-715532013B26}" dt="2020-12-15T13:47:33.656" v="2810" actId="478"/>
          <ac:spMkLst>
            <pc:docMk/>
            <pc:sldMk cId="2152387953" sldId="706"/>
            <ac:spMk id="3" creationId="{BF620E82-0823-4F95-8FEA-AA12152BF3C1}"/>
          </ac:spMkLst>
        </pc:spChg>
        <pc:spChg chg="del">
          <ac:chgData name="Jonathan Coles" userId="29a124065b34fc92" providerId="LiveId" clId="{9E6C393E-1446-4641-BB6D-715532013B26}" dt="2020-12-15T13:45:30.860" v="2795" actId="478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27:00.487" v="1240" actId="20577"/>
          <ac:spMkLst>
            <pc:docMk/>
            <pc:sldMk cId="2152387953" sldId="706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3:45:31.326" v="2796"/>
          <ac:spMkLst>
            <pc:docMk/>
            <pc:sldMk cId="2152387953" sldId="706"/>
            <ac:spMk id="16" creationId="{E8926B48-7891-463D-9896-D794CBF0B248}"/>
          </ac:spMkLst>
        </pc:spChg>
      </pc:sldChg>
      <pc:sldChg chg="addSp delSp modSp add mod delAnim modAnim">
        <pc:chgData name="Jonathan Coles" userId="29a124065b34fc92" providerId="LiveId" clId="{9E6C393E-1446-4641-BB6D-715532013B26}" dt="2020-12-15T13:47:15.397" v="2807" actId="478"/>
        <pc:sldMkLst>
          <pc:docMk/>
          <pc:sldMk cId="1671762276" sldId="707"/>
        </pc:sldMkLst>
        <pc:spChg chg="add del mod">
          <ac:chgData name="Jonathan Coles" userId="29a124065b34fc92" providerId="LiveId" clId="{9E6C393E-1446-4641-BB6D-715532013B26}" dt="2020-12-15T13:47:15.397" v="2807" actId="478"/>
          <ac:spMkLst>
            <pc:docMk/>
            <pc:sldMk cId="1671762276" sldId="707"/>
            <ac:spMk id="3" creationId="{A33F7533-BF48-46DE-9037-E18EB05887A8}"/>
          </ac:spMkLst>
        </pc:spChg>
        <pc:spChg chg="del">
          <ac:chgData name="Jonathan Coles" userId="29a124065b34fc92" providerId="LiveId" clId="{9E6C393E-1446-4641-BB6D-715532013B26}" dt="2020-12-15T13:45:44.191" v="2801" actId="478"/>
          <ac:spMkLst>
            <pc:docMk/>
            <pc:sldMk cId="1671762276" sldId="707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1:04:55.894" v="1832" actId="14100"/>
          <ac:spMkLst>
            <pc:docMk/>
            <pc:sldMk cId="1671762276" sldId="707"/>
            <ac:spMk id="11" creationId="{867C8306-1A2D-4A40-B10E-BA180AE7B958}"/>
          </ac:spMkLst>
        </pc:spChg>
        <pc:spChg chg="add mod">
          <ac:chgData name="Jonathan Coles" userId="29a124065b34fc92" providerId="LiveId" clId="{9E6C393E-1446-4641-BB6D-715532013B26}" dt="2020-12-15T11:02:00.162" v="1798" actId="20577"/>
          <ac:spMkLst>
            <pc:docMk/>
            <pc:sldMk cId="1671762276" sldId="707"/>
            <ac:spMk id="12" creationId="{7872D365-C503-4B94-BE79-7472E3222928}"/>
          </ac:spMkLst>
        </pc:spChg>
        <pc:spChg chg="mod">
          <ac:chgData name="Jonathan Coles" userId="29a124065b34fc92" providerId="LiveId" clId="{9E6C393E-1446-4641-BB6D-715532013B26}" dt="2020-12-15T11:13:26.014" v="1945" actId="20577"/>
          <ac:spMkLst>
            <pc:docMk/>
            <pc:sldMk cId="1671762276" sldId="707"/>
            <ac:spMk id="15" creationId="{D28045EE-E93E-2E41-85EA-A3872AACE73C}"/>
          </ac:spMkLst>
        </pc:spChg>
        <pc:spChg chg="mod">
          <ac:chgData name="Jonathan Coles" userId="29a124065b34fc92" providerId="LiveId" clId="{9E6C393E-1446-4641-BB6D-715532013B26}" dt="2020-12-15T11:04:59.476" v="1833" actId="14100"/>
          <ac:spMkLst>
            <pc:docMk/>
            <pc:sldMk cId="1671762276" sldId="707"/>
            <ac:spMk id="18" creationId="{79E71F99-D686-3D4B-8836-CBCBEB70C92E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19" creationId="{D1348EC2-CAC7-4705-817A-7486C6733161}"/>
          </ac:spMkLst>
        </pc:spChg>
        <pc:spChg chg="add mod">
          <ac:chgData name="Jonathan Coles" userId="29a124065b34fc92" providerId="LiveId" clId="{9E6C393E-1446-4641-BB6D-715532013B26}" dt="2020-12-15T11:05:43.864" v="1865" actId="20577"/>
          <ac:spMkLst>
            <pc:docMk/>
            <pc:sldMk cId="1671762276" sldId="707"/>
            <ac:spMk id="20" creationId="{3F86BAEB-46B0-42D0-A25C-2BC712B13021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21" creationId="{975CF5C4-93CF-4C9A-8C0F-B50338ECD4AB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22" creationId="{35AA1108-3CC4-46AE-B8C5-58B50404ECC5}"/>
          </ac:spMkLst>
        </pc:spChg>
        <pc:spChg chg="add mod">
          <ac:chgData name="Jonathan Coles" userId="29a124065b34fc92" providerId="LiveId" clId="{9E6C393E-1446-4641-BB6D-715532013B26}" dt="2020-12-15T11:19:11.268" v="2013" actId="1076"/>
          <ac:spMkLst>
            <pc:docMk/>
            <pc:sldMk cId="1671762276" sldId="707"/>
            <ac:spMk id="23" creationId="{8414039A-CB28-4E9A-8CA5-1DF887D99665}"/>
          </ac:spMkLst>
        </pc:spChg>
        <pc:spChg chg="add mod">
          <ac:chgData name="Jonathan Coles" userId="29a124065b34fc92" providerId="LiveId" clId="{9E6C393E-1446-4641-BB6D-715532013B26}" dt="2020-12-15T11:06:38.154" v="1892" actId="1076"/>
          <ac:spMkLst>
            <pc:docMk/>
            <pc:sldMk cId="1671762276" sldId="707"/>
            <ac:spMk id="24" creationId="{67771392-C51A-4016-A451-31004DAD44D3}"/>
          </ac:spMkLst>
        </pc:spChg>
        <pc:spChg chg="add mod">
          <ac:chgData name="Jonathan Coles" userId="29a124065b34fc92" providerId="LiveId" clId="{9E6C393E-1446-4641-BB6D-715532013B26}" dt="2020-12-15T11:06:38.154" v="1892" actId="1076"/>
          <ac:spMkLst>
            <pc:docMk/>
            <pc:sldMk cId="1671762276" sldId="707"/>
            <ac:spMk id="25" creationId="{FC140BFC-D748-4086-94FA-4CE3B251D86B}"/>
          </ac:spMkLst>
        </pc:spChg>
        <pc:spChg chg="add del mod">
          <ac:chgData name="Jonathan Coles" userId="29a124065b34fc92" providerId="LiveId" clId="{9E6C393E-1446-4641-BB6D-715532013B26}" dt="2020-12-15T11:08:51.676" v="1897" actId="478"/>
          <ac:spMkLst>
            <pc:docMk/>
            <pc:sldMk cId="1671762276" sldId="707"/>
            <ac:spMk id="26" creationId="{FE52E1BC-0091-4898-ABA1-87C470722F4C}"/>
          </ac:spMkLst>
        </pc:spChg>
        <pc:spChg chg="add mod">
          <ac:chgData name="Jonathan Coles" userId="29a124065b34fc92" providerId="LiveId" clId="{9E6C393E-1446-4641-BB6D-715532013B26}" dt="2020-12-15T11:09:11.121" v="1901" actId="14100"/>
          <ac:spMkLst>
            <pc:docMk/>
            <pc:sldMk cId="1671762276" sldId="707"/>
            <ac:spMk id="27" creationId="{1AF5B54E-4739-4814-804A-772D1AFAB5A3}"/>
          </ac:spMkLst>
        </pc:spChg>
        <pc:spChg chg="add mod">
          <ac:chgData name="Jonathan Coles" userId="29a124065b34fc92" providerId="LiveId" clId="{9E6C393E-1446-4641-BB6D-715532013B26}" dt="2020-12-15T11:19:15.588" v="2014" actId="1076"/>
          <ac:spMkLst>
            <pc:docMk/>
            <pc:sldMk cId="1671762276" sldId="707"/>
            <ac:spMk id="28" creationId="{4C80295C-AC3D-49C7-80E1-AE359B2B1455}"/>
          </ac:spMkLst>
        </pc:spChg>
        <pc:spChg chg="add mod">
          <ac:chgData name="Jonathan Coles" userId="29a124065b34fc92" providerId="LiveId" clId="{9E6C393E-1446-4641-BB6D-715532013B26}" dt="2020-12-15T11:08:06.388" v="1895" actId="14100"/>
          <ac:spMkLst>
            <pc:docMk/>
            <pc:sldMk cId="1671762276" sldId="707"/>
            <ac:spMk id="29" creationId="{308C9D0F-667C-4DFE-BC66-E5FAB77E69B7}"/>
          </ac:spMkLst>
        </pc:spChg>
        <pc:spChg chg="add mod">
          <ac:chgData name="Jonathan Coles" userId="29a124065b34fc92" providerId="LiveId" clId="{9E6C393E-1446-4641-BB6D-715532013B26}" dt="2020-12-15T11:08:55.399" v="1898" actId="1076"/>
          <ac:spMkLst>
            <pc:docMk/>
            <pc:sldMk cId="1671762276" sldId="707"/>
            <ac:spMk id="30" creationId="{8DE6775E-F434-4155-9A27-82C9A3E3CA05}"/>
          </ac:spMkLst>
        </pc:spChg>
        <pc:spChg chg="add mod">
          <ac:chgData name="Jonathan Coles" userId="29a124065b34fc92" providerId="LiveId" clId="{9E6C393E-1446-4641-BB6D-715532013B26}" dt="2020-12-15T11:09:08.152" v="1900" actId="1076"/>
          <ac:spMkLst>
            <pc:docMk/>
            <pc:sldMk cId="1671762276" sldId="707"/>
            <ac:spMk id="31" creationId="{FB060F92-51A0-4A45-A051-3E9112429936}"/>
          </ac:spMkLst>
        </pc:spChg>
        <pc:spChg chg="add mod">
          <ac:chgData name="Jonathan Coles" userId="29a124065b34fc92" providerId="LiveId" clId="{9E6C393E-1446-4641-BB6D-715532013B26}" dt="2020-12-15T11:13:43.594" v="1951" actId="20577"/>
          <ac:spMkLst>
            <pc:docMk/>
            <pc:sldMk cId="1671762276" sldId="707"/>
            <ac:spMk id="32" creationId="{E4CCDAC4-E63E-4043-804B-C54BF723C2B2}"/>
          </ac:spMkLst>
        </pc:spChg>
        <pc:spChg chg="add del mod">
          <ac:chgData name="Jonathan Coles" userId="29a124065b34fc92" providerId="LiveId" clId="{9E6C393E-1446-4641-BB6D-715532013B26}" dt="2020-12-15T11:11:59.507" v="1929"/>
          <ac:spMkLst>
            <pc:docMk/>
            <pc:sldMk cId="1671762276" sldId="707"/>
            <ac:spMk id="33" creationId="{CB45BA67-CB84-4F8B-BB5B-6FE1AEF146A5}"/>
          </ac:spMkLst>
        </pc:spChg>
        <pc:spChg chg="add mod">
          <ac:chgData name="Jonathan Coles" userId="29a124065b34fc92" providerId="LiveId" clId="{9E6C393E-1446-4641-BB6D-715532013B26}" dt="2020-12-15T11:13:50.025" v="1957" actId="20577"/>
          <ac:spMkLst>
            <pc:docMk/>
            <pc:sldMk cId="1671762276" sldId="707"/>
            <ac:spMk id="34" creationId="{1A065D28-4317-4F24-85A8-30DF8707C516}"/>
          </ac:spMkLst>
        </pc:spChg>
        <pc:spChg chg="add mod">
          <ac:chgData name="Jonathan Coles" userId="29a124065b34fc92" providerId="LiveId" clId="{9E6C393E-1446-4641-BB6D-715532013B26}" dt="2020-12-15T11:15:18.585" v="1966" actId="20577"/>
          <ac:spMkLst>
            <pc:docMk/>
            <pc:sldMk cId="1671762276" sldId="707"/>
            <ac:spMk id="35" creationId="{1116ABC8-40D9-4FB3-A00C-47B6EF8DB20C}"/>
          </ac:spMkLst>
        </pc:spChg>
        <pc:spChg chg="add mod">
          <ac:chgData name="Jonathan Coles" userId="29a124065b34fc92" providerId="LiveId" clId="{9E6C393E-1446-4641-BB6D-715532013B26}" dt="2020-12-15T11:15:22.302" v="1972" actId="20577"/>
          <ac:spMkLst>
            <pc:docMk/>
            <pc:sldMk cId="1671762276" sldId="707"/>
            <ac:spMk id="36" creationId="{E7872497-918E-4BB8-BE3C-B11B4C0AEF35}"/>
          </ac:spMkLst>
        </pc:spChg>
        <pc:spChg chg="add mod">
          <ac:chgData name="Jonathan Coles" userId="29a124065b34fc92" providerId="LiveId" clId="{9E6C393E-1446-4641-BB6D-715532013B26}" dt="2020-12-15T11:15:48.156" v="1986" actId="20577"/>
          <ac:spMkLst>
            <pc:docMk/>
            <pc:sldMk cId="1671762276" sldId="707"/>
            <ac:spMk id="37" creationId="{6E404201-539E-4D65-8A15-C4AF1DE74175}"/>
          </ac:spMkLst>
        </pc:spChg>
        <pc:spChg chg="add mod">
          <ac:chgData name="Jonathan Coles" userId="29a124065b34fc92" providerId="LiveId" clId="{9E6C393E-1446-4641-BB6D-715532013B26}" dt="2020-12-15T11:16:14.924" v="1993" actId="1076"/>
          <ac:spMkLst>
            <pc:docMk/>
            <pc:sldMk cId="1671762276" sldId="707"/>
            <ac:spMk id="38" creationId="{F678385A-EF1E-45DF-AE9A-3E120EE64D52}"/>
          </ac:spMkLst>
        </pc:spChg>
        <pc:spChg chg="add mod">
          <ac:chgData name="Jonathan Coles" userId="29a124065b34fc92" providerId="LiveId" clId="{9E6C393E-1446-4641-BB6D-715532013B26}" dt="2020-12-15T11:16:38.489" v="1998" actId="20577"/>
          <ac:spMkLst>
            <pc:docMk/>
            <pc:sldMk cId="1671762276" sldId="707"/>
            <ac:spMk id="39" creationId="{5104975A-9B05-44AC-A8B8-0EF0320B5B64}"/>
          </ac:spMkLst>
        </pc:spChg>
        <pc:spChg chg="add mod">
          <ac:chgData name="Jonathan Coles" userId="29a124065b34fc92" providerId="LiveId" clId="{9E6C393E-1446-4641-BB6D-715532013B26}" dt="2020-12-15T11:16:46.175" v="2000" actId="1076"/>
          <ac:spMkLst>
            <pc:docMk/>
            <pc:sldMk cId="1671762276" sldId="707"/>
            <ac:spMk id="40" creationId="{4CBCBEAA-C881-40A5-8CB7-58C25651DA34}"/>
          </ac:spMkLst>
        </pc:spChg>
        <pc:spChg chg="add mod">
          <ac:chgData name="Jonathan Coles" userId="29a124065b34fc92" providerId="LiveId" clId="{9E6C393E-1446-4641-BB6D-715532013B26}" dt="2020-12-15T11:17:54.432" v="2010" actId="1076"/>
          <ac:spMkLst>
            <pc:docMk/>
            <pc:sldMk cId="1671762276" sldId="707"/>
            <ac:spMk id="41" creationId="{B1B4C285-4AB9-4217-9814-7F88BC9FE42B}"/>
          </ac:spMkLst>
        </pc:spChg>
        <pc:spChg chg="add mod">
          <ac:chgData name="Jonathan Coles" userId="29a124065b34fc92" providerId="LiveId" clId="{9E6C393E-1446-4641-BB6D-715532013B26}" dt="2020-12-15T13:45:44.645" v="2802"/>
          <ac:spMkLst>
            <pc:docMk/>
            <pc:sldMk cId="1671762276" sldId="707"/>
            <ac:spMk id="42" creationId="{9B4FC6B6-55D2-4D09-BFDA-1C4A40341A92}"/>
          </ac:spMkLst>
        </pc:spChg>
      </pc:sldChg>
      <pc:sldChg chg="addSp delSp modSp add mod delAnim modAnim">
        <pc:chgData name="Jonathan Coles" userId="29a124065b34fc92" providerId="LiveId" clId="{9E6C393E-1446-4641-BB6D-715532013B26}" dt="2020-12-15T21:43:27.662" v="2905" actId="20577"/>
        <pc:sldMkLst>
          <pc:docMk/>
          <pc:sldMk cId="1392250020" sldId="708"/>
        </pc:sldMkLst>
        <pc:spChg chg="add del mod">
          <ac:chgData name="Jonathan Coles" userId="29a124065b34fc92" providerId="LiveId" clId="{9E6C393E-1446-4641-BB6D-715532013B26}" dt="2020-12-15T13:47:49.530" v="2813" actId="478"/>
          <ac:spMkLst>
            <pc:docMk/>
            <pc:sldMk cId="1392250020" sldId="708"/>
            <ac:spMk id="3" creationId="{38E33968-3AD9-48D0-B217-3BEF9D936CCA}"/>
          </ac:spMkLst>
        </pc:spChg>
        <pc:spChg chg="del">
          <ac:chgData name="Jonathan Coles" userId="29a124065b34fc92" providerId="LiveId" clId="{9E6C393E-1446-4641-BB6D-715532013B26}" dt="2020-12-15T13:45:51.912" v="2805" actId="478"/>
          <ac:spMkLst>
            <pc:docMk/>
            <pc:sldMk cId="1392250020" sldId="708"/>
            <ac:spMk id="6" creationId="{70301304-32C2-3A46-A1E0-2B5BDB7645E2}"/>
          </ac:spMkLst>
        </pc:spChg>
        <pc:spChg chg="add mod">
          <ac:chgData name="Jonathan Coles" userId="29a124065b34fc92" providerId="LiveId" clId="{9E6C393E-1446-4641-BB6D-715532013B26}" dt="2020-12-15T21:43:27.662" v="2905" actId="20577"/>
          <ac:spMkLst>
            <pc:docMk/>
            <pc:sldMk cId="1392250020" sldId="708"/>
            <ac:spMk id="12" creationId="{13763900-711B-433B-A246-A0EC74C59E1E}"/>
          </ac:spMkLst>
        </pc:spChg>
        <pc:spChg chg="mod">
          <ac:chgData name="Jonathan Coles" userId="29a124065b34fc92" providerId="LiveId" clId="{9E6C393E-1446-4641-BB6D-715532013B26}" dt="2020-12-15T21:42:49.195" v="2856" actId="20577"/>
          <ac:spMkLst>
            <pc:docMk/>
            <pc:sldMk cId="1392250020" sldId="708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1:36:34.363" v="2498" actId="1076"/>
          <ac:spMkLst>
            <pc:docMk/>
            <pc:sldMk cId="1392250020" sldId="708"/>
            <ac:spMk id="18" creationId="{74E0BCFB-CB46-42B9-B932-F18ACE519897}"/>
          </ac:spMkLst>
        </pc:spChg>
        <pc:spChg chg="add del mod">
          <ac:chgData name="Jonathan Coles" userId="29a124065b34fc92" providerId="LiveId" clId="{9E6C393E-1446-4641-BB6D-715532013B26}" dt="2020-12-15T11:38:40.438" v="2534" actId="478"/>
          <ac:spMkLst>
            <pc:docMk/>
            <pc:sldMk cId="1392250020" sldId="708"/>
            <ac:spMk id="22" creationId="{1E792A41-8DF7-41EB-92F8-54193CC9429A}"/>
          </ac:spMkLst>
        </pc:spChg>
        <pc:spChg chg="add mod">
          <ac:chgData name="Jonathan Coles" userId="29a124065b34fc92" providerId="LiveId" clId="{9E6C393E-1446-4641-BB6D-715532013B26}" dt="2020-12-15T11:38:54.969" v="2539" actId="14100"/>
          <ac:spMkLst>
            <pc:docMk/>
            <pc:sldMk cId="1392250020" sldId="708"/>
            <ac:spMk id="28" creationId="{FA4E65A1-EBDD-4C14-8163-E3DA90BF1E30}"/>
          </ac:spMkLst>
        </pc:spChg>
        <pc:spChg chg="add mod">
          <ac:chgData name="Jonathan Coles" userId="29a124065b34fc92" providerId="LiveId" clId="{9E6C393E-1446-4641-BB6D-715532013B26}" dt="2020-12-15T11:39:35.935" v="2541" actId="1076"/>
          <ac:spMkLst>
            <pc:docMk/>
            <pc:sldMk cId="1392250020" sldId="708"/>
            <ac:spMk id="29" creationId="{98D68298-6159-4E50-9A05-C7306467C569}"/>
          </ac:spMkLst>
        </pc:spChg>
        <pc:spChg chg="add mod">
          <ac:chgData name="Jonathan Coles" userId="29a124065b34fc92" providerId="LiveId" clId="{9E6C393E-1446-4641-BB6D-715532013B26}" dt="2020-12-15T11:39:49.833" v="2543" actId="1076"/>
          <ac:spMkLst>
            <pc:docMk/>
            <pc:sldMk cId="1392250020" sldId="708"/>
            <ac:spMk id="30" creationId="{17B339BF-CDB0-4CF3-9E36-CEA52F7C0322}"/>
          </ac:spMkLst>
        </pc:spChg>
        <pc:spChg chg="add mod">
          <ac:chgData name="Jonathan Coles" userId="29a124065b34fc92" providerId="LiveId" clId="{9E6C393E-1446-4641-BB6D-715532013B26}" dt="2020-12-15T11:39:54.947" v="2545" actId="1076"/>
          <ac:spMkLst>
            <pc:docMk/>
            <pc:sldMk cId="1392250020" sldId="708"/>
            <ac:spMk id="31" creationId="{D4287C22-D2D1-476E-8F53-A289DAC4E539}"/>
          </ac:spMkLst>
        </pc:spChg>
        <pc:spChg chg="add mod">
          <ac:chgData name="Jonathan Coles" userId="29a124065b34fc92" providerId="LiveId" clId="{9E6C393E-1446-4641-BB6D-715532013B26}" dt="2020-12-15T11:40:03.368" v="2547" actId="1076"/>
          <ac:spMkLst>
            <pc:docMk/>
            <pc:sldMk cId="1392250020" sldId="708"/>
            <ac:spMk id="32" creationId="{55B13727-5E02-4874-9705-883717EA13C8}"/>
          </ac:spMkLst>
        </pc:spChg>
        <pc:spChg chg="add mod">
          <ac:chgData name="Jonathan Coles" userId="29a124065b34fc92" providerId="LiveId" clId="{9E6C393E-1446-4641-BB6D-715532013B26}" dt="2020-12-15T11:40:53.440" v="2555" actId="1076"/>
          <ac:spMkLst>
            <pc:docMk/>
            <pc:sldMk cId="1392250020" sldId="708"/>
            <ac:spMk id="33" creationId="{9FBE54E4-B165-486B-AEF2-169629FB75CB}"/>
          </ac:spMkLst>
        </pc:spChg>
        <pc:spChg chg="add mod">
          <ac:chgData name="Jonathan Coles" userId="29a124065b34fc92" providerId="LiveId" clId="{9E6C393E-1446-4641-BB6D-715532013B26}" dt="2020-12-15T11:40:53.440" v="2555" actId="1076"/>
          <ac:spMkLst>
            <pc:docMk/>
            <pc:sldMk cId="1392250020" sldId="708"/>
            <ac:spMk id="34" creationId="{D666F906-9990-493E-AB98-2A19C28D32BA}"/>
          </ac:spMkLst>
        </pc:spChg>
        <pc:spChg chg="add mod">
          <ac:chgData name="Jonathan Coles" userId="29a124065b34fc92" providerId="LiveId" clId="{9E6C393E-1446-4641-BB6D-715532013B26}" dt="2020-12-15T11:41:06.464" v="2567" actId="20577"/>
          <ac:spMkLst>
            <pc:docMk/>
            <pc:sldMk cId="1392250020" sldId="708"/>
            <ac:spMk id="35" creationId="{49EC0CDD-8211-4A40-B0A6-4D752F5EC2BE}"/>
          </ac:spMkLst>
        </pc:spChg>
        <pc:spChg chg="add mod">
          <ac:chgData name="Jonathan Coles" userId="29a124065b34fc92" providerId="LiveId" clId="{9E6C393E-1446-4641-BB6D-715532013B26}" dt="2020-12-15T11:41:44.478" v="2572" actId="20577"/>
          <ac:spMkLst>
            <pc:docMk/>
            <pc:sldMk cId="1392250020" sldId="708"/>
            <ac:spMk id="36" creationId="{807DC204-AE01-4498-B211-8EDF9A1BF8AD}"/>
          </ac:spMkLst>
        </pc:spChg>
        <pc:spChg chg="add mod">
          <ac:chgData name="Jonathan Coles" userId="29a124065b34fc92" providerId="LiveId" clId="{9E6C393E-1446-4641-BB6D-715532013B26}" dt="2020-12-15T11:41:59.264" v="2578" actId="207"/>
          <ac:spMkLst>
            <pc:docMk/>
            <pc:sldMk cId="1392250020" sldId="708"/>
            <ac:spMk id="37" creationId="{B92A82F3-1BD0-4660-8D4A-106FB0B59992}"/>
          </ac:spMkLst>
        </pc:spChg>
        <pc:spChg chg="add mod">
          <ac:chgData name="Jonathan Coles" userId="29a124065b34fc92" providerId="LiveId" clId="{9E6C393E-1446-4641-BB6D-715532013B26}" dt="2020-12-15T11:44:35.727" v="2593" actId="20577"/>
          <ac:spMkLst>
            <pc:docMk/>
            <pc:sldMk cId="1392250020" sldId="708"/>
            <ac:spMk id="38" creationId="{89FE40C2-714E-42E3-B692-B83128C87297}"/>
          </ac:spMkLst>
        </pc:spChg>
        <pc:spChg chg="add mod">
          <ac:chgData name="Jonathan Coles" userId="29a124065b34fc92" providerId="LiveId" clId="{9E6C393E-1446-4641-BB6D-715532013B26}" dt="2020-12-15T11:44:54.260" v="2598" actId="20577"/>
          <ac:spMkLst>
            <pc:docMk/>
            <pc:sldMk cId="1392250020" sldId="708"/>
            <ac:spMk id="39" creationId="{BDED2DB0-6F0B-4D94-8D2B-B7BB7598EFC0}"/>
          </ac:spMkLst>
        </pc:spChg>
        <pc:spChg chg="add mod">
          <ac:chgData name="Jonathan Coles" userId="29a124065b34fc92" providerId="LiveId" clId="{9E6C393E-1446-4641-BB6D-715532013B26}" dt="2020-12-15T11:45:37.681" v="2605" actId="20577"/>
          <ac:spMkLst>
            <pc:docMk/>
            <pc:sldMk cId="1392250020" sldId="708"/>
            <ac:spMk id="40" creationId="{C29EC74D-C00B-40BA-8E36-E6480CBC2AB5}"/>
          </ac:spMkLst>
        </pc:spChg>
        <pc:spChg chg="add mod">
          <ac:chgData name="Jonathan Coles" userId="29a124065b34fc92" providerId="LiveId" clId="{9E6C393E-1446-4641-BB6D-715532013B26}" dt="2020-12-15T11:46:26.051" v="2615" actId="5793"/>
          <ac:spMkLst>
            <pc:docMk/>
            <pc:sldMk cId="1392250020" sldId="708"/>
            <ac:spMk id="41" creationId="{01EDD009-A7A4-41E3-A2AC-2FB43EAD2506}"/>
          </ac:spMkLst>
        </pc:spChg>
        <pc:spChg chg="add mod">
          <ac:chgData name="Jonathan Coles" userId="29a124065b34fc92" providerId="LiveId" clId="{9E6C393E-1446-4641-BB6D-715532013B26}" dt="2020-12-15T11:46:39.068" v="2622" actId="20577"/>
          <ac:spMkLst>
            <pc:docMk/>
            <pc:sldMk cId="1392250020" sldId="708"/>
            <ac:spMk id="42" creationId="{5D7B5782-1DEF-40F1-9A4D-50407062369A}"/>
          </ac:spMkLst>
        </pc:spChg>
        <pc:spChg chg="add mod">
          <ac:chgData name="Jonathan Coles" userId="29a124065b34fc92" providerId="LiveId" clId="{9E6C393E-1446-4641-BB6D-715532013B26}" dt="2020-12-15T11:47:58.303" v="2632" actId="14100"/>
          <ac:spMkLst>
            <pc:docMk/>
            <pc:sldMk cId="1392250020" sldId="708"/>
            <ac:spMk id="43" creationId="{7295047F-07D0-4D6D-8D2C-22F10F2DF88D}"/>
          </ac:spMkLst>
        </pc:spChg>
        <pc:spChg chg="add mod">
          <ac:chgData name="Jonathan Coles" userId="29a124065b34fc92" providerId="LiveId" clId="{9E6C393E-1446-4641-BB6D-715532013B26}" dt="2020-12-15T11:48:38.799" v="2639" actId="1076"/>
          <ac:spMkLst>
            <pc:docMk/>
            <pc:sldMk cId="1392250020" sldId="708"/>
            <ac:spMk id="44" creationId="{9338FE40-3548-4A39-AF49-48E3BB67E330}"/>
          </ac:spMkLst>
        </pc:spChg>
        <pc:spChg chg="add mod">
          <ac:chgData name="Jonathan Coles" userId="29a124065b34fc92" providerId="LiveId" clId="{9E6C393E-1446-4641-BB6D-715532013B26}" dt="2020-12-15T11:49:10.891" v="2650" actId="20577"/>
          <ac:spMkLst>
            <pc:docMk/>
            <pc:sldMk cId="1392250020" sldId="708"/>
            <ac:spMk id="45" creationId="{F518A46B-1067-451B-8BBE-BEC334403C0F}"/>
          </ac:spMkLst>
        </pc:spChg>
        <pc:spChg chg="add mod">
          <ac:chgData name="Jonathan Coles" userId="29a124065b34fc92" providerId="LiveId" clId="{9E6C393E-1446-4641-BB6D-715532013B26}" dt="2020-12-15T11:49:23.116" v="2654" actId="1076"/>
          <ac:spMkLst>
            <pc:docMk/>
            <pc:sldMk cId="1392250020" sldId="708"/>
            <ac:spMk id="46" creationId="{7929C625-B6A4-4C90-A5B5-5589F75A095A}"/>
          </ac:spMkLst>
        </pc:spChg>
        <pc:spChg chg="add mod">
          <ac:chgData name="Jonathan Coles" userId="29a124065b34fc92" providerId="LiveId" clId="{9E6C393E-1446-4641-BB6D-715532013B26}" dt="2020-12-15T11:51:42.150" v="2705" actId="1076"/>
          <ac:spMkLst>
            <pc:docMk/>
            <pc:sldMk cId="1392250020" sldId="708"/>
            <ac:spMk id="47" creationId="{DC93E437-1D42-4211-94DA-50E981411AFF}"/>
          </ac:spMkLst>
        </pc:spChg>
        <pc:spChg chg="add mod">
          <ac:chgData name="Jonathan Coles" userId="29a124065b34fc92" providerId="LiveId" clId="{9E6C393E-1446-4641-BB6D-715532013B26}" dt="2020-12-15T11:51:48.383" v="2707" actId="1076"/>
          <ac:spMkLst>
            <pc:docMk/>
            <pc:sldMk cId="1392250020" sldId="708"/>
            <ac:spMk id="48" creationId="{20E81AA0-1589-44B5-A250-895870A4BF33}"/>
          </ac:spMkLst>
        </pc:spChg>
        <pc:spChg chg="add mod">
          <ac:chgData name="Jonathan Coles" userId="29a124065b34fc92" providerId="LiveId" clId="{9E6C393E-1446-4641-BB6D-715532013B26}" dt="2020-12-15T11:51:56.112" v="2708" actId="1076"/>
          <ac:spMkLst>
            <pc:docMk/>
            <pc:sldMk cId="1392250020" sldId="708"/>
            <ac:spMk id="49" creationId="{09C7F4E9-9BB6-4A7E-8487-53A8C9149791}"/>
          </ac:spMkLst>
        </pc:spChg>
        <pc:spChg chg="add mod">
          <ac:chgData name="Jonathan Coles" userId="29a124065b34fc92" providerId="LiveId" clId="{9E6C393E-1446-4641-BB6D-715532013B26}" dt="2020-12-15T11:52:48.449" v="2713" actId="1076"/>
          <ac:spMkLst>
            <pc:docMk/>
            <pc:sldMk cId="1392250020" sldId="708"/>
            <ac:spMk id="50" creationId="{DA8A76E5-1828-4902-AD93-0203F5702B1F}"/>
          </ac:spMkLst>
        </pc:spChg>
        <pc:spChg chg="add mod">
          <ac:chgData name="Jonathan Coles" userId="29a124065b34fc92" providerId="LiveId" clId="{9E6C393E-1446-4641-BB6D-715532013B26}" dt="2020-12-15T11:52:54.175" v="2715" actId="1076"/>
          <ac:spMkLst>
            <pc:docMk/>
            <pc:sldMk cId="1392250020" sldId="708"/>
            <ac:spMk id="51" creationId="{38D4533E-4A9E-4D14-ADC4-8B3CAA5B056E}"/>
          </ac:spMkLst>
        </pc:spChg>
        <pc:spChg chg="add mod">
          <ac:chgData name="Jonathan Coles" userId="29a124065b34fc92" providerId="LiveId" clId="{9E6C393E-1446-4641-BB6D-715532013B26}" dt="2020-12-15T11:54:11.186" v="2747" actId="14100"/>
          <ac:spMkLst>
            <pc:docMk/>
            <pc:sldMk cId="1392250020" sldId="708"/>
            <ac:spMk id="52" creationId="{55FE28B8-B405-45EC-8630-76C3D2116B46}"/>
          </ac:spMkLst>
        </pc:spChg>
        <pc:spChg chg="add mod">
          <ac:chgData name="Jonathan Coles" userId="29a124065b34fc92" providerId="LiveId" clId="{9E6C393E-1446-4641-BB6D-715532013B26}" dt="2020-12-15T11:54:24.047" v="2752" actId="1076"/>
          <ac:spMkLst>
            <pc:docMk/>
            <pc:sldMk cId="1392250020" sldId="708"/>
            <ac:spMk id="53" creationId="{D6F07669-C7AE-42BC-B6A1-E78474065F54}"/>
          </ac:spMkLst>
        </pc:spChg>
        <pc:spChg chg="add mod">
          <ac:chgData name="Jonathan Coles" userId="29a124065b34fc92" providerId="LiveId" clId="{9E6C393E-1446-4641-BB6D-715532013B26}" dt="2020-12-15T21:43:21.111" v="2897" actId="1076"/>
          <ac:spMkLst>
            <pc:docMk/>
            <pc:sldMk cId="1392250020" sldId="708"/>
            <ac:spMk id="54" creationId="{653608AB-39EA-4E90-BF86-9FB995EDE0A8}"/>
          </ac:spMkLst>
        </pc:spChg>
        <pc:spChg chg="add mod">
          <ac:chgData name="Jonathan Coles" userId="29a124065b34fc92" providerId="LiveId" clId="{9E6C393E-1446-4641-BB6D-715532013B26}" dt="2020-12-15T11:55:59.563" v="2763" actId="14100"/>
          <ac:spMkLst>
            <pc:docMk/>
            <pc:sldMk cId="1392250020" sldId="708"/>
            <ac:spMk id="55" creationId="{3DBC6E83-93D5-4019-82D9-E29FDF0C7DEE}"/>
          </ac:spMkLst>
        </pc:spChg>
        <pc:spChg chg="add mod">
          <ac:chgData name="Jonathan Coles" userId="29a124065b34fc92" providerId="LiveId" clId="{9E6C393E-1446-4641-BB6D-715532013B26}" dt="2020-12-15T11:56:09.586" v="2769" actId="20577"/>
          <ac:spMkLst>
            <pc:docMk/>
            <pc:sldMk cId="1392250020" sldId="708"/>
            <ac:spMk id="56" creationId="{DA08272E-AE6B-46E4-BF38-83D227D73C1F}"/>
          </ac:spMkLst>
        </pc:spChg>
        <pc:spChg chg="add mod">
          <ac:chgData name="Jonathan Coles" userId="29a124065b34fc92" providerId="LiveId" clId="{9E6C393E-1446-4641-BB6D-715532013B26}" dt="2020-12-15T13:45:52.683" v="2806"/>
          <ac:spMkLst>
            <pc:docMk/>
            <pc:sldMk cId="1392250020" sldId="708"/>
            <ac:spMk id="57" creationId="{1244F4A0-0309-4A8F-8769-0B6042937AE1}"/>
          </ac:spMkLst>
        </pc:spChg>
        <pc:picChg chg="del">
          <ac:chgData name="Jonathan Coles" userId="29a124065b34fc92" providerId="LiveId" clId="{9E6C393E-1446-4641-BB6D-715532013B26}" dt="2020-12-15T11:32:55.338" v="2394" actId="478"/>
          <ac:picMkLst>
            <pc:docMk/>
            <pc:sldMk cId="1392250020" sldId="708"/>
            <ac:picMk id="2" creationId="{BCEB2EF2-6CC6-3146-8069-2C919B9943E2}"/>
          </ac:picMkLst>
        </pc:picChg>
        <pc:picChg chg="add mod">
          <ac:chgData name="Jonathan Coles" userId="29a124065b34fc92" providerId="LiveId" clId="{9E6C393E-1446-4641-BB6D-715532013B26}" dt="2020-12-15T11:32:55.961" v="2395"/>
          <ac:picMkLst>
            <pc:docMk/>
            <pc:sldMk cId="1392250020" sldId="708"/>
            <ac:picMk id="16" creationId="{D5CCAFC8-CDD7-43D5-A7E2-AB0A22ED05C3}"/>
          </ac:picMkLst>
        </pc:pic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3" creationId="{8FBC704A-90A7-490D-8681-CD74148AB416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4" creationId="{FA38C449-5061-4074-9264-1355C693AD9B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5" creationId="{F339EDEF-5526-43C5-A17D-BB2F733C6A13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6" creationId="{3D82F29E-F81D-4A01-842C-FEA4607A01E4}"/>
          </ac:cxnSpMkLst>
        </pc:cxnChg>
        <pc:cxnChg chg="add del mod">
          <ac:chgData name="Jonathan Coles" userId="29a124065b34fc92" providerId="LiveId" clId="{9E6C393E-1446-4641-BB6D-715532013B26}" dt="2020-12-15T11:38:42.670" v="2536" actId="478"/>
          <ac:cxnSpMkLst>
            <pc:docMk/>
            <pc:sldMk cId="1392250020" sldId="708"/>
            <ac:cxnSpMk id="27" creationId="{4F739947-93DC-4C0E-B25E-64565526FC73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6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19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James has baked some biscuits. He has 18 altogether.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decides to give 3 to each of his 4 friends.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does he keep for himself?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assorted-shape gray molds beside dough on chopping board">
            <a:extLst>
              <a:ext uri="{FF2B5EF4-FFF2-40B4-BE49-F238E27FC236}">
                <a16:creationId xmlns="" xmlns:a16="http://schemas.microsoft.com/office/drawing/2014/main" id="{245B7088-A3CC-41D1-87AF-ED876C5D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5"/>
          <a:stretch/>
        </p:blipFill>
        <p:spPr bwMode="auto">
          <a:xfrm>
            <a:off x="10281283" y="983364"/>
            <a:ext cx="1527174" cy="14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James has baked some biscuits. He has 18 altogether.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decides to give 3 to each of his 4 friends.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does he keep for himself?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assorted-shape gray molds beside dough on chopping board">
            <a:extLst>
              <a:ext uri="{FF2B5EF4-FFF2-40B4-BE49-F238E27FC236}">
                <a16:creationId xmlns="" xmlns:a16="http://schemas.microsoft.com/office/drawing/2014/main" id="{245B7088-A3CC-41D1-87AF-ED876C5D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5"/>
          <a:stretch/>
        </p:blipFill>
        <p:spPr bwMode="auto">
          <a:xfrm>
            <a:off x="10281283" y="983364"/>
            <a:ext cx="1527174" cy="14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57C3B1-FCFB-4B0A-A2E4-1EC283B70B0C}"/>
              </a:ext>
            </a:extLst>
          </p:cNvPr>
          <p:cNvSpPr/>
          <p:nvPr/>
        </p:nvSpPr>
        <p:spPr>
          <a:xfrm>
            <a:off x="1346494" y="3425172"/>
            <a:ext cx="34205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18 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77B59961-B60A-4CD7-A86C-392031B2138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James has kept ____ biscuits for himself.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CA0F8C0-042F-48F9-822A-AF99437C5DC2}"/>
              </a:ext>
            </a:extLst>
          </p:cNvPr>
          <p:cNvSpPr/>
          <p:nvPr/>
        </p:nvSpPr>
        <p:spPr>
          <a:xfrm>
            <a:off x="1346494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0307068-EDE3-4748-B9B6-EFC31F96CD6B}"/>
              </a:ext>
            </a:extLst>
          </p:cNvPr>
          <p:cNvSpPr/>
          <p:nvPr/>
        </p:nvSpPr>
        <p:spPr>
          <a:xfrm>
            <a:off x="1914525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4EE504B-2D54-4DB1-8187-03EFB0378795}"/>
              </a:ext>
            </a:extLst>
          </p:cNvPr>
          <p:cNvSpPr/>
          <p:nvPr/>
        </p:nvSpPr>
        <p:spPr>
          <a:xfrm>
            <a:off x="2488759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425208C-586A-43EC-8CC6-B01067225E83}"/>
              </a:ext>
            </a:extLst>
          </p:cNvPr>
          <p:cNvSpPr/>
          <p:nvPr/>
        </p:nvSpPr>
        <p:spPr>
          <a:xfrm>
            <a:off x="3042408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  </a:t>
            </a:r>
          </a:p>
        </p:txBody>
      </p:sp>
      <p:sp>
        <p:nvSpPr>
          <p:cNvPr id="25" name="Left-right Arrow 1">
            <a:extLst>
              <a:ext uri="{FF2B5EF4-FFF2-40B4-BE49-F238E27FC236}">
                <a16:creationId xmlns="" xmlns:a16="http://schemas.microsoft.com/office/drawing/2014/main" id="{9D6C9B65-6660-48A7-BB4F-E3700D1A5596}"/>
              </a:ext>
            </a:extLst>
          </p:cNvPr>
          <p:cNvSpPr/>
          <p:nvPr/>
        </p:nvSpPr>
        <p:spPr>
          <a:xfrm>
            <a:off x="3673071" y="3907622"/>
            <a:ext cx="1094016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09E70F1-B871-48BC-B24D-9812D1B76DA7}"/>
              </a:ext>
            </a:extLst>
          </p:cNvPr>
          <p:cNvSpPr txBox="1"/>
          <p:nvPr/>
        </p:nvSpPr>
        <p:spPr>
          <a:xfrm>
            <a:off x="4091237" y="3958134"/>
            <a:ext cx="325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20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469C9E-9D3E-41A4-A01B-5E29DDC73DAC}"/>
              </a:ext>
            </a:extLst>
          </p:cNvPr>
          <p:cNvSpPr txBox="1"/>
          <p:nvPr/>
        </p:nvSpPr>
        <p:spPr>
          <a:xfrm>
            <a:off x="6471115" y="3174306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 x 4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6BDA544-7D04-42E4-B519-03910D633822}"/>
              </a:ext>
            </a:extLst>
          </p:cNvPr>
          <p:cNvSpPr txBox="1"/>
          <p:nvPr/>
        </p:nvSpPr>
        <p:spPr>
          <a:xfrm>
            <a:off x="7809463" y="3176458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F9AC0E5-24A4-478B-A081-92D63D57351B}"/>
              </a:ext>
            </a:extLst>
          </p:cNvPr>
          <p:cNvSpPr txBox="1"/>
          <p:nvPr/>
        </p:nvSpPr>
        <p:spPr>
          <a:xfrm>
            <a:off x="6471115" y="3730817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18 – 12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3F316A5-E16E-41E3-82DC-BBED1C9330E1}"/>
              </a:ext>
            </a:extLst>
          </p:cNvPr>
          <p:cNvSpPr txBox="1"/>
          <p:nvPr/>
        </p:nvSpPr>
        <p:spPr>
          <a:xfrm>
            <a:off x="8168696" y="3739327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21AF640-9BF7-4EDF-B59E-93CA33C5564E}"/>
              </a:ext>
            </a:extLst>
          </p:cNvPr>
          <p:cNvSpPr txBox="1"/>
          <p:nvPr/>
        </p:nvSpPr>
        <p:spPr>
          <a:xfrm>
            <a:off x="3405936" y="5804845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3" name="Subtitle 4">
            <a:extLst>
              <a:ext uri="{FF2B5EF4-FFF2-40B4-BE49-F238E27FC236}">
                <a16:creationId xmlns="" xmlns:a16="http://schemas.microsoft.com/office/drawing/2014/main" id="{6B03A36A-AA45-479A-9C42-458E9E2F1326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Sassoon Infant Std" pitchFamily="34" charset="0"/>
              </a:rPr>
              <a:t>Advent CalenBAR | 19</a:t>
            </a:r>
            <a:r>
              <a:rPr lang="en-GB" baseline="30000">
                <a:latin typeface="Sassoon Infant Std" pitchFamily="34" charset="0"/>
              </a:rPr>
              <a:t>th</a:t>
            </a:r>
            <a:r>
              <a:rPr lang="en-GB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On Monday, Eve received 12 Christmas cards. That same day, Jamal received 7 more cards than Eve and Ruth was given 8 fewer cards than Eve.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cards did the children receive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609322-D76B-4E40-80DF-B9AF4245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92" y="1053155"/>
            <a:ext cx="1264511" cy="131290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8926B48-7891-463D-9896-D794CBF0B248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Sassoon Infant Std" pitchFamily="34" charset="0"/>
              </a:rPr>
              <a:t>Advent CalenBAR | 19</a:t>
            </a:r>
            <a:r>
              <a:rPr lang="en-GB" baseline="30000">
                <a:latin typeface="Sassoon Infant Std" pitchFamily="34" charset="0"/>
              </a:rPr>
              <a:t>th</a:t>
            </a:r>
            <a:r>
              <a:rPr lang="en-GB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On Monday, Eve received 12 Christmas cards. That same day, Jamal received 7 more cards than Eve and Ruth was given 8 fewer cards than Eve.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cards did the children receive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4609322-D76B-4E40-80DF-B9AF4245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92" y="1053155"/>
            <a:ext cx="1264511" cy="13129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8CB8040-37B2-4FCB-B228-BABDDA486A8B}"/>
              </a:ext>
            </a:extLst>
          </p:cNvPr>
          <p:cNvSpPr/>
          <p:nvPr/>
        </p:nvSpPr>
        <p:spPr>
          <a:xfrm>
            <a:off x="1227069" y="3428999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58BEAC7-F797-438C-9CBA-5D9605762F08}"/>
              </a:ext>
            </a:extLst>
          </p:cNvPr>
          <p:cNvSpPr txBox="1"/>
          <p:nvPr/>
        </p:nvSpPr>
        <p:spPr>
          <a:xfrm>
            <a:off x="572002" y="3504547"/>
            <a:ext cx="4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Eve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C06AEBD8-B7F0-440D-9100-4250CDBF75D0}"/>
              </a:ext>
            </a:extLst>
          </p:cNvPr>
          <p:cNvSpPr/>
          <p:nvPr/>
        </p:nvSpPr>
        <p:spPr>
          <a:xfrm>
            <a:off x="1227068" y="4153667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2A830A1-1157-4F08-9A57-0EEC4988448A}"/>
              </a:ext>
            </a:extLst>
          </p:cNvPr>
          <p:cNvSpPr txBox="1"/>
          <p:nvPr/>
        </p:nvSpPr>
        <p:spPr>
          <a:xfrm>
            <a:off x="320267" y="4199334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Jamal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8A3114D-CEE3-44E8-85D9-59814EF19787}"/>
              </a:ext>
            </a:extLst>
          </p:cNvPr>
          <p:cNvSpPr txBox="1"/>
          <p:nvPr/>
        </p:nvSpPr>
        <p:spPr>
          <a:xfrm>
            <a:off x="425941" y="490215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Ruth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9764376-F0D6-45FE-A1C3-F97E2476C2C6}"/>
              </a:ext>
            </a:extLst>
          </p:cNvPr>
          <p:cNvSpPr/>
          <p:nvPr/>
        </p:nvSpPr>
        <p:spPr>
          <a:xfrm>
            <a:off x="2804984" y="4153667"/>
            <a:ext cx="939113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0E79ACB-48EF-4734-A479-A04F244E5613}"/>
              </a:ext>
            </a:extLst>
          </p:cNvPr>
          <p:cNvSpPr/>
          <p:nvPr/>
        </p:nvSpPr>
        <p:spPr>
          <a:xfrm>
            <a:off x="1239293" y="4884106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043C48A-5095-4519-AD9E-831E442A9A26}"/>
              </a:ext>
            </a:extLst>
          </p:cNvPr>
          <p:cNvSpPr/>
          <p:nvPr/>
        </p:nvSpPr>
        <p:spPr>
          <a:xfrm>
            <a:off x="1239293" y="4874547"/>
            <a:ext cx="478163" cy="42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0480712-D848-49B9-8AB7-ABED1F388CC2}"/>
              </a:ext>
            </a:extLst>
          </p:cNvPr>
          <p:cNvSpPr/>
          <p:nvPr/>
        </p:nvSpPr>
        <p:spPr>
          <a:xfrm>
            <a:off x="1717457" y="4874545"/>
            <a:ext cx="1099753" cy="4245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94E8869-0C05-442E-BE9E-FB5FB338FAD9}"/>
              </a:ext>
            </a:extLst>
          </p:cNvPr>
          <p:cNvSpPr txBox="1"/>
          <p:nvPr/>
        </p:nvSpPr>
        <p:spPr>
          <a:xfrm>
            <a:off x="6415697" y="3613524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 – 8 =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599CDC3-114A-41F3-BA3E-72C41FBEC0C9}"/>
              </a:ext>
            </a:extLst>
          </p:cNvPr>
          <p:cNvSpPr/>
          <p:nvPr/>
        </p:nvSpPr>
        <p:spPr>
          <a:xfrm>
            <a:off x="1243865" y="4874544"/>
            <a:ext cx="478163" cy="42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C369340-4CF0-4002-9E72-27DB89706C52}"/>
              </a:ext>
            </a:extLst>
          </p:cNvPr>
          <p:cNvSpPr txBox="1"/>
          <p:nvPr/>
        </p:nvSpPr>
        <p:spPr>
          <a:xfrm>
            <a:off x="7931857" y="3621491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90C7055-362C-4D6E-9B66-7BE60FDED655}"/>
              </a:ext>
            </a:extLst>
          </p:cNvPr>
          <p:cNvSpPr txBox="1"/>
          <p:nvPr/>
        </p:nvSpPr>
        <p:spPr>
          <a:xfrm>
            <a:off x="6415697" y="4116324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 + 12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A42873F-E205-40B5-85A9-737E8E4EB48A}"/>
              </a:ext>
            </a:extLst>
          </p:cNvPr>
          <p:cNvSpPr txBox="1"/>
          <p:nvPr/>
        </p:nvSpPr>
        <p:spPr>
          <a:xfrm>
            <a:off x="8089553" y="4108357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D5ABB99-517A-4B81-97AA-47842C0F9AEE}"/>
              </a:ext>
            </a:extLst>
          </p:cNvPr>
          <p:cNvSpPr txBox="1"/>
          <p:nvPr/>
        </p:nvSpPr>
        <p:spPr>
          <a:xfrm>
            <a:off x="6434776" y="4591991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7 + 4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4C27F8E-E057-4CD5-9B41-6BFBDCE051D7}"/>
              </a:ext>
            </a:extLst>
          </p:cNvPr>
          <p:cNvSpPr txBox="1"/>
          <p:nvPr/>
        </p:nvSpPr>
        <p:spPr>
          <a:xfrm>
            <a:off x="7805476" y="4599958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357A633-1692-47FB-8F82-3F4D7706BB6F}"/>
              </a:ext>
            </a:extLst>
          </p:cNvPr>
          <p:cNvSpPr txBox="1"/>
          <p:nvPr/>
        </p:nvSpPr>
        <p:spPr>
          <a:xfrm>
            <a:off x="6415697" y="5068071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24 + 11 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DA17DAC-2BAF-4130-811C-900424E29D5E}"/>
              </a:ext>
            </a:extLst>
          </p:cNvPr>
          <p:cNvSpPr txBox="1"/>
          <p:nvPr/>
        </p:nvSpPr>
        <p:spPr>
          <a:xfrm>
            <a:off x="8119093" y="5080391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39" name="Subtitle 4">
            <a:extLst>
              <a:ext uri="{FF2B5EF4-FFF2-40B4-BE49-F238E27FC236}">
                <a16:creationId xmlns="" xmlns:a16="http://schemas.microsoft.com/office/drawing/2014/main" id="{5736CBB4-AB5D-4213-9A77-E5C8B50FC35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children had ____ cards altogether.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29222BA-E17F-45C2-8B9B-4A07308D46B5}"/>
              </a:ext>
            </a:extLst>
          </p:cNvPr>
          <p:cNvSpPr txBox="1"/>
          <p:nvPr/>
        </p:nvSpPr>
        <p:spPr>
          <a:xfrm>
            <a:off x="3626070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35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1" name="Subtitle 4">
            <a:extLst>
              <a:ext uri="{FF2B5EF4-FFF2-40B4-BE49-F238E27FC236}">
                <a16:creationId xmlns="" xmlns:a16="http://schemas.microsoft.com/office/drawing/2014/main" id="{1CDBDCE0-A93C-4FAC-9A2D-3EBC6C7BB96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Sassoon Infant Std" pitchFamily="34" charset="0"/>
              </a:rPr>
              <a:t>Advent CalenBAR | 19</a:t>
            </a:r>
            <a:r>
              <a:rPr lang="en-GB" baseline="30000">
                <a:latin typeface="Sassoon Infant Std" pitchFamily="34" charset="0"/>
              </a:rPr>
              <a:t>th</a:t>
            </a:r>
            <a:r>
              <a:rPr lang="en-GB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2" grpId="0" animBg="1"/>
      <p:bldP spid="23" grpId="0"/>
      <p:bldP spid="24" grpId="0"/>
      <p:bldP spid="25" grpId="0" animBg="1"/>
      <p:bldP spid="28" grpId="0" animBg="1"/>
      <p:bldP spid="28" grpId="1" animBg="1"/>
      <p:bldP spid="26" grpId="0" animBg="1"/>
      <p:bldP spid="27" grpId="0" animBg="1"/>
      <p:bldP spid="27" grpId="1" animBg="1"/>
      <p:bldP spid="29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fills a sack with carrots and weighs it. Its mass is 640g.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then takes an identical sack and fills it with presents. Its mass is 920g.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carrots weigh half as much as the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each sack weigh?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anta Claus figurine">
            <a:extLst>
              <a:ext uri="{FF2B5EF4-FFF2-40B4-BE49-F238E27FC236}">
                <a16:creationId xmlns="" xmlns:a16="http://schemas.microsoft.com/office/drawing/2014/main" id="{4065E523-7D08-4D25-8A19-BD4BE481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832675"/>
            <a:ext cx="2095500" cy="1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4">
            <a:extLst>
              <a:ext uri="{FF2B5EF4-FFF2-40B4-BE49-F238E27FC236}">
                <a16:creationId xmlns="" xmlns:a16="http://schemas.microsoft.com/office/drawing/2014/main" id="{46753657-FC7B-454E-8840-5971D50F86C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Sassoon Infant Std" pitchFamily="34" charset="0"/>
              </a:rPr>
              <a:t>Advent CalenBAR | 19</a:t>
            </a:r>
            <a:r>
              <a:rPr lang="en-GB" baseline="30000">
                <a:latin typeface="Sassoon Infant Std" pitchFamily="34" charset="0"/>
              </a:rPr>
              <a:t>th</a:t>
            </a:r>
            <a:r>
              <a:rPr lang="en-GB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fills a sack with carrots and weighs it. Its mass is 640g.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then takes an identical sack and fills it with presents. Its mass is 920g.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 carrots weigh half as much as the presents.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does each sack weigh?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69816"/>
          </a:xfrm>
          <a:custGeom>
            <a:avLst/>
            <a:gdLst>
              <a:gd name="connsiteX0" fmla="*/ 0 w 5808785"/>
              <a:gd name="connsiteY0" fmla="*/ 0 h 3269816"/>
              <a:gd name="connsiteX1" fmla="*/ 587333 w 5808785"/>
              <a:gd name="connsiteY1" fmla="*/ 0 h 3269816"/>
              <a:gd name="connsiteX2" fmla="*/ 1058490 w 5808785"/>
              <a:gd name="connsiteY2" fmla="*/ 0 h 3269816"/>
              <a:gd name="connsiteX3" fmla="*/ 1820086 w 5808785"/>
              <a:gd name="connsiteY3" fmla="*/ 0 h 3269816"/>
              <a:gd name="connsiteX4" fmla="*/ 2407419 w 5808785"/>
              <a:gd name="connsiteY4" fmla="*/ 0 h 3269816"/>
              <a:gd name="connsiteX5" fmla="*/ 2994751 w 5808785"/>
              <a:gd name="connsiteY5" fmla="*/ 0 h 3269816"/>
              <a:gd name="connsiteX6" fmla="*/ 3756348 w 5808785"/>
              <a:gd name="connsiteY6" fmla="*/ 0 h 3269816"/>
              <a:gd name="connsiteX7" fmla="*/ 4285592 w 5808785"/>
              <a:gd name="connsiteY7" fmla="*/ 0 h 3269816"/>
              <a:gd name="connsiteX8" fmla="*/ 5047189 w 5808785"/>
              <a:gd name="connsiteY8" fmla="*/ 0 h 3269816"/>
              <a:gd name="connsiteX9" fmla="*/ 5808785 w 5808785"/>
              <a:gd name="connsiteY9" fmla="*/ 0 h 3269816"/>
              <a:gd name="connsiteX10" fmla="*/ 5808785 w 5808785"/>
              <a:gd name="connsiteY10" fmla="*/ 653963 h 3269816"/>
              <a:gd name="connsiteX11" fmla="*/ 5808785 w 5808785"/>
              <a:gd name="connsiteY11" fmla="*/ 1307926 h 3269816"/>
              <a:gd name="connsiteX12" fmla="*/ 5808785 w 5808785"/>
              <a:gd name="connsiteY12" fmla="*/ 1994588 h 3269816"/>
              <a:gd name="connsiteX13" fmla="*/ 5808785 w 5808785"/>
              <a:gd name="connsiteY13" fmla="*/ 2550456 h 3269816"/>
              <a:gd name="connsiteX14" fmla="*/ 5808785 w 5808785"/>
              <a:gd name="connsiteY14" fmla="*/ 3269816 h 3269816"/>
              <a:gd name="connsiteX15" fmla="*/ 5163364 w 5808785"/>
              <a:gd name="connsiteY15" fmla="*/ 3269816 h 3269816"/>
              <a:gd name="connsiteX16" fmla="*/ 4517944 w 5808785"/>
              <a:gd name="connsiteY16" fmla="*/ 3269816 h 3269816"/>
              <a:gd name="connsiteX17" fmla="*/ 3756348 w 5808785"/>
              <a:gd name="connsiteY17" fmla="*/ 3269816 h 3269816"/>
              <a:gd name="connsiteX18" fmla="*/ 3110927 w 5808785"/>
              <a:gd name="connsiteY18" fmla="*/ 3269816 h 3269816"/>
              <a:gd name="connsiteX19" fmla="*/ 2639770 w 5808785"/>
              <a:gd name="connsiteY19" fmla="*/ 3269816 h 3269816"/>
              <a:gd name="connsiteX20" fmla="*/ 2110525 w 5808785"/>
              <a:gd name="connsiteY20" fmla="*/ 3269816 h 3269816"/>
              <a:gd name="connsiteX21" fmla="*/ 1348929 w 5808785"/>
              <a:gd name="connsiteY21" fmla="*/ 3269816 h 3269816"/>
              <a:gd name="connsiteX22" fmla="*/ 703508 w 5808785"/>
              <a:gd name="connsiteY22" fmla="*/ 3269816 h 3269816"/>
              <a:gd name="connsiteX23" fmla="*/ 0 w 5808785"/>
              <a:gd name="connsiteY23" fmla="*/ 3269816 h 3269816"/>
              <a:gd name="connsiteX24" fmla="*/ 0 w 5808785"/>
              <a:gd name="connsiteY24" fmla="*/ 2615853 h 3269816"/>
              <a:gd name="connsiteX25" fmla="*/ 0 w 5808785"/>
              <a:gd name="connsiteY25" fmla="*/ 2059984 h 3269816"/>
              <a:gd name="connsiteX26" fmla="*/ 0 w 5808785"/>
              <a:gd name="connsiteY26" fmla="*/ 1504115 h 3269816"/>
              <a:gd name="connsiteX27" fmla="*/ 0 w 5808785"/>
              <a:gd name="connsiteY27" fmla="*/ 817454 h 3269816"/>
              <a:gd name="connsiteX28" fmla="*/ 0 w 5808785"/>
              <a:gd name="connsiteY28" fmla="*/ 0 h 326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69816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796416" y="276930"/>
                  <a:pt x="5782570" y="358429"/>
                  <a:pt x="5808785" y="653963"/>
                </a:cubicBezTo>
                <a:cubicBezTo>
                  <a:pt x="5835000" y="949497"/>
                  <a:pt x="5840511" y="1162711"/>
                  <a:pt x="5808785" y="1307926"/>
                </a:cubicBezTo>
                <a:cubicBezTo>
                  <a:pt x="5777059" y="1453141"/>
                  <a:pt x="5809031" y="1848031"/>
                  <a:pt x="5808785" y="1994588"/>
                </a:cubicBezTo>
                <a:cubicBezTo>
                  <a:pt x="5808539" y="2141145"/>
                  <a:pt x="5807054" y="2285604"/>
                  <a:pt x="5808785" y="2550456"/>
                </a:cubicBezTo>
                <a:cubicBezTo>
                  <a:pt x="5810516" y="2815308"/>
                  <a:pt x="5839546" y="3116095"/>
                  <a:pt x="5808785" y="3269816"/>
                </a:cubicBezTo>
                <a:cubicBezTo>
                  <a:pt x="5615716" y="3294783"/>
                  <a:pt x="5433277" y="3252283"/>
                  <a:pt x="5163364" y="3269816"/>
                </a:cubicBezTo>
                <a:cubicBezTo>
                  <a:pt x="4893451" y="3287349"/>
                  <a:pt x="4699512" y="3292442"/>
                  <a:pt x="4517944" y="3269816"/>
                </a:cubicBezTo>
                <a:cubicBezTo>
                  <a:pt x="4336376" y="3247190"/>
                  <a:pt x="3955055" y="3286093"/>
                  <a:pt x="3756348" y="3269816"/>
                </a:cubicBezTo>
                <a:cubicBezTo>
                  <a:pt x="3557641" y="3253539"/>
                  <a:pt x="3412176" y="3251596"/>
                  <a:pt x="3110927" y="3269816"/>
                </a:cubicBezTo>
                <a:cubicBezTo>
                  <a:pt x="2809678" y="3288036"/>
                  <a:pt x="2841429" y="3264928"/>
                  <a:pt x="2639770" y="3269816"/>
                </a:cubicBezTo>
                <a:cubicBezTo>
                  <a:pt x="2438111" y="3274704"/>
                  <a:pt x="2298298" y="3289439"/>
                  <a:pt x="2110525" y="3269816"/>
                </a:cubicBezTo>
                <a:cubicBezTo>
                  <a:pt x="1922752" y="3250193"/>
                  <a:pt x="1657733" y="3249542"/>
                  <a:pt x="1348929" y="3269816"/>
                </a:cubicBezTo>
                <a:cubicBezTo>
                  <a:pt x="1040125" y="3290090"/>
                  <a:pt x="898143" y="3277728"/>
                  <a:pt x="703508" y="3269816"/>
                </a:cubicBezTo>
                <a:cubicBezTo>
                  <a:pt x="508873" y="3261904"/>
                  <a:pt x="282459" y="3275174"/>
                  <a:pt x="0" y="3269816"/>
                </a:cubicBezTo>
                <a:cubicBezTo>
                  <a:pt x="-29063" y="3053271"/>
                  <a:pt x="-2818" y="2853543"/>
                  <a:pt x="0" y="2615853"/>
                </a:cubicBezTo>
                <a:cubicBezTo>
                  <a:pt x="2818" y="2378163"/>
                  <a:pt x="12645" y="2260169"/>
                  <a:pt x="0" y="2059984"/>
                </a:cubicBezTo>
                <a:cubicBezTo>
                  <a:pt x="-12645" y="1859799"/>
                  <a:pt x="17333" y="1694774"/>
                  <a:pt x="0" y="1504115"/>
                </a:cubicBezTo>
                <a:cubicBezTo>
                  <a:pt x="-17333" y="1313456"/>
                  <a:pt x="18703" y="1149643"/>
                  <a:pt x="0" y="817454"/>
                </a:cubicBezTo>
                <a:cubicBezTo>
                  <a:pt x="-18703" y="485265"/>
                  <a:pt x="-37678" y="360891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anta Claus figurine">
            <a:extLst>
              <a:ext uri="{FF2B5EF4-FFF2-40B4-BE49-F238E27FC236}">
                <a16:creationId xmlns="" xmlns:a16="http://schemas.microsoft.com/office/drawing/2014/main" id="{4065E523-7D08-4D25-8A19-BD4BE481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832675"/>
            <a:ext cx="2095500" cy="1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7872D365-C503-4B94-BE79-7472E3222928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Each sack weighs ____g.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1348EC2-CAC7-4705-817A-7486C6733161}"/>
              </a:ext>
            </a:extLst>
          </p:cNvPr>
          <p:cNvSpPr/>
          <p:nvPr/>
        </p:nvSpPr>
        <p:spPr>
          <a:xfrm>
            <a:off x="1549525" y="3325457"/>
            <a:ext cx="1147965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F86BAEB-46B0-42D0-A25C-2BC712B13021}"/>
              </a:ext>
            </a:extLst>
          </p:cNvPr>
          <p:cNvSpPr/>
          <p:nvPr/>
        </p:nvSpPr>
        <p:spPr>
          <a:xfrm>
            <a:off x="377667" y="3272742"/>
            <a:ext cx="1037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carrots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75CF5C4-93CF-4C9A-8C0F-B50338ECD4AB}"/>
              </a:ext>
            </a:extLst>
          </p:cNvPr>
          <p:cNvSpPr/>
          <p:nvPr/>
        </p:nvSpPr>
        <p:spPr>
          <a:xfrm>
            <a:off x="2664141" y="3325457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="" xmlns:a16="http://schemas.microsoft.com/office/drawing/2014/main" id="{35AA1108-3CC4-46AE-B8C5-58B50404ECC5}"/>
              </a:ext>
            </a:extLst>
          </p:cNvPr>
          <p:cNvSpPr/>
          <p:nvPr/>
        </p:nvSpPr>
        <p:spPr>
          <a:xfrm rot="5400000">
            <a:off x="2329797" y="3061330"/>
            <a:ext cx="222216" cy="178276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414039A-CB28-4E9A-8CA5-1DF887D99665}"/>
              </a:ext>
            </a:extLst>
          </p:cNvPr>
          <p:cNvSpPr/>
          <p:nvPr/>
        </p:nvSpPr>
        <p:spPr>
          <a:xfrm>
            <a:off x="2178653" y="4273107"/>
            <a:ext cx="623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640g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7771392-C51A-4016-A451-31004DAD44D3}"/>
              </a:ext>
            </a:extLst>
          </p:cNvPr>
          <p:cNvSpPr/>
          <p:nvPr/>
        </p:nvSpPr>
        <p:spPr>
          <a:xfrm>
            <a:off x="1551440" y="4669169"/>
            <a:ext cx="1147965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C140BFC-D748-4086-94FA-4CE3B251D86B}"/>
              </a:ext>
            </a:extLst>
          </p:cNvPr>
          <p:cNvSpPr/>
          <p:nvPr/>
        </p:nvSpPr>
        <p:spPr>
          <a:xfrm>
            <a:off x="269916" y="4616454"/>
            <a:ext cx="1146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presents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="" xmlns:a16="http://schemas.microsoft.com/office/drawing/2014/main" id="{1AF5B54E-4739-4814-804A-772D1AFAB5A3}"/>
              </a:ext>
            </a:extLst>
          </p:cNvPr>
          <p:cNvSpPr/>
          <p:nvPr/>
        </p:nvSpPr>
        <p:spPr>
          <a:xfrm rot="5400000">
            <a:off x="2658764" y="4077989"/>
            <a:ext cx="243936" cy="2458585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C80295C-AC3D-49C7-80E1-AE359B2B1455}"/>
              </a:ext>
            </a:extLst>
          </p:cNvPr>
          <p:cNvSpPr/>
          <p:nvPr/>
        </p:nvSpPr>
        <p:spPr>
          <a:xfrm>
            <a:off x="2533077" y="5628250"/>
            <a:ext cx="6238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920g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9" name="Left-right Arrow 1">
            <a:extLst>
              <a:ext uri="{FF2B5EF4-FFF2-40B4-BE49-F238E27FC236}">
                <a16:creationId xmlns="" xmlns:a16="http://schemas.microsoft.com/office/drawing/2014/main" id="{308C9D0F-667C-4DFE-BC66-E5FAB77E69B7}"/>
              </a:ext>
            </a:extLst>
          </p:cNvPr>
          <p:cNvSpPr/>
          <p:nvPr/>
        </p:nvSpPr>
        <p:spPr>
          <a:xfrm>
            <a:off x="3377292" y="3461408"/>
            <a:ext cx="547008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DE6775E-F434-4155-9A27-82C9A3E3CA05}"/>
              </a:ext>
            </a:extLst>
          </p:cNvPr>
          <p:cNvSpPr/>
          <p:nvPr/>
        </p:nvSpPr>
        <p:spPr>
          <a:xfrm>
            <a:off x="2675698" y="4669168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B060F92-51A0-4A45-A051-3E9112429936}"/>
              </a:ext>
            </a:extLst>
          </p:cNvPr>
          <p:cNvSpPr/>
          <p:nvPr/>
        </p:nvSpPr>
        <p:spPr>
          <a:xfrm>
            <a:off x="3332852" y="4667341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4CCDAC4-E63E-4043-804B-C54BF723C2B2}"/>
              </a:ext>
            </a:extLst>
          </p:cNvPr>
          <p:cNvSpPr txBox="1"/>
          <p:nvPr/>
        </p:nvSpPr>
        <p:spPr>
          <a:xfrm>
            <a:off x="6508409" y="3297716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920g – 640g =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A065D28-4317-4F24-85A8-30DF8707C516}"/>
              </a:ext>
            </a:extLst>
          </p:cNvPr>
          <p:cNvSpPr txBox="1"/>
          <p:nvPr/>
        </p:nvSpPr>
        <p:spPr>
          <a:xfrm>
            <a:off x="9033674" y="3304422"/>
            <a:ext cx="843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280g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116ABC8-40D9-4FB3-A00C-47B6EF8DB20C}"/>
              </a:ext>
            </a:extLst>
          </p:cNvPr>
          <p:cNvSpPr txBox="1"/>
          <p:nvPr/>
        </p:nvSpPr>
        <p:spPr>
          <a:xfrm>
            <a:off x="3392988" y="3621658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280g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7872497-918E-4BB8-BE3C-B11B4C0AEF35}"/>
              </a:ext>
            </a:extLst>
          </p:cNvPr>
          <p:cNvSpPr txBox="1"/>
          <p:nvPr/>
        </p:nvSpPr>
        <p:spPr>
          <a:xfrm>
            <a:off x="2696691" y="3307741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280g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E404201-539E-4D65-8A15-C4AF1DE74175}"/>
              </a:ext>
            </a:extLst>
          </p:cNvPr>
          <p:cNvSpPr txBox="1"/>
          <p:nvPr/>
        </p:nvSpPr>
        <p:spPr>
          <a:xfrm>
            <a:off x="6494827" y="4413306"/>
            <a:ext cx="2108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640g – 280g =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678385A-EF1E-45DF-AE9A-3E120EE64D52}"/>
              </a:ext>
            </a:extLst>
          </p:cNvPr>
          <p:cNvSpPr txBox="1"/>
          <p:nvPr/>
        </p:nvSpPr>
        <p:spPr>
          <a:xfrm>
            <a:off x="8986876" y="4406600"/>
            <a:ext cx="843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360g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104975A-9B05-44AC-A8B8-0EF0320B5B64}"/>
              </a:ext>
            </a:extLst>
          </p:cNvPr>
          <p:cNvSpPr txBox="1"/>
          <p:nvPr/>
        </p:nvSpPr>
        <p:spPr>
          <a:xfrm>
            <a:off x="1791712" y="3307741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360g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CBCBEAA-C881-40A5-8CB7-58C25651DA34}"/>
              </a:ext>
            </a:extLst>
          </p:cNvPr>
          <p:cNvSpPr txBox="1"/>
          <p:nvPr/>
        </p:nvSpPr>
        <p:spPr>
          <a:xfrm>
            <a:off x="1801624" y="4638954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360g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1B4C285-4AB9-4217-9814-7F88BC9FE42B}"/>
              </a:ext>
            </a:extLst>
          </p:cNvPr>
          <p:cNvSpPr txBox="1"/>
          <p:nvPr/>
        </p:nvSpPr>
        <p:spPr>
          <a:xfrm>
            <a:off x="3704933" y="5960426"/>
            <a:ext cx="1134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360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2" name="Subtitle 4">
            <a:extLst>
              <a:ext uri="{FF2B5EF4-FFF2-40B4-BE49-F238E27FC236}">
                <a16:creationId xmlns="" xmlns:a16="http://schemas.microsoft.com/office/drawing/2014/main" id="{9B4FC6B6-55D2-4D09-BFDA-1C4A40341A92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Sassoon Infant Std" pitchFamily="34" charset="0"/>
              </a:rPr>
              <a:t>Advent CalenBAR | 19</a:t>
            </a:r>
            <a:r>
              <a:rPr lang="en-GB" baseline="30000">
                <a:latin typeface="Sassoon Infant Std" pitchFamily="34" charset="0"/>
              </a:rPr>
              <a:t>th</a:t>
            </a:r>
            <a:r>
              <a:rPr lang="en-GB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/>
      <p:bldP spid="27" grpId="0" animBg="1"/>
      <p:bldP spid="28" grpId="0"/>
      <p:bldP spid="29" grpId="0" animBg="1"/>
      <p:bldP spid="30" grpId="0" animBg="1"/>
      <p:bldP spid="31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5 bags of sweets and 4 individual sweets to give to his class. Yasmin has 2 bags of sweets and 22 individual sweets to share out.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both have the same number of sweets to give out.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sweets does each child give?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074" name="Picture 2" descr="gray bells">
            <a:extLst>
              <a:ext uri="{FF2B5EF4-FFF2-40B4-BE49-F238E27FC236}">
                <a16:creationId xmlns="" xmlns:a16="http://schemas.microsoft.com/office/drawing/2014/main" id="{BCA02B36-3352-4730-A4B9-83E04C40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80" y="919162"/>
            <a:ext cx="1974519" cy="1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CBA35FA7-8291-4B3F-8962-4EBE6C90315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Sassoon Infant Std" pitchFamily="34" charset="0"/>
              </a:rPr>
              <a:t>Advent CalenBAR | 19</a:t>
            </a:r>
            <a:r>
              <a:rPr lang="en-GB" baseline="30000">
                <a:latin typeface="Sassoon Infant Std" pitchFamily="34" charset="0"/>
              </a:rPr>
              <a:t>th</a:t>
            </a:r>
            <a:r>
              <a:rPr lang="en-GB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5 bags of sweets and 4 individual sweets to give to his class. Yasmin has 2 bags of sweets and 22 individual sweets to share out.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They both have the same number of sweets to give out.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sweets does each child give?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13763900-711B-433B-A246-A0EC74C59E1E}"/>
              </a:ext>
            </a:extLst>
          </p:cNvPr>
          <p:cNvSpPr txBox="1">
            <a:spLocks/>
          </p:cNvSpPr>
          <p:nvPr/>
        </p:nvSpPr>
        <p:spPr>
          <a:xfrm>
            <a:off x="152398" y="6088116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Each child gives____ sweets.</a:t>
            </a:r>
          </a:p>
        </p:txBody>
      </p:sp>
      <p:pic>
        <p:nvPicPr>
          <p:cNvPr id="16" name="Picture 2" descr="gray bells">
            <a:extLst>
              <a:ext uri="{FF2B5EF4-FFF2-40B4-BE49-F238E27FC236}">
                <a16:creationId xmlns="" xmlns:a16="http://schemas.microsoft.com/office/drawing/2014/main" id="{D5CCAFC8-CDD7-43D5-A7E2-AB0A22ED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80" y="919162"/>
            <a:ext cx="1974519" cy="1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4E0BCFB-CB46-42B9-B932-F18ACE519897}"/>
              </a:ext>
            </a:extLst>
          </p:cNvPr>
          <p:cNvSpPr/>
          <p:nvPr/>
        </p:nvSpPr>
        <p:spPr>
          <a:xfrm>
            <a:off x="790499" y="3429000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Chen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A4E65A1-EBDD-4C14-8163-E3DA90BF1E30}"/>
              </a:ext>
            </a:extLst>
          </p:cNvPr>
          <p:cNvSpPr/>
          <p:nvPr/>
        </p:nvSpPr>
        <p:spPr>
          <a:xfrm>
            <a:off x="1719288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8D68298-6159-4E50-9A05-C7306467C569}"/>
              </a:ext>
            </a:extLst>
          </p:cNvPr>
          <p:cNvSpPr/>
          <p:nvPr/>
        </p:nvSpPr>
        <p:spPr>
          <a:xfrm>
            <a:off x="2159040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7B339BF-CDB0-4CF3-9E36-CEA52F7C0322}"/>
              </a:ext>
            </a:extLst>
          </p:cNvPr>
          <p:cNvSpPr/>
          <p:nvPr/>
        </p:nvSpPr>
        <p:spPr>
          <a:xfrm>
            <a:off x="2598792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D4287C22-D2D1-476E-8F53-A289DAC4E539}"/>
              </a:ext>
            </a:extLst>
          </p:cNvPr>
          <p:cNvSpPr/>
          <p:nvPr/>
        </p:nvSpPr>
        <p:spPr>
          <a:xfrm>
            <a:off x="3056791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55B13727-5E02-4874-9705-883717EA13C8}"/>
              </a:ext>
            </a:extLst>
          </p:cNvPr>
          <p:cNvSpPr/>
          <p:nvPr/>
        </p:nvSpPr>
        <p:spPr>
          <a:xfrm>
            <a:off x="3521725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FBE54E4-B165-486B-AEF2-169629FB75CB}"/>
              </a:ext>
            </a:extLst>
          </p:cNvPr>
          <p:cNvSpPr/>
          <p:nvPr/>
        </p:nvSpPr>
        <p:spPr>
          <a:xfrm>
            <a:off x="1719288" y="4432256"/>
            <a:ext cx="43975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666F906-9990-493E-AB98-2A19C28D32BA}"/>
              </a:ext>
            </a:extLst>
          </p:cNvPr>
          <p:cNvSpPr/>
          <p:nvPr/>
        </p:nvSpPr>
        <p:spPr>
          <a:xfrm>
            <a:off x="2159040" y="4432256"/>
            <a:ext cx="43975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49EC0CDD-8211-4A40-B0A6-4D752F5EC2BE}"/>
              </a:ext>
            </a:extLst>
          </p:cNvPr>
          <p:cNvSpPr/>
          <p:nvPr/>
        </p:nvSpPr>
        <p:spPr>
          <a:xfrm>
            <a:off x="666556" y="4432256"/>
            <a:ext cx="83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07DC204-AE01-4498-B211-8EDF9A1BF8AD}"/>
              </a:ext>
            </a:extLst>
          </p:cNvPr>
          <p:cNvSpPr/>
          <p:nvPr/>
        </p:nvSpPr>
        <p:spPr>
          <a:xfrm>
            <a:off x="3986659" y="3429000"/>
            <a:ext cx="26963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B92A82F3-1BD0-4660-8D4A-106FB0B59992}"/>
              </a:ext>
            </a:extLst>
          </p:cNvPr>
          <p:cNvSpPr/>
          <p:nvPr/>
        </p:nvSpPr>
        <p:spPr>
          <a:xfrm>
            <a:off x="2598791" y="4432256"/>
            <a:ext cx="165750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89FE40C2-714E-42E3-B692-B83128C87297}"/>
              </a:ext>
            </a:extLst>
          </p:cNvPr>
          <p:cNvSpPr/>
          <p:nvPr/>
        </p:nvSpPr>
        <p:spPr>
          <a:xfrm>
            <a:off x="2598790" y="4432256"/>
            <a:ext cx="1387869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BDED2DB0-6F0B-4D94-8D2B-B7BB7598EFC0}"/>
              </a:ext>
            </a:extLst>
          </p:cNvPr>
          <p:cNvSpPr/>
          <p:nvPr/>
        </p:nvSpPr>
        <p:spPr>
          <a:xfrm>
            <a:off x="3990142" y="4432256"/>
            <a:ext cx="262668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C29EC74D-C00B-40BA-8E36-E6480CBC2AB5}"/>
              </a:ext>
            </a:extLst>
          </p:cNvPr>
          <p:cNvSpPr/>
          <p:nvPr/>
        </p:nvSpPr>
        <p:spPr>
          <a:xfrm>
            <a:off x="2598790" y="4432256"/>
            <a:ext cx="1387869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1EDD009-A7A4-41E3-A2AC-2FB43EAD2506}"/>
              </a:ext>
            </a:extLst>
          </p:cNvPr>
          <p:cNvSpPr txBox="1"/>
          <p:nvPr/>
        </p:nvSpPr>
        <p:spPr>
          <a:xfrm>
            <a:off x="6508409" y="3297716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22 – 4 =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D7B5782-1DEF-40F1-9A4D-50407062369A}"/>
              </a:ext>
            </a:extLst>
          </p:cNvPr>
          <p:cNvSpPr txBox="1"/>
          <p:nvPr/>
        </p:nvSpPr>
        <p:spPr>
          <a:xfrm>
            <a:off x="8057125" y="3282624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18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="" xmlns:a16="http://schemas.microsoft.com/office/drawing/2014/main" id="{7295047F-07D0-4D6D-8D2C-22F10F2DF88D}"/>
              </a:ext>
            </a:extLst>
          </p:cNvPr>
          <p:cNvSpPr/>
          <p:nvPr/>
        </p:nvSpPr>
        <p:spPr>
          <a:xfrm rot="5400000" flipH="1">
            <a:off x="3199557" y="2623086"/>
            <a:ext cx="211520" cy="1362684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338FE40-3548-4A39-AF49-48E3BB67E330}"/>
              </a:ext>
            </a:extLst>
          </p:cNvPr>
          <p:cNvSpPr txBox="1"/>
          <p:nvPr/>
        </p:nvSpPr>
        <p:spPr>
          <a:xfrm>
            <a:off x="3100774" y="2638434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18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518A46B-1067-451B-8BBE-BEC334403C0F}"/>
              </a:ext>
            </a:extLst>
          </p:cNvPr>
          <p:cNvSpPr txBox="1"/>
          <p:nvPr/>
        </p:nvSpPr>
        <p:spPr>
          <a:xfrm>
            <a:off x="6508409" y="3872362"/>
            <a:ext cx="156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18 ÷ 3 =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929C625-B6A4-4C90-A5B5-5589F75A095A}"/>
              </a:ext>
            </a:extLst>
          </p:cNvPr>
          <p:cNvSpPr txBox="1"/>
          <p:nvPr/>
        </p:nvSpPr>
        <p:spPr>
          <a:xfrm>
            <a:off x="8015887" y="3885121"/>
            <a:ext cx="56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C93E437-1D42-4211-94DA-50E981411AFF}"/>
              </a:ext>
            </a:extLst>
          </p:cNvPr>
          <p:cNvSpPr txBox="1"/>
          <p:nvPr/>
        </p:nvSpPr>
        <p:spPr>
          <a:xfrm>
            <a:off x="2563789" y="3356917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20E81AA0-1589-44B5-A250-895870A4BF33}"/>
              </a:ext>
            </a:extLst>
          </p:cNvPr>
          <p:cNvSpPr txBox="1"/>
          <p:nvPr/>
        </p:nvSpPr>
        <p:spPr>
          <a:xfrm>
            <a:off x="3018508" y="3356615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09C7F4E9-9BB6-4A7E-8487-53A8C9149791}"/>
              </a:ext>
            </a:extLst>
          </p:cNvPr>
          <p:cNvSpPr txBox="1"/>
          <p:nvPr/>
        </p:nvSpPr>
        <p:spPr>
          <a:xfrm>
            <a:off x="3496739" y="3352592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A8A76E5-1828-4902-AD93-0203F5702B1F}"/>
              </a:ext>
            </a:extLst>
          </p:cNvPr>
          <p:cNvSpPr txBox="1"/>
          <p:nvPr/>
        </p:nvSpPr>
        <p:spPr>
          <a:xfrm>
            <a:off x="2112723" y="3362181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8D4533E-4A9E-4D14-ADC4-8B3CAA5B056E}"/>
              </a:ext>
            </a:extLst>
          </p:cNvPr>
          <p:cNvSpPr txBox="1"/>
          <p:nvPr/>
        </p:nvSpPr>
        <p:spPr>
          <a:xfrm>
            <a:off x="1679907" y="3356615"/>
            <a:ext cx="514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55FE28B8-B405-45EC-8630-76C3D2116B46}"/>
              </a:ext>
            </a:extLst>
          </p:cNvPr>
          <p:cNvSpPr txBox="1"/>
          <p:nvPr/>
        </p:nvSpPr>
        <p:spPr>
          <a:xfrm>
            <a:off x="6508408" y="4491443"/>
            <a:ext cx="2421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(6 x 5) + 4 = 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D6F07669-C7AE-42BC-B6A1-E78474065F54}"/>
              </a:ext>
            </a:extLst>
          </p:cNvPr>
          <p:cNvSpPr txBox="1"/>
          <p:nvPr/>
        </p:nvSpPr>
        <p:spPr>
          <a:xfrm>
            <a:off x="8765225" y="4491443"/>
            <a:ext cx="154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53608AB-39EA-4E90-BF86-9FB995EDE0A8}"/>
              </a:ext>
            </a:extLst>
          </p:cNvPr>
          <p:cNvSpPr txBox="1"/>
          <p:nvPr/>
        </p:nvSpPr>
        <p:spPr>
          <a:xfrm>
            <a:off x="3204388" y="5964357"/>
            <a:ext cx="95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55" name="Right Brace 54">
            <a:extLst>
              <a:ext uri="{FF2B5EF4-FFF2-40B4-BE49-F238E27FC236}">
                <a16:creationId xmlns="" xmlns:a16="http://schemas.microsoft.com/office/drawing/2014/main" id="{3DBC6E83-93D5-4019-82D9-E29FDF0C7DEE}"/>
              </a:ext>
            </a:extLst>
          </p:cNvPr>
          <p:cNvSpPr/>
          <p:nvPr/>
        </p:nvSpPr>
        <p:spPr>
          <a:xfrm rot="5400000">
            <a:off x="3316093" y="4207947"/>
            <a:ext cx="269584" cy="1603850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DA08272E-AE6B-46E4-BF38-83D227D73C1F}"/>
              </a:ext>
            </a:extLst>
          </p:cNvPr>
          <p:cNvSpPr txBox="1"/>
          <p:nvPr/>
        </p:nvSpPr>
        <p:spPr>
          <a:xfrm>
            <a:off x="3246342" y="5292174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Subtitle 4">
            <a:extLst>
              <a:ext uri="{FF2B5EF4-FFF2-40B4-BE49-F238E27FC236}">
                <a16:creationId xmlns="" xmlns:a16="http://schemas.microsoft.com/office/drawing/2014/main" id="{1244F4A0-0309-4A8F-8769-0B6042937AE1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latin typeface="Sassoon Infant Std" pitchFamily="34" charset="0"/>
              </a:rPr>
              <a:t>Advent CalenBAR | 19</a:t>
            </a:r>
            <a:r>
              <a:rPr lang="en-GB" baseline="30000">
                <a:latin typeface="Sassoon Infant Std" pitchFamily="34" charset="0"/>
              </a:rPr>
              <a:t>th</a:t>
            </a:r>
            <a:r>
              <a:rPr lang="en-GB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5" grpId="1" animBg="1"/>
      <p:bldP spid="56" grpId="0"/>
      <p:bldP spid="5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2809</TotalTime>
  <Words>611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Sassoon Infant Rg</vt:lpstr>
      <vt:lpstr>Muli</vt:lpstr>
      <vt:lpstr>Lato</vt:lpstr>
      <vt:lpstr>Sassoon Infant Std</vt:lpstr>
      <vt:lpstr>Lato Light</vt:lpstr>
      <vt:lpstr>Calibri</vt:lpstr>
      <vt:lpstr>Calibri Light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240</cp:revision>
  <dcterms:created xsi:type="dcterms:W3CDTF">2020-10-12T14:10:39Z</dcterms:created>
  <dcterms:modified xsi:type="dcterms:W3CDTF">2020-12-16T15:24:25Z</dcterms:modified>
</cp:coreProperties>
</file>