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webextensions/taskpanes.xml" ContentType="application/vnd.ms-office.webextensiontaskpanes+xml"/>
  <Override PartName="/ppt/webextensions/webextension1.xml" ContentType="application/vnd.ms-office.webextension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58"/>
  </p:notesMasterIdLst>
  <p:handoutMasterIdLst>
    <p:handoutMasterId r:id="rId59"/>
  </p:handoutMasterIdLst>
  <p:sldIdLst>
    <p:sldId id="320" r:id="rId2"/>
    <p:sldId id="321" r:id="rId3"/>
    <p:sldId id="372" r:id="rId4"/>
    <p:sldId id="373" r:id="rId5"/>
    <p:sldId id="464" r:id="rId6"/>
    <p:sldId id="471" r:id="rId7"/>
    <p:sldId id="470" r:id="rId8"/>
    <p:sldId id="469" r:id="rId9"/>
    <p:sldId id="468" r:id="rId10"/>
    <p:sldId id="467" r:id="rId11"/>
    <p:sldId id="466" r:id="rId12"/>
    <p:sldId id="465" r:id="rId13"/>
    <p:sldId id="437" r:id="rId14"/>
    <p:sldId id="438" r:id="rId15"/>
    <p:sldId id="462" r:id="rId16"/>
    <p:sldId id="443" r:id="rId17"/>
    <p:sldId id="442" r:id="rId18"/>
    <p:sldId id="463" r:id="rId19"/>
    <p:sldId id="441" r:id="rId20"/>
    <p:sldId id="440" r:id="rId21"/>
    <p:sldId id="439" r:id="rId22"/>
    <p:sldId id="444" r:id="rId23"/>
    <p:sldId id="452" r:id="rId24"/>
    <p:sldId id="451" r:id="rId25"/>
    <p:sldId id="450" r:id="rId26"/>
    <p:sldId id="449" r:id="rId27"/>
    <p:sldId id="448" r:id="rId28"/>
    <p:sldId id="447" r:id="rId29"/>
    <p:sldId id="446" r:id="rId30"/>
    <p:sldId id="445" r:id="rId31"/>
    <p:sldId id="453" r:id="rId32"/>
    <p:sldId id="461" r:id="rId33"/>
    <p:sldId id="460" r:id="rId34"/>
    <p:sldId id="459" r:id="rId35"/>
    <p:sldId id="458" r:id="rId36"/>
    <p:sldId id="457" r:id="rId37"/>
    <p:sldId id="456" r:id="rId38"/>
    <p:sldId id="455" r:id="rId39"/>
    <p:sldId id="454" r:id="rId40"/>
    <p:sldId id="472" r:id="rId41"/>
    <p:sldId id="473" r:id="rId42"/>
    <p:sldId id="433" r:id="rId43"/>
    <p:sldId id="436" r:id="rId44"/>
    <p:sldId id="435" r:id="rId45"/>
    <p:sldId id="434" r:id="rId46"/>
    <p:sldId id="476" r:id="rId47"/>
    <p:sldId id="477" r:id="rId48"/>
    <p:sldId id="480" r:id="rId49"/>
    <p:sldId id="479" r:id="rId50"/>
    <p:sldId id="478" r:id="rId51"/>
    <p:sldId id="481" r:id="rId52"/>
    <p:sldId id="483" r:id="rId53"/>
    <p:sldId id="484" r:id="rId54"/>
    <p:sldId id="370" r:id="rId55"/>
    <p:sldId id="474" r:id="rId56"/>
    <p:sldId id="475" r:id="rId57"/>
  </p:sldIdLst>
  <p:sldSz cx="12192000" cy="6858000"/>
  <p:notesSz cx="6858000" cy="9144000"/>
  <p:embeddedFontLst>
    <p:embeddedFont>
      <p:font typeface="OpenDyslexicAlta" panose="020B0604020202020204" charset="0"/>
      <p:regular r:id="rId60"/>
      <p:bold r:id="rId61"/>
      <p:italic r:id="rId62"/>
      <p:boldItalic r:id="rId63"/>
    </p:embeddedFont>
    <p:embeddedFont>
      <p:font typeface="Muli" panose="020B0604020202020204" charset="0"/>
      <p:regular r:id="rId64"/>
      <p:bold r:id="rId65"/>
      <p:italic r:id="rId66"/>
      <p:boldItalic r:id="rId67"/>
    </p:embeddedFont>
    <p:embeddedFont>
      <p:font typeface="OpenDyslexic" panose="020B0604020202020204" charset="0"/>
      <p:regular r:id="rId68"/>
      <p:bold r:id="rId69"/>
      <p:italic r:id="rId70"/>
      <p:boldItalic r:id="rId71"/>
    </p:embeddedFont>
    <p:embeddedFont>
      <p:font typeface="Lato Light" panose="020F0302020204030203" pitchFamily="34" charset="0"/>
      <p:regular r:id="rId72"/>
    </p:embeddedFont>
    <p:embeddedFont>
      <p:font typeface="Calibri" panose="020F0502020204030204" pitchFamily="34" charset="0"/>
      <p:regular r:id="rId73"/>
      <p:bold r:id="rId74"/>
      <p:italic r:id="rId75"/>
      <p:boldItalic r:id="rId76"/>
    </p:embeddedFont>
    <p:embeddedFont>
      <p:font typeface="Lato" panose="020F0502020204030203" pitchFamily="34" charset="0"/>
      <p:regular r:id="rId77"/>
      <p:bold r:id="rId7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860"/>
    <a:srgbClr val="7957D5"/>
    <a:srgbClr val="FFDD57"/>
    <a:srgbClr val="23D160"/>
    <a:srgbClr val="3273DC"/>
    <a:srgbClr val="209CEE"/>
    <a:srgbClr val="000000"/>
    <a:srgbClr val="121212"/>
    <a:srgbClr val="44A6ED"/>
    <a:srgbClr val="A4BF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8889" autoAdjust="0"/>
    <p:restoredTop sz="66099" autoAdjust="0"/>
  </p:normalViewPr>
  <p:slideViewPr>
    <p:cSldViewPr snapToGrid="0" snapToObjects="1">
      <p:cViewPr>
        <p:scale>
          <a:sx n="56" d="100"/>
          <a:sy n="56" d="100"/>
        </p:scale>
        <p:origin x="-678" y="-390"/>
      </p:cViewPr>
      <p:guideLst>
        <p:guide orient="horz" pos="2160"/>
        <p:guide pos="3817"/>
      </p:guideLst>
    </p:cSldViewPr>
  </p:slideViewPr>
  <p:outlineViewPr>
    <p:cViewPr>
      <p:scale>
        <a:sx n="33" d="100"/>
        <a:sy n="33" d="100"/>
      </p:scale>
      <p:origin x="0" y="-65296"/>
    </p:cViewPr>
  </p:outlineViewPr>
  <p:notesTextViewPr>
    <p:cViewPr>
      <p:scale>
        <a:sx n="65" d="100"/>
        <a:sy n="6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0" d="100"/>
          <a:sy n="90" d="100"/>
        </p:scale>
        <p:origin x="3840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font" Target="fonts/font4.fntdata"/><Relationship Id="rId68" Type="http://schemas.openxmlformats.org/officeDocument/2006/relationships/font" Target="fonts/font9.fntdata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74" Type="http://schemas.openxmlformats.org/officeDocument/2006/relationships/font" Target="fonts/font15.fntdata"/><Relationship Id="rId79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font" Target="fonts/font2.fntdata"/><Relationship Id="rId82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font" Target="fonts/font5.fntdata"/><Relationship Id="rId69" Type="http://schemas.openxmlformats.org/officeDocument/2006/relationships/font" Target="fonts/font10.fntdata"/><Relationship Id="rId77" Type="http://schemas.openxmlformats.org/officeDocument/2006/relationships/font" Target="fonts/font18.fntdata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font" Target="fonts/font13.fntdata"/><Relationship Id="rId80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handoutMaster" Target="handoutMasters/handoutMaster1.xml"/><Relationship Id="rId67" Type="http://schemas.openxmlformats.org/officeDocument/2006/relationships/font" Target="fonts/font8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font" Target="fonts/font3.fntdata"/><Relationship Id="rId70" Type="http://schemas.openxmlformats.org/officeDocument/2006/relationships/font" Target="fonts/font11.fntdata"/><Relationship Id="rId75" Type="http://schemas.openxmlformats.org/officeDocument/2006/relationships/font" Target="fonts/font1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font" Target="fonts/font1.fntdata"/><Relationship Id="rId65" Type="http://schemas.openxmlformats.org/officeDocument/2006/relationships/font" Target="fonts/font6.fntdata"/><Relationship Id="rId73" Type="http://schemas.openxmlformats.org/officeDocument/2006/relationships/font" Target="fonts/font14.fntdata"/><Relationship Id="rId78" Type="http://schemas.openxmlformats.org/officeDocument/2006/relationships/font" Target="fonts/font19.fntdata"/><Relationship Id="rId8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font" Target="fonts/font17.fntdata"/><Relationship Id="rId7" Type="http://schemas.openxmlformats.org/officeDocument/2006/relationships/slide" Target="slides/slide6.xml"/><Relationship Id="rId71" Type="http://schemas.openxmlformats.org/officeDocument/2006/relationships/font" Target="fonts/font12.fntdata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font" Target="fonts/font7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AC86F298-EB3E-D446-A729-C248AB8A5D7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F37BEABC-4AC1-4C4F-BDDB-0B8FF7D20C2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/>
              <a:t>10/07/2019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7DF2A76-21C6-4F49-AC41-288B2976B3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Place Value Lesson 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B0984667-866C-EF45-A262-122686295C4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C7A863-B317-0C4D-8D45-833380E639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3359319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/>
              <a:t>10/07/2019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Place Value Lesson 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7C66A0-413B-D942-BD25-0759297794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5309553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479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58354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69480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61773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48020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56136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85224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49663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549662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38429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48610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412842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919337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823415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454477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946008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47578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653644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55329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741308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16572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38193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97510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598733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304344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576369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828011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257817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32138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764297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617594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94006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52124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612288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7796832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2865360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875494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4511254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9893167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9714423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0284819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2444779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8615077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50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39310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5723870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51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0419144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52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967467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53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6943142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54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2506615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55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4038301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56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81471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3531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86079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10920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58537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999" y="2666346"/>
            <a:ext cx="9144000" cy="1870364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xmlns="" id="{B2F3C88D-BF6E-6D4C-9A25-CACB03AA20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17911" y="6244985"/>
            <a:ext cx="3369375" cy="369332"/>
          </a:xfrm>
        </p:spPr>
        <p:txBody>
          <a:bodyPr anchor="b">
            <a:norm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Muli" pitchFamily="2" charset="77"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A1D45BA0-7B16-364F-96FA-7CCD74809633}"/>
              </a:ext>
            </a:extLst>
          </p:cNvPr>
          <p:cNvSpPr txBox="1"/>
          <p:nvPr userDrawn="1"/>
        </p:nvSpPr>
        <p:spPr>
          <a:xfrm>
            <a:off x="3283162" y="6261027"/>
            <a:ext cx="717425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600" b="1" i="0" dirty="0">
                <a:solidFill>
                  <a:schemeClr val="bg1"/>
                </a:solidFill>
                <a:latin typeface="Muli" pitchFamily="2" charset="77"/>
              </a:rPr>
              <a:t>Unit: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xmlns="" id="{204E8ED3-ED92-2F44-AA0C-C3500973984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001412" y="6244985"/>
            <a:ext cx="641969" cy="369332"/>
          </a:xfrm>
        </p:spPr>
        <p:txBody>
          <a:bodyPr anchor="b">
            <a:norm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Muli" pitchFamily="2" charset="77"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543EE4B3-C0E4-AE42-921D-72A75F2D0332}"/>
              </a:ext>
            </a:extLst>
          </p:cNvPr>
          <p:cNvSpPr txBox="1"/>
          <p:nvPr userDrawn="1"/>
        </p:nvSpPr>
        <p:spPr>
          <a:xfrm>
            <a:off x="10038030" y="6261027"/>
            <a:ext cx="963382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600" b="1" i="0" dirty="0">
                <a:solidFill>
                  <a:schemeClr val="bg1"/>
                </a:solidFill>
                <a:latin typeface="Muli" pitchFamily="2" charset="77"/>
              </a:rPr>
              <a:t>Lesson: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B555FC76-808A-0046-94B4-D7D729C67DD3}"/>
              </a:ext>
            </a:extLst>
          </p:cNvPr>
          <p:cNvSpPr txBox="1"/>
          <p:nvPr userDrawn="1"/>
        </p:nvSpPr>
        <p:spPr>
          <a:xfrm>
            <a:off x="236893" y="6261027"/>
            <a:ext cx="787235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600" b="1" i="0" dirty="0">
                <a:solidFill>
                  <a:schemeClr val="bg1"/>
                </a:solidFill>
                <a:latin typeface="Muli" pitchFamily="2" charset="77"/>
              </a:rPr>
              <a:t>Term: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xmlns="" id="{5F8ED0D7-1D3B-EA40-89A6-FE5BFCF6799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55020" y="6247672"/>
            <a:ext cx="2213630" cy="366645"/>
          </a:xfrm>
        </p:spPr>
        <p:txBody>
          <a:bodyPr anchor="b">
            <a:noAutofit/>
          </a:bodyPr>
          <a:lstStyle>
            <a:lvl1pPr marL="0" indent="0">
              <a:buNone/>
              <a:defRPr sz="1800">
                <a:solidFill>
                  <a:schemeClr val="bg1"/>
                </a:solidFill>
                <a:latin typeface="Muli" pitchFamily="2" charset="77"/>
              </a:defRPr>
            </a:lvl1pPr>
            <a:lvl2pPr>
              <a:defRPr sz="1800">
                <a:solidFill>
                  <a:schemeClr val="bg1"/>
                </a:solidFill>
                <a:latin typeface="Muli" pitchFamily="2" charset="77"/>
              </a:defRPr>
            </a:lvl2pPr>
            <a:lvl3pPr>
              <a:defRPr sz="1800">
                <a:solidFill>
                  <a:schemeClr val="bg1"/>
                </a:solidFill>
                <a:latin typeface="Muli" pitchFamily="2" charset="77"/>
              </a:defRPr>
            </a:lvl3pPr>
            <a:lvl4pPr>
              <a:defRPr sz="1800">
                <a:solidFill>
                  <a:schemeClr val="bg1"/>
                </a:solidFill>
                <a:latin typeface="Muli" pitchFamily="2" charset="77"/>
              </a:defRPr>
            </a:lvl4pPr>
            <a:lvl5pPr>
              <a:defRPr sz="1800">
                <a:solidFill>
                  <a:schemeClr val="bg1"/>
                </a:solidFill>
                <a:latin typeface="Muli" pitchFamily="2" charset="77"/>
              </a:defRPr>
            </a:lvl5pPr>
          </a:lstStyle>
          <a:p>
            <a:pPr lvl="0"/>
            <a:endParaRPr lang="en-GB" dirty="0"/>
          </a:p>
        </p:txBody>
      </p:sp>
      <p:pic>
        <p:nvPicPr>
          <p:cNvPr id="10" name="Picture 9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3168000" y="928800"/>
            <a:ext cx="5280660" cy="899795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1961826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2764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98096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0442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77579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4426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926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D22C0101-D23A-5C4E-A28F-EEE925C2BAFE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5BA0AB86-75A7-554E-9835-D9E30F3233C2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821396605"/>
              </p:ext>
            </p:extLst>
          </p:nvPr>
        </p:nvGraphicFramePr>
        <p:xfrm>
          <a:off x="368075" y="335814"/>
          <a:ext cx="9055100" cy="867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6503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8900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33917">
                <a:tc>
                  <a:txBody>
                    <a:bodyPr/>
                    <a:lstStyle/>
                    <a:p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3917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Lato" panose="020F0502020204030203" pitchFamily="34" charset="77"/>
                        </a:rPr>
                        <a:t>Lesson: 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0" name="Text Placeholder 8">
            <a:extLst>
              <a:ext uri="{FF2B5EF4-FFF2-40B4-BE49-F238E27FC236}">
                <a16:creationId xmlns:a16="http://schemas.microsoft.com/office/drawing/2014/main" xmlns="" id="{D89521DD-EB1B-DB4F-AF92-E0AA49E4BF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91130" y="805579"/>
            <a:ext cx="427037" cy="362803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1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7CCCC1F5-259E-4B4B-BD71-985F5006602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3622" y="325965"/>
            <a:ext cx="1154545" cy="41913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Place Value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xmlns="" id="{2B829687-5986-4D4A-9EAC-01CD129F7C4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518167" y="325967"/>
            <a:ext cx="7900555" cy="867834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xmlns="" id="{3A402356-13E0-F64F-AEAF-C92A30D3DD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885" y="1468986"/>
            <a:ext cx="11556570" cy="5039298"/>
          </a:xfrm>
        </p:spPr>
        <p:txBody>
          <a:bodyPr/>
          <a:lstStyle>
            <a:lvl1pPr>
              <a:defRPr>
                <a:latin typeface="Muli" pitchFamily="2" charset="77"/>
              </a:defRPr>
            </a:lvl1pPr>
            <a:lvl2pPr>
              <a:defRPr>
                <a:latin typeface="Muli" pitchFamily="2" charset="77"/>
              </a:defRPr>
            </a:lvl2pPr>
            <a:lvl3pPr>
              <a:defRPr>
                <a:latin typeface="Muli" pitchFamily="2" charset="77"/>
              </a:defRPr>
            </a:lvl3pPr>
            <a:lvl4pPr>
              <a:defRPr>
                <a:latin typeface="Muli" pitchFamily="2" charset="77"/>
              </a:defRPr>
            </a:lvl4pPr>
            <a:lvl5pPr>
              <a:defRPr>
                <a:latin typeface="Muli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2" name="Picture 11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562970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D22C0101-D23A-5C4E-A28F-EEE925C2BAFE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5BA0AB86-75A7-554E-9835-D9E30F3233C2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077034169"/>
              </p:ext>
            </p:extLst>
          </p:nvPr>
        </p:nvGraphicFramePr>
        <p:xfrm>
          <a:off x="384117" y="335814"/>
          <a:ext cx="9055100" cy="867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6503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8900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33917">
                <a:tc>
                  <a:txBody>
                    <a:bodyPr/>
                    <a:lstStyle/>
                    <a:p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3917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Lato" panose="020F0502020204030203" pitchFamily="34" charset="77"/>
                        </a:rPr>
                        <a:t>Lesson: 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0" name="Text Placeholder 8">
            <a:extLst>
              <a:ext uri="{FF2B5EF4-FFF2-40B4-BE49-F238E27FC236}">
                <a16:creationId xmlns:a16="http://schemas.microsoft.com/office/drawing/2014/main" xmlns="" id="{D89521DD-EB1B-DB4F-AF92-E0AA49E4BF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7172" y="805579"/>
            <a:ext cx="427037" cy="362803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1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7CCCC1F5-259E-4B4B-BD71-985F5006602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79664" y="325965"/>
            <a:ext cx="1154545" cy="41913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Place Value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xmlns="" id="{2B829687-5986-4D4A-9EAC-01CD129F7C4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534209" y="325967"/>
            <a:ext cx="7900555" cy="867834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endParaRPr lang="en-GB" dirty="0"/>
          </a:p>
        </p:txBody>
      </p:sp>
      <p:pic>
        <p:nvPicPr>
          <p:cNvPr id="12" name="Picture 11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2787758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2CA7A3E8-3E3C-9545-B15C-D2AF00F7E362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Muli" pitchFamily="2" charset="77"/>
              </a:defRPr>
            </a:lvl1pPr>
            <a:lvl2pPr>
              <a:defRPr>
                <a:latin typeface="Muli" pitchFamily="2" charset="77"/>
              </a:defRPr>
            </a:lvl2pPr>
            <a:lvl3pPr>
              <a:defRPr>
                <a:latin typeface="Muli" pitchFamily="2" charset="77"/>
              </a:defRPr>
            </a:lvl3pPr>
            <a:lvl4pPr>
              <a:defRPr>
                <a:latin typeface="Muli" pitchFamily="2" charset="77"/>
              </a:defRPr>
            </a:lvl4pPr>
            <a:lvl5pPr>
              <a:defRPr>
                <a:latin typeface="Muli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uli" pitchFamily="2" charset="77"/>
              </a:defRPr>
            </a:lvl1pPr>
          </a:lstStyle>
          <a:p>
            <a:r>
              <a:rPr lang="en-GB"/>
              <a:t>Sample Slides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Muli" pitchFamily="2" charset="77"/>
              </a:defRPr>
            </a:lvl1pPr>
          </a:lstStyle>
          <a:p>
            <a:fld id="{29D7F810-DEEF-074C-B140-2A2C318EAFDC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3" name="Picture 12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3990141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2CA7A3E8-3E3C-9545-B15C-D2AF00F7E362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uli" pitchFamily="2" charset="77"/>
              </a:defRPr>
            </a:lvl1pPr>
          </a:lstStyle>
          <a:p>
            <a:r>
              <a:rPr lang="en-GB"/>
              <a:t>Sample Slides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Muli" pitchFamily="2" charset="77"/>
              </a:defRPr>
            </a:lvl1pPr>
          </a:lstStyle>
          <a:p>
            <a:fld id="{29D7F810-DEEF-074C-B140-2A2C318EAFDC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3" name="Picture 12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2701400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Questio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4403F0EC-BACB-B74E-A7F5-23CAB3DFDA3B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31925"/>
            <a:ext cx="10515600" cy="1325563"/>
          </a:xfrm>
        </p:spPr>
        <p:txBody>
          <a:bodyPr/>
          <a:lstStyle>
            <a:lvl1pPr algn="ctr">
              <a:defRPr>
                <a:latin typeface="OpenDyslexicAlta" pitchFamily="2" charset="77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3520441"/>
            <a:ext cx="10515600" cy="2656522"/>
          </a:xfrm>
        </p:spPr>
        <p:txBody>
          <a:bodyPr>
            <a:normAutofit/>
          </a:bodyPr>
          <a:lstStyle>
            <a:lvl1pPr marL="0" indent="0">
              <a:buNone/>
              <a:defRPr sz="4200">
                <a:solidFill>
                  <a:srgbClr val="0070C0"/>
                </a:solidFill>
              </a:defRPr>
            </a:lvl1pPr>
            <a:lvl2pPr>
              <a:defRPr>
                <a:solidFill>
                  <a:srgbClr val="0070C0"/>
                </a:solidFill>
              </a:defRPr>
            </a:lvl2pPr>
            <a:lvl3pPr>
              <a:defRPr>
                <a:solidFill>
                  <a:srgbClr val="0070C0"/>
                </a:solidFill>
              </a:defRPr>
            </a:lvl3pPr>
            <a:lvl4pPr>
              <a:defRPr>
                <a:solidFill>
                  <a:srgbClr val="0070C0"/>
                </a:solidFill>
              </a:defRPr>
            </a:lvl4pPr>
            <a:lvl5pPr>
              <a:defRPr>
                <a:solidFill>
                  <a:srgbClr val="0070C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1" name="Picture 10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2739744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xmlns="" id="{4A8255E2-8D62-EF46-8A29-C45CCF03D89D}"/>
              </a:ext>
            </a:extLst>
          </p:cNvPr>
          <p:cNvSpPr txBox="1">
            <a:spLocks/>
          </p:cNvSpPr>
          <p:nvPr userDrawn="1"/>
        </p:nvSpPr>
        <p:spPr>
          <a:xfrm>
            <a:off x="838200" y="128546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Muli" pitchFamily="2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E6FE96F-DDC5-F246-8640-2EF68EEC1D75}" type="datetime1">
              <a:rPr lang="en-GB" smtClean="0"/>
              <a:pPr/>
              <a:t>19/07/2020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6327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3537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2335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1597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3" r:id="rId3"/>
    <p:sldLayoutId id="2147483660" r:id="rId4"/>
    <p:sldLayoutId id="2147483664" r:id="rId5"/>
    <p:sldLayoutId id="2147483662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Lato Light" panose="020F0302020204030203" pitchFamily="34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emf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tiff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tiff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xmlns="" id="{FDEECE2B-4F07-3243-A1BF-25C2CD33540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Year 4 </a:t>
            </a:r>
            <a:br>
              <a:rPr lang="en-GB" dirty="0"/>
            </a:br>
            <a:r>
              <a:rPr lang="en-GB" dirty="0"/>
              <a:t>Spring Block 1: Multiplication and Division</a:t>
            </a:r>
          </a:p>
          <a:p>
            <a:r>
              <a:rPr lang="en-GB" dirty="0"/>
              <a:t>Lesson 6: To be able to multiply 2-digit numbers by 1-digit numbers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6096D93-4A8A-F349-8E04-EC67E07A6F7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17911" y="6221692"/>
            <a:ext cx="3369375" cy="369332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Block 1 – Multiplication and Division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BE0A8668-F4BF-FD46-97FE-DF79A2E595C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6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FFFB0E5C-B4F3-0F47-AF95-9A5EE6D06A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5981" y="1956878"/>
            <a:ext cx="1574800" cy="32893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46C1748E-6744-A341-9185-05FF18F81B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735" y="4752914"/>
            <a:ext cx="1689100" cy="1244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EC9A0CFD-E109-4140-B996-30988653C0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83038" y="-288436"/>
            <a:ext cx="1777758" cy="163784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D6DF2BA4-3A7B-0E4E-95B5-A4D9B2FD08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65730" y="4958851"/>
            <a:ext cx="876300" cy="939800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60C74A61-CF8A-0745-B69B-DD1646654FF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Spring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AC9EFBDC-A8B5-9549-8D36-873513E4D40C}"/>
              </a:ext>
            </a:extLst>
          </p:cNvPr>
          <p:cNvSpPr txBox="1"/>
          <p:nvPr/>
        </p:nvSpPr>
        <p:spPr>
          <a:xfrm>
            <a:off x="596348" y="653332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F8D65072-FC35-D84F-937B-70E91C6BD3D3}"/>
              </a:ext>
            </a:extLst>
          </p:cNvPr>
          <p:cNvSpPr txBox="1"/>
          <p:nvPr/>
        </p:nvSpPr>
        <p:spPr>
          <a:xfrm>
            <a:off x="9342783" y="385638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2855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2-digit numbers by 1-digit numbers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50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chart and counters to help you complete the calculation below: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4DB0AE0-E3FA-C64A-915A-1EE46D42A627}"/>
              </a:ext>
            </a:extLst>
          </p:cNvPr>
          <p:cNvSpPr/>
          <p:nvPr/>
        </p:nvSpPr>
        <p:spPr>
          <a:xfrm>
            <a:off x="831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511D412A-BD09-6442-A589-1D74DE181AE9}"/>
              </a:ext>
            </a:extLst>
          </p:cNvPr>
          <p:cNvSpPr/>
          <p:nvPr/>
        </p:nvSpPr>
        <p:spPr>
          <a:xfrm>
            <a:off x="831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6BE6904-B6A5-FB41-81CF-FE28A2DD41D2}"/>
              </a:ext>
            </a:extLst>
          </p:cNvPr>
          <p:cNvSpPr/>
          <p:nvPr/>
        </p:nvSpPr>
        <p:spPr>
          <a:xfrm>
            <a:off x="831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A8BA4DC2-9081-B84F-83BD-D071F7BD0673}"/>
              </a:ext>
            </a:extLst>
          </p:cNvPr>
          <p:cNvSpPr/>
          <p:nvPr/>
        </p:nvSpPr>
        <p:spPr>
          <a:xfrm>
            <a:off x="831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4B87E3A8-55BC-244F-AC7D-0FFD3A9E7020}"/>
              </a:ext>
            </a:extLst>
          </p:cNvPr>
          <p:cNvSpPr/>
          <p:nvPr/>
        </p:nvSpPr>
        <p:spPr>
          <a:xfrm>
            <a:off x="831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593DA9A9-1E9A-ED41-97AE-778D96C2103A}"/>
              </a:ext>
            </a:extLst>
          </p:cNvPr>
          <p:cNvSpPr/>
          <p:nvPr/>
        </p:nvSpPr>
        <p:spPr>
          <a:xfrm>
            <a:off x="894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D3CF20D3-8FA4-8C4C-A054-850E82E0E631}"/>
              </a:ext>
            </a:extLst>
          </p:cNvPr>
          <p:cNvSpPr/>
          <p:nvPr/>
        </p:nvSpPr>
        <p:spPr>
          <a:xfrm>
            <a:off x="894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0A155F16-D43B-9D42-8787-58C71A36E3F6}"/>
              </a:ext>
            </a:extLst>
          </p:cNvPr>
          <p:cNvSpPr/>
          <p:nvPr/>
        </p:nvSpPr>
        <p:spPr>
          <a:xfrm>
            <a:off x="894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B94E0B39-077D-4D46-86BA-E1447348DD2D}"/>
              </a:ext>
            </a:extLst>
          </p:cNvPr>
          <p:cNvSpPr/>
          <p:nvPr/>
        </p:nvSpPr>
        <p:spPr>
          <a:xfrm>
            <a:off x="894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4F0B6217-4A44-6548-9224-772F9B4F63B9}"/>
              </a:ext>
            </a:extLst>
          </p:cNvPr>
          <p:cNvSpPr/>
          <p:nvPr/>
        </p:nvSpPr>
        <p:spPr>
          <a:xfrm>
            <a:off x="894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88399BF7-80D8-E040-B8B3-BFFA93D7CBD4}"/>
              </a:ext>
            </a:extLst>
          </p:cNvPr>
          <p:cNvSpPr/>
          <p:nvPr/>
        </p:nvSpPr>
        <p:spPr>
          <a:xfrm>
            <a:off x="958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E4E7FC3E-20ED-BE4A-967C-4CDFD96E36FD}"/>
              </a:ext>
            </a:extLst>
          </p:cNvPr>
          <p:cNvSpPr/>
          <p:nvPr/>
        </p:nvSpPr>
        <p:spPr>
          <a:xfrm>
            <a:off x="958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6E1FA2D7-A352-4B49-B02D-C1D575D9B81D}"/>
              </a:ext>
            </a:extLst>
          </p:cNvPr>
          <p:cNvSpPr/>
          <p:nvPr/>
        </p:nvSpPr>
        <p:spPr>
          <a:xfrm>
            <a:off x="958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7BE8A7F4-939B-B747-B69B-B221ACAC2874}"/>
              </a:ext>
            </a:extLst>
          </p:cNvPr>
          <p:cNvSpPr/>
          <p:nvPr/>
        </p:nvSpPr>
        <p:spPr>
          <a:xfrm>
            <a:off x="958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139B2285-1852-F141-89FC-7357388E1D33}"/>
              </a:ext>
            </a:extLst>
          </p:cNvPr>
          <p:cNvSpPr/>
          <p:nvPr/>
        </p:nvSpPr>
        <p:spPr>
          <a:xfrm>
            <a:off x="958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AB122D4-F853-844C-9170-24A4CEDA6A08}"/>
              </a:ext>
            </a:extLst>
          </p:cNvPr>
          <p:cNvSpPr/>
          <p:nvPr/>
        </p:nvSpPr>
        <p:spPr>
          <a:xfrm>
            <a:off x="1021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C83B3266-9F32-4C44-AFE9-BC2942DEB723}"/>
              </a:ext>
            </a:extLst>
          </p:cNvPr>
          <p:cNvSpPr/>
          <p:nvPr/>
        </p:nvSpPr>
        <p:spPr>
          <a:xfrm>
            <a:off x="1021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A5633266-910B-BD4F-A2D2-4FC2B5499F47}"/>
              </a:ext>
            </a:extLst>
          </p:cNvPr>
          <p:cNvSpPr/>
          <p:nvPr/>
        </p:nvSpPr>
        <p:spPr>
          <a:xfrm>
            <a:off x="1021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D9EEE566-A3A1-934E-91E4-D330B2C742A6}"/>
              </a:ext>
            </a:extLst>
          </p:cNvPr>
          <p:cNvSpPr/>
          <p:nvPr/>
        </p:nvSpPr>
        <p:spPr>
          <a:xfrm>
            <a:off x="1021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B65F2559-5DBB-A34D-9074-05F7E340434B}"/>
              </a:ext>
            </a:extLst>
          </p:cNvPr>
          <p:cNvSpPr/>
          <p:nvPr/>
        </p:nvSpPr>
        <p:spPr>
          <a:xfrm>
            <a:off x="1021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2A9608EE-E209-AE4D-A6EC-1E0A9840D636}"/>
              </a:ext>
            </a:extLst>
          </p:cNvPr>
          <p:cNvSpPr/>
          <p:nvPr/>
        </p:nvSpPr>
        <p:spPr>
          <a:xfrm>
            <a:off x="1085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289AAD57-CA15-1A47-822C-BB12ED82A479}"/>
              </a:ext>
            </a:extLst>
          </p:cNvPr>
          <p:cNvSpPr/>
          <p:nvPr/>
        </p:nvSpPr>
        <p:spPr>
          <a:xfrm>
            <a:off x="1085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3E377789-3EED-0D4F-82E5-E6995D505E89}"/>
              </a:ext>
            </a:extLst>
          </p:cNvPr>
          <p:cNvSpPr/>
          <p:nvPr/>
        </p:nvSpPr>
        <p:spPr>
          <a:xfrm>
            <a:off x="1085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0530F808-A1D7-6242-9091-5B4EC3FDBCCD}"/>
              </a:ext>
            </a:extLst>
          </p:cNvPr>
          <p:cNvSpPr/>
          <p:nvPr/>
        </p:nvSpPr>
        <p:spPr>
          <a:xfrm>
            <a:off x="1085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02A3A866-9E12-BF4F-9ED3-C14409E97309}"/>
              </a:ext>
            </a:extLst>
          </p:cNvPr>
          <p:cNvSpPr/>
          <p:nvPr/>
        </p:nvSpPr>
        <p:spPr>
          <a:xfrm>
            <a:off x="1085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graphicFrame>
        <p:nvGraphicFramePr>
          <p:cNvPr id="106" name="Table 105">
            <a:extLst>
              <a:ext uri="{FF2B5EF4-FFF2-40B4-BE49-F238E27FC236}">
                <a16:creationId xmlns:a16="http://schemas.microsoft.com/office/drawing/2014/main" xmlns="" id="{B2B126F3-24AB-994C-80BC-774F8073DF99}"/>
              </a:ext>
            </a:extLst>
          </p:cNvPr>
          <p:cNvGraphicFramePr>
            <a:graphicFrameLocks noGrp="1"/>
          </p:cNvGraphicFramePr>
          <p:nvPr/>
        </p:nvGraphicFramePr>
        <p:xfrm>
          <a:off x="336186" y="2790482"/>
          <a:ext cx="7232373" cy="3749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408351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05751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61888544"/>
                  </a:ext>
                </a:extLst>
              </a:tr>
            </a:tbl>
          </a:graphicData>
        </a:graphic>
      </p:graphicFrame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5661926A-FC7F-5644-9572-4F61DF2B2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7688" y="3282975"/>
            <a:ext cx="442046" cy="4500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xmlns="" id="{681B85B7-C2BF-BD46-9639-2564D289E4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7688" y="3835482"/>
            <a:ext cx="442046" cy="4500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xmlns="" id="{68379288-0C20-4243-B57B-7D1167BD9F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7688" y="4396299"/>
            <a:ext cx="442046" cy="45000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xmlns="" id="{7CE6F104-5D4A-B444-93EB-3469CD7452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7688" y="4948806"/>
            <a:ext cx="442046" cy="450000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xmlns="" id="{C2501735-331E-5749-BE58-6D3E2645EF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5984" y="3282975"/>
            <a:ext cx="442046" cy="45000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xmlns="" id="{BFCC9C5D-30B0-4E4D-BC27-FC9D981DD4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5984" y="3835482"/>
            <a:ext cx="442046" cy="450000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xmlns="" id="{06E0FA4B-DBC5-2E44-86B5-FCF622256D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5984" y="4396299"/>
            <a:ext cx="442046" cy="45000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xmlns="" id="{AF1D929D-64F9-8545-8FB8-7252BF931C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5984" y="4948806"/>
            <a:ext cx="442046" cy="450000"/>
          </a:xfrm>
          <a:prstGeom prst="rect">
            <a:avLst/>
          </a:prstGeom>
        </p:spPr>
      </p:pic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xmlns="" id="{4BE88C28-063A-984A-8E2B-39259275BDE7}"/>
              </a:ext>
            </a:extLst>
          </p:cNvPr>
          <p:cNvCxnSpPr>
            <a:cxnSpLocks/>
          </p:cNvCxnSpPr>
          <p:nvPr/>
        </p:nvCxnSpPr>
        <p:spPr>
          <a:xfrm flipV="1">
            <a:off x="336186" y="5970463"/>
            <a:ext cx="7232373" cy="1364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7" name="Picture 66">
            <a:extLst>
              <a:ext uri="{FF2B5EF4-FFF2-40B4-BE49-F238E27FC236}">
                <a16:creationId xmlns:a16="http://schemas.microsoft.com/office/drawing/2014/main" xmlns="" id="{56486F1E-7CC0-FA4B-B23E-1E3776F329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18193" y="6056878"/>
            <a:ext cx="445337" cy="450000"/>
          </a:xfrm>
          <a:prstGeom prst="rect">
            <a:avLst/>
          </a:prstGeom>
        </p:spPr>
      </p:pic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7515CF2-102A-FC4B-B91D-54ADA3401569}"/>
              </a:ext>
            </a:extLst>
          </p:cNvPr>
          <p:cNvSpPr/>
          <p:nvPr/>
        </p:nvSpPr>
        <p:spPr>
          <a:xfrm>
            <a:off x="831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15312841-63A6-D34F-B665-94113AAAEC52}"/>
              </a:ext>
            </a:extLst>
          </p:cNvPr>
          <p:cNvSpPr/>
          <p:nvPr/>
        </p:nvSpPr>
        <p:spPr>
          <a:xfrm>
            <a:off x="894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300414C7-AB04-3D45-8C33-C70E56E82BBD}"/>
              </a:ext>
            </a:extLst>
          </p:cNvPr>
          <p:cNvSpPr/>
          <p:nvPr/>
        </p:nvSpPr>
        <p:spPr>
          <a:xfrm>
            <a:off x="958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xmlns="" id="{51CE8719-0DFC-1E4B-8E1F-18D7DDB9F4BE}"/>
              </a:ext>
            </a:extLst>
          </p:cNvPr>
          <p:cNvSpPr/>
          <p:nvPr/>
        </p:nvSpPr>
        <p:spPr>
          <a:xfrm>
            <a:off x="1021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xmlns="" id="{E51D6026-7F7A-C341-9805-DB706BDEBA1E}"/>
              </a:ext>
            </a:extLst>
          </p:cNvPr>
          <p:cNvSpPr/>
          <p:nvPr/>
        </p:nvSpPr>
        <p:spPr>
          <a:xfrm>
            <a:off x="1085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xmlns="" id="{B0B7551B-0DFD-CF4D-BF2A-E950164706F2}"/>
              </a:ext>
            </a:extLst>
          </p:cNvPr>
          <p:cNvCxnSpPr>
            <a:cxnSpLocks/>
          </p:cNvCxnSpPr>
          <p:nvPr/>
        </p:nvCxnSpPr>
        <p:spPr>
          <a:xfrm>
            <a:off x="8946786" y="5977287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xmlns="" id="{C9DC12F0-6459-F94F-9C6E-97C673A105C5}"/>
              </a:ext>
            </a:extLst>
          </p:cNvPr>
          <p:cNvCxnSpPr>
            <a:cxnSpLocks/>
          </p:cNvCxnSpPr>
          <p:nvPr/>
        </p:nvCxnSpPr>
        <p:spPr>
          <a:xfrm>
            <a:off x="8946786" y="6572286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xmlns="" id="{406BAA7C-B4F0-FB4E-842A-6ABEA4520949}"/>
              </a:ext>
            </a:extLst>
          </p:cNvPr>
          <p:cNvCxnSpPr>
            <a:cxnSpLocks/>
          </p:cNvCxnSpPr>
          <p:nvPr/>
        </p:nvCxnSpPr>
        <p:spPr>
          <a:xfrm>
            <a:off x="8946786" y="4668978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AF72CA69-812F-7C42-BD0D-C88C5E26C1AC}"/>
              </a:ext>
            </a:extLst>
          </p:cNvPr>
          <p:cNvSpPr/>
          <p:nvPr/>
        </p:nvSpPr>
        <p:spPr>
          <a:xfrm>
            <a:off x="10873890" y="4701661"/>
            <a:ext cx="1114909" cy="635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OpenDyslexicAlta" pitchFamily="2" charset="77"/>
              </a:rPr>
              <a:t>(1 x 5)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DE7BDD06-D819-3A4D-A2FC-1FA8BB6BA9D9}"/>
              </a:ext>
            </a:extLst>
          </p:cNvPr>
          <p:cNvSpPr/>
          <p:nvPr/>
        </p:nvSpPr>
        <p:spPr>
          <a:xfrm>
            <a:off x="10884943" y="5319965"/>
            <a:ext cx="112596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OpenDyslexicAlta" pitchFamily="2" charset="77"/>
              </a:rPr>
              <a:t>(20 x 5)</a:t>
            </a:r>
          </a:p>
        </p:txBody>
      </p:sp>
      <p:pic>
        <p:nvPicPr>
          <p:cNvPr id="83" name="Picture 82">
            <a:extLst>
              <a:ext uri="{FF2B5EF4-FFF2-40B4-BE49-F238E27FC236}">
                <a16:creationId xmlns:a16="http://schemas.microsoft.com/office/drawing/2014/main" xmlns="" id="{AD12E65F-D818-394E-8208-AF244F6A00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7688" y="5496093"/>
            <a:ext cx="442046" cy="450000"/>
          </a:xfrm>
          <a:prstGeom prst="rect">
            <a:avLst/>
          </a:prstGeom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xmlns="" id="{DA333430-5201-CD41-81D0-59CAD76D78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5984" y="5496093"/>
            <a:ext cx="442046" cy="450000"/>
          </a:xfrm>
          <a:prstGeom prst="rect">
            <a:avLst/>
          </a:prstGeom>
        </p:spPr>
      </p:pic>
      <p:sp>
        <p:nvSpPr>
          <p:cNvPr id="93" name="Rounded Rectangle 92">
            <a:extLst>
              <a:ext uri="{FF2B5EF4-FFF2-40B4-BE49-F238E27FC236}">
                <a16:creationId xmlns:a16="http://schemas.microsoft.com/office/drawing/2014/main" xmlns="" id="{67F84828-7507-3D49-85B3-DEF6FC520D5C}"/>
              </a:ext>
            </a:extLst>
          </p:cNvPr>
          <p:cNvSpPr/>
          <p:nvPr/>
        </p:nvSpPr>
        <p:spPr>
          <a:xfrm>
            <a:off x="3329187" y="3253733"/>
            <a:ext cx="1201655" cy="2678712"/>
          </a:xfrm>
          <a:prstGeom prst="roundRect">
            <a:avLst/>
          </a:prstGeom>
          <a:noFill/>
          <a:ln w="28575">
            <a:solidFill>
              <a:srgbClr val="7957D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94" name="Left Arrow 93">
            <a:extLst>
              <a:ext uri="{FF2B5EF4-FFF2-40B4-BE49-F238E27FC236}">
                <a16:creationId xmlns:a16="http://schemas.microsoft.com/office/drawing/2014/main" xmlns="" id="{D25BA931-8F35-EE48-9C95-F050C3A08D30}"/>
              </a:ext>
            </a:extLst>
          </p:cNvPr>
          <p:cNvSpPr/>
          <p:nvPr/>
        </p:nvSpPr>
        <p:spPr>
          <a:xfrm rot="20580919">
            <a:off x="2555439" y="5996082"/>
            <a:ext cx="804923" cy="326946"/>
          </a:xfrm>
          <a:prstGeom prst="leftArrow">
            <a:avLst/>
          </a:prstGeom>
          <a:solidFill>
            <a:srgbClr val="7957D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" name="Picture 80">
            <a:extLst>
              <a:ext uri="{FF2B5EF4-FFF2-40B4-BE49-F238E27FC236}">
                <a16:creationId xmlns:a16="http://schemas.microsoft.com/office/drawing/2014/main" xmlns="" id="{5E0CB7DC-6CE8-4248-A08C-E9C7637DF2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47724" y="3302049"/>
            <a:ext cx="435228" cy="450000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xmlns="" id="{37674933-7634-6B49-8D10-1935F1866E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47724" y="3854556"/>
            <a:ext cx="435228" cy="450000"/>
          </a:xfrm>
          <a:prstGeom prst="rect">
            <a:avLst/>
          </a:prstGeom>
        </p:spPr>
      </p:pic>
      <p:pic>
        <p:nvPicPr>
          <p:cNvPr id="96" name="Picture 95">
            <a:extLst>
              <a:ext uri="{FF2B5EF4-FFF2-40B4-BE49-F238E27FC236}">
                <a16:creationId xmlns:a16="http://schemas.microsoft.com/office/drawing/2014/main" xmlns="" id="{E7503CC0-EE8F-9841-84C2-C6F7E1C3E1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47724" y="4415373"/>
            <a:ext cx="435228" cy="450000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xmlns="" id="{8D9B79A2-1EF0-0443-BF03-C2188FEC00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47724" y="4967880"/>
            <a:ext cx="435228" cy="450000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xmlns="" id="{E0E3805E-3555-0B46-B762-0928D980B4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47724" y="5515167"/>
            <a:ext cx="435228" cy="450000"/>
          </a:xfrm>
          <a:prstGeom prst="rect">
            <a:avLst/>
          </a:prstGeom>
        </p:spPr>
      </p:pic>
      <p:sp>
        <p:nvSpPr>
          <p:cNvPr id="99" name="Rectangle 98">
            <a:extLst>
              <a:ext uri="{FF2B5EF4-FFF2-40B4-BE49-F238E27FC236}">
                <a16:creationId xmlns:a16="http://schemas.microsoft.com/office/drawing/2014/main" xmlns="" id="{F447A956-4064-1F4F-829A-A85EFBA77D50}"/>
              </a:ext>
            </a:extLst>
          </p:cNvPr>
          <p:cNvSpPr/>
          <p:nvPr/>
        </p:nvSpPr>
        <p:spPr>
          <a:xfrm>
            <a:off x="8322839" y="5319965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6420218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2-digit numbers by 1-digit numbers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50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chart and counters to help you complete the calculation below: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4DB0AE0-E3FA-C64A-915A-1EE46D42A627}"/>
              </a:ext>
            </a:extLst>
          </p:cNvPr>
          <p:cNvSpPr/>
          <p:nvPr/>
        </p:nvSpPr>
        <p:spPr>
          <a:xfrm>
            <a:off x="831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511D412A-BD09-6442-A589-1D74DE181AE9}"/>
              </a:ext>
            </a:extLst>
          </p:cNvPr>
          <p:cNvSpPr/>
          <p:nvPr/>
        </p:nvSpPr>
        <p:spPr>
          <a:xfrm>
            <a:off x="831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6BE6904-B6A5-FB41-81CF-FE28A2DD41D2}"/>
              </a:ext>
            </a:extLst>
          </p:cNvPr>
          <p:cNvSpPr/>
          <p:nvPr/>
        </p:nvSpPr>
        <p:spPr>
          <a:xfrm>
            <a:off x="831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A8BA4DC2-9081-B84F-83BD-D071F7BD0673}"/>
              </a:ext>
            </a:extLst>
          </p:cNvPr>
          <p:cNvSpPr/>
          <p:nvPr/>
        </p:nvSpPr>
        <p:spPr>
          <a:xfrm>
            <a:off x="831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4B87E3A8-55BC-244F-AC7D-0FFD3A9E7020}"/>
              </a:ext>
            </a:extLst>
          </p:cNvPr>
          <p:cNvSpPr/>
          <p:nvPr/>
        </p:nvSpPr>
        <p:spPr>
          <a:xfrm>
            <a:off x="831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593DA9A9-1E9A-ED41-97AE-778D96C2103A}"/>
              </a:ext>
            </a:extLst>
          </p:cNvPr>
          <p:cNvSpPr/>
          <p:nvPr/>
        </p:nvSpPr>
        <p:spPr>
          <a:xfrm>
            <a:off x="894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D3CF20D3-8FA4-8C4C-A054-850E82E0E631}"/>
              </a:ext>
            </a:extLst>
          </p:cNvPr>
          <p:cNvSpPr/>
          <p:nvPr/>
        </p:nvSpPr>
        <p:spPr>
          <a:xfrm>
            <a:off x="894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0A155F16-D43B-9D42-8787-58C71A36E3F6}"/>
              </a:ext>
            </a:extLst>
          </p:cNvPr>
          <p:cNvSpPr/>
          <p:nvPr/>
        </p:nvSpPr>
        <p:spPr>
          <a:xfrm>
            <a:off x="894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B94E0B39-077D-4D46-86BA-E1447348DD2D}"/>
              </a:ext>
            </a:extLst>
          </p:cNvPr>
          <p:cNvSpPr/>
          <p:nvPr/>
        </p:nvSpPr>
        <p:spPr>
          <a:xfrm>
            <a:off x="894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4F0B6217-4A44-6548-9224-772F9B4F63B9}"/>
              </a:ext>
            </a:extLst>
          </p:cNvPr>
          <p:cNvSpPr/>
          <p:nvPr/>
        </p:nvSpPr>
        <p:spPr>
          <a:xfrm>
            <a:off x="894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88399BF7-80D8-E040-B8B3-BFFA93D7CBD4}"/>
              </a:ext>
            </a:extLst>
          </p:cNvPr>
          <p:cNvSpPr/>
          <p:nvPr/>
        </p:nvSpPr>
        <p:spPr>
          <a:xfrm>
            <a:off x="958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E4E7FC3E-20ED-BE4A-967C-4CDFD96E36FD}"/>
              </a:ext>
            </a:extLst>
          </p:cNvPr>
          <p:cNvSpPr/>
          <p:nvPr/>
        </p:nvSpPr>
        <p:spPr>
          <a:xfrm>
            <a:off x="958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6E1FA2D7-A352-4B49-B02D-C1D575D9B81D}"/>
              </a:ext>
            </a:extLst>
          </p:cNvPr>
          <p:cNvSpPr/>
          <p:nvPr/>
        </p:nvSpPr>
        <p:spPr>
          <a:xfrm>
            <a:off x="958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7BE8A7F4-939B-B747-B69B-B221ACAC2874}"/>
              </a:ext>
            </a:extLst>
          </p:cNvPr>
          <p:cNvSpPr/>
          <p:nvPr/>
        </p:nvSpPr>
        <p:spPr>
          <a:xfrm>
            <a:off x="958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139B2285-1852-F141-89FC-7357388E1D33}"/>
              </a:ext>
            </a:extLst>
          </p:cNvPr>
          <p:cNvSpPr/>
          <p:nvPr/>
        </p:nvSpPr>
        <p:spPr>
          <a:xfrm>
            <a:off x="958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AB122D4-F853-844C-9170-24A4CEDA6A08}"/>
              </a:ext>
            </a:extLst>
          </p:cNvPr>
          <p:cNvSpPr/>
          <p:nvPr/>
        </p:nvSpPr>
        <p:spPr>
          <a:xfrm>
            <a:off x="1021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C83B3266-9F32-4C44-AFE9-BC2942DEB723}"/>
              </a:ext>
            </a:extLst>
          </p:cNvPr>
          <p:cNvSpPr/>
          <p:nvPr/>
        </p:nvSpPr>
        <p:spPr>
          <a:xfrm>
            <a:off x="1021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A5633266-910B-BD4F-A2D2-4FC2B5499F47}"/>
              </a:ext>
            </a:extLst>
          </p:cNvPr>
          <p:cNvSpPr/>
          <p:nvPr/>
        </p:nvSpPr>
        <p:spPr>
          <a:xfrm>
            <a:off x="1021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D9EEE566-A3A1-934E-91E4-D330B2C742A6}"/>
              </a:ext>
            </a:extLst>
          </p:cNvPr>
          <p:cNvSpPr/>
          <p:nvPr/>
        </p:nvSpPr>
        <p:spPr>
          <a:xfrm>
            <a:off x="1021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B65F2559-5DBB-A34D-9074-05F7E340434B}"/>
              </a:ext>
            </a:extLst>
          </p:cNvPr>
          <p:cNvSpPr/>
          <p:nvPr/>
        </p:nvSpPr>
        <p:spPr>
          <a:xfrm>
            <a:off x="1021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2A9608EE-E209-AE4D-A6EC-1E0A9840D636}"/>
              </a:ext>
            </a:extLst>
          </p:cNvPr>
          <p:cNvSpPr/>
          <p:nvPr/>
        </p:nvSpPr>
        <p:spPr>
          <a:xfrm>
            <a:off x="1085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289AAD57-CA15-1A47-822C-BB12ED82A479}"/>
              </a:ext>
            </a:extLst>
          </p:cNvPr>
          <p:cNvSpPr/>
          <p:nvPr/>
        </p:nvSpPr>
        <p:spPr>
          <a:xfrm>
            <a:off x="1085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3E377789-3EED-0D4F-82E5-E6995D505E89}"/>
              </a:ext>
            </a:extLst>
          </p:cNvPr>
          <p:cNvSpPr/>
          <p:nvPr/>
        </p:nvSpPr>
        <p:spPr>
          <a:xfrm>
            <a:off x="1085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0530F808-A1D7-6242-9091-5B4EC3FDBCCD}"/>
              </a:ext>
            </a:extLst>
          </p:cNvPr>
          <p:cNvSpPr/>
          <p:nvPr/>
        </p:nvSpPr>
        <p:spPr>
          <a:xfrm>
            <a:off x="1085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02A3A866-9E12-BF4F-9ED3-C14409E97309}"/>
              </a:ext>
            </a:extLst>
          </p:cNvPr>
          <p:cNvSpPr/>
          <p:nvPr/>
        </p:nvSpPr>
        <p:spPr>
          <a:xfrm>
            <a:off x="1085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graphicFrame>
        <p:nvGraphicFramePr>
          <p:cNvPr id="106" name="Table 105">
            <a:extLst>
              <a:ext uri="{FF2B5EF4-FFF2-40B4-BE49-F238E27FC236}">
                <a16:creationId xmlns:a16="http://schemas.microsoft.com/office/drawing/2014/main" xmlns="" id="{B2B126F3-24AB-994C-80BC-774F8073DF99}"/>
              </a:ext>
            </a:extLst>
          </p:cNvPr>
          <p:cNvGraphicFramePr>
            <a:graphicFrameLocks noGrp="1"/>
          </p:cNvGraphicFramePr>
          <p:nvPr/>
        </p:nvGraphicFramePr>
        <p:xfrm>
          <a:off x="336186" y="2790482"/>
          <a:ext cx="7232373" cy="3749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408351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05751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61888544"/>
                  </a:ext>
                </a:extLst>
              </a:tr>
            </a:tbl>
          </a:graphicData>
        </a:graphic>
      </p:graphicFrame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5661926A-FC7F-5644-9572-4F61DF2B2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7688" y="3282975"/>
            <a:ext cx="442046" cy="4500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xmlns="" id="{681B85B7-C2BF-BD46-9639-2564D289E4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7688" y="3835482"/>
            <a:ext cx="442046" cy="4500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xmlns="" id="{68379288-0C20-4243-B57B-7D1167BD9F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7688" y="4396299"/>
            <a:ext cx="442046" cy="45000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xmlns="" id="{7CE6F104-5D4A-B444-93EB-3469CD7452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7688" y="4948806"/>
            <a:ext cx="442046" cy="450000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xmlns="" id="{C2501735-331E-5749-BE58-6D3E2645EF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5984" y="3282975"/>
            <a:ext cx="442046" cy="45000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xmlns="" id="{BFCC9C5D-30B0-4E4D-BC27-FC9D981DD4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5984" y="3835482"/>
            <a:ext cx="442046" cy="450000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xmlns="" id="{06E0FA4B-DBC5-2E44-86B5-FCF622256D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5984" y="4396299"/>
            <a:ext cx="442046" cy="45000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xmlns="" id="{AF1D929D-64F9-8545-8FB8-7252BF931C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5984" y="4948806"/>
            <a:ext cx="442046" cy="450000"/>
          </a:xfrm>
          <a:prstGeom prst="rect">
            <a:avLst/>
          </a:prstGeom>
        </p:spPr>
      </p:pic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xmlns="" id="{4BE88C28-063A-984A-8E2B-39259275BDE7}"/>
              </a:ext>
            </a:extLst>
          </p:cNvPr>
          <p:cNvCxnSpPr>
            <a:cxnSpLocks/>
          </p:cNvCxnSpPr>
          <p:nvPr/>
        </p:nvCxnSpPr>
        <p:spPr>
          <a:xfrm flipV="1">
            <a:off x="336186" y="5970463"/>
            <a:ext cx="7232373" cy="1364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7" name="Picture 66">
            <a:extLst>
              <a:ext uri="{FF2B5EF4-FFF2-40B4-BE49-F238E27FC236}">
                <a16:creationId xmlns:a16="http://schemas.microsoft.com/office/drawing/2014/main" xmlns="" id="{56486F1E-7CC0-FA4B-B23E-1E3776F329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18193" y="6056878"/>
            <a:ext cx="445337" cy="450000"/>
          </a:xfrm>
          <a:prstGeom prst="rect">
            <a:avLst/>
          </a:prstGeom>
        </p:spPr>
      </p:pic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7515CF2-102A-FC4B-B91D-54ADA3401569}"/>
              </a:ext>
            </a:extLst>
          </p:cNvPr>
          <p:cNvSpPr/>
          <p:nvPr/>
        </p:nvSpPr>
        <p:spPr>
          <a:xfrm>
            <a:off x="831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15312841-63A6-D34F-B665-94113AAAEC52}"/>
              </a:ext>
            </a:extLst>
          </p:cNvPr>
          <p:cNvSpPr/>
          <p:nvPr/>
        </p:nvSpPr>
        <p:spPr>
          <a:xfrm>
            <a:off x="894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300414C7-AB04-3D45-8C33-C70E56E82BBD}"/>
              </a:ext>
            </a:extLst>
          </p:cNvPr>
          <p:cNvSpPr/>
          <p:nvPr/>
        </p:nvSpPr>
        <p:spPr>
          <a:xfrm>
            <a:off x="958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xmlns="" id="{51CE8719-0DFC-1E4B-8E1F-18D7DDB9F4BE}"/>
              </a:ext>
            </a:extLst>
          </p:cNvPr>
          <p:cNvSpPr/>
          <p:nvPr/>
        </p:nvSpPr>
        <p:spPr>
          <a:xfrm>
            <a:off x="1021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xmlns="" id="{E51D6026-7F7A-C341-9805-DB706BDEBA1E}"/>
              </a:ext>
            </a:extLst>
          </p:cNvPr>
          <p:cNvSpPr/>
          <p:nvPr/>
        </p:nvSpPr>
        <p:spPr>
          <a:xfrm>
            <a:off x="1085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xmlns="" id="{B0B7551B-0DFD-CF4D-BF2A-E950164706F2}"/>
              </a:ext>
            </a:extLst>
          </p:cNvPr>
          <p:cNvCxnSpPr>
            <a:cxnSpLocks/>
          </p:cNvCxnSpPr>
          <p:nvPr/>
        </p:nvCxnSpPr>
        <p:spPr>
          <a:xfrm>
            <a:off x="8946786" y="5977287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xmlns="" id="{C9DC12F0-6459-F94F-9C6E-97C673A105C5}"/>
              </a:ext>
            </a:extLst>
          </p:cNvPr>
          <p:cNvCxnSpPr>
            <a:cxnSpLocks/>
          </p:cNvCxnSpPr>
          <p:nvPr/>
        </p:nvCxnSpPr>
        <p:spPr>
          <a:xfrm>
            <a:off x="8946786" y="6572286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xmlns="" id="{406BAA7C-B4F0-FB4E-842A-6ABEA4520949}"/>
              </a:ext>
            </a:extLst>
          </p:cNvPr>
          <p:cNvCxnSpPr>
            <a:cxnSpLocks/>
          </p:cNvCxnSpPr>
          <p:nvPr/>
        </p:nvCxnSpPr>
        <p:spPr>
          <a:xfrm>
            <a:off x="8946786" y="4668978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AF72CA69-812F-7C42-BD0D-C88C5E26C1AC}"/>
              </a:ext>
            </a:extLst>
          </p:cNvPr>
          <p:cNvSpPr/>
          <p:nvPr/>
        </p:nvSpPr>
        <p:spPr>
          <a:xfrm>
            <a:off x="10873890" y="4701661"/>
            <a:ext cx="1114909" cy="635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OpenDyslexicAlta" pitchFamily="2" charset="77"/>
              </a:rPr>
              <a:t>(1 x 5)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DE7BDD06-D819-3A4D-A2FC-1FA8BB6BA9D9}"/>
              </a:ext>
            </a:extLst>
          </p:cNvPr>
          <p:cNvSpPr/>
          <p:nvPr/>
        </p:nvSpPr>
        <p:spPr>
          <a:xfrm>
            <a:off x="10884943" y="5319965"/>
            <a:ext cx="112596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OpenDyslexicAlta" pitchFamily="2" charset="77"/>
              </a:rPr>
              <a:t>(20 x 5)</a:t>
            </a:r>
          </a:p>
        </p:txBody>
      </p:sp>
      <p:pic>
        <p:nvPicPr>
          <p:cNvPr id="83" name="Picture 82">
            <a:extLst>
              <a:ext uri="{FF2B5EF4-FFF2-40B4-BE49-F238E27FC236}">
                <a16:creationId xmlns:a16="http://schemas.microsoft.com/office/drawing/2014/main" xmlns="" id="{AD12E65F-D818-394E-8208-AF244F6A00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7688" y="5496093"/>
            <a:ext cx="442046" cy="450000"/>
          </a:xfrm>
          <a:prstGeom prst="rect">
            <a:avLst/>
          </a:prstGeom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xmlns="" id="{DA333430-5201-CD41-81D0-59CAD76D78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5984" y="5496093"/>
            <a:ext cx="442046" cy="450000"/>
          </a:xfrm>
          <a:prstGeom prst="rect">
            <a:avLst/>
          </a:prstGeom>
        </p:spPr>
      </p:pic>
      <p:sp>
        <p:nvSpPr>
          <p:cNvPr id="93" name="Rounded Rectangle 92">
            <a:extLst>
              <a:ext uri="{FF2B5EF4-FFF2-40B4-BE49-F238E27FC236}">
                <a16:creationId xmlns:a16="http://schemas.microsoft.com/office/drawing/2014/main" xmlns="" id="{67F84828-7507-3D49-85B3-DEF6FC520D5C}"/>
              </a:ext>
            </a:extLst>
          </p:cNvPr>
          <p:cNvSpPr/>
          <p:nvPr/>
        </p:nvSpPr>
        <p:spPr>
          <a:xfrm>
            <a:off x="3329187" y="3253733"/>
            <a:ext cx="1201655" cy="2678712"/>
          </a:xfrm>
          <a:prstGeom prst="roundRect">
            <a:avLst/>
          </a:prstGeom>
          <a:noFill/>
          <a:ln w="28575">
            <a:solidFill>
              <a:srgbClr val="7957D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94" name="Left Arrow 93">
            <a:extLst>
              <a:ext uri="{FF2B5EF4-FFF2-40B4-BE49-F238E27FC236}">
                <a16:creationId xmlns:a16="http://schemas.microsoft.com/office/drawing/2014/main" xmlns="" id="{D25BA931-8F35-EE48-9C95-F050C3A08D30}"/>
              </a:ext>
            </a:extLst>
          </p:cNvPr>
          <p:cNvSpPr/>
          <p:nvPr/>
        </p:nvSpPr>
        <p:spPr>
          <a:xfrm rot="20580919">
            <a:off x="2555439" y="5996082"/>
            <a:ext cx="804923" cy="326946"/>
          </a:xfrm>
          <a:prstGeom prst="leftArrow">
            <a:avLst/>
          </a:prstGeom>
          <a:solidFill>
            <a:srgbClr val="7957D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" name="Picture 80">
            <a:extLst>
              <a:ext uri="{FF2B5EF4-FFF2-40B4-BE49-F238E27FC236}">
                <a16:creationId xmlns:a16="http://schemas.microsoft.com/office/drawing/2014/main" xmlns="" id="{5E0CB7DC-6CE8-4248-A08C-E9C7637DF2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47724" y="3302049"/>
            <a:ext cx="435228" cy="450000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xmlns="" id="{37674933-7634-6B49-8D10-1935F1866E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47724" y="3854556"/>
            <a:ext cx="435228" cy="450000"/>
          </a:xfrm>
          <a:prstGeom prst="rect">
            <a:avLst/>
          </a:prstGeom>
        </p:spPr>
      </p:pic>
      <p:pic>
        <p:nvPicPr>
          <p:cNvPr id="96" name="Picture 95">
            <a:extLst>
              <a:ext uri="{FF2B5EF4-FFF2-40B4-BE49-F238E27FC236}">
                <a16:creationId xmlns:a16="http://schemas.microsoft.com/office/drawing/2014/main" xmlns="" id="{E7503CC0-EE8F-9841-84C2-C6F7E1C3E1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47724" y="4415373"/>
            <a:ext cx="435228" cy="450000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xmlns="" id="{8D9B79A2-1EF0-0443-BF03-C2188FEC00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47724" y="4967880"/>
            <a:ext cx="435228" cy="450000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xmlns="" id="{E0E3805E-3555-0B46-B762-0928D980B4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47724" y="5515167"/>
            <a:ext cx="435228" cy="450000"/>
          </a:xfrm>
          <a:prstGeom prst="rect">
            <a:avLst/>
          </a:prstGeom>
        </p:spPr>
      </p:pic>
      <p:sp>
        <p:nvSpPr>
          <p:cNvPr id="99" name="Rectangle 98">
            <a:extLst>
              <a:ext uri="{FF2B5EF4-FFF2-40B4-BE49-F238E27FC236}">
                <a16:creationId xmlns:a16="http://schemas.microsoft.com/office/drawing/2014/main" xmlns="" id="{F447A956-4064-1F4F-829A-A85EFBA77D50}"/>
              </a:ext>
            </a:extLst>
          </p:cNvPr>
          <p:cNvSpPr/>
          <p:nvPr/>
        </p:nvSpPr>
        <p:spPr>
          <a:xfrm>
            <a:off x="8322839" y="5319965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3712574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2-digit numbers by 1-digit numbers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50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chart and counters to help you complete the calculation below: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4DB0AE0-E3FA-C64A-915A-1EE46D42A627}"/>
              </a:ext>
            </a:extLst>
          </p:cNvPr>
          <p:cNvSpPr/>
          <p:nvPr/>
        </p:nvSpPr>
        <p:spPr>
          <a:xfrm>
            <a:off x="831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511D412A-BD09-6442-A589-1D74DE181AE9}"/>
              </a:ext>
            </a:extLst>
          </p:cNvPr>
          <p:cNvSpPr/>
          <p:nvPr/>
        </p:nvSpPr>
        <p:spPr>
          <a:xfrm>
            <a:off x="831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6BE6904-B6A5-FB41-81CF-FE28A2DD41D2}"/>
              </a:ext>
            </a:extLst>
          </p:cNvPr>
          <p:cNvSpPr/>
          <p:nvPr/>
        </p:nvSpPr>
        <p:spPr>
          <a:xfrm>
            <a:off x="831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A8BA4DC2-9081-B84F-83BD-D071F7BD0673}"/>
              </a:ext>
            </a:extLst>
          </p:cNvPr>
          <p:cNvSpPr/>
          <p:nvPr/>
        </p:nvSpPr>
        <p:spPr>
          <a:xfrm>
            <a:off x="831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4B87E3A8-55BC-244F-AC7D-0FFD3A9E7020}"/>
              </a:ext>
            </a:extLst>
          </p:cNvPr>
          <p:cNvSpPr/>
          <p:nvPr/>
        </p:nvSpPr>
        <p:spPr>
          <a:xfrm>
            <a:off x="831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593DA9A9-1E9A-ED41-97AE-778D96C2103A}"/>
              </a:ext>
            </a:extLst>
          </p:cNvPr>
          <p:cNvSpPr/>
          <p:nvPr/>
        </p:nvSpPr>
        <p:spPr>
          <a:xfrm>
            <a:off x="894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D3CF20D3-8FA4-8C4C-A054-850E82E0E631}"/>
              </a:ext>
            </a:extLst>
          </p:cNvPr>
          <p:cNvSpPr/>
          <p:nvPr/>
        </p:nvSpPr>
        <p:spPr>
          <a:xfrm>
            <a:off x="894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0A155F16-D43B-9D42-8787-58C71A36E3F6}"/>
              </a:ext>
            </a:extLst>
          </p:cNvPr>
          <p:cNvSpPr/>
          <p:nvPr/>
        </p:nvSpPr>
        <p:spPr>
          <a:xfrm>
            <a:off x="894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B94E0B39-077D-4D46-86BA-E1447348DD2D}"/>
              </a:ext>
            </a:extLst>
          </p:cNvPr>
          <p:cNvSpPr/>
          <p:nvPr/>
        </p:nvSpPr>
        <p:spPr>
          <a:xfrm>
            <a:off x="894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4F0B6217-4A44-6548-9224-772F9B4F63B9}"/>
              </a:ext>
            </a:extLst>
          </p:cNvPr>
          <p:cNvSpPr/>
          <p:nvPr/>
        </p:nvSpPr>
        <p:spPr>
          <a:xfrm>
            <a:off x="894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88399BF7-80D8-E040-B8B3-BFFA93D7CBD4}"/>
              </a:ext>
            </a:extLst>
          </p:cNvPr>
          <p:cNvSpPr/>
          <p:nvPr/>
        </p:nvSpPr>
        <p:spPr>
          <a:xfrm>
            <a:off x="958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E4E7FC3E-20ED-BE4A-967C-4CDFD96E36FD}"/>
              </a:ext>
            </a:extLst>
          </p:cNvPr>
          <p:cNvSpPr/>
          <p:nvPr/>
        </p:nvSpPr>
        <p:spPr>
          <a:xfrm>
            <a:off x="958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6E1FA2D7-A352-4B49-B02D-C1D575D9B81D}"/>
              </a:ext>
            </a:extLst>
          </p:cNvPr>
          <p:cNvSpPr/>
          <p:nvPr/>
        </p:nvSpPr>
        <p:spPr>
          <a:xfrm>
            <a:off x="958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7BE8A7F4-939B-B747-B69B-B221ACAC2874}"/>
              </a:ext>
            </a:extLst>
          </p:cNvPr>
          <p:cNvSpPr/>
          <p:nvPr/>
        </p:nvSpPr>
        <p:spPr>
          <a:xfrm>
            <a:off x="958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139B2285-1852-F141-89FC-7357388E1D33}"/>
              </a:ext>
            </a:extLst>
          </p:cNvPr>
          <p:cNvSpPr/>
          <p:nvPr/>
        </p:nvSpPr>
        <p:spPr>
          <a:xfrm>
            <a:off x="958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AB122D4-F853-844C-9170-24A4CEDA6A08}"/>
              </a:ext>
            </a:extLst>
          </p:cNvPr>
          <p:cNvSpPr/>
          <p:nvPr/>
        </p:nvSpPr>
        <p:spPr>
          <a:xfrm>
            <a:off x="1021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C83B3266-9F32-4C44-AFE9-BC2942DEB723}"/>
              </a:ext>
            </a:extLst>
          </p:cNvPr>
          <p:cNvSpPr/>
          <p:nvPr/>
        </p:nvSpPr>
        <p:spPr>
          <a:xfrm>
            <a:off x="1021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A5633266-910B-BD4F-A2D2-4FC2B5499F47}"/>
              </a:ext>
            </a:extLst>
          </p:cNvPr>
          <p:cNvSpPr/>
          <p:nvPr/>
        </p:nvSpPr>
        <p:spPr>
          <a:xfrm>
            <a:off x="1021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D9EEE566-A3A1-934E-91E4-D330B2C742A6}"/>
              </a:ext>
            </a:extLst>
          </p:cNvPr>
          <p:cNvSpPr/>
          <p:nvPr/>
        </p:nvSpPr>
        <p:spPr>
          <a:xfrm>
            <a:off x="1021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B65F2559-5DBB-A34D-9074-05F7E340434B}"/>
              </a:ext>
            </a:extLst>
          </p:cNvPr>
          <p:cNvSpPr/>
          <p:nvPr/>
        </p:nvSpPr>
        <p:spPr>
          <a:xfrm>
            <a:off x="1021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2A9608EE-E209-AE4D-A6EC-1E0A9840D636}"/>
              </a:ext>
            </a:extLst>
          </p:cNvPr>
          <p:cNvSpPr/>
          <p:nvPr/>
        </p:nvSpPr>
        <p:spPr>
          <a:xfrm>
            <a:off x="1085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289AAD57-CA15-1A47-822C-BB12ED82A479}"/>
              </a:ext>
            </a:extLst>
          </p:cNvPr>
          <p:cNvSpPr/>
          <p:nvPr/>
        </p:nvSpPr>
        <p:spPr>
          <a:xfrm>
            <a:off x="1085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3E377789-3EED-0D4F-82E5-E6995D505E89}"/>
              </a:ext>
            </a:extLst>
          </p:cNvPr>
          <p:cNvSpPr/>
          <p:nvPr/>
        </p:nvSpPr>
        <p:spPr>
          <a:xfrm>
            <a:off x="1085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0530F808-A1D7-6242-9091-5B4EC3FDBCCD}"/>
              </a:ext>
            </a:extLst>
          </p:cNvPr>
          <p:cNvSpPr/>
          <p:nvPr/>
        </p:nvSpPr>
        <p:spPr>
          <a:xfrm>
            <a:off x="1085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02A3A866-9E12-BF4F-9ED3-C14409E97309}"/>
              </a:ext>
            </a:extLst>
          </p:cNvPr>
          <p:cNvSpPr/>
          <p:nvPr/>
        </p:nvSpPr>
        <p:spPr>
          <a:xfrm>
            <a:off x="1085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graphicFrame>
        <p:nvGraphicFramePr>
          <p:cNvPr id="106" name="Table 105">
            <a:extLst>
              <a:ext uri="{FF2B5EF4-FFF2-40B4-BE49-F238E27FC236}">
                <a16:creationId xmlns:a16="http://schemas.microsoft.com/office/drawing/2014/main" xmlns="" id="{B2B126F3-24AB-994C-80BC-774F8073DF99}"/>
              </a:ext>
            </a:extLst>
          </p:cNvPr>
          <p:cNvGraphicFramePr>
            <a:graphicFrameLocks noGrp="1"/>
          </p:cNvGraphicFramePr>
          <p:nvPr/>
        </p:nvGraphicFramePr>
        <p:xfrm>
          <a:off x="336186" y="2790482"/>
          <a:ext cx="7232373" cy="3749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408351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05751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61888544"/>
                  </a:ext>
                </a:extLst>
              </a:tr>
            </a:tbl>
          </a:graphicData>
        </a:graphic>
      </p:graphicFrame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5661926A-FC7F-5644-9572-4F61DF2B2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7688" y="3282975"/>
            <a:ext cx="442046" cy="4500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xmlns="" id="{681B85B7-C2BF-BD46-9639-2564D289E4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7688" y="3835482"/>
            <a:ext cx="442046" cy="4500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xmlns="" id="{68379288-0C20-4243-B57B-7D1167BD9F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7688" y="4396299"/>
            <a:ext cx="442046" cy="45000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xmlns="" id="{7CE6F104-5D4A-B444-93EB-3469CD7452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7688" y="4948806"/>
            <a:ext cx="442046" cy="450000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xmlns="" id="{C2501735-331E-5749-BE58-6D3E2645EF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5984" y="3282975"/>
            <a:ext cx="442046" cy="45000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xmlns="" id="{BFCC9C5D-30B0-4E4D-BC27-FC9D981DD4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5984" y="3835482"/>
            <a:ext cx="442046" cy="450000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xmlns="" id="{06E0FA4B-DBC5-2E44-86B5-FCF622256D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5984" y="4396299"/>
            <a:ext cx="442046" cy="45000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xmlns="" id="{AF1D929D-64F9-8545-8FB8-7252BF931C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5984" y="4948806"/>
            <a:ext cx="442046" cy="450000"/>
          </a:xfrm>
          <a:prstGeom prst="rect">
            <a:avLst/>
          </a:prstGeom>
        </p:spPr>
      </p:pic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xmlns="" id="{4BE88C28-063A-984A-8E2B-39259275BDE7}"/>
              </a:ext>
            </a:extLst>
          </p:cNvPr>
          <p:cNvCxnSpPr>
            <a:cxnSpLocks/>
          </p:cNvCxnSpPr>
          <p:nvPr/>
        </p:nvCxnSpPr>
        <p:spPr>
          <a:xfrm flipV="1">
            <a:off x="336186" y="5970463"/>
            <a:ext cx="7232373" cy="1364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7" name="Picture 66">
            <a:extLst>
              <a:ext uri="{FF2B5EF4-FFF2-40B4-BE49-F238E27FC236}">
                <a16:creationId xmlns:a16="http://schemas.microsoft.com/office/drawing/2014/main" xmlns="" id="{56486F1E-7CC0-FA4B-B23E-1E3776F329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18193" y="6056878"/>
            <a:ext cx="445337" cy="450000"/>
          </a:xfrm>
          <a:prstGeom prst="rect">
            <a:avLst/>
          </a:prstGeom>
        </p:spPr>
      </p:pic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7515CF2-102A-FC4B-B91D-54ADA3401569}"/>
              </a:ext>
            </a:extLst>
          </p:cNvPr>
          <p:cNvSpPr/>
          <p:nvPr/>
        </p:nvSpPr>
        <p:spPr>
          <a:xfrm>
            <a:off x="831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15312841-63A6-D34F-B665-94113AAAEC52}"/>
              </a:ext>
            </a:extLst>
          </p:cNvPr>
          <p:cNvSpPr/>
          <p:nvPr/>
        </p:nvSpPr>
        <p:spPr>
          <a:xfrm>
            <a:off x="894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300414C7-AB04-3D45-8C33-C70E56E82BBD}"/>
              </a:ext>
            </a:extLst>
          </p:cNvPr>
          <p:cNvSpPr/>
          <p:nvPr/>
        </p:nvSpPr>
        <p:spPr>
          <a:xfrm>
            <a:off x="958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xmlns="" id="{51CE8719-0DFC-1E4B-8E1F-18D7DDB9F4BE}"/>
              </a:ext>
            </a:extLst>
          </p:cNvPr>
          <p:cNvSpPr/>
          <p:nvPr/>
        </p:nvSpPr>
        <p:spPr>
          <a:xfrm>
            <a:off x="1021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xmlns="" id="{E51D6026-7F7A-C341-9805-DB706BDEBA1E}"/>
              </a:ext>
            </a:extLst>
          </p:cNvPr>
          <p:cNvSpPr/>
          <p:nvPr/>
        </p:nvSpPr>
        <p:spPr>
          <a:xfrm>
            <a:off x="1085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xmlns="" id="{B0B7551B-0DFD-CF4D-BF2A-E950164706F2}"/>
              </a:ext>
            </a:extLst>
          </p:cNvPr>
          <p:cNvCxnSpPr>
            <a:cxnSpLocks/>
          </p:cNvCxnSpPr>
          <p:nvPr/>
        </p:nvCxnSpPr>
        <p:spPr>
          <a:xfrm>
            <a:off x="8946786" y="5977287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xmlns="" id="{C9DC12F0-6459-F94F-9C6E-97C673A105C5}"/>
              </a:ext>
            </a:extLst>
          </p:cNvPr>
          <p:cNvCxnSpPr>
            <a:cxnSpLocks/>
          </p:cNvCxnSpPr>
          <p:nvPr/>
        </p:nvCxnSpPr>
        <p:spPr>
          <a:xfrm>
            <a:off x="8946786" y="6572286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xmlns="" id="{406BAA7C-B4F0-FB4E-842A-6ABEA4520949}"/>
              </a:ext>
            </a:extLst>
          </p:cNvPr>
          <p:cNvCxnSpPr>
            <a:cxnSpLocks/>
          </p:cNvCxnSpPr>
          <p:nvPr/>
        </p:nvCxnSpPr>
        <p:spPr>
          <a:xfrm>
            <a:off x="8946786" y="4668978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AF72CA69-812F-7C42-BD0D-C88C5E26C1AC}"/>
              </a:ext>
            </a:extLst>
          </p:cNvPr>
          <p:cNvSpPr/>
          <p:nvPr/>
        </p:nvSpPr>
        <p:spPr>
          <a:xfrm>
            <a:off x="10873890" y="4701661"/>
            <a:ext cx="1114909" cy="635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OpenDyslexicAlta" pitchFamily="2" charset="77"/>
              </a:rPr>
              <a:t>(1 x 5)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DE7BDD06-D819-3A4D-A2FC-1FA8BB6BA9D9}"/>
              </a:ext>
            </a:extLst>
          </p:cNvPr>
          <p:cNvSpPr/>
          <p:nvPr/>
        </p:nvSpPr>
        <p:spPr>
          <a:xfrm>
            <a:off x="10884943" y="5319965"/>
            <a:ext cx="112596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OpenDyslexicAlta" pitchFamily="2" charset="77"/>
              </a:rPr>
              <a:t>(20 x 5)</a:t>
            </a:r>
          </a:p>
        </p:txBody>
      </p:sp>
      <p:pic>
        <p:nvPicPr>
          <p:cNvPr id="83" name="Picture 82">
            <a:extLst>
              <a:ext uri="{FF2B5EF4-FFF2-40B4-BE49-F238E27FC236}">
                <a16:creationId xmlns:a16="http://schemas.microsoft.com/office/drawing/2014/main" xmlns="" id="{AD12E65F-D818-394E-8208-AF244F6A00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7688" y="5496093"/>
            <a:ext cx="442046" cy="450000"/>
          </a:xfrm>
          <a:prstGeom prst="rect">
            <a:avLst/>
          </a:prstGeom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xmlns="" id="{DA333430-5201-CD41-81D0-59CAD76D78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5984" y="5496093"/>
            <a:ext cx="442046" cy="450000"/>
          </a:xfrm>
          <a:prstGeom prst="rect">
            <a:avLst/>
          </a:prstGeom>
        </p:spPr>
      </p:pic>
      <p:sp>
        <p:nvSpPr>
          <p:cNvPr id="93" name="Rounded Rectangle 92">
            <a:extLst>
              <a:ext uri="{FF2B5EF4-FFF2-40B4-BE49-F238E27FC236}">
                <a16:creationId xmlns:a16="http://schemas.microsoft.com/office/drawing/2014/main" xmlns="" id="{67F84828-7507-3D49-85B3-DEF6FC520D5C}"/>
              </a:ext>
            </a:extLst>
          </p:cNvPr>
          <p:cNvSpPr/>
          <p:nvPr/>
        </p:nvSpPr>
        <p:spPr>
          <a:xfrm>
            <a:off x="3329187" y="3253733"/>
            <a:ext cx="1201655" cy="2678712"/>
          </a:xfrm>
          <a:prstGeom prst="roundRect">
            <a:avLst/>
          </a:prstGeom>
          <a:noFill/>
          <a:ln w="28575">
            <a:solidFill>
              <a:srgbClr val="7957D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94" name="Left Arrow 93">
            <a:extLst>
              <a:ext uri="{FF2B5EF4-FFF2-40B4-BE49-F238E27FC236}">
                <a16:creationId xmlns:a16="http://schemas.microsoft.com/office/drawing/2014/main" xmlns="" id="{D25BA931-8F35-EE48-9C95-F050C3A08D30}"/>
              </a:ext>
            </a:extLst>
          </p:cNvPr>
          <p:cNvSpPr/>
          <p:nvPr/>
        </p:nvSpPr>
        <p:spPr>
          <a:xfrm rot="20580919">
            <a:off x="2555439" y="5996082"/>
            <a:ext cx="804923" cy="326946"/>
          </a:xfrm>
          <a:prstGeom prst="leftArrow">
            <a:avLst/>
          </a:prstGeom>
          <a:solidFill>
            <a:srgbClr val="7957D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" name="Picture 80">
            <a:extLst>
              <a:ext uri="{FF2B5EF4-FFF2-40B4-BE49-F238E27FC236}">
                <a16:creationId xmlns:a16="http://schemas.microsoft.com/office/drawing/2014/main" xmlns="" id="{5E0CB7DC-6CE8-4248-A08C-E9C7637DF2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47724" y="3302049"/>
            <a:ext cx="435228" cy="450000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xmlns="" id="{37674933-7634-6B49-8D10-1935F1866E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47724" y="3854556"/>
            <a:ext cx="435228" cy="450000"/>
          </a:xfrm>
          <a:prstGeom prst="rect">
            <a:avLst/>
          </a:prstGeom>
        </p:spPr>
      </p:pic>
      <p:pic>
        <p:nvPicPr>
          <p:cNvPr id="96" name="Picture 95">
            <a:extLst>
              <a:ext uri="{FF2B5EF4-FFF2-40B4-BE49-F238E27FC236}">
                <a16:creationId xmlns:a16="http://schemas.microsoft.com/office/drawing/2014/main" xmlns="" id="{E7503CC0-EE8F-9841-84C2-C6F7E1C3E1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47724" y="4415373"/>
            <a:ext cx="435228" cy="450000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xmlns="" id="{8D9B79A2-1EF0-0443-BF03-C2188FEC00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47724" y="4967880"/>
            <a:ext cx="435228" cy="450000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xmlns="" id="{E0E3805E-3555-0B46-B762-0928D980B4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47724" y="5515167"/>
            <a:ext cx="435228" cy="450000"/>
          </a:xfrm>
          <a:prstGeom prst="rect">
            <a:avLst/>
          </a:prstGeom>
        </p:spPr>
      </p:pic>
      <p:sp>
        <p:nvSpPr>
          <p:cNvPr id="99" name="Rectangle 98">
            <a:extLst>
              <a:ext uri="{FF2B5EF4-FFF2-40B4-BE49-F238E27FC236}">
                <a16:creationId xmlns:a16="http://schemas.microsoft.com/office/drawing/2014/main" xmlns="" id="{F447A956-4064-1F4F-829A-A85EFBA77D50}"/>
              </a:ext>
            </a:extLst>
          </p:cNvPr>
          <p:cNvSpPr/>
          <p:nvPr/>
        </p:nvSpPr>
        <p:spPr>
          <a:xfrm>
            <a:off x="8322839" y="5319965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40667393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2-digit numbers by 1-digit numbers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50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chart and counters to help you complete the calculation below: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4DB0AE0-E3FA-C64A-915A-1EE46D42A627}"/>
              </a:ext>
            </a:extLst>
          </p:cNvPr>
          <p:cNvSpPr/>
          <p:nvPr/>
        </p:nvSpPr>
        <p:spPr>
          <a:xfrm>
            <a:off x="831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511D412A-BD09-6442-A589-1D74DE181AE9}"/>
              </a:ext>
            </a:extLst>
          </p:cNvPr>
          <p:cNvSpPr/>
          <p:nvPr/>
        </p:nvSpPr>
        <p:spPr>
          <a:xfrm>
            <a:off x="831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6BE6904-B6A5-FB41-81CF-FE28A2DD41D2}"/>
              </a:ext>
            </a:extLst>
          </p:cNvPr>
          <p:cNvSpPr/>
          <p:nvPr/>
        </p:nvSpPr>
        <p:spPr>
          <a:xfrm>
            <a:off x="831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A8BA4DC2-9081-B84F-83BD-D071F7BD0673}"/>
              </a:ext>
            </a:extLst>
          </p:cNvPr>
          <p:cNvSpPr/>
          <p:nvPr/>
        </p:nvSpPr>
        <p:spPr>
          <a:xfrm>
            <a:off x="831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4B87E3A8-55BC-244F-AC7D-0FFD3A9E7020}"/>
              </a:ext>
            </a:extLst>
          </p:cNvPr>
          <p:cNvSpPr/>
          <p:nvPr/>
        </p:nvSpPr>
        <p:spPr>
          <a:xfrm>
            <a:off x="831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593DA9A9-1E9A-ED41-97AE-778D96C2103A}"/>
              </a:ext>
            </a:extLst>
          </p:cNvPr>
          <p:cNvSpPr/>
          <p:nvPr/>
        </p:nvSpPr>
        <p:spPr>
          <a:xfrm>
            <a:off x="894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D3CF20D3-8FA4-8C4C-A054-850E82E0E631}"/>
              </a:ext>
            </a:extLst>
          </p:cNvPr>
          <p:cNvSpPr/>
          <p:nvPr/>
        </p:nvSpPr>
        <p:spPr>
          <a:xfrm>
            <a:off x="894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0A155F16-D43B-9D42-8787-58C71A36E3F6}"/>
              </a:ext>
            </a:extLst>
          </p:cNvPr>
          <p:cNvSpPr/>
          <p:nvPr/>
        </p:nvSpPr>
        <p:spPr>
          <a:xfrm>
            <a:off x="894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B94E0B39-077D-4D46-86BA-E1447348DD2D}"/>
              </a:ext>
            </a:extLst>
          </p:cNvPr>
          <p:cNvSpPr/>
          <p:nvPr/>
        </p:nvSpPr>
        <p:spPr>
          <a:xfrm>
            <a:off x="894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4F0B6217-4A44-6548-9224-772F9B4F63B9}"/>
              </a:ext>
            </a:extLst>
          </p:cNvPr>
          <p:cNvSpPr/>
          <p:nvPr/>
        </p:nvSpPr>
        <p:spPr>
          <a:xfrm>
            <a:off x="894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88399BF7-80D8-E040-B8B3-BFFA93D7CBD4}"/>
              </a:ext>
            </a:extLst>
          </p:cNvPr>
          <p:cNvSpPr/>
          <p:nvPr/>
        </p:nvSpPr>
        <p:spPr>
          <a:xfrm>
            <a:off x="958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E4E7FC3E-20ED-BE4A-967C-4CDFD96E36FD}"/>
              </a:ext>
            </a:extLst>
          </p:cNvPr>
          <p:cNvSpPr/>
          <p:nvPr/>
        </p:nvSpPr>
        <p:spPr>
          <a:xfrm>
            <a:off x="958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6E1FA2D7-A352-4B49-B02D-C1D575D9B81D}"/>
              </a:ext>
            </a:extLst>
          </p:cNvPr>
          <p:cNvSpPr/>
          <p:nvPr/>
        </p:nvSpPr>
        <p:spPr>
          <a:xfrm>
            <a:off x="958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7BE8A7F4-939B-B747-B69B-B221ACAC2874}"/>
              </a:ext>
            </a:extLst>
          </p:cNvPr>
          <p:cNvSpPr/>
          <p:nvPr/>
        </p:nvSpPr>
        <p:spPr>
          <a:xfrm>
            <a:off x="958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139B2285-1852-F141-89FC-7357388E1D33}"/>
              </a:ext>
            </a:extLst>
          </p:cNvPr>
          <p:cNvSpPr/>
          <p:nvPr/>
        </p:nvSpPr>
        <p:spPr>
          <a:xfrm>
            <a:off x="958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AB122D4-F853-844C-9170-24A4CEDA6A08}"/>
              </a:ext>
            </a:extLst>
          </p:cNvPr>
          <p:cNvSpPr/>
          <p:nvPr/>
        </p:nvSpPr>
        <p:spPr>
          <a:xfrm>
            <a:off x="1021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C83B3266-9F32-4C44-AFE9-BC2942DEB723}"/>
              </a:ext>
            </a:extLst>
          </p:cNvPr>
          <p:cNvSpPr/>
          <p:nvPr/>
        </p:nvSpPr>
        <p:spPr>
          <a:xfrm>
            <a:off x="1021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A5633266-910B-BD4F-A2D2-4FC2B5499F47}"/>
              </a:ext>
            </a:extLst>
          </p:cNvPr>
          <p:cNvSpPr/>
          <p:nvPr/>
        </p:nvSpPr>
        <p:spPr>
          <a:xfrm>
            <a:off x="1021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D9EEE566-A3A1-934E-91E4-D330B2C742A6}"/>
              </a:ext>
            </a:extLst>
          </p:cNvPr>
          <p:cNvSpPr/>
          <p:nvPr/>
        </p:nvSpPr>
        <p:spPr>
          <a:xfrm>
            <a:off x="1021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B65F2559-5DBB-A34D-9074-05F7E340434B}"/>
              </a:ext>
            </a:extLst>
          </p:cNvPr>
          <p:cNvSpPr/>
          <p:nvPr/>
        </p:nvSpPr>
        <p:spPr>
          <a:xfrm>
            <a:off x="1021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2A9608EE-E209-AE4D-A6EC-1E0A9840D636}"/>
              </a:ext>
            </a:extLst>
          </p:cNvPr>
          <p:cNvSpPr/>
          <p:nvPr/>
        </p:nvSpPr>
        <p:spPr>
          <a:xfrm>
            <a:off x="1085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289AAD57-CA15-1A47-822C-BB12ED82A479}"/>
              </a:ext>
            </a:extLst>
          </p:cNvPr>
          <p:cNvSpPr/>
          <p:nvPr/>
        </p:nvSpPr>
        <p:spPr>
          <a:xfrm>
            <a:off x="1085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3E377789-3EED-0D4F-82E5-E6995D505E89}"/>
              </a:ext>
            </a:extLst>
          </p:cNvPr>
          <p:cNvSpPr/>
          <p:nvPr/>
        </p:nvSpPr>
        <p:spPr>
          <a:xfrm>
            <a:off x="1085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0530F808-A1D7-6242-9091-5B4EC3FDBCCD}"/>
              </a:ext>
            </a:extLst>
          </p:cNvPr>
          <p:cNvSpPr/>
          <p:nvPr/>
        </p:nvSpPr>
        <p:spPr>
          <a:xfrm>
            <a:off x="1085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02A3A866-9E12-BF4F-9ED3-C14409E97309}"/>
              </a:ext>
            </a:extLst>
          </p:cNvPr>
          <p:cNvSpPr/>
          <p:nvPr/>
        </p:nvSpPr>
        <p:spPr>
          <a:xfrm>
            <a:off x="1085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7515CF2-102A-FC4B-B91D-54ADA3401569}"/>
              </a:ext>
            </a:extLst>
          </p:cNvPr>
          <p:cNvSpPr/>
          <p:nvPr/>
        </p:nvSpPr>
        <p:spPr>
          <a:xfrm>
            <a:off x="831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15312841-63A6-D34F-B665-94113AAAEC52}"/>
              </a:ext>
            </a:extLst>
          </p:cNvPr>
          <p:cNvSpPr/>
          <p:nvPr/>
        </p:nvSpPr>
        <p:spPr>
          <a:xfrm>
            <a:off x="894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300414C7-AB04-3D45-8C33-C70E56E82BBD}"/>
              </a:ext>
            </a:extLst>
          </p:cNvPr>
          <p:cNvSpPr/>
          <p:nvPr/>
        </p:nvSpPr>
        <p:spPr>
          <a:xfrm>
            <a:off x="958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xmlns="" id="{51CE8719-0DFC-1E4B-8E1F-18D7DDB9F4BE}"/>
              </a:ext>
            </a:extLst>
          </p:cNvPr>
          <p:cNvSpPr/>
          <p:nvPr/>
        </p:nvSpPr>
        <p:spPr>
          <a:xfrm>
            <a:off x="1021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xmlns="" id="{E51D6026-7F7A-C341-9805-DB706BDEBA1E}"/>
              </a:ext>
            </a:extLst>
          </p:cNvPr>
          <p:cNvSpPr/>
          <p:nvPr/>
        </p:nvSpPr>
        <p:spPr>
          <a:xfrm>
            <a:off x="1085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xmlns="" id="{B0B7551B-0DFD-CF4D-BF2A-E950164706F2}"/>
              </a:ext>
            </a:extLst>
          </p:cNvPr>
          <p:cNvCxnSpPr>
            <a:cxnSpLocks/>
          </p:cNvCxnSpPr>
          <p:nvPr/>
        </p:nvCxnSpPr>
        <p:spPr>
          <a:xfrm>
            <a:off x="8946786" y="5977287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xmlns="" id="{C9DC12F0-6459-F94F-9C6E-97C673A105C5}"/>
              </a:ext>
            </a:extLst>
          </p:cNvPr>
          <p:cNvCxnSpPr>
            <a:cxnSpLocks/>
          </p:cNvCxnSpPr>
          <p:nvPr/>
        </p:nvCxnSpPr>
        <p:spPr>
          <a:xfrm>
            <a:off x="8946786" y="6572286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9" name="Table 88">
            <a:extLst>
              <a:ext uri="{FF2B5EF4-FFF2-40B4-BE49-F238E27FC236}">
                <a16:creationId xmlns:a16="http://schemas.microsoft.com/office/drawing/2014/main" xmlns="" id="{52B79494-0FB6-9C41-8334-2DAEB6E19F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3940149"/>
              </p:ext>
            </p:extLst>
          </p:nvPr>
        </p:nvGraphicFramePr>
        <p:xfrm>
          <a:off x="336186" y="2790482"/>
          <a:ext cx="7232373" cy="3749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408351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05751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61888544"/>
                  </a:ext>
                </a:extLst>
              </a:tr>
            </a:tbl>
          </a:graphicData>
        </a:graphic>
      </p:graphicFrame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xmlns="" id="{EA330968-88CB-1C49-AEF3-D587837C148E}"/>
              </a:ext>
            </a:extLst>
          </p:cNvPr>
          <p:cNvCxnSpPr>
            <a:cxnSpLocks/>
          </p:cNvCxnSpPr>
          <p:nvPr/>
        </p:nvCxnSpPr>
        <p:spPr>
          <a:xfrm flipV="1">
            <a:off x="336186" y="5970463"/>
            <a:ext cx="7232373" cy="1364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xmlns="" id="{B8409650-AF59-4848-BCAC-679442AFFEBA}"/>
              </a:ext>
            </a:extLst>
          </p:cNvPr>
          <p:cNvCxnSpPr>
            <a:cxnSpLocks/>
          </p:cNvCxnSpPr>
          <p:nvPr/>
        </p:nvCxnSpPr>
        <p:spPr>
          <a:xfrm>
            <a:off x="8946786" y="4668978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ectangle 91">
            <a:extLst>
              <a:ext uri="{FF2B5EF4-FFF2-40B4-BE49-F238E27FC236}">
                <a16:creationId xmlns:a16="http://schemas.microsoft.com/office/drawing/2014/main" xmlns="" id="{6B81C51C-6B1C-CB4A-A0F1-87391BEC6570}"/>
              </a:ext>
            </a:extLst>
          </p:cNvPr>
          <p:cNvSpPr/>
          <p:nvPr/>
        </p:nvSpPr>
        <p:spPr>
          <a:xfrm>
            <a:off x="8322839" y="5319965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40294586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2-digit numbers by 1-digit numbers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50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chart and counters to help you complete the calculation below: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4DB0AE0-E3FA-C64A-915A-1EE46D42A627}"/>
              </a:ext>
            </a:extLst>
          </p:cNvPr>
          <p:cNvSpPr/>
          <p:nvPr/>
        </p:nvSpPr>
        <p:spPr>
          <a:xfrm>
            <a:off x="831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511D412A-BD09-6442-A589-1D74DE181AE9}"/>
              </a:ext>
            </a:extLst>
          </p:cNvPr>
          <p:cNvSpPr/>
          <p:nvPr/>
        </p:nvSpPr>
        <p:spPr>
          <a:xfrm>
            <a:off x="831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6BE6904-B6A5-FB41-81CF-FE28A2DD41D2}"/>
              </a:ext>
            </a:extLst>
          </p:cNvPr>
          <p:cNvSpPr/>
          <p:nvPr/>
        </p:nvSpPr>
        <p:spPr>
          <a:xfrm>
            <a:off x="831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A8BA4DC2-9081-B84F-83BD-D071F7BD0673}"/>
              </a:ext>
            </a:extLst>
          </p:cNvPr>
          <p:cNvSpPr/>
          <p:nvPr/>
        </p:nvSpPr>
        <p:spPr>
          <a:xfrm>
            <a:off x="831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4B87E3A8-55BC-244F-AC7D-0FFD3A9E7020}"/>
              </a:ext>
            </a:extLst>
          </p:cNvPr>
          <p:cNvSpPr/>
          <p:nvPr/>
        </p:nvSpPr>
        <p:spPr>
          <a:xfrm>
            <a:off x="831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593DA9A9-1E9A-ED41-97AE-778D96C2103A}"/>
              </a:ext>
            </a:extLst>
          </p:cNvPr>
          <p:cNvSpPr/>
          <p:nvPr/>
        </p:nvSpPr>
        <p:spPr>
          <a:xfrm>
            <a:off x="894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D3CF20D3-8FA4-8C4C-A054-850E82E0E631}"/>
              </a:ext>
            </a:extLst>
          </p:cNvPr>
          <p:cNvSpPr/>
          <p:nvPr/>
        </p:nvSpPr>
        <p:spPr>
          <a:xfrm>
            <a:off x="894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0A155F16-D43B-9D42-8787-58C71A36E3F6}"/>
              </a:ext>
            </a:extLst>
          </p:cNvPr>
          <p:cNvSpPr/>
          <p:nvPr/>
        </p:nvSpPr>
        <p:spPr>
          <a:xfrm>
            <a:off x="894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B94E0B39-077D-4D46-86BA-E1447348DD2D}"/>
              </a:ext>
            </a:extLst>
          </p:cNvPr>
          <p:cNvSpPr/>
          <p:nvPr/>
        </p:nvSpPr>
        <p:spPr>
          <a:xfrm>
            <a:off x="894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4F0B6217-4A44-6548-9224-772F9B4F63B9}"/>
              </a:ext>
            </a:extLst>
          </p:cNvPr>
          <p:cNvSpPr/>
          <p:nvPr/>
        </p:nvSpPr>
        <p:spPr>
          <a:xfrm>
            <a:off x="894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88399BF7-80D8-E040-B8B3-BFFA93D7CBD4}"/>
              </a:ext>
            </a:extLst>
          </p:cNvPr>
          <p:cNvSpPr/>
          <p:nvPr/>
        </p:nvSpPr>
        <p:spPr>
          <a:xfrm>
            <a:off x="958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E4E7FC3E-20ED-BE4A-967C-4CDFD96E36FD}"/>
              </a:ext>
            </a:extLst>
          </p:cNvPr>
          <p:cNvSpPr/>
          <p:nvPr/>
        </p:nvSpPr>
        <p:spPr>
          <a:xfrm>
            <a:off x="958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6E1FA2D7-A352-4B49-B02D-C1D575D9B81D}"/>
              </a:ext>
            </a:extLst>
          </p:cNvPr>
          <p:cNvSpPr/>
          <p:nvPr/>
        </p:nvSpPr>
        <p:spPr>
          <a:xfrm>
            <a:off x="958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7BE8A7F4-939B-B747-B69B-B221ACAC2874}"/>
              </a:ext>
            </a:extLst>
          </p:cNvPr>
          <p:cNvSpPr/>
          <p:nvPr/>
        </p:nvSpPr>
        <p:spPr>
          <a:xfrm>
            <a:off x="958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139B2285-1852-F141-89FC-7357388E1D33}"/>
              </a:ext>
            </a:extLst>
          </p:cNvPr>
          <p:cNvSpPr/>
          <p:nvPr/>
        </p:nvSpPr>
        <p:spPr>
          <a:xfrm>
            <a:off x="958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AB122D4-F853-844C-9170-24A4CEDA6A08}"/>
              </a:ext>
            </a:extLst>
          </p:cNvPr>
          <p:cNvSpPr/>
          <p:nvPr/>
        </p:nvSpPr>
        <p:spPr>
          <a:xfrm>
            <a:off x="1021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C83B3266-9F32-4C44-AFE9-BC2942DEB723}"/>
              </a:ext>
            </a:extLst>
          </p:cNvPr>
          <p:cNvSpPr/>
          <p:nvPr/>
        </p:nvSpPr>
        <p:spPr>
          <a:xfrm>
            <a:off x="1021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A5633266-910B-BD4F-A2D2-4FC2B5499F47}"/>
              </a:ext>
            </a:extLst>
          </p:cNvPr>
          <p:cNvSpPr/>
          <p:nvPr/>
        </p:nvSpPr>
        <p:spPr>
          <a:xfrm>
            <a:off x="1021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D9EEE566-A3A1-934E-91E4-D330B2C742A6}"/>
              </a:ext>
            </a:extLst>
          </p:cNvPr>
          <p:cNvSpPr/>
          <p:nvPr/>
        </p:nvSpPr>
        <p:spPr>
          <a:xfrm>
            <a:off x="1021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B65F2559-5DBB-A34D-9074-05F7E340434B}"/>
              </a:ext>
            </a:extLst>
          </p:cNvPr>
          <p:cNvSpPr/>
          <p:nvPr/>
        </p:nvSpPr>
        <p:spPr>
          <a:xfrm>
            <a:off x="1021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2A9608EE-E209-AE4D-A6EC-1E0A9840D636}"/>
              </a:ext>
            </a:extLst>
          </p:cNvPr>
          <p:cNvSpPr/>
          <p:nvPr/>
        </p:nvSpPr>
        <p:spPr>
          <a:xfrm>
            <a:off x="1085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289AAD57-CA15-1A47-822C-BB12ED82A479}"/>
              </a:ext>
            </a:extLst>
          </p:cNvPr>
          <p:cNvSpPr/>
          <p:nvPr/>
        </p:nvSpPr>
        <p:spPr>
          <a:xfrm>
            <a:off x="1085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3E377789-3EED-0D4F-82E5-E6995D505E89}"/>
              </a:ext>
            </a:extLst>
          </p:cNvPr>
          <p:cNvSpPr/>
          <p:nvPr/>
        </p:nvSpPr>
        <p:spPr>
          <a:xfrm>
            <a:off x="1085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0530F808-A1D7-6242-9091-5B4EC3FDBCCD}"/>
              </a:ext>
            </a:extLst>
          </p:cNvPr>
          <p:cNvSpPr/>
          <p:nvPr/>
        </p:nvSpPr>
        <p:spPr>
          <a:xfrm>
            <a:off x="1085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02A3A866-9E12-BF4F-9ED3-C14409E97309}"/>
              </a:ext>
            </a:extLst>
          </p:cNvPr>
          <p:cNvSpPr/>
          <p:nvPr/>
        </p:nvSpPr>
        <p:spPr>
          <a:xfrm>
            <a:off x="1085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graphicFrame>
        <p:nvGraphicFramePr>
          <p:cNvPr id="106" name="Table 105">
            <a:extLst>
              <a:ext uri="{FF2B5EF4-FFF2-40B4-BE49-F238E27FC236}">
                <a16:creationId xmlns:a16="http://schemas.microsoft.com/office/drawing/2014/main" xmlns="" id="{B2B126F3-24AB-994C-80BC-774F8073DF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388655"/>
              </p:ext>
            </p:extLst>
          </p:nvPr>
        </p:nvGraphicFramePr>
        <p:xfrm>
          <a:off x="336186" y="2790482"/>
          <a:ext cx="7232373" cy="3749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408351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05751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61888544"/>
                  </a:ext>
                </a:extLst>
              </a:tr>
            </a:tbl>
          </a:graphicData>
        </a:graphic>
      </p:graphicFrame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5661926A-FC7F-5644-9572-4F61DF2B2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3282975"/>
            <a:ext cx="442046" cy="450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68DF8943-EB65-2247-AE77-C0B4DCFD4B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3165" y="3299064"/>
            <a:ext cx="435228" cy="4500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xmlns="" id="{12C5127B-6956-7646-AE7B-138D260A24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6739" y="3282975"/>
            <a:ext cx="435228" cy="4500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xmlns="" id="{681B85B7-C2BF-BD46-9639-2564D289E4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3835482"/>
            <a:ext cx="442046" cy="4500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xmlns="" id="{4DFDAED4-3B9A-8949-9691-8B88312475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3165" y="3851571"/>
            <a:ext cx="435228" cy="4500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xmlns="" id="{EF8E1C1B-460E-EE42-84C5-F65FF9EF7F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6739" y="3835482"/>
            <a:ext cx="435228" cy="4500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xmlns="" id="{68379288-0C20-4243-B57B-7D1167BD9F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4396299"/>
            <a:ext cx="442046" cy="4500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xmlns="" id="{7D05E631-4E11-4148-9339-DD34550F50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3165" y="4412388"/>
            <a:ext cx="435228" cy="450000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xmlns="" id="{5C84FE66-D5FC-C642-BC74-24200DCF40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6739" y="4396299"/>
            <a:ext cx="435228" cy="45000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xmlns="" id="{7CE6F104-5D4A-B444-93EB-3469CD7452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4948806"/>
            <a:ext cx="442046" cy="450000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xmlns="" id="{4D0DE75A-8654-DC4B-81ED-A9E75019F7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3165" y="4964895"/>
            <a:ext cx="435228" cy="45000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xmlns="" id="{517AD027-AF50-234A-8C46-92D227010A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6739" y="4948806"/>
            <a:ext cx="435228" cy="450000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xmlns="" id="{C2501735-331E-5749-BE58-6D3E2645EF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3282975"/>
            <a:ext cx="442046" cy="45000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xmlns="" id="{BFCC9C5D-30B0-4E4D-BC27-FC9D981DD4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3835482"/>
            <a:ext cx="442046" cy="450000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xmlns="" id="{06E0FA4B-DBC5-2E44-86B5-FCF622256D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4396299"/>
            <a:ext cx="442046" cy="45000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xmlns="" id="{AF1D929D-64F9-8545-8FB8-7252BF931C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4948806"/>
            <a:ext cx="442046" cy="450000"/>
          </a:xfrm>
          <a:prstGeom prst="rect">
            <a:avLst/>
          </a:prstGeom>
        </p:spPr>
      </p:pic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xmlns="" id="{4BE88C28-063A-984A-8E2B-39259275BDE7}"/>
              </a:ext>
            </a:extLst>
          </p:cNvPr>
          <p:cNvCxnSpPr>
            <a:cxnSpLocks/>
          </p:cNvCxnSpPr>
          <p:nvPr/>
        </p:nvCxnSpPr>
        <p:spPr>
          <a:xfrm flipV="1">
            <a:off x="336186" y="5970463"/>
            <a:ext cx="7232373" cy="1364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" name="Picture 70">
            <a:extLst>
              <a:ext uri="{FF2B5EF4-FFF2-40B4-BE49-F238E27FC236}">
                <a16:creationId xmlns:a16="http://schemas.microsoft.com/office/drawing/2014/main" xmlns="" id="{B1C27FB7-B236-9345-9B6F-1C0F02D8A5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3282975"/>
            <a:ext cx="442046" cy="450000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xmlns="" id="{90C2B81E-24EE-5840-8983-114632B8B3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3835482"/>
            <a:ext cx="442046" cy="450000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xmlns="" id="{2EE13C86-5C64-A74B-B4CC-4DEF282C9C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4396299"/>
            <a:ext cx="442046" cy="450000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xmlns="" id="{64E48DF2-2621-A140-B114-9F5CEBF898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4948806"/>
            <a:ext cx="442046" cy="450000"/>
          </a:xfrm>
          <a:prstGeom prst="rect">
            <a:avLst/>
          </a:prstGeom>
        </p:spPr>
      </p:pic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7515CF2-102A-FC4B-B91D-54ADA3401569}"/>
              </a:ext>
            </a:extLst>
          </p:cNvPr>
          <p:cNvSpPr/>
          <p:nvPr/>
        </p:nvSpPr>
        <p:spPr>
          <a:xfrm>
            <a:off x="831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15312841-63A6-D34F-B665-94113AAAEC52}"/>
              </a:ext>
            </a:extLst>
          </p:cNvPr>
          <p:cNvSpPr/>
          <p:nvPr/>
        </p:nvSpPr>
        <p:spPr>
          <a:xfrm>
            <a:off x="894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300414C7-AB04-3D45-8C33-C70E56E82BBD}"/>
              </a:ext>
            </a:extLst>
          </p:cNvPr>
          <p:cNvSpPr/>
          <p:nvPr/>
        </p:nvSpPr>
        <p:spPr>
          <a:xfrm>
            <a:off x="958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6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xmlns="" id="{51CE8719-0DFC-1E4B-8E1F-18D7DDB9F4BE}"/>
              </a:ext>
            </a:extLst>
          </p:cNvPr>
          <p:cNvSpPr/>
          <p:nvPr/>
        </p:nvSpPr>
        <p:spPr>
          <a:xfrm>
            <a:off x="1021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xmlns="" id="{E51D6026-7F7A-C341-9805-DB706BDEBA1E}"/>
              </a:ext>
            </a:extLst>
          </p:cNvPr>
          <p:cNvSpPr/>
          <p:nvPr/>
        </p:nvSpPr>
        <p:spPr>
          <a:xfrm>
            <a:off x="1085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bg1"/>
              </a:solidFill>
              <a:latin typeface="OpenDyslexicAlta" pitchFamily="2" charset="77"/>
            </a:endParaRPr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xmlns="" id="{B0B7551B-0DFD-CF4D-BF2A-E950164706F2}"/>
              </a:ext>
            </a:extLst>
          </p:cNvPr>
          <p:cNvCxnSpPr>
            <a:cxnSpLocks/>
          </p:cNvCxnSpPr>
          <p:nvPr/>
        </p:nvCxnSpPr>
        <p:spPr>
          <a:xfrm>
            <a:off x="8946786" y="5977287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xmlns="" id="{C9DC12F0-6459-F94F-9C6E-97C673A105C5}"/>
              </a:ext>
            </a:extLst>
          </p:cNvPr>
          <p:cNvCxnSpPr>
            <a:cxnSpLocks/>
          </p:cNvCxnSpPr>
          <p:nvPr/>
        </p:nvCxnSpPr>
        <p:spPr>
          <a:xfrm>
            <a:off x="8946786" y="6572286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xmlns="" id="{406BAA7C-B4F0-FB4E-842A-6ABEA4520949}"/>
              </a:ext>
            </a:extLst>
          </p:cNvPr>
          <p:cNvCxnSpPr>
            <a:cxnSpLocks/>
          </p:cNvCxnSpPr>
          <p:nvPr/>
        </p:nvCxnSpPr>
        <p:spPr>
          <a:xfrm>
            <a:off x="8946786" y="4668978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3" name="Picture 82">
            <a:extLst>
              <a:ext uri="{FF2B5EF4-FFF2-40B4-BE49-F238E27FC236}">
                <a16:creationId xmlns:a16="http://schemas.microsoft.com/office/drawing/2014/main" xmlns="" id="{AD12E65F-D818-394E-8208-AF244F6A00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5496093"/>
            <a:ext cx="442046" cy="450000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xmlns="" id="{4094CE1E-829B-8244-90C2-90AB74800F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3165" y="5512182"/>
            <a:ext cx="435228" cy="450000"/>
          </a:xfrm>
          <a:prstGeom prst="rect">
            <a:avLst/>
          </a:prstGeom>
        </p:spPr>
      </p:pic>
      <p:pic>
        <p:nvPicPr>
          <p:cNvPr id="90" name="Picture 89">
            <a:extLst>
              <a:ext uri="{FF2B5EF4-FFF2-40B4-BE49-F238E27FC236}">
                <a16:creationId xmlns:a16="http://schemas.microsoft.com/office/drawing/2014/main" xmlns="" id="{2DB47BBE-026B-7A46-A54A-563C647CBD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6739" y="5496093"/>
            <a:ext cx="435228" cy="450000"/>
          </a:xfrm>
          <a:prstGeom prst="rect">
            <a:avLst/>
          </a:prstGeom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xmlns="" id="{DA333430-5201-CD41-81D0-59CAD76D78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5496093"/>
            <a:ext cx="442046" cy="450000"/>
          </a:xfrm>
          <a:prstGeom prst="rect">
            <a:avLst/>
          </a:prstGeom>
        </p:spPr>
      </p:pic>
      <p:pic>
        <p:nvPicPr>
          <p:cNvPr id="92" name="Picture 91">
            <a:extLst>
              <a:ext uri="{FF2B5EF4-FFF2-40B4-BE49-F238E27FC236}">
                <a16:creationId xmlns:a16="http://schemas.microsoft.com/office/drawing/2014/main" xmlns="" id="{5C7A8E65-32DF-6347-AE17-E3343DD153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5496093"/>
            <a:ext cx="442046" cy="450000"/>
          </a:xfrm>
          <a:prstGeom prst="rect">
            <a:avLst/>
          </a:prstGeom>
        </p:spPr>
      </p:pic>
      <p:sp>
        <p:nvSpPr>
          <p:cNvPr id="95" name="Rectangle 94">
            <a:extLst>
              <a:ext uri="{FF2B5EF4-FFF2-40B4-BE49-F238E27FC236}">
                <a16:creationId xmlns:a16="http://schemas.microsoft.com/office/drawing/2014/main" xmlns="" id="{C9285910-A128-0C4B-B935-898BA759CBD8}"/>
              </a:ext>
            </a:extLst>
          </p:cNvPr>
          <p:cNvSpPr/>
          <p:nvPr/>
        </p:nvSpPr>
        <p:spPr>
          <a:xfrm>
            <a:off x="8322839" y="5319965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40378236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2-digit numbers by 1-digit numbers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50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chart and counters to help you complete the calculation below: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4DB0AE0-E3FA-C64A-915A-1EE46D42A627}"/>
              </a:ext>
            </a:extLst>
          </p:cNvPr>
          <p:cNvSpPr/>
          <p:nvPr/>
        </p:nvSpPr>
        <p:spPr>
          <a:xfrm>
            <a:off x="831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511D412A-BD09-6442-A589-1D74DE181AE9}"/>
              </a:ext>
            </a:extLst>
          </p:cNvPr>
          <p:cNvSpPr/>
          <p:nvPr/>
        </p:nvSpPr>
        <p:spPr>
          <a:xfrm>
            <a:off x="831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6BE6904-B6A5-FB41-81CF-FE28A2DD41D2}"/>
              </a:ext>
            </a:extLst>
          </p:cNvPr>
          <p:cNvSpPr/>
          <p:nvPr/>
        </p:nvSpPr>
        <p:spPr>
          <a:xfrm>
            <a:off x="831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A8BA4DC2-9081-B84F-83BD-D071F7BD0673}"/>
              </a:ext>
            </a:extLst>
          </p:cNvPr>
          <p:cNvSpPr/>
          <p:nvPr/>
        </p:nvSpPr>
        <p:spPr>
          <a:xfrm>
            <a:off x="831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4B87E3A8-55BC-244F-AC7D-0FFD3A9E7020}"/>
              </a:ext>
            </a:extLst>
          </p:cNvPr>
          <p:cNvSpPr/>
          <p:nvPr/>
        </p:nvSpPr>
        <p:spPr>
          <a:xfrm>
            <a:off x="831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593DA9A9-1E9A-ED41-97AE-778D96C2103A}"/>
              </a:ext>
            </a:extLst>
          </p:cNvPr>
          <p:cNvSpPr/>
          <p:nvPr/>
        </p:nvSpPr>
        <p:spPr>
          <a:xfrm>
            <a:off x="894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D3CF20D3-8FA4-8C4C-A054-850E82E0E631}"/>
              </a:ext>
            </a:extLst>
          </p:cNvPr>
          <p:cNvSpPr/>
          <p:nvPr/>
        </p:nvSpPr>
        <p:spPr>
          <a:xfrm>
            <a:off x="894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0A155F16-D43B-9D42-8787-58C71A36E3F6}"/>
              </a:ext>
            </a:extLst>
          </p:cNvPr>
          <p:cNvSpPr/>
          <p:nvPr/>
        </p:nvSpPr>
        <p:spPr>
          <a:xfrm>
            <a:off x="894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B94E0B39-077D-4D46-86BA-E1447348DD2D}"/>
              </a:ext>
            </a:extLst>
          </p:cNvPr>
          <p:cNvSpPr/>
          <p:nvPr/>
        </p:nvSpPr>
        <p:spPr>
          <a:xfrm>
            <a:off x="894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4F0B6217-4A44-6548-9224-772F9B4F63B9}"/>
              </a:ext>
            </a:extLst>
          </p:cNvPr>
          <p:cNvSpPr/>
          <p:nvPr/>
        </p:nvSpPr>
        <p:spPr>
          <a:xfrm>
            <a:off x="894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88399BF7-80D8-E040-B8B3-BFFA93D7CBD4}"/>
              </a:ext>
            </a:extLst>
          </p:cNvPr>
          <p:cNvSpPr/>
          <p:nvPr/>
        </p:nvSpPr>
        <p:spPr>
          <a:xfrm>
            <a:off x="958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E4E7FC3E-20ED-BE4A-967C-4CDFD96E36FD}"/>
              </a:ext>
            </a:extLst>
          </p:cNvPr>
          <p:cNvSpPr/>
          <p:nvPr/>
        </p:nvSpPr>
        <p:spPr>
          <a:xfrm>
            <a:off x="958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6E1FA2D7-A352-4B49-B02D-C1D575D9B81D}"/>
              </a:ext>
            </a:extLst>
          </p:cNvPr>
          <p:cNvSpPr/>
          <p:nvPr/>
        </p:nvSpPr>
        <p:spPr>
          <a:xfrm>
            <a:off x="958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7BE8A7F4-939B-B747-B69B-B221ACAC2874}"/>
              </a:ext>
            </a:extLst>
          </p:cNvPr>
          <p:cNvSpPr/>
          <p:nvPr/>
        </p:nvSpPr>
        <p:spPr>
          <a:xfrm>
            <a:off x="958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139B2285-1852-F141-89FC-7357388E1D33}"/>
              </a:ext>
            </a:extLst>
          </p:cNvPr>
          <p:cNvSpPr/>
          <p:nvPr/>
        </p:nvSpPr>
        <p:spPr>
          <a:xfrm>
            <a:off x="958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AB122D4-F853-844C-9170-24A4CEDA6A08}"/>
              </a:ext>
            </a:extLst>
          </p:cNvPr>
          <p:cNvSpPr/>
          <p:nvPr/>
        </p:nvSpPr>
        <p:spPr>
          <a:xfrm>
            <a:off x="1021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C83B3266-9F32-4C44-AFE9-BC2942DEB723}"/>
              </a:ext>
            </a:extLst>
          </p:cNvPr>
          <p:cNvSpPr/>
          <p:nvPr/>
        </p:nvSpPr>
        <p:spPr>
          <a:xfrm>
            <a:off x="1021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A5633266-910B-BD4F-A2D2-4FC2B5499F47}"/>
              </a:ext>
            </a:extLst>
          </p:cNvPr>
          <p:cNvSpPr/>
          <p:nvPr/>
        </p:nvSpPr>
        <p:spPr>
          <a:xfrm>
            <a:off x="1021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D9EEE566-A3A1-934E-91E4-D330B2C742A6}"/>
              </a:ext>
            </a:extLst>
          </p:cNvPr>
          <p:cNvSpPr/>
          <p:nvPr/>
        </p:nvSpPr>
        <p:spPr>
          <a:xfrm>
            <a:off x="1021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B65F2559-5DBB-A34D-9074-05F7E340434B}"/>
              </a:ext>
            </a:extLst>
          </p:cNvPr>
          <p:cNvSpPr/>
          <p:nvPr/>
        </p:nvSpPr>
        <p:spPr>
          <a:xfrm>
            <a:off x="1021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2A9608EE-E209-AE4D-A6EC-1E0A9840D636}"/>
              </a:ext>
            </a:extLst>
          </p:cNvPr>
          <p:cNvSpPr/>
          <p:nvPr/>
        </p:nvSpPr>
        <p:spPr>
          <a:xfrm>
            <a:off x="1085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289AAD57-CA15-1A47-822C-BB12ED82A479}"/>
              </a:ext>
            </a:extLst>
          </p:cNvPr>
          <p:cNvSpPr/>
          <p:nvPr/>
        </p:nvSpPr>
        <p:spPr>
          <a:xfrm>
            <a:off x="1085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3E377789-3EED-0D4F-82E5-E6995D505E89}"/>
              </a:ext>
            </a:extLst>
          </p:cNvPr>
          <p:cNvSpPr/>
          <p:nvPr/>
        </p:nvSpPr>
        <p:spPr>
          <a:xfrm>
            <a:off x="1085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0530F808-A1D7-6242-9091-5B4EC3FDBCCD}"/>
              </a:ext>
            </a:extLst>
          </p:cNvPr>
          <p:cNvSpPr/>
          <p:nvPr/>
        </p:nvSpPr>
        <p:spPr>
          <a:xfrm>
            <a:off x="1085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02A3A866-9E12-BF4F-9ED3-C14409E97309}"/>
              </a:ext>
            </a:extLst>
          </p:cNvPr>
          <p:cNvSpPr/>
          <p:nvPr/>
        </p:nvSpPr>
        <p:spPr>
          <a:xfrm>
            <a:off x="1085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graphicFrame>
        <p:nvGraphicFramePr>
          <p:cNvPr id="106" name="Table 105">
            <a:extLst>
              <a:ext uri="{FF2B5EF4-FFF2-40B4-BE49-F238E27FC236}">
                <a16:creationId xmlns:a16="http://schemas.microsoft.com/office/drawing/2014/main" xmlns="" id="{B2B126F3-24AB-994C-80BC-774F8073DF99}"/>
              </a:ext>
            </a:extLst>
          </p:cNvPr>
          <p:cNvGraphicFramePr>
            <a:graphicFrameLocks noGrp="1"/>
          </p:cNvGraphicFramePr>
          <p:nvPr/>
        </p:nvGraphicFramePr>
        <p:xfrm>
          <a:off x="336186" y="2790482"/>
          <a:ext cx="7232373" cy="3749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408351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05751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61888544"/>
                  </a:ext>
                </a:extLst>
              </a:tr>
            </a:tbl>
          </a:graphicData>
        </a:graphic>
      </p:graphicFrame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5661926A-FC7F-5644-9572-4F61DF2B2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3282975"/>
            <a:ext cx="442046" cy="450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68DF8943-EB65-2247-AE77-C0B4DCFD4B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3165" y="3299064"/>
            <a:ext cx="435228" cy="4500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xmlns="" id="{12C5127B-6956-7646-AE7B-138D260A24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6739" y="3282975"/>
            <a:ext cx="435228" cy="4500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xmlns="" id="{681B85B7-C2BF-BD46-9639-2564D289E4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3835482"/>
            <a:ext cx="442046" cy="4500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xmlns="" id="{4DFDAED4-3B9A-8949-9691-8B88312475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3165" y="3851571"/>
            <a:ext cx="435228" cy="4500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xmlns="" id="{EF8E1C1B-460E-EE42-84C5-F65FF9EF7F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6739" y="3835482"/>
            <a:ext cx="435228" cy="4500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xmlns="" id="{68379288-0C20-4243-B57B-7D1167BD9F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4396299"/>
            <a:ext cx="442046" cy="4500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xmlns="" id="{7D05E631-4E11-4148-9339-DD34550F50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3165" y="4412388"/>
            <a:ext cx="435228" cy="450000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xmlns="" id="{5C84FE66-D5FC-C642-BC74-24200DCF40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6739" y="4396299"/>
            <a:ext cx="435228" cy="45000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xmlns="" id="{7CE6F104-5D4A-B444-93EB-3469CD7452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4948806"/>
            <a:ext cx="442046" cy="450000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xmlns="" id="{4D0DE75A-8654-DC4B-81ED-A9E75019F7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3165" y="4964895"/>
            <a:ext cx="435228" cy="45000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xmlns="" id="{517AD027-AF50-234A-8C46-92D227010A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6739" y="4948806"/>
            <a:ext cx="435228" cy="450000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xmlns="" id="{C2501735-331E-5749-BE58-6D3E2645EF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3282975"/>
            <a:ext cx="442046" cy="45000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xmlns="" id="{BFCC9C5D-30B0-4E4D-BC27-FC9D981DD4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3835482"/>
            <a:ext cx="442046" cy="450000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xmlns="" id="{06E0FA4B-DBC5-2E44-86B5-FCF622256D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4396299"/>
            <a:ext cx="442046" cy="45000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xmlns="" id="{AF1D929D-64F9-8545-8FB8-7252BF931C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4948806"/>
            <a:ext cx="442046" cy="450000"/>
          </a:xfrm>
          <a:prstGeom prst="rect">
            <a:avLst/>
          </a:prstGeom>
        </p:spPr>
      </p:pic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xmlns="" id="{4BE88C28-063A-984A-8E2B-39259275BDE7}"/>
              </a:ext>
            </a:extLst>
          </p:cNvPr>
          <p:cNvCxnSpPr>
            <a:cxnSpLocks/>
          </p:cNvCxnSpPr>
          <p:nvPr/>
        </p:nvCxnSpPr>
        <p:spPr>
          <a:xfrm flipV="1">
            <a:off x="336186" y="5970463"/>
            <a:ext cx="7232373" cy="1364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" name="Picture 70">
            <a:extLst>
              <a:ext uri="{FF2B5EF4-FFF2-40B4-BE49-F238E27FC236}">
                <a16:creationId xmlns:a16="http://schemas.microsoft.com/office/drawing/2014/main" xmlns="" id="{B1C27FB7-B236-9345-9B6F-1C0F02D8A5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3282975"/>
            <a:ext cx="442046" cy="450000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xmlns="" id="{90C2B81E-24EE-5840-8983-114632B8B3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3835482"/>
            <a:ext cx="442046" cy="450000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xmlns="" id="{2EE13C86-5C64-A74B-B4CC-4DEF282C9C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4396299"/>
            <a:ext cx="442046" cy="450000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xmlns="" id="{64E48DF2-2621-A140-B114-9F5CEBF898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4948806"/>
            <a:ext cx="442046" cy="450000"/>
          </a:xfrm>
          <a:prstGeom prst="rect">
            <a:avLst/>
          </a:prstGeom>
        </p:spPr>
      </p:pic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7515CF2-102A-FC4B-B91D-54ADA3401569}"/>
              </a:ext>
            </a:extLst>
          </p:cNvPr>
          <p:cNvSpPr/>
          <p:nvPr/>
        </p:nvSpPr>
        <p:spPr>
          <a:xfrm>
            <a:off x="831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15312841-63A6-D34F-B665-94113AAAEC52}"/>
              </a:ext>
            </a:extLst>
          </p:cNvPr>
          <p:cNvSpPr/>
          <p:nvPr/>
        </p:nvSpPr>
        <p:spPr>
          <a:xfrm>
            <a:off x="894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300414C7-AB04-3D45-8C33-C70E56E82BBD}"/>
              </a:ext>
            </a:extLst>
          </p:cNvPr>
          <p:cNvSpPr/>
          <p:nvPr/>
        </p:nvSpPr>
        <p:spPr>
          <a:xfrm>
            <a:off x="958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6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xmlns="" id="{51CE8719-0DFC-1E4B-8E1F-18D7DDB9F4BE}"/>
              </a:ext>
            </a:extLst>
          </p:cNvPr>
          <p:cNvSpPr/>
          <p:nvPr/>
        </p:nvSpPr>
        <p:spPr>
          <a:xfrm>
            <a:off x="1021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xmlns="" id="{E51D6026-7F7A-C341-9805-DB706BDEBA1E}"/>
              </a:ext>
            </a:extLst>
          </p:cNvPr>
          <p:cNvSpPr/>
          <p:nvPr/>
        </p:nvSpPr>
        <p:spPr>
          <a:xfrm>
            <a:off x="1085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bg1"/>
              </a:solidFill>
              <a:latin typeface="OpenDyslexicAlta" pitchFamily="2" charset="77"/>
            </a:endParaRPr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xmlns="" id="{B0B7551B-0DFD-CF4D-BF2A-E950164706F2}"/>
              </a:ext>
            </a:extLst>
          </p:cNvPr>
          <p:cNvCxnSpPr>
            <a:cxnSpLocks/>
          </p:cNvCxnSpPr>
          <p:nvPr/>
        </p:nvCxnSpPr>
        <p:spPr>
          <a:xfrm>
            <a:off x="8946786" y="5977287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xmlns="" id="{C9DC12F0-6459-F94F-9C6E-97C673A105C5}"/>
              </a:ext>
            </a:extLst>
          </p:cNvPr>
          <p:cNvCxnSpPr>
            <a:cxnSpLocks/>
          </p:cNvCxnSpPr>
          <p:nvPr/>
        </p:nvCxnSpPr>
        <p:spPr>
          <a:xfrm>
            <a:off x="8946786" y="6572286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xmlns="" id="{406BAA7C-B4F0-FB4E-842A-6ABEA4520949}"/>
              </a:ext>
            </a:extLst>
          </p:cNvPr>
          <p:cNvCxnSpPr>
            <a:cxnSpLocks/>
          </p:cNvCxnSpPr>
          <p:nvPr/>
        </p:nvCxnSpPr>
        <p:spPr>
          <a:xfrm>
            <a:off x="8946786" y="4668978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AF72CA69-812F-7C42-BD0D-C88C5E26C1AC}"/>
              </a:ext>
            </a:extLst>
          </p:cNvPr>
          <p:cNvSpPr/>
          <p:nvPr/>
        </p:nvSpPr>
        <p:spPr>
          <a:xfrm>
            <a:off x="10873890" y="4701661"/>
            <a:ext cx="1114909" cy="635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OpenDyslexicAlta" pitchFamily="2" charset="77"/>
              </a:rPr>
              <a:t>(2 x 5)</a:t>
            </a:r>
          </a:p>
        </p:txBody>
      </p:sp>
      <p:pic>
        <p:nvPicPr>
          <p:cNvPr id="83" name="Picture 82">
            <a:extLst>
              <a:ext uri="{FF2B5EF4-FFF2-40B4-BE49-F238E27FC236}">
                <a16:creationId xmlns:a16="http://schemas.microsoft.com/office/drawing/2014/main" xmlns="" id="{AD12E65F-D818-394E-8208-AF244F6A00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5496093"/>
            <a:ext cx="442046" cy="450000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xmlns="" id="{4094CE1E-829B-8244-90C2-90AB74800F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3165" y="5512182"/>
            <a:ext cx="435228" cy="450000"/>
          </a:xfrm>
          <a:prstGeom prst="rect">
            <a:avLst/>
          </a:prstGeom>
        </p:spPr>
      </p:pic>
      <p:pic>
        <p:nvPicPr>
          <p:cNvPr id="90" name="Picture 89">
            <a:extLst>
              <a:ext uri="{FF2B5EF4-FFF2-40B4-BE49-F238E27FC236}">
                <a16:creationId xmlns:a16="http://schemas.microsoft.com/office/drawing/2014/main" xmlns="" id="{2DB47BBE-026B-7A46-A54A-563C647CBD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6739" y="5496093"/>
            <a:ext cx="435228" cy="450000"/>
          </a:xfrm>
          <a:prstGeom prst="rect">
            <a:avLst/>
          </a:prstGeom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xmlns="" id="{DA333430-5201-CD41-81D0-59CAD76D78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5496093"/>
            <a:ext cx="442046" cy="450000"/>
          </a:xfrm>
          <a:prstGeom prst="rect">
            <a:avLst/>
          </a:prstGeom>
        </p:spPr>
      </p:pic>
      <p:pic>
        <p:nvPicPr>
          <p:cNvPr id="92" name="Picture 91">
            <a:extLst>
              <a:ext uri="{FF2B5EF4-FFF2-40B4-BE49-F238E27FC236}">
                <a16:creationId xmlns:a16="http://schemas.microsoft.com/office/drawing/2014/main" xmlns="" id="{5C7A8E65-32DF-6347-AE17-E3343DD153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5496093"/>
            <a:ext cx="442046" cy="450000"/>
          </a:xfrm>
          <a:prstGeom prst="rect">
            <a:avLst/>
          </a:prstGeom>
        </p:spPr>
      </p:pic>
      <p:sp>
        <p:nvSpPr>
          <p:cNvPr id="66" name="Rectangle 65">
            <a:extLst>
              <a:ext uri="{FF2B5EF4-FFF2-40B4-BE49-F238E27FC236}">
                <a16:creationId xmlns:a16="http://schemas.microsoft.com/office/drawing/2014/main" xmlns="" id="{DD7A29A2-378E-3F41-B620-13FA7926AC57}"/>
              </a:ext>
            </a:extLst>
          </p:cNvPr>
          <p:cNvSpPr/>
          <p:nvPr/>
        </p:nvSpPr>
        <p:spPr>
          <a:xfrm>
            <a:off x="8322839" y="5319965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40672263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2-digit numbers by 1-digit numbers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50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chart and counters to help you complete the calculation below: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4DB0AE0-E3FA-C64A-915A-1EE46D42A627}"/>
              </a:ext>
            </a:extLst>
          </p:cNvPr>
          <p:cNvSpPr/>
          <p:nvPr/>
        </p:nvSpPr>
        <p:spPr>
          <a:xfrm>
            <a:off x="831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511D412A-BD09-6442-A589-1D74DE181AE9}"/>
              </a:ext>
            </a:extLst>
          </p:cNvPr>
          <p:cNvSpPr/>
          <p:nvPr/>
        </p:nvSpPr>
        <p:spPr>
          <a:xfrm>
            <a:off x="831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6BE6904-B6A5-FB41-81CF-FE28A2DD41D2}"/>
              </a:ext>
            </a:extLst>
          </p:cNvPr>
          <p:cNvSpPr/>
          <p:nvPr/>
        </p:nvSpPr>
        <p:spPr>
          <a:xfrm>
            <a:off x="831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A8BA4DC2-9081-B84F-83BD-D071F7BD0673}"/>
              </a:ext>
            </a:extLst>
          </p:cNvPr>
          <p:cNvSpPr/>
          <p:nvPr/>
        </p:nvSpPr>
        <p:spPr>
          <a:xfrm>
            <a:off x="831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4B87E3A8-55BC-244F-AC7D-0FFD3A9E7020}"/>
              </a:ext>
            </a:extLst>
          </p:cNvPr>
          <p:cNvSpPr/>
          <p:nvPr/>
        </p:nvSpPr>
        <p:spPr>
          <a:xfrm>
            <a:off x="831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593DA9A9-1E9A-ED41-97AE-778D96C2103A}"/>
              </a:ext>
            </a:extLst>
          </p:cNvPr>
          <p:cNvSpPr/>
          <p:nvPr/>
        </p:nvSpPr>
        <p:spPr>
          <a:xfrm>
            <a:off x="894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D3CF20D3-8FA4-8C4C-A054-850E82E0E631}"/>
              </a:ext>
            </a:extLst>
          </p:cNvPr>
          <p:cNvSpPr/>
          <p:nvPr/>
        </p:nvSpPr>
        <p:spPr>
          <a:xfrm>
            <a:off x="894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0A155F16-D43B-9D42-8787-58C71A36E3F6}"/>
              </a:ext>
            </a:extLst>
          </p:cNvPr>
          <p:cNvSpPr/>
          <p:nvPr/>
        </p:nvSpPr>
        <p:spPr>
          <a:xfrm>
            <a:off x="894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B94E0B39-077D-4D46-86BA-E1447348DD2D}"/>
              </a:ext>
            </a:extLst>
          </p:cNvPr>
          <p:cNvSpPr/>
          <p:nvPr/>
        </p:nvSpPr>
        <p:spPr>
          <a:xfrm>
            <a:off x="894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4F0B6217-4A44-6548-9224-772F9B4F63B9}"/>
              </a:ext>
            </a:extLst>
          </p:cNvPr>
          <p:cNvSpPr/>
          <p:nvPr/>
        </p:nvSpPr>
        <p:spPr>
          <a:xfrm>
            <a:off x="894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88399BF7-80D8-E040-B8B3-BFFA93D7CBD4}"/>
              </a:ext>
            </a:extLst>
          </p:cNvPr>
          <p:cNvSpPr/>
          <p:nvPr/>
        </p:nvSpPr>
        <p:spPr>
          <a:xfrm>
            <a:off x="958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E4E7FC3E-20ED-BE4A-967C-4CDFD96E36FD}"/>
              </a:ext>
            </a:extLst>
          </p:cNvPr>
          <p:cNvSpPr/>
          <p:nvPr/>
        </p:nvSpPr>
        <p:spPr>
          <a:xfrm>
            <a:off x="958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6E1FA2D7-A352-4B49-B02D-C1D575D9B81D}"/>
              </a:ext>
            </a:extLst>
          </p:cNvPr>
          <p:cNvSpPr/>
          <p:nvPr/>
        </p:nvSpPr>
        <p:spPr>
          <a:xfrm>
            <a:off x="958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7BE8A7F4-939B-B747-B69B-B221ACAC2874}"/>
              </a:ext>
            </a:extLst>
          </p:cNvPr>
          <p:cNvSpPr/>
          <p:nvPr/>
        </p:nvSpPr>
        <p:spPr>
          <a:xfrm>
            <a:off x="958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139B2285-1852-F141-89FC-7357388E1D33}"/>
              </a:ext>
            </a:extLst>
          </p:cNvPr>
          <p:cNvSpPr/>
          <p:nvPr/>
        </p:nvSpPr>
        <p:spPr>
          <a:xfrm>
            <a:off x="958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AB122D4-F853-844C-9170-24A4CEDA6A08}"/>
              </a:ext>
            </a:extLst>
          </p:cNvPr>
          <p:cNvSpPr/>
          <p:nvPr/>
        </p:nvSpPr>
        <p:spPr>
          <a:xfrm>
            <a:off x="1021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C83B3266-9F32-4C44-AFE9-BC2942DEB723}"/>
              </a:ext>
            </a:extLst>
          </p:cNvPr>
          <p:cNvSpPr/>
          <p:nvPr/>
        </p:nvSpPr>
        <p:spPr>
          <a:xfrm>
            <a:off x="1021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A5633266-910B-BD4F-A2D2-4FC2B5499F47}"/>
              </a:ext>
            </a:extLst>
          </p:cNvPr>
          <p:cNvSpPr/>
          <p:nvPr/>
        </p:nvSpPr>
        <p:spPr>
          <a:xfrm>
            <a:off x="1021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D9EEE566-A3A1-934E-91E4-D330B2C742A6}"/>
              </a:ext>
            </a:extLst>
          </p:cNvPr>
          <p:cNvSpPr/>
          <p:nvPr/>
        </p:nvSpPr>
        <p:spPr>
          <a:xfrm>
            <a:off x="1021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B65F2559-5DBB-A34D-9074-05F7E340434B}"/>
              </a:ext>
            </a:extLst>
          </p:cNvPr>
          <p:cNvSpPr/>
          <p:nvPr/>
        </p:nvSpPr>
        <p:spPr>
          <a:xfrm>
            <a:off x="1021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2A9608EE-E209-AE4D-A6EC-1E0A9840D636}"/>
              </a:ext>
            </a:extLst>
          </p:cNvPr>
          <p:cNvSpPr/>
          <p:nvPr/>
        </p:nvSpPr>
        <p:spPr>
          <a:xfrm>
            <a:off x="1085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289AAD57-CA15-1A47-822C-BB12ED82A479}"/>
              </a:ext>
            </a:extLst>
          </p:cNvPr>
          <p:cNvSpPr/>
          <p:nvPr/>
        </p:nvSpPr>
        <p:spPr>
          <a:xfrm>
            <a:off x="1085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3E377789-3EED-0D4F-82E5-E6995D505E89}"/>
              </a:ext>
            </a:extLst>
          </p:cNvPr>
          <p:cNvSpPr/>
          <p:nvPr/>
        </p:nvSpPr>
        <p:spPr>
          <a:xfrm>
            <a:off x="1085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0530F808-A1D7-6242-9091-5B4EC3FDBCCD}"/>
              </a:ext>
            </a:extLst>
          </p:cNvPr>
          <p:cNvSpPr/>
          <p:nvPr/>
        </p:nvSpPr>
        <p:spPr>
          <a:xfrm>
            <a:off x="1085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02A3A866-9E12-BF4F-9ED3-C14409E97309}"/>
              </a:ext>
            </a:extLst>
          </p:cNvPr>
          <p:cNvSpPr/>
          <p:nvPr/>
        </p:nvSpPr>
        <p:spPr>
          <a:xfrm>
            <a:off x="1085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graphicFrame>
        <p:nvGraphicFramePr>
          <p:cNvPr id="106" name="Table 105">
            <a:extLst>
              <a:ext uri="{FF2B5EF4-FFF2-40B4-BE49-F238E27FC236}">
                <a16:creationId xmlns:a16="http://schemas.microsoft.com/office/drawing/2014/main" xmlns="" id="{B2B126F3-24AB-994C-80BC-774F8073DF99}"/>
              </a:ext>
            </a:extLst>
          </p:cNvPr>
          <p:cNvGraphicFramePr>
            <a:graphicFrameLocks noGrp="1"/>
          </p:cNvGraphicFramePr>
          <p:nvPr/>
        </p:nvGraphicFramePr>
        <p:xfrm>
          <a:off x="336186" y="2790482"/>
          <a:ext cx="7232373" cy="3749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408351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05751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61888544"/>
                  </a:ext>
                </a:extLst>
              </a:tr>
            </a:tbl>
          </a:graphicData>
        </a:graphic>
      </p:graphicFrame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5661926A-FC7F-5644-9572-4F61DF2B2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3282975"/>
            <a:ext cx="442046" cy="450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68DF8943-EB65-2247-AE77-C0B4DCFD4B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3165" y="3299064"/>
            <a:ext cx="435228" cy="4500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xmlns="" id="{12C5127B-6956-7646-AE7B-138D260A24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6739" y="3282975"/>
            <a:ext cx="435228" cy="4500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xmlns="" id="{681B85B7-C2BF-BD46-9639-2564D289E4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3835482"/>
            <a:ext cx="442046" cy="4500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xmlns="" id="{4DFDAED4-3B9A-8949-9691-8B88312475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3165" y="3851571"/>
            <a:ext cx="435228" cy="4500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xmlns="" id="{EF8E1C1B-460E-EE42-84C5-F65FF9EF7F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6739" y="3835482"/>
            <a:ext cx="435228" cy="4500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xmlns="" id="{68379288-0C20-4243-B57B-7D1167BD9F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4396299"/>
            <a:ext cx="442046" cy="4500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xmlns="" id="{7D05E631-4E11-4148-9339-DD34550F50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3165" y="4412388"/>
            <a:ext cx="435228" cy="450000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xmlns="" id="{5C84FE66-D5FC-C642-BC74-24200DCF40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6739" y="4396299"/>
            <a:ext cx="435228" cy="45000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xmlns="" id="{7CE6F104-5D4A-B444-93EB-3469CD7452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4948806"/>
            <a:ext cx="442046" cy="450000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xmlns="" id="{4D0DE75A-8654-DC4B-81ED-A9E75019F7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3165" y="4964895"/>
            <a:ext cx="435228" cy="45000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xmlns="" id="{517AD027-AF50-234A-8C46-92D227010A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6739" y="4948806"/>
            <a:ext cx="435228" cy="450000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xmlns="" id="{C2501735-331E-5749-BE58-6D3E2645EF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3282975"/>
            <a:ext cx="442046" cy="45000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xmlns="" id="{BFCC9C5D-30B0-4E4D-BC27-FC9D981DD4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3835482"/>
            <a:ext cx="442046" cy="450000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xmlns="" id="{06E0FA4B-DBC5-2E44-86B5-FCF622256D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4396299"/>
            <a:ext cx="442046" cy="45000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xmlns="" id="{AF1D929D-64F9-8545-8FB8-7252BF931C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4948806"/>
            <a:ext cx="442046" cy="450000"/>
          </a:xfrm>
          <a:prstGeom prst="rect">
            <a:avLst/>
          </a:prstGeom>
        </p:spPr>
      </p:pic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xmlns="" id="{4BE88C28-063A-984A-8E2B-39259275BDE7}"/>
              </a:ext>
            </a:extLst>
          </p:cNvPr>
          <p:cNvCxnSpPr>
            <a:cxnSpLocks/>
          </p:cNvCxnSpPr>
          <p:nvPr/>
        </p:nvCxnSpPr>
        <p:spPr>
          <a:xfrm flipV="1">
            <a:off x="336186" y="5970463"/>
            <a:ext cx="7232373" cy="1364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" name="Picture 70">
            <a:extLst>
              <a:ext uri="{FF2B5EF4-FFF2-40B4-BE49-F238E27FC236}">
                <a16:creationId xmlns:a16="http://schemas.microsoft.com/office/drawing/2014/main" xmlns="" id="{B1C27FB7-B236-9345-9B6F-1C0F02D8A5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3282975"/>
            <a:ext cx="442046" cy="450000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xmlns="" id="{90C2B81E-24EE-5840-8983-114632B8B3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3835482"/>
            <a:ext cx="442046" cy="450000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xmlns="" id="{2EE13C86-5C64-A74B-B4CC-4DEF282C9C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4396299"/>
            <a:ext cx="442046" cy="450000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xmlns="" id="{64E48DF2-2621-A140-B114-9F5CEBF898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4948806"/>
            <a:ext cx="442046" cy="450000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xmlns="" id="{691BF1FF-7D04-D64C-8BF1-AC15F72A24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0360" y="6056878"/>
            <a:ext cx="442046" cy="450000"/>
          </a:xfrm>
          <a:prstGeom prst="rect">
            <a:avLst/>
          </a:prstGeom>
        </p:spPr>
      </p:pic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7515CF2-102A-FC4B-B91D-54ADA3401569}"/>
              </a:ext>
            </a:extLst>
          </p:cNvPr>
          <p:cNvSpPr/>
          <p:nvPr/>
        </p:nvSpPr>
        <p:spPr>
          <a:xfrm>
            <a:off x="831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15312841-63A6-D34F-B665-94113AAAEC52}"/>
              </a:ext>
            </a:extLst>
          </p:cNvPr>
          <p:cNvSpPr/>
          <p:nvPr/>
        </p:nvSpPr>
        <p:spPr>
          <a:xfrm>
            <a:off x="894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300414C7-AB04-3D45-8C33-C70E56E82BBD}"/>
              </a:ext>
            </a:extLst>
          </p:cNvPr>
          <p:cNvSpPr/>
          <p:nvPr/>
        </p:nvSpPr>
        <p:spPr>
          <a:xfrm>
            <a:off x="958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6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xmlns="" id="{51CE8719-0DFC-1E4B-8E1F-18D7DDB9F4BE}"/>
              </a:ext>
            </a:extLst>
          </p:cNvPr>
          <p:cNvSpPr/>
          <p:nvPr/>
        </p:nvSpPr>
        <p:spPr>
          <a:xfrm>
            <a:off x="1021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xmlns="" id="{E51D6026-7F7A-C341-9805-DB706BDEBA1E}"/>
              </a:ext>
            </a:extLst>
          </p:cNvPr>
          <p:cNvSpPr/>
          <p:nvPr/>
        </p:nvSpPr>
        <p:spPr>
          <a:xfrm>
            <a:off x="1085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bg1"/>
              </a:solidFill>
              <a:latin typeface="OpenDyslexicAlta" pitchFamily="2" charset="77"/>
            </a:endParaRPr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xmlns="" id="{B0B7551B-0DFD-CF4D-BF2A-E950164706F2}"/>
              </a:ext>
            </a:extLst>
          </p:cNvPr>
          <p:cNvCxnSpPr>
            <a:cxnSpLocks/>
          </p:cNvCxnSpPr>
          <p:nvPr/>
        </p:nvCxnSpPr>
        <p:spPr>
          <a:xfrm>
            <a:off x="8946786" y="5977287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xmlns="" id="{C9DC12F0-6459-F94F-9C6E-97C673A105C5}"/>
              </a:ext>
            </a:extLst>
          </p:cNvPr>
          <p:cNvCxnSpPr>
            <a:cxnSpLocks/>
          </p:cNvCxnSpPr>
          <p:nvPr/>
        </p:nvCxnSpPr>
        <p:spPr>
          <a:xfrm>
            <a:off x="8946786" y="6572286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xmlns="" id="{406BAA7C-B4F0-FB4E-842A-6ABEA4520949}"/>
              </a:ext>
            </a:extLst>
          </p:cNvPr>
          <p:cNvCxnSpPr>
            <a:cxnSpLocks/>
          </p:cNvCxnSpPr>
          <p:nvPr/>
        </p:nvCxnSpPr>
        <p:spPr>
          <a:xfrm>
            <a:off x="8946786" y="4668978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AF72CA69-812F-7C42-BD0D-C88C5E26C1AC}"/>
              </a:ext>
            </a:extLst>
          </p:cNvPr>
          <p:cNvSpPr/>
          <p:nvPr/>
        </p:nvSpPr>
        <p:spPr>
          <a:xfrm>
            <a:off x="10873890" y="4701661"/>
            <a:ext cx="1114909" cy="635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OpenDyslexicAlta" pitchFamily="2" charset="77"/>
              </a:rPr>
              <a:t>(2 x 5)</a:t>
            </a:r>
          </a:p>
        </p:txBody>
      </p:sp>
      <p:pic>
        <p:nvPicPr>
          <p:cNvPr id="83" name="Picture 82">
            <a:extLst>
              <a:ext uri="{FF2B5EF4-FFF2-40B4-BE49-F238E27FC236}">
                <a16:creationId xmlns:a16="http://schemas.microsoft.com/office/drawing/2014/main" xmlns="" id="{AD12E65F-D818-394E-8208-AF244F6A00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5496093"/>
            <a:ext cx="442046" cy="450000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xmlns="" id="{4094CE1E-829B-8244-90C2-90AB74800F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3165" y="5512182"/>
            <a:ext cx="435228" cy="450000"/>
          </a:xfrm>
          <a:prstGeom prst="rect">
            <a:avLst/>
          </a:prstGeom>
        </p:spPr>
      </p:pic>
      <p:pic>
        <p:nvPicPr>
          <p:cNvPr id="90" name="Picture 89">
            <a:extLst>
              <a:ext uri="{FF2B5EF4-FFF2-40B4-BE49-F238E27FC236}">
                <a16:creationId xmlns:a16="http://schemas.microsoft.com/office/drawing/2014/main" xmlns="" id="{2DB47BBE-026B-7A46-A54A-563C647CBD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6739" y="5496093"/>
            <a:ext cx="435228" cy="450000"/>
          </a:xfrm>
          <a:prstGeom prst="rect">
            <a:avLst/>
          </a:prstGeom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xmlns="" id="{DA333430-5201-CD41-81D0-59CAD76D78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5496093"/>
            <a:ext cx="442046" cy="450000"/>
          </a:xfrm>
          <a:prstGeom prst="rect">
            <a:avLst/>
          </a:prstGeom>
        </p:spPr>
      </p:pic>
      <p:pic>
        <p:nvPicPr>
          <p:cNvPr id="92" name="Picture 91">
            <a:extLst>
              <a:ext uri="{FF2B5EF4-FFF2-40B4-BE49-F238E27FC236}">
                <a16:creationId xmlns:a16="http://schemas.microsoft.com/office/drawing/2014/main" xmlns="" id="{5C7A8E65-32DF-6347-AE17-E3343DD153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5496093"/>
            <a:ext cx="442046" cy="450000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xmlns="" id="{A3E01CEB-BF66-B54A-85D6-574E90CD3BCC}"/>
              </a:ext>
            </a:extLst>
          </p:cNvPr>
          <p:cNvSpPr/>
          <p:nvPr/>
        </p:nvSpPr>
        <p:spPr>
          <a:xfrm>
            <a:off x="5794051" y="3253733"/>
            <a:ext cx="1201655" cy="2678712"/>
          </a:xfrm>
          <a:prstGeom prst="roundRect">
            <a:avLst/>
          </a:prstGeom>
          <a:noFill/>
          <a:ln w="28575">
            <a:solidFill>
              <a:srgbClr val="7957D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Left Arrow 4">
            <a:extLst>
              <a:ext uri="{FF2B5EF4-FFF2-40B4-BE49-F238E27FC236}">
                <a16:creationId xmlns:a16="http://schemas.microsoft.com/office/drawing/2014/main" xmlns="" id="{73F20ED1-2E40-9748-9857-AA2EEAC87514}"/>
              </a:ext>
            </a:extLst>
          </p:cNvPr>
          <p:cNvSpPr/>
          <p:nvPr/>
        </p:nvSpPr>
        <p:spPr>
          <a:xfrm rot="20580919">
            <a:off x="4951714" y="5814383"/>
            <a:ext cx="804923" cy="326946"/>
          </a:xfrm>
          <a:prstGeom prst="leftArrow">
            <a:avLst/>
          </a:prstGeom>
          <a:solidFill>
            <a:srgbClr val="7957D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xmlns="" id="{DA6BB099-BBCB-E149-9AEB-C483A14F47AE}"/>
              </a:ext>
            </a:extLst>
          </p:cNvPr>
          <p:cNvSpPr/>
          <p:nvPr/>
        </p:nvSpPr>
        <p:spPr>
          <a:xfrm>
            <a:off x="8322839" y="5319965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4151091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2-digit numbers by 1-digit numbers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50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chart and counters to help you complete the calculation below: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4DB0AE0-E3FA-C64A-915A-1EE46D42A627}"/>
              </a:ext>
            </a:extLst>
          </p:cNvPr>
          <p:cNvSpPr/>
          <p:nvPr/>
        </p:nvSpPr>
        <p:spPr>
          <a:xfrm>
            <a:off x="831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511D412A-BD09-6442-A589-1D74DE181AE9}"/>
              </a:ext>
            </a:extLst>
          </p:cNvPr>
          <p:cNvSpPr/>
          <p:nvPr/>
        </p:nvSpPr>
        <p:spPr>
          <a:xfrm>
            <a:off x="831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6BE6904-B6A5-FB41-81CF-FE28A2DD41D2}"/>
              </a:ext>
            </a:extLst>
          </p:cNvPr>
          <p:cNvSpPr/>
          <p:nvPr/>
        </p:nvSpPr>
        <p:spPr>
          <a:xfrm>
            <a:off x="831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A8BA4DC2-9081-B84F-83BD-D071F7BD0673}"/>
              </a:ext>
            </a:extLst>
          </p:cNvPr>
          <p:cNvSpPr/>
          <p:nvPr/>
        </p:nvSpPr>
        <p:spPr>
          <a:xfrm>
            <a:off x="831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4B87E3A8-55BC-244F-AC7D-0FFD3A9E7020}"/>
              </a:ext>
            </a:extLst>
          </p:cNvPr>
          <p:cNvSpPr/>
          <p:nvPr/>
        </p:nvSpPr>
        <p:spPr>
          <a:xfrm>
            <a:off x="831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593DA9A9-1E9A-ED41-97AE-778D96C2103A}"/>
              </a:ext>
            </a:extLst>
          </p:cNvPr>
          <p:cNvSpPr/>
          <p:nvPr/>
        </p:nvSpPr>
        <p:spPr>
          <a:xfrm>
            <a:off x="894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D3CF20D3-8FA4-8C4C-A054-850E82E0E631}"/>
              </a:ext>
            </a:extLst>
          </p:cNvPr>
          <p:cNvSpPr/>
          <p:nvPr/>
        </p:nvSpPr>
        <p:spPr>
          <a:xfrm>
            <a:off x="894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0A155F16-D43B-9D42-8787-58C71A36E3F6}"/>
              </a:ext>
            </a:extLst>
          </p:cNvPr>
          <p:cNvSpPr/>
          <p:nvPr/>
        </p:nvSpPr>
        <p:spPr>
          <a:xfrm>
            <a:off x="894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B94E0B39-077D-4D46-86BA-E1447348DD2D}"/>
              </a:ext>
            </a:extLst>
          </p:cNvPr>
          <p:cNvSpPr/>
          <p:nvPr/>
        </p:nvSpPr>
        <p:spPr>
          <a:xfrm>
            <a:off x="894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4F0B6217-4A44-6548-9224-772F9B4F63B9}"/>
              </a:ext>
            </a:extLst>
          </p:cNvPr>
          <p:cNvSpPr/>
          <p:nvPr/>
        </p:nvSpPr>
        <p:spPr>
          <a:xfrm>
            <a:off x="894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88399BF7-80D8-E040-B8B3-BFFA93D7CBD4}"/>
              </a:ext>
            </a:extLst>
          </p:cNvPr>
          <p:cNvSpPr/>
          <p:nvPr/>
        </p:nvSpPr>
        <p:spPr>
          <a:xfrm>
            <a:off x="958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E4E7FC3E-20ED-BE4A-967C-4CDFD96E36FD}"/>
              </a:ext>
            </a:extLst>
          </p:cNvPr>
          <p:cNvSpPr/>
          <p:nvPr/>
        </p:nvSpPr>
        <p:spPr>
          <a:xfrm>
            <a:off x="958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6E1FA2D7-A352-4B49-B02D-C1D575D9B81D}"/>
              </a:ext>
            </a:extLst>
          </p:cNvPr>
          <p:cNvSpPr/>
          <p:nvPr/>
        </p:nvSpPr>
        <p:spPr>
          <a:xfrm>
            <a:off x="958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7BE8A7F4-939B-B747-B69B-B221ACAC2874}"/>
              </a:ext>
            </a:extLst>
          </p:cNvPr>
          <p:cNvSpPr/>
          <p:nvPr/>
        </p:nvSpPr>
        <p:spPr>
          <a:xfrm>
            <a:off x="958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139B2285-1852-F141-89FC-7357388E1D33}"/>
              </a:ext>
            </a:extLst>
          </p:cNvPr>
          <p:cNvSpPr/>
          <p:nvPr/>
        </p:nvSpPr>
        <p:spPr>
          <a:xfrm>
            <a:off x="958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AB122D4-F853-844C-9170-24A4CEDA6A08}"/>
              </a:ext>
            </a:extLst>
          </p:cNvPr>
          <p:cNvSpPr/>
          <p:nvPr/>
        </p:nvSpPr>
        <p:spPr>
          <a:xfrm>
            <a:off x="1021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C83B3266-9F32-4C44-AFE9-BC2942DEB723}"/>
              </a:ext>
            </a:extLst>
          </p:cNvPr>
          <p:cNvSpPr/>
          <p:nvPr/>
        </p:nvSpPr>
        <p:spPr>
          <a:xfrm>
            <a:off x="1021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A5633266-910B-BD4F-A2D2-4FC2B5499F47}"/>
              </a:ext>
            </a:extLst>
          </p:cNvPr>
          <p:cNvSpPr/>
          <p:nvPr/>
        </p:nvSpPr>
        <p:spPr>
          <a:xfrm>
            <a:off x="1021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D9EEE566-A3A1-934E-91E4-D330B2C742A6}"/>
              </a:ext>
            </a:extLst>
          </p:cNvPr>
          <p:cNvSpPr/>
          <p:nvPr/>
        </p:nvSpPr>
        <p:spPr>
          <a:xfrm>
            <a:off x="1021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B65F2559-5DBB-A34D-9074-05F7E340434B}"/>
              </a:ext>
            </a:extLst>
          </p:cNvPr>
          <p:cNvSpPr/>
          <p:nvPr/>
        </p:nvSpPr>
        <p:spPr>
          <a:xfrm>
            <a:off x="1021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2A9608EE-E209-AE4D-A6EC-1E0A9840D636}"/>
              </a:ext>
            </a:extLst>
          </p:cNvPr>
          <p:cNvSpPr/>
          <p:nvPr/>
        </p:nvSpPr>
        <p:spPr>
          <a:xfrm>
            <a:off x="1085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289AAD57-CA15-1A47-822C-BB12ED82A479}"/>
              </a:ext>
            </a:extLst>
          </p:cNvPr>
          <p:cNvSpPr/>
          <p:nvPr/>
        </p:nvSpPr>
        <p:spPr>
          <a:xfrm>
            <a:off x="1085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3E377789-3EED-0D4F-82E5-E6995D505E89}"/>
              </a:ext>
            </a:extLst>
          </p:cNvPr>
          <p:cNvSpPr/>
          <p:nvPr/>
        </p:nvSpPr>
        <p:spPr>
          <a:xfrm>
            <a:off x="1085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0530F808-A1D7-6242-9091-5B4EC3FDBCCD}"/>
              </a:ext>
            </a:extLst>
          </p:cNvPr>
          <p:cNvSpPr/>
          <p:nvPr/>
        </p:nvSpPr>
        <p:spPr>
          <a:xfrm>
            <a:off x="1085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02A3A866-9E12-BF4F-9ED3-C14409E97309}"/>
              </a:ext>
            </a:extLst>
          </p:cNvPr>
          <p:cNvSpPr/>
          <p:nvPr/>
        </p:nvSpPr>
        <p:spPr>
          <a:xfrm>
            <a:off x="1085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graphicFrame>
        <p:nvGraphicFramePr>
          <p:cNvPr id="106" name="Table 105">
            <a:extLst>
              <a:ext uri="{FF2B5EF4-FFF2-40B4-BE49-F238E27FC236}">
                <a16:creationId xmlns:a16="http://schemas.microsoft.com/office/drawing/2014/main" xmlns="" id="{B2B126F3-24AB-994C-80BC-774F8073DF99}"/>
              </a:ext>
            </a:extLst>
          </p:cNvPr>
          <p:cNvGraphicFramePr>
            <a:graphicFrameLocks noGrp="1"/>
          </p:cNvGraphicFramePr>
          <p:nvPr/>
        </p:nvGraphicFramePr>
        <p:xfrm>
          <a:off x="336186" y="2790482"/>
          <a:ext cx="7232373" cy="3749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408351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05751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61888544"/>
                  </a:ext>
                </a:extLst>
              </a:tr>
            </a:tbl>
          </a:graphicData>
        </a:graphic>
      </p:graphicFrame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5661926A-FC7F-5644-9572-4F61DF2B2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3282975"/>
            <a:ext cx="442046" cy="450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68DF8943-EB65-2247-AE77-C0B4DCFD4B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3165" y="3299064"/>
            <a:ext cx="435228" cy="4500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xmlns="" id="{12C5127B-6956-7646-AE7B-138D260A24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6739" y="3282975"/>
            <a:ext cx="435228" cy="4500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xmlns="" id="{681B85B7-C2BF-BD46-9639-2564D289E4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3835482"/>
            <a:ext cx="442046" cy="4500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xmlns="" id="{4DFDAED4-3B9A-8949-9691-8B88312475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3165" y="3851571"/>
            <a:ext cx="435228" cy="4500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xmlns="" id="{EF8E1C1B-460E-EE42-84C5-F65FF9EF7F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6739" y="3835482"/>
            <a:ext cx="435228" cy="4500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xmlns="" id="{68379288-0C20-4243-B57B-7D1167BD9F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4396299"/>
            <a:ext cx="442046" cy="4500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xmlns="" id="{7D05E631-4E11-4148-9339-DD34550F50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3165" y="4412388"/>
            <a:ext cx="435228" cy="450000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xmlns="" id="{5C84FE66-D5FC-C642-BC74-24200DCF40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6739" y="4396299"/>
            <a:ext cx="435228" cy="45000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xmlns="" id="{7CE6F104-5D4A-B444-93EB-3469CD7452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4948806"/>
            <a:ext cx="442046" cy="450000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xmlns="" id="{4D0DE75A-8654-DC4B-81ED-A9E75019F7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3165" y="4964895"/>
            <a:ext cx="435228" cy="45000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xmlns="" id="{517AD027-AF50-234A-8C46-92D227010A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6739" y="4948806"/>
            <a:ext cx="435228" cy="450000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xmlns="" id="{C2501735-331E-5749-BE58-6D3E2645EF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3282975"/>
            <a:ext cx="442046" cy="45000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xmlns="" id="{BFCC9C5D-30B0-4E4D-BC27-FC9D981DD4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3835482"/>
            <a:ext cx="442046" cy="450000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xmlns="" id="{06E0FA4B-DBC5-2E44-86B5-FCF622256D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4396299"/>
            <a:ext cx="442046" cy="45000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xmlns="" id="{AF1D929D-64F9-8545-8FB8-7252BF931C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4948806"/>
            <a:ext cx="442046" cy="450000"/>
          </a:xfrm>
          <a:prstGeom prst="rect">
            <a:avLst/>
          </a:prstGeom>
        </p:spPr>
      </p:pic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xmlns="" id="{4BE88C28-063A-984A-8E2B-39259275BDE7}"/>
              </a:ext>
            </a:extLst>
          </p:cNvPr>
          <p:cNvCxnSpPr>
            <a:cxnSpLocks/>
          </p:cNvCxnSpPr>
          <p:nvPr/>
        </p:nvCxnSpPr>
        <p:spPr>
          <a:xfrm flipV="1">
            <a:off x="336186" y="5970463"/>
            <a:ext cx="7232373" cy="1364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" name="Picture 70">
            <a:extLst>
              <a:ext uri="{FF2B5EF4-FFF2-40B4-BE49-F238E27FC236}">
                <a16:creationId xmlns:a16="http://schemas.microsoft.com/office/drawing/2014/main" xmlns="" id="{B1C27FB7-B236-9345-9B6F-1C0F02D8A5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3282975"/>
            <a:ext cx="442046" cy="450000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xmlns="" id="{90C2B81E-24EE-5840-8983-114632B8B3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3835482"/>
            <a:ext cx="442046" cy="450000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xmlns="" id="{2EE13C86-5C64-A74B-B4CC-4DEF282C9C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4396299"/>
            <a:ext cx="442046" cy="450000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xmlns="" id="{64E48DF2-2621-A140-B114-9F5CEBF898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4948806"/>
            <a:ext cx="442046" cy="450000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xmlns="" id="{691BF1FF-7D04-D64C-8BF1-AC15F72A24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0360" y="6056878"/>
            <a:ext cx="442046" cy="450000"/>
          </a:xfrm>
          <a:prstGeom prst="rect">
            <a:avLst/>
          </a:prstGeom>
        </p:spPr>
      </p:pic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7515CF2-102A-FC4B-B91D-54ADA3401569}"/>
              </a:ext>
            </a:extLst>
          </p:cNvPr>
          <p:cNvSpPr/>
          <p:nvPr/>
        </p:nvSpPr>
        <p:spPr>
          <a:xfrm>
            <a:off x="831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15312841-63A6-D34F-B665-94113AAAEC52}"/>
              </a:ext>
            </a:extLst>
          </p:cNvPr>
          <p:cNvSpPr/>
          <p:nvPr/>
        </p:nvSpPr>
        <p:spPr>
          <a:xfrm>
            <a:off x="894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300414C7-AB04-3D45-8C33-C70E56E82BBD}"/>
              </a:ext>
            </a:extLst>
          </p:cNvPr>
          <p:cNvSpPr/>
          <p:nvPr/>
        </p:nvSpPr>
        <p:spPr>
          <a:xfrm>
            <a:off x="958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6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xmlns="" id="{51CE8719-0DFC-1E4B-8E1F-18D7DDB9F4BE}"/>
              </a:ext>
            </a:extLst>
          </p:cNvPr>
          <p:cNvSpPr/>
          <p:nvPr/>
        </p:nvSpPr>
        <p:spPr>
          <a:xfrm>
            <a:off x="1021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xmlns="" id="{E51D6026-7F7A-C341-9805-DB706BDEBA1E}"/>
              </a:ext>
            </a:extLst>
          </p:cNvPr>
          <p:cNvSpPr/>
          <p:nvPr/>
        </p:nvSpPr>
        <p:spPr>
          <a:xfrm>
            <a:off x="1085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bg1"/>
              </a:solidFill>
              <a:latin typeface="OpenDyslexicAlta" pitchFamily="2" charset="77"/>
            </a:endParaRPr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xmlns="" id="{B0B7551B-0DFD-CF4D-BF2A-E950164706F2}"/>
              </a:ext>
            </a:extLst>
          </p:cNvPr>
          <p:cNvCxnSpPr>
            <a:cxnSpLocks/>
          </p:cNvCxnSpPr>
          <p:nvPr/>
        </p:nvCxnSpPr>
        <p:spPr>
          <a:xfrm>
            <a:off x="8946786" y="5977287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xmlns="" id="{C9DC12F0-6459-F94F-9C6E-97C673A105C5}"/>
              </a:ext>
            </a:extLst>
          </p:cNvPr>
          <p:cNvCxnSpPr>
            <a:cxnSpLocks/>
          </p:cNvCxnSpPr>
          <p:nvPr/>
        </p:nvCxnSpPr>
        <p:spPr>
          <a:xfrm>
            <a:off x="8946786" y="6572286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xmlns="" id="{406BAA7C-B4F0-FB4E-842A-6ABEA4520949}"/>
              </a:ext>
            </a:extLst>
          </p:cNvPr>
          <p:cNvCxnSpPr>
            <a:cxnSpLocks/>
          </p:cNvCxnSpPr>
          <p:nvPr/>
        </p:nvCxnSpPr>
        <p:spPr>
          <a:xfrm>
            <a:off x="8946786" y="4668978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AF72CA69-812F-7C42-BD0D-C88C5E26C1AC}"/>
              </a:ext>
            </a:extLst>
          </p:cNvPr>
          <p:cNvSpPr/>
          <p:nvPr/>
        </p:nvSpPr>
        <p:spPr>
          <a:xfrm>
            <a:off x="10873890" y="4701661"/>
            <a:ext cx="1114909" cy="635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OpenDyslexicAlta" pitchFamily="2" charset="77"/>
              </a:rPr>
              <a:t>(2 x 5)</a:t>
            </a:r>
          </a:p>
        </p:txBody>
      </p:sp>
      <p:pic>
        <p:nvPicPr>
          <p:cNvPr id="83" name="Picture 82">
            <a:extLst>
              <a:ext uri="{FF2B5EF4-FFF2-40B4-BE49-F238E27FC236}">
                <a16:creationId xmlns:a16="http://schemas.microsoft.com/office/drawing/2014/main" xmlns="" id="{AD12E65F-D818-394E-8208-AF244F6A00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5496093"/>
            <a:ext cx="442046" cy="450000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xmlns="" id="{4094CE1E-829B-8244-90C2-90AB74800F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3165" y="5512182"/>
            <a:ext cx="435228" cy="450000"/>
          </a:xfrm>
          <a:prstGeom prst="rect">
            <a:avLst/>
          </a:prstGeom>
        </p:spPr>
      </p:pic>
      <p:pic>
        <p:nvPicPr>
          <p:cNvPr id="90" name="Picture 89">
            <a:extLst>
              <a:ext uri="{FF2B5EF4-FFF2-40B4-BE49-F238E27FC236}">
                <a16:creationId xmlns:a16="http://schemas.microsoft.com/office/drawing/2014/main" xmlns="" id="{2DB47BBE-026B-7A46-A54A-563C647CBD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6739" y="5496093"/>
            <a:ext cx="435228" cy="450000"/>
          </a:xfrm>
          <a:prstGeom prst="rect">
            <a:avLst/>
          </a:prstGeom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xmlns="" id="{DA333430-5201-CD41-81D0-59CAD76D78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5496093"/>
            <a:ext cx="442046" cy="450000"/>
          </a:xfrm>
          <a:prstGeom prst="rect">
            <a:avLst/>
          </a:prstGeom>
        </p:spPr>
      </p:pic>
      <p:pic>
        <p:nvPicPr>
          <p:cNvPr id="92" name="Picture 91">
            <a:extLst>
              <a:ext uri="{FF2B5EF4-FFF2-40B4-BE49-F238E27FC236}">
                <a16:creationId xmlns:a16="http://schemas.microsoft.com/office/drawing/2014/main" xmlns="" id="{5C7A8E65-32DF-6347-AE17-E3343DD153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5496093"/>
            <a:ext cx="442046" cy="450000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xmlns="" id="{A3E01CEB-BF66-B54A-85D6-574E90CD3BCC}"/>
              </a:ext>
            </a:extLst>
          </p:cNvPr>
          <p:cNvSpPr/>
          <p:nvPr/>
        </p:nvSpPr>
        <p:spPr>
          <a:xfrm>
            <a:off x="5794051" y="3253733"/>
            <a:ext cx="1201655" cy="2678712"/>
          </a:xfrm>
          <a:prstGeom prst="roundRect">
            <a:avLst/>
          </a:prstGeom>
          <a:noFill/>
          <a:ln w="28575">
            <a:solidFill>
              <a:srgbClr val="7957D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Left Arrow 4">
            <a:extLst>
              <a:ext uri="{FF2B5EF4-FFF2-40B4-BE49-F238E27FC236}">
                <a16:creationId xmlns:a16="http://schemas.microsoft.com/office/drawing/2014/main" xmlns="" id="{73F20ED1-2E40-9748-9857-AA2EEAC87514}"/>
              </a:ext>
            </a:extLst>
          </p:cNvPr>
          <p:cNvSpPr/>
          <p:nvPr/>
        </p:nvSpPr>
        <p:spPr>
          <a:xfrm rot="20580919">
            <a:off x="4951714" y="5814383"/>
            <a:ext cx="804923" cy="326946"/>
          </a:xfrm>
          <a:prstGeom prst="leftArrow">
            <a:avLst/>
          </a:prstGeom>
          <a:solidFill>
            <a:srgbClr val="7957D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xmlns="" id="{1C0DAE49-1AF3-C546-B1FA-359C76437220}"/>
              </a:ext>
            </a:extLst>
          </p:cNvPr>
          <p:cNvSpPr/>
          <p:nvPr/>
        </p:nvSpPr>
        <p:spPr>
          <a:xfrm>
            <a:off x="8322839" y="5319965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5771186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2-digit numbers by 1-digit numbers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50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chart and counters to help you complete the calculation below: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4DB0AE0-E3FA-C64A-915A-1EE46D42A627}"/>
              </a:ext>
            </a:extLst>
          </p:cNvPr>
          <p:cNvSpPr/>
          <p:nvPr/>
        </p:nvSpPr>
        <p:spPr>
          <a:xfrm>
            <a:off x="831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511D412A-BD09-6442-A589-1D74DE181AE9}"/>
              </a:ext>
            </a:extLst>
          </p:cNvPr>
          <p:cNvSpPr/>
          <p:nvPr/>
        </p:nvSpPr>
        <p:spPr>
          <a:xfrm>
            <a:off x="831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6BE6904-B6A5-FB41-81CF-FE28A2DD41D2}"/>
              </a:ext>
            </a:extLst>
          </p:cNvPr>
          <p:cNvSpPr/>
          <p:nvPr/>
        </p:nvSpPr>
        <p:spPr>
          <a:xfrm>
            <a:off x="831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A8BA4DC2-9081-B84F-83BD-D071F7BD0673}"/>
              </a:ext>
            </a:extLst>
          </p:cNvPr>
          <p:cNvSpPr/>
          <p:nvPr/>
        </p:nvSpPr>
        <p:spPr>
          <a:xfrm>
            <a:off x="831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4B87E3A8-55BC-244F-AC7D-0FFD3A9E7020}"/>
              </a:ext>
            </a:extLst>
          </p:cNvPr>
          <p:cNvSpPr/>
          <p:nvPr/>
        </p:nvSpPr>
        <p:spPr>
          <a:xfrm>
            <a:off x="831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593DA9A9-1E9A-ED41-97AE-778D96C2103A}"/>
              </a:ext>
            </a:extLst>
          </p:cNvPr>
          <p:cNvSpPr/>
          <p:nvPr/>
        </p:nvSpPr>
        <p:spPr>
          <a:xfrm>
            <a:off x="894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D3CF20D3-8FA4-8C4C-A054-850E82E0E631}"/>
              </a:ext>
            </a:extLst>
          </p:cNvPr>
          <p:cNvSpPr/>
          <p:nvPr/>
        </p:nvSpPr>
        <p:spPr>
          <a:xfrm>
            <a:off x="894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0A155F16-D43B-9D42-8787-58C71A36E3F6}"/>
              </a:ext>
            </a:extLst>
          </p:cNvPr>
          <p:cNvSpPr/>
          <p:nvPr/>
        </p:nvSpPr>
        <p:spPr>
          <a:xfrm>
            <a:off x="894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B94E0B39-077D-4D46-86BA-E1447348DD2D}"/>
              </a:ext>
            </a:extLst>
          </p:cNvPr>
          <p:cNvSpPr/>
          <p:nvPr/>
        </p:nvSpPr>
        <p:spPr>
          <a:xfrm>
            <a:off x="894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4F0B6217-4A44-6548-9224-772F9B4F63B9}"/>
              </a:ext>
            </a:extLst>
          </p:cNvPr>
          <p:cNvSpPr/>
          <p:nvPr/>
        </p:nvSpPr>
        <p:spPr>
          <a:xfrm>
            <a:off x="894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88399BF7-80D8-E040-B8B3-BFFA93D7CBD4}"/>
              </a:ext>
            </a:extLst>
          </p:cNvPr>
          <p:cNvSpPr/>
          <p:nvPr/>
        </p:nvSpPr>
        <p:spPr>
          <a:xfrm>
            <a:off x="958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E4E7FC3E-20ED-BE4A-967C-4CDFD96E36FD}"/>
              </a:ext>
            </a:extLst>
          </p:cNvPr>
          <p:cNvSpPr/>
          <p:nvPr/>
        </p:nvSpPr>
        <p:spPr>
          <a:xfrm>
            <a:off x="958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6E1FA2D7-A352-4B49-B02D-C1D575D9B81D}"/>
              </a:ext>
            </a:extLst>
          </p:cNvPr>
          <p:cNvSpPr/>
          <p:nvPr/>
        </p:nvSpPr>
        <p:spPr>
          <a:xfrm>
            <a:off x="958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7BE8A7F4-939B-B747-B69B-B221ACAC2874}"/>
              </a:ext>
            </a:extLst>
          </p:cNvPr>
          <p:cNvSpPr/>
          <p:nvPr/>
        </p:nvSpPr>
        <p:spPr>
          <a:xfrm>
            <a:off x="958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139B2285-1852-F141-89FC-7357388E1D33}"/>
              </a:ext>
            </a:extLst>
          </p:cNvPr>
          <p:cNvSpPr/>
          <p:nvPr/>
        </p:nvSpPr>
        <p:spPr>
          <a:xfrm>
            <a:off x="958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AB122D4-F853-844C-9170-24A4CEDA6A08}"/>
              </a:ext>
            </a:extLst>
          </p:cNvPr>
          <p:cNvSpPr/>
          <p:nvPr/>
        </p:nvSpPr>
        <p:spPr>
          <a:xfrm>
            <a:off x="1021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C83B3266-9F32-4C44-AFE9-BC2942DEB723}"/>
              </a:ext>
            </a:extLst>
          </p:cNvPr>
          <p:cNvSpPr/>
          <p:nvPr/>
        </p:nvSpPr>
        <p:spPr>
          <a:xfrm>
            <a:off x="1021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A5633266-910B-BD4F-A2D2-4FC2B5499F47}"/>
              </a:ext>
            </a:extLst>
          </p:cNvPr>
          <p:cNvSpPr/>
          <p:nvPr/>
        </p:nvSpPr>
        <p:spPr>
          <a:xfrm>
            <a:off x="1021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D9EEE566-A3A1-934E-91E4-D330B2C742A6}"/>
              </a:ext>
            </a:extLst>
          </p:cNvPr>
          <p:cNvSpPr/>
          <p:nvPr/>
        </p:nvSpPr>
        <p:spPr>
          <a:xfrm>
            <a:off x="1021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B65F2559-5DBB-A34D-9074-05F7E340434B}"/>
              </a:ext>
            </a:extLst>
          </p:cNvPr>
          <p:cNvSpPr/>
          <p:nvPr/>
        </p:nvSpPr>
        <p:spPr>
          <a:xfrm>
            <a:off x="1021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2A9608EE-E209-AE4D-A6EC-1E0A9840D636}"/>
              </a:ext>
            </a:extLst>
          </p:cNvPr>
          <p:cNvSpPr/>
          <p:nvPr/>
        </p:nvSpPr>
        <p:spPr>
          <a:xfrm>
            <a:off x="1085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289AAD57-CA15-1A47-822C-BB12ED82A479}"/>
              </a:ext>
            </a:extLst>
          </p:cNvPr>
          <p:cNvSpPr/>
          <p:nvPr/>
        </p:nvSpPr>
        <p:spPr>
          <a:xfrm>
            <a:off x="1085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3E377789-3EED-0D4F-82E5-E6995D505E89}"/>
              </a:ext>
            </a:extLst>
          </p:cNvPr>
          <p:cNvSpPr/>
          <p:nvPr/>
        </p:nvSpPr>
        <p:spPr>
          <a:xfrm>
            <a:off x="1085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0530F808-A1D7-6242-9091-5B4EC3FDBCCD}"/>
              </a:ext>
            </a:extLst>
          </p:cNvPr>
          <p:cNvSpPr/>
          <p:nvPr/>
        </p:nvSpPr>
        <p:spPr>
          <a:xfrm>
            <a:off x="1085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02A3A866-9E12-BF4F-9ED3-C14409E97309}"/>
              </a:ext>
            </a:extLst>
          </p:cNvPr>
          <p:cNvSpPr/>
          <p:nvPr/>
        </p:nvSpPr>
        <p:spPr>
          <a:xfrm>
            <a:off x="1085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graphicFrame>
        <p:nvGraphicFramePr>
          <p:cNvPr id="106" name="Table 105">
            <a:extLst>
              <a:ext uri="{FF2B5EF4-FFF2-40B4-BE49-F238E27FC236}">
                <a16:creationId xmlns:a16="http://schemas.microsoft.com/office/drawing/2014/main" xmlns="" id="{B2B126F3-24AB-994C-80BC-774F8073DF99}"/>
              </a:ext>
            </a:extLst>
          </p:cNvPr>
          <p:cNvGraphicFramePr>
            <a:graphicFrameLocks noGrp="1"/>
          </p:cNvGraphicFramePr>
          <p:nvPr/>
        </p:nvGraphicFramePr>
        <p:xfrm>
          <a:off x="336186" y="2790482"/>
          <a:ext cx="7232373" cy="3749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408351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05751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61888544"/>
                  </a:ext>
                </a:extLst>
              </a:tr>
            </a:tbl>
          </a:graphicData>
        </a:graphic>
      </p:graphicFrame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5661926A-FC7F-5644-9572-4F61DF2B2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3282975"/>
            <a:ext cx="442046" cy="450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68DF8943-EB65-2247-AE77-C0B4DCFD4B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3165" y="3299064"/>
            <a:ext cx="435228" cy="4500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xmlns="" id="{12C5127B-6956-7646-AE7B-138D260A24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6739" y="3282975"/>
            <a:ext cx="435228" cy="4500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xmlns="" id="{681B85B7-C2BF-BD46-9639-2564D289E4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3835482"/>
            <a:ext cx="442046" cy="4500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xmlns="" id="{4DFDAED4-3B9A-8949-9691-8B88312475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3165" y="3851571"/>
            <a:ext cx="435228" cy="4500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xmlns="" id="{EF8E1C1B-460E-EE42-84C5-F65FF9EF7F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6739" y="3835482"/>
            <a:ext cx="435228" cy="4500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xmlns="" id="{68379288-0C20-4243-B57B-7D1167BD9F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4396299"/>
            <a:ext cx="442046" cy="4500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xmlns="" id="{7D05E631-4E11-4148-9339-DD34550F50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3165" y="4412388"/>
            <a:ext cx="435228" cy="450000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xmlns="" id="{5C84FE66-D5FC-C642-BC74-24200DCF40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6739" y="4396299"/>
            <a:ext cx="435228" cy="45000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xmlns="" id="{7CE6F104-5D4A-B444-93EB-3469CD7452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4948806"/>
            <a:ext cx="442046" cy="450000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xmlns="" id="{4D0DE75A-8654-DC4B-81ED-A9E75019F7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3165" y="4964895"/>
            <a:ext cx="435228" cy="45000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xmlns="" id="{517AD027-AF50-234A-8C46-92D227010A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6739" y="4948806"/>
            <a:ext cx="435228" cy="450000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xmlns="" id="{C2501735-331E-5749-BE58-6D3E2645EF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3282975"/>
            <a:ext cx="442046" cy="45000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xmlns="" id="{BFCC9C5D-30B0-4E4D-BC27-FC9D981DD4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3835482"/>
            <a:ext cx="442046" cy="450000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xmlns="" id="{06E0FA4B-DBC5-2E44-86B5-FCF622256D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4396299"/>
            <a:ext cx="442046" cy="45000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xmlns="" id="{AF1D929D-64F9-8545-8FB8-7252BF931C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4948806"/>
            <a:ext cx="442046" cy="450000"/>
          </a:xfrm>
          <a:prstGeom prst="rect">
            <a:avLst/>
          </a:prstGeom>
        </p:spPr>
      </p:pic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xmlns="" id="{4BE88C28-063A-984A-8E2B-39259275BDE7}"/>
              </a:ext>
            </a:extLst>
          </p:cNvPr>
          <p:cNvCxnSpPr>
            <a:cxnSpLocks/>
          </p:cNvCxnSpPr>
          <p:nvPr/>
        </p:nvCxnSpPr>
        <p:spPr>
          <a:xfrm flipV="1">
            <a:off x="336186" y="5970463"/>
            <a:ext cx="7232373" cy="1364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" name="Picture 70">
            <a:extLst>
              <a:ext uri="{FF2B5EF4-FFF2-40B4-BE49-F238E27FC236}">
                <a16:creationId xmlns:a16="http://schemas.microsoft.com/office/drawing/2014/main" xmlns="" id="{B1C27FB7-B236-9345-9B6F-1C0F02D8A5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3282975"/>
            <a:ext cx="442046" cy="450000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xmlns="" id="{90C2B81E-24EE-5840-8983-114632B8B3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3835482"/>
            <a:ext cx="442046" cy="450000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xmlns="" id="{2EE13C86-5C64-A74B-B4CC-4DEF282C9C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4396299"/>
            <a:ext cx="442046" cy="450000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xmlns="" id="{64E48DF2-2621-A140-B114-9F5CEBF898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4948806"/>
            <a:ext cx="442046" cy="450000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xmlns="" id="{691BF1FF-7D04-D64C-8BF1-AC15F72A24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0360" y="6056878"/>
            <a:ext cx="442046" cy="450000"/>
          </a:xfrm>
          <a:prstGeom prst="rect">
            <a:avLst/>
          </a:prstGeom>
        </p:spPr>
      </p:pic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7515CF2-102A-FC4B-B91D-54ADA3401569}"/>
              </a:ext>
            </a:extLst>
          </p:cNvPr>
          <p:cNvSpPr/>
          <p:nvPr/>
        </p:nvSpPr>
        <p:spPr>
          <a:xfrm>
            <a:off x="831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15312841-63A6-D34F-B665-94113AAAEC52}"/>
              </a:ext>
            </a:extLst>
          </p:cNvPr>
          <p:cNvSpPr/>
          <p:nvPr/>
        </p:nvSpPr>
        <p:spPr>
          <a:xfrm>
            <a:off x="894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300414C7-AB04-3D45-8C33-C70E56E82BBD}"/>
              </a:ext>
            </a:extLst>
          </p:cNvPr>
          <p:cNvSpPr/>
          <p:nvPr/>
        </p:nvSpPr>
        <p:spPr>
          <a:xfrm>
            <a:off x="958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6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xmlns="" id="{51CE8719-0DFC-1E4B-8E1F-18D7DDB9F4BE}"/>
              </a:ext>
            </a:extLst>
          </p:cNvPr>
          <p:cNvSpPr/>
          <p:nvPr/>
        </p:nvSpPr>
        <p:spPr>
          <a:xfrm>
            <a:off x="1021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xmlns="" id="{E51D6026-7F7A-C341-9805-DB706BDEBA1E}"/>
              </a:ext>
            </a:extLst>
          </p:cNvPr>
          <p:cNvSpPr/>
          <p:nvPr/>
        </p:nvSpPr>
        <p:spPr>
          <a:xfrm>
            <a:off x="1085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bg1"/>
              </a:solidFill>
              <a:latin typeface="OpenDyslexicAlta" pitchFamily="2" charset="77"/>
            </a:endParaRPr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xmlns="" id="{B0B7551B-0DFD-CF4D-BF2A-E950164706F2}"/>
              </a:ext>
            </a:extLst>
          </p:cNvPr>
          <p:cNvCxnSpPr>
            <a:cxnSpLocks/>
          </p:cNvCxnSpPr>
          <p:nvPr/>
        </p:nvCxnSpPr>
        <p:spPr>
          <a:xfrm>
            <a:off x="8946786" y="5977287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xmlns="" id="{C9DC12F0-6459-F94F-9C6E-97C673A105C5}"/>
              </a:ext>
            </a:extLst>
          </p:cNvPr>
          <p:cNvCxnSpPr>
            <a:cxnSpLocks/>
          </p:cNvCxnSpPr>
          <p:nvPr/>
        </p:nvCxnSpPr>
        <p:spPr>
          <a:xfrm>
            <a:off x="8946786" y="6572286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xmlns="" id="{406BAA7C-B4F0-FB4E-842A-6ABEA4520949}"/>
              </a:ext>
            </a:extLst>
          </p:cNvPr>
          <p:cNvCxnSpPr>
            <a:cxnSpLocks/>
          </p:cNvCxnSpPr>
          <p:nvPr/>
        </p:nvCxnSpPr>
        <p:spPr>
          <a:xfrm>
            <a:off x="8946786" y="4668978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AF72CA69-812F-7C42-BD0D-C88C5E26C1AC}"/>
              </a:ext>
            </a:extLst>
          </p:cNvPr>
          <p:cNvSpPr/>
          <p:nvPr/>
        </p:nvSpPr>
        <p:spPr>
          <a:xfrm>
            <a:off x="10873890" y="4701661"/>
            <a:ext cx="1114909" cy="635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OpenDyslexicAlta" pitchFamily="2" charset="77"/>
              </a:rPr>
              <a:t>(2 x 5)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DE7BDD06-D819-3A4D-A2FC-1FA8BB6BA9D9}"/>
              </a:ext>
            </a:extLst>
          </p:cNvPr>
          <p:cNvSpPr/>
          <p:nvPr/>
        </p:nvSpPr>
        <p:spPr>
          <a:xfrm>
            <a:off x="10884943" y="5319965"/>
            <a:ext cx="112596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OpenDyslexicAlta" pitchFamily="2" charset="77"/>
              </a:rPr>
              <a:t>(30 x 5)</a:t>
            </a:r>
          </a:p>
        </p:txBody>
      </p:sp>
      <p:pic>
        <p:nvPicPr>
          <p:cNvPr id="83" name="Picture 82">
            <a:extLst>
              <a:ext uri="{FF2B5EF4-FFF2-40B4-BE49-F238E27FC236}">
                <a16:creationId xmlns:a16="http://schemas.microsoft.com/office/drawing/2014/main" xmlns="" id="{AD12E65F-D818-394E-8208-AF244F6A00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5496093"/>
            <a:ext cx="442046" cy="450000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xmlns="" id="{4094CE1E-829B-8244-90C2-90AB74800F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3165" y="5512182"/>
            <a:ext cx="435228" cy="450000"/>
          </a:xfrm>
          <a:prstGeom prst="rect">
            <a:avLst/>
          </a:prstGeom>
        </p:spPr>
      </p:pic>
      <p:pic>
        <p:nvPicPr>
          <p:cNvPr id="90" name="Picture 89">
            <a:extLst>
              <a:ext uri="{FF2B5EF4-FFF2-40B4-BE49-F238E27FC236}">
                <a16:creationId xmlns:a16="http://schemas.microsoft.com/office/drawing/2014/main" xmlns="" id="{2DB47BBE-026B-7A46-A54A-563C647CBD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6739" y="5496093"/>
            <a:ext cx="435228" cy="450000"/>
          </a:xfrm>
          <a:prstGeom prst="rect">
            <a:avLst/>
          </a:prstGeom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xmlns="" id="{DA333430-5201-CD41-81D0-59CAD76D78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5496093"/>
            <a:ext cx="442046" cy="450000"/>
          </a:xfrm>
          <a:prstGeom prst="rect">
            <a:avLst/>
          </a:prstGeom>
        </p:spPr>
      </p:pic>
      <p:pic>
        <p:nvPicPr>
          <p:cNvPr id="92" name="Picture 91">
            <a:extLst>
              <a:ext uri="{FF2B5EF4-FFF2-40B4-BE49-F238E27FC236}">
                <a16:creationId xmlns:a16="http://schemas.microsoft.com/office/drawing/2014/main" xmlns="" id="{5C7A8E65-32DF-6347-AE17-E3343DD153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5496093"/>
            <a:ext cx="442046" cy="450000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xmlns="" id="{A3E01CEB-BF66-B54A-85D6-574E90CD3BCC}"/>
              </a:ext>
            </a:extLst>
          </p:cNvPr>
          <p:cNvSpPr/>
          <p:nvPr/>
        </p:nvSpPr>
        <p:spPr>
          <a:xfrm>
            <a:off x="5794051" y="3253733"/>
            <a:ext cx="1201655" cy="2678712"/>
          </a:xfrm>
          <a:prstGeom prst="roundRect">
            <a:avLst/>
          </a:prstGeom>
          <a:noFill/>
          <a:ln w="28575">
            <a:solidFill>
              <a:srgbClr val="7957D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Left Arrow 4">
            <a:extLst>
              <a:ext uri="{FF2B5EF4-FFF2-40B4-BE49-F238E27FC236}">
                <a16:creationId xmlns:a16="http://schemas.microsoft.com/office/drawing/2014/main" xmlns="" id="{73F20ED1-2E40-9748-9857-AA2EEAC87514}"/>
              </a:ext>
            </a:extLst>
          </p:cNvPr>
          <p:cNvSpPr/>
          <p:nvPr/>
        </p:nvSpPr>
        <p:spPr>
          <a:xfrm rot="20580919">
            <a:off x="4951714" y="5814383"/>
            <a:ext cx="804923" cy="326946"/>
          </a:xfrm>
          <a:prstGeom prst="leftArrow">
            <a:avLst/>
          </a:prstGeom>
          <a:solidFill>
            <a:srgbClr val="7957D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xmlns="" id="{A372D04F-BD81-6048-B073-AC3EFFCAA2EB}"/>
              </a:ext>
            </a:extLst>
          </p:cNvPr>
          <p:cNvSpPr/>
          <p:nvPr/>
        </p:nvSpPr>
        <p:spPr>
          <a:xfrm>
            <a:off x="8322839" y="5319965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0139825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2-digit numbers by 1-digit numbers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50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chart and counters to help you complete the calculation below: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4DB0AE0-E3FA-C64A-915A-1EE46D42A627}"/>
              </a:ext>
            </a:extLst>
          </p:cNvPr>
          <p:cNvSpPr/>
          <p:nvPr/>
        </p:nvSpPr>
        <p:spPr>
          <a:xfrm>
            <a:off x="831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511D412A-BD09-6442-A589-1D74DE181AE9}"/>
              </a:ext>
            </a:extLst>
          </p:cNvPr>
          <p:cNvSpPr/>
          <p:nvPr/>
        </p:nvSpPr>
        <p:spPr>
          <a:xfrm>
            <a:off x="831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6BE6904-B6A5-FB41-81CF-FE28A2DD41D2}"/>
              </a:ext>
            </a:extLst>
          </p:cNvPr>
          <p:cNvSpPr/>
          <p:nvPr/>
        </p:nvSpPr>
        <p:spPr>
          <a:xfrm>
            <a:off x="831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A8BA4DC2-9081-B84F-83BD-D071F7BD0673}"/>
              </a:ext>
            </a:extLst>
          </p:cNvPr>
          <p:cNvSpPr/>
          <p:nvPr/>
        </p:nvSpPr>
        <p:spPr>
          <a:xfrm>
            <a:off x="831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4B87E3A8-55BC-244F-AC7D-0FFD3A9E7020}"/>
              </a:ext>
            </a:extLst>
          </p:cNvPr>
          <p:cNvSpPr/>
          <p:nvPr/>
        </p:nvSpPr>
        <p:spPr>
          <a:xfrm>
            <a:off x="831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593DA9A9-1E9A-ED41-97AE-778D96C2103A}"/>
              </a:ext>
            </a:extLst>
          </p:cNvPr>
          <p:cNvSpPr/>
          <p:nvPr/>
        </p:nvSpPr>
        <p:spPr>
          <a:xfrm>
            <a:off x="894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D3CF20D3-8FA4-8C4C-A054-850E82E0E631}"/>
              </a:ext>
            </a:extLst>
          </p:cNvPr>
          <p:cNvSpPr/>
          <p:nvPr/>
        </p:nvSpPr>
        <p:spPr>
          <a:xfrm>
            <a:off x="894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0A155F16-D43B-9D42-8787-58C71A36E3F6}"/>
              </a:ext>
            </a:extLst>
          </p:cNvPr>
          <p:cNvSpPr/>
          <p:nvPr/>
        </p:nvSpPr>
        <p:spPr>
          <a:xfrm>
            <a:off x="894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B94E0B39-077D-4D46-86BA-E1447348DD2D}"/>
              </a:ext>
            </a:extLst>
          </p:cNvPr>
          <p:cNvSpPr/>
          <p:nvPr/>
        </p:nvSpPr>
        <p:spPr>
          <a:xfrm>
            <a:off x="894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4F0B6217-4A44-6548-9224-772F9B4F63B9}"/>
              </a:ext>
            </a:extLst>
          </p:cNvPr>
          <p:cNvSpPr/>
          <p:nvPr/>
        </p:nvSpPr>
        <p:spPr>
          <a:xfrm>
            <a:off x="894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88399BF7-80D8-E040-B8B3-BFFA93D7CBD4}"/>
              </a:ext>
            </a:extLst>
          </p:cNvPr>
          <p:cNvSpPr/>
          <p:nvPr/>
        </p:nvSpPr>
        <p:spPr>
          <a:xfrm>
            <a:off x="958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E4E7FC3E-20ED-BE4A-967C-4CDFD96E36FD}"/>
              </a:ext>
            </a:extLst>
          </p:cNvPr>
          <p:cNvSpPr/>
          <p:nvPr/>
        </p:nvSpPr>
        <p:spPr>
          <a:xfrm>
            <a:off x="958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6E1FA2D7-A352-4B49-B02D-C1D575D9B81D}"/>
              </a:ext>
            </a:extLst>
          </p:cNvPr>
          <p:cNvSpPr/>
          <p:nvPr/>
        </p:nvSpPr>
        <p:spPr>
          <a:xfrm>
            <a:off x="958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7BE8A7F4-939B-B747-B69B-B221ACAC2874}"/>
              </a:ext>
            </a:extLst>
          </p:cNvPr>
          <p:cNvSpPr/>
          <p:nvPr/>
        </p:nvSpPr>
        <p:spPr>
          <a:xfrm>
            <a:off x="958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139B2285-1852-F141-89FC-7357388E1D33}"/>
              </a:ext>
            </a:extLst>
          </p:cNvPr>
          <p:cNvSpPr/>
          <p:nvPr/>
        </p:nvSpPr>
        <p:spPr>
          <a:xfrm>
            <a:off x="958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AB122D4-F853-844C-9170-24A4CEDA6A08}"/>
              </a:ext>
            </a:extLst>
          </p:cNvPr>
          <p:cNvSpPr/>
          <p:nvPr/>
        </p:nvSpPr>
        <p:spPr>
          <a:xfrm>
            <a:off x="1021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C83B3266-9F32-4C44-AFE9-BC2942DEB723}"/>
              </a:ext>
            </a:extLst>
          </p:cNvPr>
          <p:cNvSpPr/>
          <p:nvPr/>
        </p:nvSpPr>
        <p:spPr>
          <a:xfrm>
            <a:off x="1021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A5633266-910B-BD4F-A2D2-4FC2B5499F47}"/>
              </a:ext>
            </a:extLst>
          </p:cNvPr>
          <p:cNvSpPr/>
          <p:nvPr/>
        </p:nvSpPr>
        <p:spPr>
          <a:xfrm>
            <a:off x="1021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D9EEE566-A3A1-934E-91E4-D330B2C742A6}"/>
              </a:ext>
            </a:extLst>
          </p:cNvPr>
          <p:cNvSpPr/>
          <p:nvPr/>
        </p:nvSpPr>
        <p:spPr>
          <a:xfrm>
            <a:off x="1021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B65F2559-5DBB-A34D-9074-05F7E340434B}"/>
              </a:ext>
            </a:extLst>
          </p:cNvPr>
          <p:cNvSpPr/>
          <p:nvPr/>
        </p:nvSpPr>
        <p:spPr>
          <a:xfrm>
            <a:off x="1021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2A9608EE-E209-AE4D-A6EC-1E0A9840D636}"/>
              </a:ext>
            </a:extLst>
          </p:cNvPr>
          <p:cNvSpPr/>
          <p:nvPr/>
        </p:nvSpPr>
        <p:spPr>
          <a:xfrm>
            <a:off x="1085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289AAD57-CA15-1A47-822C-BB12ED82A479}"/>
              </a:ext>
            </a:extLst>
          </p:cNvPr>
          <p:cNvSpPr/>
          <p:nvPr/>
        </p:nvSpPr>
        <p:spPr>
          <a:xfrm>
            <a:off x="1085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3E377789-3EED-0D4F-82E5-E6995D505E89}"/>
              </a:ext>
            </a:extLst>
          </p:cNvPr>
          <p:cNvSpPr/>
          <p:nvPr/>
        </p:nvSpPr>
        <p:spPr>
          <a:xfrm>
            <a:off x="1085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0530F808-A1D7-6242-9091-5B4EC3FDBCCD}"/>
              </a:ext>
            </a:extLst>
          </p:cNvPr>
          <p:cNvSpPr/>
          <p:nvPr/>
        </p:nvSpPr>
        <p:spPr>
          <a:xfrm>
            <a:off x="1085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02A3A866-9E12-BF4F-9ED3-C14409E97309}"/>
              </a:ext>
            </a:extLst>
          </p:cNvPr>
          <p:cNvSpPr/>
          <p:nvPr/>
        </p:nvSpPr>
        <p:spPr>
          <a:xfrm>
            <a:off x="1085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graphicFrame>
        <p:nvGraphicFramePr>
          <p:cNvPr id="106" name="Table 105">
            <a:extLst>
              <a:ext uri="{FF2B5EF4-FFF2-40B4-BE49-F238E27FC236}">
                <a16:creationId xmlns:a16="http://schemas.microsoft.com/office/drawing/2014/main" xmlns="" id="{B2B126F3-24AB-994C-80BC-774F8073DF99}"/>
              </a:ext>
            </a:extLst>
          </p:cNvPr>
          <p:cNvGraphicFramePr>
            <a:graphicFrameLocks noGrp="1"/>
          </p:cNvGraphicFramePr>
          <p:nvPr/>
        </p:nvGraphicFramePr>
        <p:xfrm>
          <a:off x="336186" y="2790482"/>
          <a:ext cx="7232373" cy="3749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408351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05751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61888544"/>
                  </a:ext>
                </a:extLst>
              </a:tr>
            </a:tbl>
          </a:graphicData>
        </a:graphic>
      </p:graphicFrame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5661926A-FC7F-5644-9572-4F61DF2B2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3282975"/>
            <a:ext cx="442046" cy="450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68DF8943-EB65-2247-AE77-C0B4DCFD4B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3165" y="3299064"/>
            <a:ext cx="435228" cy="4500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xmlns="" id="{12C5127B-6956-7646-AE7B-138D260A24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6739" y="3282975"/>
            <a:ext cx="435228" cy="4500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xmlns="" id="{681B85B7-C2BF-BD46-9639-2564D289E4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3835482"/>
            <a:ext cx="442046" cy="4500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xmlns="" id="{4DFDAED4-3B9A-8949-9691-8B88312475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3165" y="3851571"/>
            <a:ext cx="435228" cy="4500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xmlns="" id="{EF8E1C1B-460E-EE42-84C5-F65FF9EF7F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6739" y="3835482"/>
            <a:ext cx="435228" cy="4500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xmlns="" id="{68379288-0C20-4243-B57B-7D1167BD9F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4396299"/>
            <a:ext cx="442046" cy="4500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xmlns="" id="{7D05E631-4E11-4148-9339-DD34550F50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3165" y="4412388"/>
            <a:ext cx="435228" cy="450000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xmlns="" id="{5C84FE66-D5FC-C642-BC74-24200DCF40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6739" y="4396299"/>
            <a:ext cx="435228" cy="45000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xmlns="" id="{7CE6F104-5D4A-B444-93EB-3469CD7452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4948806"/>
            <a:ext cx="442046" cy="450000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xmlns="" id="{4D0DE75A-8654-DC4B-81ED-A9E75019F7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3165" y="4964895"/>
            <a:ext cx="435228" cy="45000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xmlns="" id="{517AD027-AF50-234A-8C46-92D227010A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6739" y="4948806"/>
            <a:ext cx="435228" cy="450000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xmlns="" id="{C2501735-331E-5749-BE58-6D3E2645EF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3282975"/>
            <a:ext cx="442046" cy="45000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xmlns="" id="{BFCC9C5D-30B0-4E4D-BC27-FC9D981DD4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3835482"/>
            <a:ext cx="442046" cy="450000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xmlns="" id="{06E0FA4B-DBC5-2E44-86B5-FCF622256D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4396299"/>
            <a:ext cx="442046" cy="45000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xmlns="" id="{AF1D929D-64F9-8545-8FB8-7252BF931C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4948806"/>
            <a:ext cx="442046" cy="450000"/>
          </a:xfrm>
          <a:prstGeom prst="rect">
            <a:avLst/>
          </a:prstGeom>
        </p:spPr>
      </p:pic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xmlns="" id="{4BE88C28-063A-984A-8E2B-39259275BDE7}"/>
              </a:ext>
            </a:extLst>
          </p:cNvPr>
          <p:cNvCxnSpPr>
            <a:cxnSpLocks/>
          </p:cNvCxnSpPr>
          <p:nvPr/>
        </p:nvCxnSpPr>
        <p:spPr>
          <a:xfrm flipV="1">
            <a:off x="336186" y="5970463"/>
            <a:ext cx="7232373" cy="1364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" name="Picture 70">
            <a:extLst>
              <a:ext uri="{FF2B5EF4-FFF2-40B4-BE49-F238E27FC236}">
                <a16:creationId xmlns:a16="http://schemas.microsoft.com/office/drawing/2014/main" xmlns="" id="{B1C27FB7-B236-9345-9B6F-1C0F02D8A5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3282975"/>
            <a:ext cx="442046" cy="450000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xmlns="" id="{90C2B81E-24EE-5840-8983-114632B8B3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3835482"/>
            <a:ext cx="442046" cy="450000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xmlns="" id="{2EE13C86-5C64-A74B-B4CC-4DEF282C9C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4396299"/>
            <a:ext cx="442046" cy="450000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xmlns="" id="{64E48DF2-2621-A140-B114-9F5CEBF898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4948806"/>
            <a:ext cx="442046" cy="450000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xmlns="" id="{691BF1FF-7D04-D64C-8BF1-AC15F72A24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0360" y="6056878"/>
            <a:ext cx="442046" cy="450000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xmlns="" id="{56486F1E-7CC0-FA4B-B23E-1E3776F329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18193" y="6056878"/>
            <a:ext cx="445337" cy="450000"/>
          </a:xfrm>
          <a:prstGeom prst="rect">
            <a:avLst/>
          </a:prstGeom>
        </p:spPr>
      </p:pic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7515CF2-102A-FC4B-B91D-54ADA3401569}"/>
              </a:ext>
            </a:extLst>
          </p:cNvPr>
          <p:cNvSpPr/>
          <p:nvPr/>
        </p:nvSpPr>
        <p:spPr>
          <a:xfrm>
            <a:off x="831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15312841-63A6-D34F-B665-94113AAAEC52}"/>
              </a:ext>
            </a:extLst>
          </p:cNvPr>
          <p:cNvSpPr/>
          <p:nvPr/>
        </p:nvSpPr>
        <p:spPr>
          <a:xfrm>
            <a:off x="894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300414C7-AB04-3D45-8C33-C70E56E82BBD}"/>
              </a:ext>
            </a:extLst>
          </p:cNvPr>
          <p:cNvSpPr/>
          <p:nvPr/>
        </p:nvSpPr>
        <p:spPr>
          <a:xfrm>
            <a:off x="958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6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xmlns="" id="{51CE8719-0DFC-1E4B-8E1F-18D7DDB9F4BE}"/>
              </a:ext>
            </a:extLst>
          </p:cNvPr>
          <p:cNvSpPr/>
          <p:nvPr/>
        </p:nvSpPr>
        <p:spPr>
          <a:xfrm>
            <a:off x="1021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xmlns="" id="{E51D6026-7F7A-C341-9805-DB706BDEBA1E}"/>
              </a:ext>
            </a:extLst>
          </p:cNvPr>
          <p:cNvSpPr/>
          <p:nvPr/>
        </p:nvSpPr>
        <p:spPr>
          <a:xfrm>
            <a:off x="1085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bg1"/>
              </a:solidFill>
              <a:latin typeface="OpenDyslexicAlta" pitchFamily="2" charset="77"/>
            </a:endParaRPr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xmlns="" id="{B0B7551B-0DFD-CF4D-BF2A-E950164706F2}"/>
              </a:ext>
            </a:extLst>
          </p:cNvPr>
          <p:cNvCxnSpPr>
            <a:cxnSpLocks/>
          </p:cNvCxnSpPr>
          <p:nvPr/>
        </p:nvCxnSpPr>
        <p:spPr>
          <a:xfrm>
            <a:off x="8946786" y="5977287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xmlns="" id="{C9DC12F0-6459-F94F-9C6E-97C673A105C5}"/>
              </a:ext>
            </a:extLst>
          </p:cNvPr>
          <p:cNvCxnSpPr>
            <a:cxnSpLocks/>
          </p:cNvCxnSpPr>
          <p:nvPr/>
        </p:nvCxnSpPr>
        <p:spPr>
          <a:xfrm>
            <a:off x="8946786" y="6572286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xmlns="" id="{406BAA7C-B4F0-FB4E-842A-6ABEA4520949}"/>
              </a:ext>
            </a:extLst>
          </p:cNvPr>
          <p:cNvCxnSpPr>
            <a:cxnSpLocks/>
          </p:cNvCxnSpPr>
          <p:nvPr/>
        </p:nvCxnSpPr>
        <p:spPr>
          <a:xfrm>
            <a:off x="8946786" y="4668978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AF72CA69-812F-7C42-BD0D-C88C5E26C1AC}"/>
              </a:ext>
            </a:extLst>
          </p:cNvPr>
          <p:cNvSpPr/>
          <p:nvPr/>
        </p:nvSpPr>
        <p:spPr>
          <a:xfrm>
            <a:off x="10873890" y="4701661"/>
            <a:ext cx="1114909" cy="635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OpenDyslexicAlta" pitchFamily="2" charset="77"/>
              </a:rPr>
              <a:t>(2 x 5)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DE7BDD06-D819-3A4D-A2FC-1FA8BB6BA9D9}"/>
              </a:ext>
            </a:extLst>
          </p:cNvPr>
          <p:cNvSpPr/>
          <p:nvPr/>
        </p:nvSpPr>
        <p:spPr>
          <a:xfrm>
            <a:off x="10884943" y="5319965"/>
            <a:ext cx="112596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OpenDyslexicAlta" pitchFamily="2" charset="77"/>
              </a:rPr>
              <a:t>(30 x 5)</a:t>
            </a:r>
          </a:p>
        </p:txBody>
      </p:sp>
      <p:pic>
        <p:nvPicPr>
          <p:cNvPr id="83" name="Picture 82">
            <a:extLst>
              <a:ext uri="{FF2B5EF4-FFF2-40B4-BE49-F238E27FC236}">
                <a16:creationId xmlns:a16="http://schemas.microsoft.com/office/drawing/2014/main" xmlns="" id="{AD12E65F-D818-394E-8208-AF244F6A00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5496093"/>
            <a:ext cx="442046" cy="450000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xmlns="" id="{4094CE1E-829B-8244-90C2-90AB74800F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3165" y="5512182"/>
            <a:ext cx="435228" cy="450000"/>
          </a:xfrm>
          <a:prstGeom prst="rect">
            <a:avLst/>
          </a:prstGeom>
        </p:spPr>
      </p:pic>
      <p:pic>
        <p:nvPicPr>
          <p:cNvPr id="90" name="Picture 89">
            <a:extLst>
              <a:ext uri="{FF2B5EF4-FFF2-40B4-BE49-F238E27FC236}">
                <a16:creationId xmlns:a16="http://schemas.microsoft.com/office/drawing/2014/main" xmlns="" id="{2DB47BBE-026B-7A46-A54A-563C647CBD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6739" y="5496093"/>
            <a:ext cx="435228" cy="450000"/>
          </a:xfrm>
          <a:prstGeom prst="rect">
            <a:avLst/>
          </a:prstGeom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xmlns="" id="{DA333430-5201-CD41-81D0-59CAD76D78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5496093"/>
            <a:ext cx="442046" cy="450000"/>
          </a:xfrm>
          <a:prstGeom prst="rect">
            <a:avLst/>
          </a:prstGeom>
        </p:spPr>
      </p:pic>
      <p:pic>
        <p:nvPicPr>
          <p:cNvPr id="92" name="Picture 91">
            <a:extLst>
              <a:ext uri="{FF2B5EF4-FFF2-40B4-BE49-F238E27FC236}">
                <a16:creationId xmlns:a16="http://schemas.microsoft.com/office/drawing/2014/main" xmlns="" id="{5C7A8E65-32DF-6347-AE17-E3343DD153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5496093"/>
            <a:ext cx="442046" cy="450000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xmlns="" id="{A3E01CEB-BF66-B54A-85D6-574E90CD3BCC}"/>
              </a:ext>
            </a:extLst>
          </p:cNvPr>
          <p:cNvSpPr/>
          <p:nvPr/>
        </p:nvSpPr>
        <p:spPr>
          <a:xfrm>
            <a:off x="5794051" y="3253733"/>
            <a:ext cx="1201655" cy="2678712"/>
          </a:xfrm>
          <a:prstGeom prst="roundRect">
            <a:avLst/>
          </a:prstGeom>
          <a:noFill/>
          <a:ln w="28575">
            <a:solidFill>
              <a:srgbClr val="7957D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Left Arrow 4">
            <a:extLst>
              <a:ext uri="{FF2B5EF4-FFF2-40B4-BE49-F238E27FC236}">
                <a16:creationId xmlns:a16="http://schemas.microsoft.com/office/drawing/2014/main" xmlns="" id="{73F20ED1-2E40-9748-9857-AA2EEAC87514}"/>
              </a:ext>
            </a:extLst>
          </p:cNvPr>
          <p:cNvSpPr/>
          <p:nvPr/>
        </p:nvSpPr>
        <p:spPr>
          <a:xfrm rot="20580919">
            <a:off x="4951714" y="5814383"/>
            <a:ext cx="804923" cy="326946"/>
          </a:xfrm>
          <a:prstGeom prst="leftArrow">
            <a:avLst/>
          </a:prstGeom>
          <a:solidFill>
            <a:srgbClr val="7957D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xmlns="" id="{67F84828-7507-3D49-85B3-DEF6FC520D5C}"/>
              </a:ext>
            </a:extLst>
          </p:cNvPr>
          <p:cNvSpPr/>
          <p:nvPr/>
        </p:nvSpPr>
        <p:spPr>
          <a:xfrm>
            <a:off x="2963427" y="3253733"/>
            <a:ext cx="1201655" cy="2678712"/>
          </a:xfrm>
          <a:prstGeom prst="roundRect">
            <a:avLst/>
          </a:prstGeom>
          <a:noFill/>
          <a:ln w="28575">
            <a:solidFill>
              <a:srgbClr val="7957D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94" name="Left Arrow 93">
            <a:extLst>
              <a:ext uri="{FF2B5EF4-FFF2-40B4-BE49-F238E27FC236}">
                <a16:creationId xmlns:a16="http://schemas.microsoft.com/office/drawing/2014/main" xmlns="" id="{D25BA931-8F35-EE48-9C95-F050C3A08D30}"/>
              </a:ext>
            </a:extLst>
          </p:cNvPr>
          <p:cNvSpPr/>
          <p:nvPr/>
        </p:nvSpPr>
        <p:spPr>
          <a:xfrm rot="20580919">
            <a:off x="2555439" y="5996082"/>
            <a:ext cx="804923" cy="326946"/>
          </a:xfrm>
          <a:prstGeom prst="leftArrow">
            <a:avLst/>
          </a:prstGeom>
          <a:solidFill>
            <a:srgbClr val="7957D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xmlns="" id="{19D1A145-7E90-2B40-A085-9C2C4952DD8A}"/>
              </a:ext>
            </a:extLst>
          </p:cNvPr>
          <p:cNvSpPr/>
          <p:nvPr/>
        </p:nvSpPr>
        <p:spPr>
          <a:xfrm>
            <a:off x="8322839" y="5319965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527812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2-digit numbers by 1-digit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730948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Success criteria: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use mathematical equipment to support my understanding of multiplying 2-digit numbers by 1-digit numbers, including the formal written method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explain my reasoning when using mathematical equipment to support my understanding of multiplying 2-digit numbers by 1-digit numbers, including the formal written method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endParaRPr lang="en-GB" sz="22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49F46F5-B8A3-5848-8248-C9D634933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8" y="6298060"/>
            <a:ext cx="11473071" cy="365125"/>
          </a:xfrm>
        </p:spPr>
        <p:txBody>
          <a:bodyPr/>
          <a:lstStyle/>
          <a:p>
            <a:r>
              <a:rPr lang="en-GB" sz="1400" dirty="0"/>
              <a:t>Year 4 - Spring Block 1 – Multiplication and Division – Lesson 6 – To be able to multiply 2-digit numbers by 1-digit numbers</a:t>
            </a:r>
          </a:p>
        </p:txBody>
      </p:sp>
    </p:spTree>
    <p:extLst>
      <p:ext uri="{BB962C8B-B14F-4D97-AF65-F5344CB8AC3E}">
        <p14:creationId xmlns:p14="http://schemas.microsoft.com/office/powerpoint/2010/main" val="434688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2-digit numbers by 1-digit numbers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50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chart and counters to help you complete the calculation below: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4DB0AE0-E3FA-C64A-915A-1EE46D42A627}"/>
              </a:ext>
            </a:extLst>
          </p:cNvPr>
          <p:cNvSpPr/>
          <p:nvPr/>
        </p:nvSpPr>
        <p:spPr>
          <a:xfrm>
            <a:off x="831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511D412A-BD09-6442-A589-1D74DE181AE9}"/>
              </a:ext>
            </a:extLst>
          </p:cNvPr>
          <p:cNvSpPr/>
          <p:nvPr/>
        </p:nvSpPr>
        <p:spPr>
          <a:xfrm>
            <a:off x="831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6BE6904-B6A5-FB41-81CF-FE28A2DD41D2}"/>
              </a:ext>
            </a:extLst>
          </p:cNvPr>
          <p:cNvSpPr/>
          <p:nvPr/>
        </p:nvSpPr>
        <p:spPr>
          <a:xfrm>
            <a:off x="831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A8BA4DC2-9081-B84F-83BD-D071F7BD0673}"/>
              </a:ext>
            </a:extLst>
          </p:cNvPr>
          <p:cNvSpPr/>
          <p:nvPr/>
        </p:nvSpPr>
        <p:spPr>
          <a:xfrm>
            <a:off x="831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4B87E3A8-55BC-244F-AC7D-0FFD3A9E7020}"/>
              </a:ext>
            </a:extLst>
          </p:cNvPr>
          <p:cNvSpPr/>
          <p:nvPr/>
        </p:nvSpPr>
        <p:spPr>
          <a:xfrm>
            <a:off x="831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593DA9A9-1E9A-ED41-97AE-778D96C2103A}"/>
              </a:ext>
            </a:extLst>
          </p:cNvPr>
          <p:cNvSpPr/>
          <p:nvPr/>
        </p:nvSpPr>
        <p:spPr>
          <a:xfrm>
            <a:off x="894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D3CF20D3-8FA4-8C4C-A054-850E82E0E631}"/>
              </a:ext>
            </a:extLst>
          </p:cNvPr>
          <p:cNvSpPr/>
          <p:nvPr/>
        </p:nvSpPr>
        <p:spPr>
          <a:xfrm>
            <a:off x="894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0A155F16-D43B-9D42-8787-58C71A36E3F6}"/>
              </a:ext>
            </a:extLst>
          </p:cNvPr>
          <p:cNvSpPr/>
          <p:nvPr/>
        </p:nvSpPr>
        <p:spPr>
          <a:xfrm>
            <a:off x="894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B94E0B39-077D-4D46-86BA-E1447348DD2D}"/>
              </a:ext>
            </a:extLst>
          </p:cNvPr>
          <p:cNvSpPr/>
          <p:nvPr/>
        </p:nvSpPr>
        <p:spPr>
          <a:xfrm>
            <a:off x="894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4F0B6217-4A44-6548-9224-772F9B4F63B9}"/>
              </a:ext>
            </a:extLst>
          </p:cNvPr>
          <p:cNvSpPr/>
          <p:nvPr/>
        </p:nvSpPr>
        <p:spPr>
          <a:xfrm>
            <a:off x="894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88399BF7-80D8-E040-B8B3-BFFA93D7CBD4}"/>
              </a:ext>
            </a:extLst>
          </p:cNvPr>
          <p:cNvSpPr/>
          <p:nvPr/>
        </p:nvSpPr>
        <p:spPr>
          <a:xfrm>
            <a:off x="958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E4E7FC3E-20ED-BE4A-967C-4CDFD96E36FD}"/>
              </a:ext>
            </a:extLst>
          </p:cNvPr>
          <p:cNvSpPr/>
          <p:nvPr/>
        </p:nvSpPr>
        <p:spPr>
          <a:xfrm>
            <a:off x="958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6E1FA2D7-A352-4B49-B02D-C1D575D9B81D}"/>
              </a:ext>
            </a:extLst>
          </p:cNvPr>
          <p:cNvSpPr/>
          <p:nvPr/>
        </p:nvSpPr>
        <p:spPr>
          <a:xfrm>
            <a:off x="958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7BE8A7F4-939B-B747-B69B-B221ACAC2874}"/>
              </a:ext>
            </a:extLst>
          </p:cNvPr>
          <p:cNvSpPr/>
          <p:nvPr/>
        </p:nvSpPr>
        <p:spPr>
          <a:xfrm>
            <a:off x="958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139B2285-1852-F141-89FC-7357388E1D33}"/>
              </a:ext>
            </a:extLst>
          </p:cNvPr>
          <p:cNvSpPr/>
          <p:nvPr/>
        </p:nvSpPr>
        <p:spPr>
          <a:xfrm>
            <a:off x="958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AB122D4-F853-844C-9170-24A4CEDA6A08}"/>
              </a:ext>
            </a:extLst>
          </p:cNvPr>
          <p:cNvSpPr/>
          <p:nvPr/>
        </p:nvSpPr>
        <p:spPr>
          <a:xfrm>
            <a:off x="1021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C83B3266-9F32-4C44-AFE9-BC2942DEB723}"/>
              </a:ext>
            </a:extLst>
          </p:cNvPr>
          <p:cNvSpPr/>
          <p:nvPr/>
        </p:nvSpPr>
        <p:spPr>
          <a:xfrm>
            <a:off x="1021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A5633266-910B-BD4F-A2D2-4FC2B5499F47}"/>
              </a:ext>
            </a:extLst>
          </p:cNvPr>
          <p:cNvSpPr/>
          <p:nvPr/>
        </p:nvSpPr>
        <p:spPr>
          <a:xfrm>
            <a:off x="1021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D9EEE566-A3A1-934E-91E4-D330B2C742A6}"/>
              </a:ext>
            </a:extLst>
          </p:cNvPr>
          <p:cNvSpPr/>
          <p:nvPr/>
        </p:nvSpPr>
        <p:spPr>
          <a:xfrm>
            <a:off x="1021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B65F2559-5DBB-A34D-9074-05F7E340434B}"/>
              </a:ext>
            </a:extLst>
          </p:cNvPr>
          <p:cNvSpPr/>
          <p:nvPr/>
        </p:nvSpPr>
        <p:spPr>
          <a:xfrm>
            <a:off x="1021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2A9608EE-E209-AE4D-A6EC-1E0A9840D636}"/>
              </a:ext>
            </a:extLst>
          </p:cNvPr>
          <p:cNvSpPr/>
          <p:nvPr/>
        </p:nvSpPr>
        <p:spPr>
          <a:xfrm>
            <a:off x="1085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289AAD57-CA15-1A47-822C-BB12ED82A479}"/>
              </a:ext>
            </a:extLst>
          </p:cNvPr>
          <p:cNvSpPr/>
          <p:nvPr/>
        </p:nvSpPr>
        <p:spPr>
          <a:xfrm>
            <a:off x="1085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3E377789-3EED-0D4F-82E5-E6995D505E89}"/>
              </a:ext>
            </a:extLst>
          </p:cNvPr>
          <p:cNvSpPr/>
          <p:nvPr/>
        </p:nvSpPr>
        <p:spPr>
          <a:xfrm>
            <a:off x="1085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0530F808-A1D7-6242-9091-5B4EC3FDBCCD}"/>
              </a:ext>
            </a:extLst>
          </p:cNvPr>
          <p:cNvSpPr/>
          <p:nvPr/>
        </p:nvSpPr>
        <p:spPr>
          <a:xfrm>
            <a:off x="1085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02A3A866-9E12-BF4F-9ED3-C14409E97309}"/>
              </a:ext>
            </a:extLst>
          </p:cNvPr>
          <p:cNvSpPr/>
          <p:nvPr/>
        </p:nvSpPr>
        <p:spPr>
          <a:xfrm>
            <a:off x="1085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graphicFrame>
        <p:nvGraphicFramePr>
          <p:cNvPr id="106" name="Table 105">
            <a:extLst>
              <a:ext uri="{FF2B5EF4-FFF2-40B4-BE49-F238E27FC236}">
                <a16:creationId xmlns:a16="http://schemas.microsoft.com/office/drawing/2014/main" xmlns="" id="{B2B126F3-24AB-994C-80BC-774F8073DF99}"/>
              </a:ext>
            </a:extLst>
          </p:cNvPr>
          <p:cNvGraphicFramePr>
            <a:graphicFrameLocks noGrp="1"/>
          </p:cNvGraphicFramePr>
          <p:nvPr/>
        </p:nvGraphicFramePr>
        <p:xfrm>
          <a:off x="336186" y="2790482"/>
          <a:ext cx="7232373" cy="3749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408351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05751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61888544"/>
                  </a:ext>
                </a:extLst>
              </a:tr>
            </a:tbl>
          </a:graphicData>
        </a:graphic>
      </p:graphicFrame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5661926A-FC7F-5644-9572-4F61DF2B2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3282975"/>
            <a:ext cx="442046" cy="450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68DF8943-EB65-2247-AE77-C0B4DCFD4B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3165" y="3299064"/>
            <a:ext cx="435228" cy="4500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xmlns="" id="{12C5127B-6956-7646-AE7B-138D260A24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6739" y="3282975"/>
            <a:ext cx="435228" cy="4500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xmlns="" id="{681B85B7-C2BF-BD46-9639-2564D289E4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3835482"/>
            <a:ext cx="442046" cy="4500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xmlns="" id="{4DFDAED4-3B9A-8949-9691-8B88312475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3165" y="3851571"/>
            <a:ext cx="435228" cy="4500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xmlns="" id="{EF8E1C1B-460E-EE42-84C5-F65FF9EF7F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6739" y="3835482"/>
            <a:ext cx="435228" cy="4500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xmlns="" id="{68379288-0C20-4243-B57B-7D1167BD9F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4396299"/>
            <a:ext cx="442046" cy="4500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xmlns="" id="{7D05E631-4E11-4148-9339-DD34550F50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3165" y="4412388"/>
            <a:ext cx="435228" cy="450000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xmlns="" id="{5C84FE66-D5FC-C642-BC74-24200DCF40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6739" y="4396299"/>
            <a:ext cx="435228" cy="45000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xmlns="" id="{7CE6F104-5D4A-B444-93EB-3469CD7452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4948806"/>
            <a:ext cx="442046" cy="450000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xmlns="" id="{4D0DE75A-8654-DC4B-81ED-A9E75019F7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3165" y="4964895"/>
            <a:ext cx="435228" cy="45000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xmlns="" id="{517AD027-AF50-234A-8C46-92D227010A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6739" y="4948806"/>
            <a:ext cx="435228" cy="450000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xmlns="" id="{C2501735-331E-5749-BE58-6D3E2645EF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3282975"/>
            <a:ext cx="442046" cy="45000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xmlns="" id="{BFCC9C5D-30B0-4E4D-BC27-FC9D981DD4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3835482"/>
            <a:ext cx="442046" cy="450000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xmlns="" id="{06E0FA4B-DBC5-2E44-86B5-FCF622256D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4396299"/>
            <a:ext cx="442046" cy="45000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xmlns="" id="{AF1D929D-64F9-8545-8FB8-7252BF931C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4948806"/>
            <a:ext cx="442046" cy="450000"/>
          </a:xfrm>
          <a:prstGeom prst="rect">
            <a:avLst/>
          </a:prstGeom>
        </p:spPr>
      </p:pic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xmlns="" id="{4BE88C28-063A-984A-8E2B-39259275BDE7}"/>
              </a:ext>
            </a:extLst>
          </p:cNvPr>
          <p:cNvCxnSpPr>
            <a:cxnSpLocks/>
          </p:cNvCxnSpPr>
          <p:nvPr/>
        </p:nvCxnSpPr>
        <p:spPr>
          <a:xfrm flipV="1">
            <a:off x="336186" y="5970463"/>
            <a:ext cx="7232373" cy="1364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" name="Picture 70">
            <a:extLst>
              <a:ext uri="{FF2B5EF4-FFF2-40B4-BE49-F238E27FC236}">
                <a16:creationId xmlns:a16="http://schemas.microsoft.com/office/drawing/2014/main" xmlns="" id="{B1C27FB7-B236-9345-9B6F-1C0F02D8A5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3282975"/>
            <a:ext cx="442046" cy="450000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xmlns="" id="{90C2B81E-24EE-5840-8983-114632B8B3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3835482"/>
            <a:ext cx="442046" cy="450000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xmlns="" id="{2EE13C86-5C64-A74B-B4CC-4DEF282C9C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4396299"/>
            <a:ext cx="442046" cy="450000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xmlns="" id="{64E48DF2-2621-A140-B114-9F5CEBF898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4948806"/>
            <a:ext cx="442046" cy="450000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xmlns="" id="{691BF1FF-7D04-D64C-8BF1-AC15F72A24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0360" y="6056878"/>
            <a:ext cx="442046" cy="450000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xmlns="" id="{56486F1E-7CC0-FA4B-B23E-1E3776F329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18193" y="6056878"/>
            <a:ext cx="445337" cy="450000"/>
          </a:xfrm>
          <a:prstGeom prst="rect">
            <a:avLst/>
          </a:prstGeom>
        </p:spPr>
      </p:pic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7515CF2-102A-FC4B-B91D-54ADA3401569}"/>
              </a:ext>
            </a:extLst>
          </p:cNvPr>
          <p:cNvSpPr/>
          <p:nvPr/>
        </p:nvSpPr>
        <p:spPr>
          <a:xfrm>
            <a:off x="831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15312841-63A6-D34F-B665-94113AAAEC52}"/>
              </a:ext>
            </a:extLst>
          </p:cNvPr>
          <p:cNvSpPr/>
          <p:nvPr/>
        </p:nvSpPr>
        <p:spPr>
          <a:xfrm>
            <a:off x="894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300414C7-AB04-3D45-8C33-C70E56E82BBD}"/>
              </a:ext>
            </a:extLst>
          </p:cNvPr>
          <p:cNvSpPr/>
          <p:nvPr/>
        </p:nvSpPr>
        <p:spPr>
          <a:xfrm>
            <a:off x="958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6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xmlns="" id="{51CE8719-0DFC-1E4B-8E1F-18D7DDB9F4BE}"/>
              </a:ext>
            </a:extLst>
          </p:cNvPr>
          <p:cNvSpPr/>
          <p:nvPr/>
        </p:nvSpPr>
        <p:spPr>
          <a:xfrm>
            <a:off x="1021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xmlns="" id="{E51D6026-7F7A-C341-9805-DB706BDEBA1E}"/>
              </a:ext>
            </a:extLst>
          </p:cNvPr>
          <p:cNvSpPr/>
          <p:nvPr/>
        </p:nvSpPr>
        <p:spPr>
          <a:xfrm>
            <a:off x="1085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bg1"/>
              </a:solidFill>
              <a:latin typeface="OpenDyslexicAlta" pitchFamily="2" charset="77"/>
            </a:endParaRPr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xmlns="" id="{B0B7551B-0DFD-CF4D-BF2A-E950164706F2}"/>
              </a:ext>
            </a:extLst>
          </p:cNvPr>
          <p:cNvCxnSpPr>
            <a:cxnSpLocks/>
          </p:cNvCxnSpPr>
          <p:nvPr/>
        </p:nvCxnSpPr>
        <p:spPr>
          <a:xfrm>
            <a:off x="8946786" y="5977287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xmlns="" id="{C9DC12F0-6459-F94F-9C6E-97C673A105C5}"/>
              </a:ext>
            </a:extLst>
          </p:cNvPr>
          <p:cNvCxnSpPr>
            <a:cxnSpLocks/>
          </p:cNvCxnSpPr>
          <p:nvPr/>
        </p:nvCxnSpPr>
        <p:spPr>
          <a:xfrm>
            <a:off x="8946786" y="6572286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xmlns="" id="{406BAA7C-B4F0-FB4E-842A-6ABEA4520949}"/>
              </a:ext>
            </a:extLst>
          </p:cNvPr>
          <p:cNvCxnSpPr>
            <a:cxnSpLocks/>
          </p:cNvCxnSpPr>
          <p:nvPr/>
        </p:nvCxnSpPr>
        <p:spPr>
          <a:xfrm>
            <a:off x="8946786" y="4668978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AF72CA69-812F-7C42-BD0D-C88C5E26C1AC}"/>
              </a:ext>
            </a:extLst>
          </p:cNvPr>
          <p:cNvSpPr/>
          <p:nvPr/>
        </p:nvSpPr>
        <p:spPr>
          <a:xfrm>
            <a:off x="10873890" y="4701661"/>
            <a:ext cx="1114909" cy="635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OpenDyslexicAlta" pitchFamily="2" charset="77"/>
              </a:rPr>
              <a:t>(2 x 5)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DE7BDD06-D819-3A4D-A2FC-1FA8BB6BA9D9}"/>
              </a:ext>
            </a:extLst>
          </p:cNvPr>
          <p:cNvSpPr/>
          <p:nvPr/>
        </p:nvSpPr>
        <p:spPr>
          <a:xfrm>
            <a:off x="10884943" y="5319965"/>
            <a:ext cx="112596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OpenDyslexicAlta" pitchFamily="2" charset="77"/>
              </a:rPr>
              <a:t>(30 x 5)</a:t>
            </a:r>
          </a:p>
        </p:txBody>
      </p:sp>
      <p:pic>
        <p:nvPicPr>
          <p:cNvPr id="83" name="Picture 82">
            <a:extLst>
              <a:ext uri="{FF2B5EF4-FFF2-40B4-BE49-F238E27FC236}">
                <a16:creationId xmlns:a16="http://schemas.microsoft.com/office/drawing/2014/main" xmlns="" id="{AD12E65F-D818-394E-8208-AF244F6A00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5496093"/>
            <a:ext cx="442046" cy="450000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xmlns="" id="{4094CE1E-829B-8244-90C2-90AB74800F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3165" y="5512182"/>
            <a:ext cx="435228" cy="450000"/>
          </a:xfrm>
          <a:prstGeom prst="rect">
            <a:avLst/>
          </a:prstGeom>
        </p:spPr>
      </p:pic>
      <p:pic>
        <p:nvPicPr>
          <p:cNvPr id="90" name="Picture 89">
            <a:extLst>
              <a:ext uri="{FF2B5EF4-FFF2-40B4-BE49-F238E27FC236}">
                <a16:creationId xmlns:a16="http://schemas.microsoft.com/office/drawing/2014/main" xmlns="" id="{2DB47BBE-026B-7A46-A54A-563C647CBD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6739" y="5496093"/>
            <a:ext cx="435228" cy="450000"/>
          </a:xfrm>
          <a:prstGeom prst="rect">
            <a:avLst/>
          </a:prstGeom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xmlns="" id="{DA333430-5201-CD41-81D0-59CAD76D78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5496093"/>
            <a:ext cx="442046" cy="450000"/>
          </a:xfrm>
          <a:prstGeom prst="rect">
            <a:avLst/>
          </a:prstGeom>
        </p:spPr>
      </p:pic>
      <p:pic>
        <p:nvPicPr>
          <p:cNvPr id="92" name="Picture 91">
            <a:extLst>
              <a:ext uri="{FF2B5EF4-FFF2-40B4-BE49-F238E27FC236}">
                <a16:creationId xmlns:a16="http://schemas.microsoft.com/office/drawing/2014/main" xmlns="" id="{5C7A8E65-32DF-6347-AE17-E3343DD153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5496093"/>
            <a:ext cx="442046" cy="450000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xmlns="" id="{A3E01CEB-BF66-B54A-85D6-574E90CD3BCC}"/>
              </a:ext>
            </a:extLst>
          </p:cNvPr>
          <p:cNvSpPr/>
          <p:nvPr/>
        </p:nvSpPr>
        <p:spPr>
          <a:xfrm>
            <a:off x="5794051" y="3253733"/>
            <a:ext cx="1201655" cy="2678712"/>
          </a:xfrm>
          <a:prstGeom prst="roundRect">
            <a:avLst/>
          </a:prstGeom>
          <a:noFill/>
          <a:ln w="28575">
            <a:solidFill>
              <a:srgbClr val="7957D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Left Arrow 4">
            <a:extLst>
              <a:ext uri="{FF2B5EF4-FFF2-40B4-BE49-F238E27FC236}">
                <a16:creationId xmlns:a16="http://schemas.microsoft.com/office/drawing/2014/main" xmlns="" id="{73F20ED1-2E40-9748-9857-AA2EEAC87514}"/>
              </a:ext>
            </a:extLst>
          </p:cNvPr>
          <p:cNvSpPr/>
          <p:nvPr/>
        </p:nvSpPr>
        <p:spPr>
          <a:xfrm rot="20580919">
            <a:off x="4951714" y="5814383"/>
            <a:ext cx="804923" cy="326946"/>
          </a:xfrm>
          <a:prstGeom prst="leftArrow">
            <a:avLst/>
          </a:prstGeom>
          <a:solidFill>
            <a:srgbClr val="7957D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xmlns="" id="{67F84828-7507-3D49-85B3-DEF6FC520D5C}"/>
              </a:ext>
            </a:extLst>
          </p:cNvPr>
          <p:cNvSpPr/>
          <p:nvPr/>
        </p:nvSpPr>
        <p:spPr>
          <a:xfrm>
            <a:off x="2963427" y="3253733"/>
            <a:ext cx="1201655" cy="2678712"/>
          </a:xfrm>
          <a:prstGeom prst="roundRect">
            <a:avLst/>
          </a:prstGeom>
          <a:noFill/>
          <a:ln w="28575">
            <a:solidFill>
              <a:srgbClr val="7957D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94" name="Left Arrow 93">
            <a:extLst>
              <a:ext uri="{FF2B5EF4-FFF2-40B4-BE49-F238E27FC236}">
                <a16:creationId xmlns:a16="http://schemas.microsoft.com/office/drawing/2014/main" xmlns="" id="{D25BA931-8F35-EE48-9C95-F050C3A08D30}"/>
              </a:ext>
            </a:extLst>
          </p:cNvPr>
          <p:cNvSpPr/>
          <p:nvPr/>
        </p:nvSpPr>
        <p:spPr>
          <a:xfrm rot="20580919">
            <a:off x="2555439" y="5996082"/>
            <a:ext cx="804923" cy="326946"/>
          </a:xfrm>
          <a:prstGeom prst="leftArrow">
            <a:avLst/>
          </a:prstGeom>
          <a:solidFill>
            <a:srgbClr val="7957D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xmlns="" id="{79868818-00FD-7B4B-B219-8EC79638B98D}"/>
              </a:ext>
            </a:extLst>
          </p:cNvPr>
          <p:cNvSpPr/>
          <p:nvPr/>
        </p:nvSpPr>
        <p:spPr>
          <a:xfrm>
            <a:off x="8322839" y="5319965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3294816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2-digit numbers by 1-digit numbers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50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chart and counters to help you complete the calculation below: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4DB0AE0-E3FA-C64A-915A-1EE46D42A627}"/>
              </a:ext>
            </a:extLst>
          </p:cNvPr>
          <p:cNvSpPr/>
          <p:nvPr/>
        </p:nvSpPr>
        <p:spPr>
          <a:xfrm>
            <a:off x="831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511D412A-BD09-6442-A589-1D74DE181AE9}"/>
              </a:ext>
            </a:extLst>
          </p:cNvPr>
          <p:cNvSpPr/>
          <p:nvPr/>
        </p:nvSpPr>
        <p:spPr>
          <a:xfrm>
            <a:off x="831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6BE6904-B6A5-FB41-81CF-FE28A2DD41D2}"/>
              </a:ext>
            </a:extLst>
          </p:cNvPr>
          <p:cNvSpPr/>
          <p:nvPr/>
        </p:nvSpPr>
        <p:spPr>
          <a:xfrm>
            <a:off x="831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A8BA4DC2-9081-B84F-83BD-D071F7BD0673}"/>
              </a:ext>
            </a:extLst>
          </p:cNvPr>
          <p:cNvSpPr/>
          <p:nvPr/>
        </p:nvSpPr>
        <p:spPr>
          <a:xfrm>
            <a:off x="831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4B87E3A8-55BC-244F-AC7D-0FFD3A9E7020}"/>
              </a:ext>
            </a:extLst>
          </p:cNvPr>
          <p:cNvSpPr/>
          <p:nvPr/>
        </p:nvSpPr>
        <p:spPr>
          <a:xfrm>
            <a:off x="831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593DA9A9-1E9A-ED41-97AE-778D96C2103A}"/>
              </a:ext>
            </a:extLst>
          </p:cNvPr>
          <p:cNvSpPr/>
          <p:nvPr/>
        </p:nvSpPr>
        <p:spPr>
          <a:xfrm>
            <a:off x="894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D3CF20D3-8FA4-8C4C-A054-850E82E0E631}"/>
              </a:ext>
            </a:extLst>
          </p:cNvPr>
          <p:cNvSpPr/>
          <p:nvPr/>
        </p:nvSpPr>
        <p:spPr>
          <a:xfrm>
            <a:off x="894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0A155F16-D43B-9D42-8787-58C71A36E3F6}"/>
              </a:ext>
            </a:extLst>
          </p:cNvPr>
          <p:cNvSpPr/>
          <p:nvPr/>
        </p:nvSpPr>
        <p:spPr>
          <a:xfrm>
            <a:off x="894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B94E0B39-077D-4D46-86BA-E1447348DD2D}"/>
              </a:ext>
            </a:extLst>
          </p:cNvPr>
          <p:cNvSpPr/>
          <p:nvPr/>
        </p:nvSpPr>
        <p:spPr>
          <a:xfrm>
            <a:off x="894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4F0B6217-4A44-6548-9224-772F9B4F63B9}"/>
              </a:ext>
            </a:extLst>
          </p:cNvPr>
          <p:cNvSpPr/>
          <p:nvPr/>
        </p:nvSpPr>
        <p:spPr>
          <a:xfrm>
            <a:off x="894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88399BF7-80D8-E040-B8B3-BFFA93D7CBD4}"/>
              </a:ext>
            </a:extLst>
          </p:cNvPr>
          <p:cNvSpPr/>
          <p:nvPr/>
        </p:nvSpPr>
        <p:spPr>
          <a:xfrm>
            <a:off x="958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E4E7FC3E-20ED-BE4A-967C-4CDFD96E36FD}"/>
              </a:ext>
            </a:extLst>
          </p:cNvPr>
          <p:cNvSpPr/>
          <p:nvPr/>
        </p:nvSpPr>
        <p:spPr>
          <a:xfrm>
            <a:off x="958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6E1FA2D7-A352-4B49-B02D-C1D575D9B81D}"/>
              </a:ext>
            </a:extLst>
          </p:cNvPr>
          <p:cNvSpPr/>
          <p:nvPr/>
        </p:nvSpPr>
        <p:spPr>
          <a:xfrm>
            <a:off x="958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7BE8A7F4-939B-B747-B69B-B221ACAC2874}"/>
              </a:ext>
            </a:extLst>
          </p:cNvPr>
          <p:cNvSpPr/>
          <p:nvPr/>
        </p:nvSpPr>
        <p:spPr>
          <a:xfrm>
            <a:off x="958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139B2285-1852-F141-89FC-7357388E1D33}"/>
              </a:ext>
            </a:extLst>
          </p:cNvPr>
          <p:cNvSpPr/>
          <p:nvPr/>
        </p:nvSpPr>
        <p:spPr>
          <a:xfrm>
            <a:off x="958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AB122D4-F853-844C-9170-24A4CEDA6A08}"/>
              </a:ext>
            </a:extLst>
          </p:cNvPr>
          <p:cNvSpPr/>
          <p:nvPr/>
        </p:nvSpPr>
        <p:spPr>
          <a:xfrm>
            <a:off x="1021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C83B3266-9F32-4C44-AFE9-BC2942DEB723}"/>
              </a:ext>
            </a:extLst>
          </p:cNvPr>
          <p:cNvSpPr/>
          <p:nvPr/>
        </p:nvSpPr>
        <p:spPr>
          <a:xfrm>
            <a:off x="1021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A5633266-910B-BD4F-A2D2-4FC2B5499F47}"/>
              </a:ext>
            </a:extLst>
          </p:cNvPr>
          <p:cNvSpPr/>
          <p:nvPr/>
        </p:nvSpPr>
        <p:spPr>
          <a:xfrm>
            <a:off x="1021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D9EEE566-A3A1-934E-91E4-D330B2C742A6}"/>
              </a:ext>
            </a:extLst>
          </p:cNvPr>
          <p:cNvSpPr/>
          <p:nvPr/>
        </p:nvSpPr>
        <p:spPr>
          <a:xfrm>
            <a:off x="1021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B65F2559-5DBB-A34D-9074-05F7E340434B}"/>
              </a:ext>
            </a:extLst>
          </p:cNvPr>
          <p:cNvSpPr/>
          <p:nvPr/>
        </p:nvSpPr>
        <p:spPr>
          <a:xfrm>
            <a:off x="1021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2A9608EE-E209-AE4D-A6EC-1E0A9840D636}"/>
              </a:ext>
            </a:extLst>
          </p:cNvPr>
          <p:cNvSpPr/>
          <p:nvPr/>
        </p:nvSpPr>
        <p:spPr>
          <a:xfrm>
            <a:off x="1085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289AAD57-CA15-1A47-822C-BB12ED82A479}"/>
              </a:ext>
            </a:extLst>
          </p:cNvPr>
          <p:cNvSpPr/>
          <p:nvPr/>
        </p:nvSpPr>
        <p:spPr>
          <a:xfrm>
            <a:off x="1085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3E377789-3EED-0D4F-82E5-E6995D505E89}"/>
              </a:ext>
            </a:extLst>
          </p:cNvPr>
          <p:cNvSpPr/>
          <p:nvPr/>
        </p:nvSpPr>
        <p:spPr>
          <a:xfrm>
            <a:off x="1085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0530F808-A1D7-6242-9091-5B4EC3FDBCCD}"/>
              </a:ext>
            </a:extLst>
          </p:cNvPr>
          <p:cNvSpPr/>
          <p:nvPr/>
        </p:nvSpPr>
        <p:spPr>
          <a:xfrm>
            <a:off x="1085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02A3A866-9E12-BF4F-9ED3-C14409E97309}"/>
              </a:ext>
            </a:extLst>
          </p:cNvPr>
          <p:cNvSpPr/>
          <p:nvPr/>
        </p:nvSpPr>
        <p:spPr>
          <a:xfrm>
            <a:off x="1085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graphicFrame>
        <p:nvGraphicFramePr>
          <p:cNvPr id="106" name="Table 105">
            <a:extLst>
              <a:ext uri="{FF2B5EF4-FFF2-40B4-BE49-F238E27FC236}">
                <a16:creationId xmlns:a16="http://schemas.microsoft.com/office/drawing/2014/main" xmlns="" id="{B2B126F3-24AB-994C-80BC-774F8073DF99}"/>
              </a:ext>
            </a:extLst>
          </p:cNvPr>
          <p:cNvGraphicFramePr>
            <a:graphicFrameLocks noGrp="1"/>
          </p:cNvGraphicFramePr>
          <p:nvPr/>
        </p:nvGraphicFramePr>
        <p:xfrm>
          <a:off x="336186" y="2790482"/>
          <a:ext cx="7232373" cy="3749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408351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05751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61888544"/>
                  </a:ext>
                </a:extLst>
              </a:tr>
            </a:tbl>
          </a:graphicData>
        </a:graphic>
      </p:graphicFrame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5661926A-FC7F-5644-9572-4F61DF2B2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3282975"/>
            <a:ext cx="442046" cy="450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68DF8943-EB65-2247-AE77-C0B4DCFD4B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3165" y="3299064"/>
            <a:ext cx="435228" cy="4500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xmlns="" id="{12C5127B-6956-7646-AE7B-138D260A24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6739" y="3282975"/>
            <a:ext cx="435228" cy="4500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xmlns="" id="{681B85B7-C2BF-BD46-9639-2564D289E4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3835482"/>
            <a:ext cx="442046" cy="4500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xmlns="" id="{4DFDAED4-3B9A-8949-9691-8B88312475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3165" y="3851571"/>
            <a:ext cx="435228" cy="4500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xmlns="" id="{EF8E1C1B-460E-EE42-84C5-F65FF9EF7F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6739" y="3835482"/>
            <a:ext cx="435228" cy="4500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xmlns="" id="{68379288-0C20-4243-B57B-7D1167BD9F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4396299"/>
            <a:ext cx="442046" cy="4500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xmlns="" id="{7D05E631-4E11-4148-9339-DD34550F50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3165" y="4412388"/>
            <a:ext cx="435228" cy="450000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xmlns="" id="{5C84FE66-D5FC-C642-BC74-24200DCF40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6739" y="4396299"/>
            <a:ext cx="435228" cy="45000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xmlns="" id="{7CE6F104-5D4A-B444-93EB-3469CD7452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4948806"/>
            <a:ext cx="442046" cy="450000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xmlns="" id="{4D0DE75A-8654-DC4B-81ED-A9E75019F7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3165" y="4964895"/>
            <a:ext cx="435228" cy="45000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xmlns="" id="{517AD027-AF50-234A-8C46-92D227010A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6739" y="4948806"/>
            <a:ext cx="435228" cy="450000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xmlns="" id="{C2501735-331E-5749-BE58-6D3E2645EF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3282975"/>
            <a:ext cx="442046" cy="45000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xmlns="" id="{BFCC9C5D-30B0-4E4D-BC27-FC9D981DD4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3835482"/>
            <a:ext cx="442046" cy="450000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xmlns="" id="{06E0FA4B-DBC5-2E44-86B5-FCF622256D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4396299"/>
            <a:ext cx="442046" cy="45000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xmlns="" id="{AF1D929D-64F9-8545-8FB8-7252BF931C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4948806"/>
            <a:ext cx="442046" cy="450000"/>
          </a:xfrm>
          <a:prstGeom prst="rect">
            <a:avLst/>
          </a:prstGeom>
        </p:spPr>
      </p:pic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xmlns="" id="{4BE88C28-063A-984A-8E2B-39259275BDE7}"/>
              </a:ext>
            </a:extLst>
          </p:cNvPr>
          <p:cNvCxnSpPr>
            <a:cxnSpLocks/>
          </p:cNvCxnSpPr>
          <p:nvPr/>
        </p:nvCxnSpPr>
        <p:spPr>
          <a:xfrm flipV="1">
            <a:off x="336186" y="5970463"/>
            <a:ext cx="7232373" cy="1364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" name="Picture 70">
            <a:extLst>
              <a:ext uri="{FF2B5EF4-FFF2-40B4-BE49-F238E27FC236}">
                <a16:creationId xmlns:a16="http://schemas.microsoft.com/office/drawing/2014/main" xmlns="" id="{B1C27FB7-B236-9345-9B6F-1C0F02D8A5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3282975"/>
            <a:ext cx="442046" cy="450000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xmlns="" id="{90C2B81E-24EE-5840-8983-114632B8B3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3835482"/>
            <a:ext cx="442046" cy="450000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xmlns="" id="{2EE13C86-5C64-A74B-B4CC-4DEF282C9C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4396299"/>
            <a:ext cx="442046" cy="450000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xmlns="" id="{64E48DF2-2621-A140-B114-9F5CEBF898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4948806"/>
            <a:ext cx="442046" cy="450000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xmlns="" id="{691BF1FF-7D04-D64C-8BF1-AC15F72A24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0360" y="6056878"/>
            <a:ext cx="442046" cy="450000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xmlns="" id="{56486F1E-7CC0-FA4B-B23E-1E3776F329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18193" y="6056878"/>
            <a:ext cx="445337" cy="450000"/>
          </a:xfrm>
          <a:prstGeom prst="rect">
            <a:avLst/>
          </a:prstGeom>
        </p:spPr>
      </p:pic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7515CF2-102A-FC4B-B91D-54ADA3401569}"/>
              </a:ext>
            </a:extLst>
          </p:cNvPr>
          <p:cNvSpPr/>
          <p:nvPr/>
        </p:nvSpPr>
        <p:spPr>
          <a:xfrm>
            <a:off x="831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15312841-63A6-D34F-B665-94113AAAEC52}"/>
              </a:ext>
            </a:extLst>
          </p:cNvPr>
          <p:cNvSpPr/>
          <p:nvPr/>
        </p:nvSpPr>
        <p:spPr>
          <a:xfrm>
            <a:off x="894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300414C7-AB04-3D45-8C33-C70E56E82BBD}"/>
              </a:ext>
            </a:extLst>
          </p:cNvPr>
          <p:cNvSpPr/>
          <p:nvPr/>
        </p:nvSpPr>
        <p:spPr>
          <a:xfrm>
            <a:off x="958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6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xmlns="" id="{51CE8719-0DFC-1E4B-8E1F-18D7DDB9F4BE}"/>
              </a:ext>
            </a:extLst>
          </p:cNvPr>
          <p:cNvSpPr/>
          <p:nvPr/>
        </p:nvSpPr>
        <p:spPr>
          <a:xfrm>
            <a:off x="1021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xmlns="" id="{E51D6026-7F7A-C341-9805-DB706BDEBA1E}"/>
              </a:ext>
            </a:extLst>
          </p:cNvPr>
          <p:cNvSpPr/>
          <p:nvPr/>
        </p:nvSpPr>
        <p:spPr>
          <a:xfrm>
            <a:off x="1085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xmlns="" id="{B0B7551B-0DFD-CF4D-BF2A-E950164706F2}"/>
              </a:ext>
            </a:extLst>
          </p:cNvPr>
          <p:cNvCxnSpPr>
            <a:cxnSpLocks/>
          </p:cNvCxnSpPr>
          <p:nvPr/>
        </p:nvCxnSpPr>
        <p:spPr>
          <a:xfrm>
            <a:off x="8946786" y="5977287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xmlns="" id="{C9DC12F0-6459-F94F-9C6E-97C673A105C5}"/>
              </a:ext>
            </a:extLst>
          </p:cNvPr>
          <p:cNvCxnSpPr>
            <a:cxnSpLocks/>
          </p:cNvCxnSpPr>
          <p:nvPr/>
        </p:nvCxnSpPr>
        <p:spPr>
          <a:xfrm>
            <a:off x="8946786" y="6572286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xmlns="" id="{406BAA7C-B4F0-FB4E-842A-6ABEA4520949}"/>
              </a:ext>
            </a:extLst>
          </p:cNvPr>
          <p:cNvCxnSpPr>
            <a:cxnSpLocks/>
          </p:cNvCxnSpPr>
          <p:nvPr/>
        </p:nvCxnSpPr>
        <p:spPr>
          <a:xfrm>
            <a:off x="8946786" y="4668978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AF72CA69-812F-7C42-BD0D-C88C5E26C1AC}"/>
              </a:ext>
            </a:extLst>
          </p:cNvPr>
          <p:cNvSpPr/>
          <p:nvPr/>
        </p:nvSpPr>
        <p:spPr>
          <a:xfrm>
            <a:off x="10873890" y="4701661"/>
            <a:ext cx="1114909" cy="635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OpenDyslexicAlta" pitchFamily="2" charset="77"/>
              </a:rPr>
              <a:t>(2 x 5)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DE7BDD06-D819-3A4D-A2FC-1FA8BB6BA9D9}"/>
              </a:ext>
            </a:extLst>
          </p:cNvPr>
          <p:cNvSpPr/>
          <p:nvPr/>
        </p:nvSpPr>
        <p:spPr>
          <a:xfrm>
            <a:off x="10884943" y="5319965"/>
            <a:ext cx="112596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OpenDyslexicAlta" pitchFamily="2" charset="77"/>
              </a:rPr>
              <a:t>(30 x 5)</a:t>
            </a:r>
          </a:p>
        </p:txBody>
      </p:sp>
      <p:pic>
        <p:nvPicPr>
          <p:cNvPr id="83" name="Picture 82">
            <a:extLst>
              <a:ext uri="{FF2B5EF4-FFF2-40B4-BE49-F238E27FC236}">
                <a16:creationId xmlns:a16="http://schemas.microsoft.com/office/drawing/2014/main" xmlns="" id="{AD12E65F-D818-394E-8208-AF244F6A00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5496093"/>
            <a:ext cx="442046" cy="450000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xmlns="" id="{4094CE1E-829B-8244-90C2-90AB74800F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3165" y="5512182"/>
            <a:ext cx="435228" cy="450000"/>
          </a:xfrm>
          <a:prstGeom prst="rect">
            <a:avLst/>
          </a:prstGeom>
        </p:spPr>
      </p:pic>
      <p:pic>
        <p:nvPicPr>
          <p:cNvPr id="90" name="Picture 89">
            <a:extLst>
              <a:ext uri="{FF2B5EF4-FFF2-40B4-BE49-F238E27FC236}">
                <a16:creationId xmlns:a16="http://schemas.microsoft.com/office/drawing/2014/main" xmlns="" id="{2DB47BBE-026B-7A46-A54A-563C647CBD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6739" y="5496093"/>
            <a:ext cx="435228" cy="450000"/>
          </a:xfrm>
          <a:prstGeom prst="rect">
            <a:avLst/>
          </a:prstGeom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xmlns="" id="{DA333430-5201-CD41-81D0-59CAD76D78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5496093"/>
            <a:ext cx="442046" cy="450000"/>
          </a:xfrm>
          <a:prstGeom prst="rect">
            <a:avLst/>
          </a:prstGeom>
        </p:spPr>
      </p:pic>
      <p:pic>
        <p:nvPicPr>
          <p:cNvPr id="92" name="Picture 91">
            <a:extLst>
              <a:ext uri="{FF2B5EF4-FFF2-40B4-BE49-F238E27FC236}">
                <a16:creationId xmlns:a16="http://schemas.microsoft.com/office/drawing/2014/main" xmlns="" id="{5C7A8E65-32DF-6347-AE17-E3343DD153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5496093"/>
            <a:ext cx="442046" cy="450000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xmlns="" id="{A3E01CEB-BF66-B54A-85D6-574E90CD3BCC}"/>
              </a:ext>
            </a:extLst>
          </p:cNvPr>
          <p:cNvSpPr/>
          <p:nvPr/>
        </p:nvSpPr>
        <p:spPr>
          <a:xfrm>
            <a:off x="5794051" y="3253733"/>
            <a:ext cx="1201655" cy="2678712"/>
          </a:xfrm>
          <a:prstGeom prst="roundRect">
            <a:avLst/>
          </a:prstGeom>
          <a:noFill/>
          <a:ln w="28575">
            <a:solidFill>
              <a:srgbClr val="7957D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Left Arrow 4">
            <a:extLst>
              <a:ext uri="{FF2B5EF4-FFF2-40B4-BE49-F238E27FC236}">
                <a16:creationId xmlns:a16="http://schemas.microsoft.com/office/drawing/2014/main" xmlns="" id="{73F20ED1-2E40-9748-9857-AA2EEAC87514}"/>
              </a:ext>
            </a:extLst>
          </p:cNvPr>
          <p:cNvSpPr/>
          <p:nvPr/>
        </p:nvSpPr>
        <p:spPr>
          <a:xfrm rot="20580919">
            <a:off x="4951714" y="5814383"/>
            <a:ext cx="804923" cy="326946"/>
          </a:xfrm>
          <a:prstGeom prst="leftArrow">
            <a:avLst/>
          </a:prstGeom>
          <a:solidFill>
            <a:srgbClr val="7957D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xmlns="" id="{67F84828-7507-3D49-85B3-DEF6FC520D5C}"/>
              </a:ext>
            </a:extLst>
          </p:cNvPr>
          <p:cNvSpPr/>
          <p:nvPr/>
        </p:nvSpPr>
        <p:spPr>
          <a:xfrm>
            <a:off x="2963427" y="3253733"/>
            <a:ext cx="1201655" cy="2678712"/>
          </a:xfrm>
          <a:prstGeom prst="roundRect">
            <a:avLst/>
          </a:prstGeom>
          <a:noFill/>
          <a:ln w="28575">
            <a:solidFill>
              <a:srgbClr val="7957D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94" name="Left Arrow 93">
            <a:extLst>
              <a:ext uri="{FF2B5EF4-FFF2-40B4-BE49-F238E27FC236}">
                <a16:creationId xmlns:a16="http://schemas.microsoft.com/office/drawing/2014/main" xmlns="" id="{D25BA931-8F35-EE48-9C95-F050C3A08D30}"/>
              </a:ext>
            </a:extLst>
          </p:cNvPr>
          <p:cNvSpPr/>
          <p:nvPr/>
        </p:nvSpPr>
        <p:spPr>
          <a:xfrm rot="20580919">
            <a:off x="2555439" y="5996082"/>
            <a:ext cx="804923" cy="326946"/>
          </a:xfrm>
          <a:prstGeom prst="leftArrow">
            <a:avLst/>
          </a:prstGeom>
          <a:solidFill>
            <a:srgbClr val="7957D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xmlns="" id="{42D1C255-CC96-2941-8718-3314D92F0160}"/>
              </a:ext>
            </a:extLst>
          </p:cNvPr>
          <p:cNvSpPr/>
          <p:nvPr/>
        </p:nvSpPr>
        <p:spPr>
          <a:xfrm>
            <a:off x="8322839" y="5319965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0818395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2-digit numbers by 1-digit numbers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50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chart and counters to help you complete the calculation below: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4DB0AE0-E3FA-C64A-915A-1EE46D42A627}"/>
              </a:ext>
            </a:extLst>
          </p:cNvPr>
          <p:cNvSpPr/>
          <p:nvPr/>
        </p:nvSpPr>
        <p:spPr>
          <a:xfrm>
            <a:off x="831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511D412A-BD09-6442-A589-1D74DE181AE9}"/>
              </a:ext>
            </a:extLst>
          </p:cNvPr>
          <p:cNvSpPr/>
          <p:nvPr/>
        </p:nvSpPr>
        <p:spPr>
          <a:xfrm>
            <a:off x="831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6BE6904-B6A5-FB41-81CF-FE28A2DD41D2}"/>
              </a:ext>
            </a:extLst>
          </p:cNvPr>
          <p:cNvSpPr/>
          <p:nvPr/>
        </p:nvSpPr>
        <p:spPr>
          <a:xfrm>
            <a:off x="831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A8BA4DC2-9081-B84F-83BD-D071F7BD0673}"/>
              </a:ext>
            </a:extLst>
          </p:cNvPr>
          <p:cNvSpPr/>
          <p:nvPr/>
        </p:nvSpPr>
        <p:spPr>
          <a:xfrm>
            <a:off x="831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4B87E3A8-55BC-244F-AC7D-0FFD3A9E7020}"/>
              </a:ext>
            </a:extLst>
          </p:cNvPr>
          <p:cNvSpPr/>
          <p:nvPr/>
        </p:nvSpPr>
        <p:spPr>
          <a:xfrm>
            <a:off x="831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593DA9A9-1E9A-ED41-97AE-778D96C2103A}"/>
              </a:ext>
            </a:extLst>
          </p:cNvPr>
          <p:cNvSpPr/>
          <p:nvPr/>
        </p:nvSpPr>
        <p:spPr>
          <a:xfrm>
            <a:off x="894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D3CF20D3-8FA4-8C4C-A054-850E82E0E631}"/>
              </a:ext>
            </a:extLst>
          </p:cNvPr>
          <p:cNvSpPr/>
          <p:nvPr/>
        </p:nvSpPr>
        <p:spPr>
          <a:xfrm>
            <a:off x="894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0A155F16-D43B-9D42-8787-58C71A36E3F6}"/>
              </a:ext>
            </a:extLst>
          </p:cNvPr>
          <p:cNvSpPr/>
          <p:nvPr/>
        </p:nvSpPr>
        <p:spPr>
          <a:xfrm>
            <a:off x="894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B94E0B39-077D-4D46-86BA-E1447348DD2D}"/>
              </a:ext>
            </a:extLst>
          </p:cNvPr>
          <p:cNvSpPr/>
          <p:nvPr/>
        </p:nvSpPr>
        <p:spPr>
          <a:xfrm>
            <a:off x="894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4F0B6217-4A44-6548-9224-772F9B4F63B9}"/>
              </a:ext>
            </a:extLst>
          </p:cNvPr>
          <p:cNvSpPr/>
          <p:nvPr/>
        </p:nvSpPr>
        <p:spPr>
          <a:xfrm>
            <a:off x="894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88399BF7-80D8-E040-B8B3-BFFA93D7CBD4}"/>
              </a:ext>
            </a:extLst>
          </p:cNvPr>
          <p:cNvSpPr/>
          <p:nvPr/>
        </p:nvSpPr>
        <p:spPr>
          <a:xfrm>
            <a:off x="958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E4E7FC3E-20ED-BE4A-967C-4CDFD96E36FD}"/>
              </a:ext>
            </a:extLst>
          </p:cNvPr>
          <p:cNvSpPr/>
          <p:nvPr/>
        </p:nvSpPr>
        <p:spPr>
          <a:xfrm>
            <a:off x="958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6E1FA2D7-A352-4B49-B02D-C1D575D9B81D}"/>
              </a:ext>
            </a:extLst>
          </p:cNvPr>
          <p:cNvSpPr/>
          <p:nvPr/>
        </p:nvSpPr>
        <p:spPr>
          <a:xfrm>
            <a:off x="958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7BE8A7F4-939B-B747-B69B-B221ACAC2874}"/>
              </a:ext>
            </a:extLst>
          </p:cNvPr>
          <p:cNvSpPr/>
          <p:nvPr/>
        </p:nvSpPr>
        <p:spPr>
          <a:xfrm>
            <a:off x="958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139B2285-1852-F141-89FC-7357388E1D33}"/>
              </a:ext>
            </a:extLst>
          </p:cNvPr>
          <p:cNvSpPr/>
          <p:nvPr/>
        </p:nvSpPr>
        <p:spPr>
          <a:xfrm>
            <a:off x="958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AB122D4-F853-844C-9170-24A4CEDA6A08}"/>
              </a:ext>
            </a:extLst>
          </p:cNvPr>
          <p:cNvSpPr/>
          <p:nvPr/>
        </p:nvSpPr>
        <p:spPr>
          <a:xfrm>
            <a:off x="1021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C83B3266-9F32-4C44-AFE9-BC2942DEB723}"/>
              </a:ext>
            </a:extLst>
          </p:cNvPr>
          <p:cNvSpPr/>
          <p:nvPr/>
        </p:nvSpPr>
        <p:spPr>
          <a:xfrm>
            <a:off x="1021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A5633266-910B-BD4F-A2D2-4FC2B5499F47}"/>
              </a:ext>
            </a:extLst>
          </p:cNvPr>
          <p:cNvSpPr/>
          <p:nvPr/>
        </p:nvSpPr>
        <p:spPr>
          <a:xfrm>
            <a:off x="1021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D9EEE566-A3A1-934E-91E4-D330B2C742A6}"/>
              </a:ext>
            </a:extLst>
          </p:cNvPr>
          <p:cNvSpPr/>
          <p:nvPr/>
        </p:nvSpPr>
        <p:spPr>
          <a:xfrm>
            <a:off x="1021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B65F2559-5DBB-A34D-9074-05F7E340434B}"/>
              </a:ext>
            </a:extLst>
          </p:cNvPr>
          <p:cNvSpPr/>
          <p:nvPr/>
        </p:nvSpPr>
        <p:spPr>
          <a:xfrm>
            <a:off x="1021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2A9608EE-E209-AE4D-A6EC-1E0A9840D636}"/>
              </a:ext>
            </a:extLst>
          </p:cNvPr>
          <p:cNvSpPr/>
          <p:nvPr/>
        </p:nvSpPr>
        <p:spPr>
          <a:xfrm>
            <a:off x="1085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289AAD57-CA15-1A47-822C-BB12ED82A479}"/>
              </a:ext>
            </a:extLst>
          </p:cNvPr>
          <p:cNvSpPr/>
          <p:nvPr/>
        </p:nvSpPr>
        <p:spPr>
          <a:xfrm>
            <a:off x="1085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3E377789-3EED-0D4F-82E5-E6995D505E89}"/>
              </a:ext>
            </a:extLst>
          </p:cNvPr>
          <p:cNvSpPr/>
          <p:nvPr/>
        </p:nvSpPr>
        <p:spPr>
          <a:xfrm>
            <a:off x="1085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0530F808-A1D7-6242-9091-5B4EC3FDBCCD}"/>
              </a:ext>
            </a:extLst>
          </p:cNvPr>
          <p:cNvSpPr/>
          <p:nvPr/>
        </p:nvSpPr>
        <p:spPr>
          <a:xfrm>
            <a:off x="1085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02A3A866-9E12-BF4F-9ED3-C14409E97309}"/>
              </a:ext>
            </a:extLst>
          </p:cNvPr>
          <p:cNvSpPr/>
          <p:nvPr/>
        </p:nvSpPr>
        <p:spPr>
          <a:xfrm>
            <a:off x="1085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graphicFrame>
        <p:nvGraphicFramePr>
          <p:cNvPr id="106" name="Table 105">
            <a:extLst>
              <a:ext uri="{FF2B5EF4-FFF2-40B4-BE49-F238E27FC236}">
                <a16:creationId xmlns:a16="http://schemas.microsoft.com/office/drawing/2014/main" xmlns="" id="{B2B126F3-24AB-994C-80BC-774F8073DF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5475258"/>
              </p:ext>
            </p:extLst>
          </p:nvPr>
        </p:nvGraphicFramePr>
        <p:xfrm>
          <a:off x="350934" y="2790482"/>
          <a:ext cx="7232373" cy="3749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408351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05751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61888544"/>
                  </a:ext>
                </a:extLst>
              </a:tr>
            </a:tbl>
          </a:graphicData>
        </a:graphic>
      </p:graphicFrame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xmlns="" id="{4BE88C28-063A-984A-8E2B-39259275BDE7}"/>
              </a:ext>
            </a:extLst>
          </p:cNvPr>
          <p:cNvCxnSpPr>
            <a:cxnSpLocks/>
          </p:cNvCxnSpPr>
          <p:nvPr/>
        </p:nvCxnSpPr>
        <p:spPr>
          <a:xfrm flipV="1">
            <a:off x="336186" y="5970463"/>
            <a:ext cx="7232373" cy="1364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7515CF2-102A-FC4B-B91D-54ADA3401569}"/>
              </a:ext>
            </a:extLst>
          </p:cNvPr>
          <p:cNvSpPr/>
          <p:nvPr/>
        </p:nvSpPr>
        <p:spPr>
          <a:xfrm>
            <a:off x="831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15312841-63A6-D34F-B665-94113AAAEC52}"/>
              </a:ext>
            </a:extLst>
          </p:cNvPr>
          <p:cNvSpPr/>
          <p:nvPr/>
        </p:nvSpPr>
        <p:spPr>
          <a:xfrm>
            <a:off x="894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300414C7-AB04-3D45-8C33-C70E56E82BBD}"/>
              </a:ext>
            </a:extLst>
          </p:cNvPr>
          <p:cNvSpPr/>
          <p:nvPr/>
        </p:nvSpPr>
        <p:spPr>
          <a:xfrm>
            <a:off x="958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7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xmlns="" id="{51CE8719-0DFC-1E4B-8E1F-18D7DDB9F4BE}"/>
              </a:ext>
            </a:extLst>
          </p:cNvPr>
          <p:cNvSpPr/>
          <p:nvPr/>
        </p:nvSpPr>
        <p:spPr>
          <a:xfrm>
            <a:off x="1021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xmlns="" id="{E51D6026-7F7A-C341-9805-DB706BDEBA1E}"/>
              </a:ext>
            </a:extLst>
          </p:cNvPr>
          <p:cNvSpPr/>
          <p:nvPr/>
        </p:nvSpPr>
        <p:spPr>
          <a:xfrm>
            <a:off x="1085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xmlns="" id="{B0B7551B-0DFD-CF4D-BF2A-E950164706F2}"/>
              </a:ext>
            </a:extLst>
          </p:cNvPr>
          <p:cNvCxnSpPr>
            <a:cxnSpLocks/>
          </p:cNvCxnSpPr>
          <p:nvPr/>
        </p:nvCxnSpPr>
        <p:spPr>
          <a:xfrm>
            <a:off x="8946786" y="5977287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xmlns="" id="{C9DC12F0-6459-F94F-9C6E-97C673A105C5}"/>
              </a:ext>
            </a:extLst>
          </p:cNvPr>
          <p:cNvCxnSpPr>
            <a:cxnSpLocks/>
          </p:cNvCxnSpPr>
          <p:nvPr/>
        </p:nvCxnSpPr>
        <p:spPr>
          <a:xfrm>
            <a:off x="8946786" y="6572286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xmlns="" id="{406BAA7C-B4F0-FB4E-842A-6ABEA4520949}"/>
              </a:ext>
            </a:extLst>
          </p:cNvPr>
          <p:cNvCxnSpPr>
            <a:cxnSpLocks/>
          </p:cNvCxnSpPr>
          <p:nvPr/>
        </p:nvCxnSpPr>
        <p:spPr>
          <a:xfrm>
            <a:off x="8946786" y="4668978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Rectangle 106">
            <a:extLst>
              <a:ext uri="{FF2B5EF4-FFF2-40B4-BE49-F238E27FC236}">
                <a16:creationId xmlns:a16="http://schemas.microsoft.com/office/drawing/2014/main" xmlns="" id="{BF895EDD-D518-4D4A-A9EF-28E1A02C7A2E}"/>
              </a:ext>
            </a:extLst>
          </p:cNvPr>
          <p:cNvSpPr/>
          <p:nvPr/>
        </p:nvSpPr>
        <p:spPr>
          <a:xfrm>
            <a:off x="8322839" y="5319965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95457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2-digit numbers by 1-digit numbers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50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chart and counters to help you complete the calculation below: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4DB0AE0-E3FA-C64A-915A-1EE46D42A627}"/>
              </a:ext>
            </a:extLst>
          </p:cNvPr>
          <p:cNvSpPr/>
          <p:nvPr/>
        </p:nvSpPr>
        <p:spPr>
          <a:xfrm>
            <a:off x="831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511D412A-BD09-6442-A589-1D74DE181AE9}"/>
              </a:ext>
            </a:extLst>
          </p:cNvPr>
          <p:cNvSpPr/>
          <p:nvPr/>
        </p:nvSpPr>
        <p:spPr>
          <a:xfrm>
            <a:off x="831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6BE6904-B6A5-FB41-81CF-FE28A2DD41D2}"/>
              </a:ext>
            </a:extLst>
          </p:cNvPr>
          <p:cNvSpPr/>
          <p:nvPr/>
        </p:nvSpPr>
        <p:spPr>
          <a:xfrm>
            <a:off x="831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A8BA4DC2-9081-B84F-83BD-D071F7BD0673}"/>
              </a:ext>
            </a:extLst>
          </p:cNvPr>
          <p:cNvSpPr/>
          <p:nvPr/>
        </p:nvSpPr>
        <p:spPr>
          <a:xfrm>
            <a:off x="831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4B87E3A8-55BC-244F-AC7D-0FFD3A9E7020}"/>
              </a:ext>
            </a:extLst>
          </p:cNvPr>
          <p:cNvSpPr/>
          <p:nvPr/>
        </p:nvSpPr>
        <p:spPr>
          <a:xfrm>
            <a:off x="831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593DA9A9-1E9A-ED41-97AE-778D96C2103A}"/>
              </a:ext>
            </a:extLst>
          </p:cNvPr>
          <p:cNvSpPr/>
          <p:nvPr/>
        </p:nvSpPr>
        <p:spPr>
          <a:xfrm>
            <a:off x="894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D3CF20D3-8FA4-8C4C-A054-850E82E0E631}"/>
              </a:ext>
            </a:extLst>
          </p:cNvPr>
          <p:cNvSpPr/>
          <p:nvPr/>
        </p:nvSpPr>
        <p:spPr>
          <a:xfrm>
            <a:off x="894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0A155F16-D43B-9D42-8787-58C71A36E3F6}"/>
              </a:ext>
            </a:extLst>
          </p:cNvPr>
          <p:cNvSpPr/>
          <p:nvPr/>
        </p:nvSpPr>
        <p:spPr>
          <a:xfrm>
            <a:off x="894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B94E0B39-077D-4D46-86BA-E1447348DD2D}"/>
              </a:ext>
            </a:extLst>
          </p:cNvPr>
          <p:cNvSpPr/>
          <p:nvPr/>
        </p:nvSpPr>
        <p:spPr>
          <a:xfrm>
            <a:off x="894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4F0B6217-4A44-6548-9224-772F9B4F63B9}"/>
              </a:ext>
            </a:extLst>
          </p:cNvPr>
          <p:cNvSpPr/>
          <p:nvPr/>
        </p:nvSpPr>
        <p:spPr>
          <a:xfrm>
            <a:off x="894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88399BF7-80D8-E040-B8B3-BFFA93D7CBD4}"/>
              </a:ext>
            </a:extLst>
          </p:cNvPr>
          <p:cNvSpPr/>
          <p:nvPr/>
        </p:nvSpPr>
        <p:spPr>
          <a:xfrm>
            <a:off x="958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E4E7FC3E-20ED-BE4A-967C-4CDFD96E36FD}"/>
              </a:ext>
            </a:extLst>
          </p:cNvPr>
          <p:cNvSpPr/>
          <p:nvPr/>
        </p:nvSpPr>
        <p:spPr>
          <a:xfrm>
            <a:off x="958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6E1FA2D7-A352-4B49-B02D-C1D575D9B81D}"/>
              </a:ext>
            </a:extLst>
          </p:cNvPr>
          <p:cNvSpPr/>
          <p:nvPr/>
        </p:nvSpPr>
        <p:spPr>
          <a:xfrm>
            <a:off x="958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7BE8A7F4-939B-B747-B69B-B221ACAC2874}"/>
              </a:ext>
            </a:extLst>
          </p:cNvPr>
          <p:cNvSpPr/>
          <p:nvPr/>
        </p:nvSpPr>
        <p:spPr>
          <a:xfrm>
            <a:off x="958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139B2285-1852-F141-89FC-7357388E1D33}"/>
              </a:ext>
            </a:extLst>
          </p:cNvPr>
          <p:cNvSpPr/>
          <p:nvPr/>
        </p:nvSpPr>
        <p:spPr>
          <a:xfrm>
            <a:off x="958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AB122D4-F853-844C-9170-24A4CEDA6A08}"/>
              </a:ext>
            </a:extLst>
          </p:cNvPr>
          <p:cNvSpPr/>
          <p:nvPr/>
        </p:nvSpPr>
        <p:spPr>
          <a:xfrm>
            <a:off x="1021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C83B3266-9F32-4C44-AFE9-BC2942DEB723}"/>
              </a:ext>
            </a:extLst>
          </p:cNvPr>
          <p:cNvSpPr/>
          <p:nvPr/>
        </p:nvSpPr>
        <p:spPr>
          <a:xfrm>
            <a:off x="1021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A5633266-910B-BD4F-A2D2-4FC2B5499F47}"/>
              </a:ext>
            </a:extLst>
          </p:cNvPr>
          <p:cNvSpPr/>
          <p:nvPr/>
        </p:nvSpPr>
        <p:spPr>
          <a:xfrm>
            <a:off x="1021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D9EEE566-A3A1-934E-91E4-D330B2C742A6}"/>
              </a:ext>
            </a:extLst>
          </p:cNvPr>
          <p:cNvSpPr/>
          <p:nvPr/>
        </p:nvSpPr>
        <p:spPr>
          <a:xfrm>
            <a:off x="1021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B65F2559-5DBB-A34D-9074-05F7E340434B}"/>
              </a:ext>
            </a:extLst>
          </p:cNvPr>
          <p:cNvSpPr/>
          <p:nvPr/>
        </p:nvSpPr>
        <p:spPr>
          <a:xfrm>
            <a:off x="1021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2A9608EE-E209-AE4D-A6EC-1E0A9840D636}"/>
              </a:ext>
            </a:extLst>
          </p:cNvPr>
          <p:cNvSpPr/>
          <p:nvPr/>
        </p:nvSpPr>
        <p:spPr>
          <a:xfrm>
            <a:off x="1085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289AAD57-CA15-1A47-822C-BB12ED82A479}"/>
              </a:ext>
            </a:extLst>
          </p:cNvPr>
          <p:cNvSpPr/>
          <p:nvPr/>
        </p:nvSpPr>
        <p:spPr>
          <a:xfrm>
            <a:off x="1085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3E377789-3EED-0D4F-82E5-E6995D505E89}"/>
              </a:ext>
            </a:extLst>
          </p:cNvPr>
          <p:cNvSpPr/>
          <p:nvPr/>
        </p:nvSpPr>
        <p:spPr>
          <a:xfrm>
            <a:off x="1085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0530F808-A1D7-6242-9091-5B4EC3FDBCCD}"/>
              </a:ext>
            </a:extLst>
          </p:cNvPr>
          <p:cNvSpPr/>
          <p:nvPr/>
        </p:nvSpPr>
        <p:spPr>
          <a:xfrm>
            <a:off x="1085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02A3A866-9E12-BF4F-9ED3-C14409E97309}"/>
              </a:ext>
            </a:extLst>
          </p:cNvPr>
          <p:cNvSpPr/>
          <p:nvPr/>
        </p:nvSpPr>
        <p:spPr>
          <a:xfrm>
            <a:off x="1085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graphicFrame>
        <p:nvGraphicFramePr>
          <p:cNvPr id="106" name="Table 105">
            <a:extLst>
              <a:ext uri="{FF2B5EF4-FFF2-40B4-BE49-F238E27FC236}">
                <a16:creationId xmlns:a16="http://schemas.microsoft.com/office/drawing/2014/main" xmlns="" id="{B2B126F3-24AB-994C-80BC-774F8073DF99}"/>
              </a:ext>
            </a:extLst>
          </p:cNvPr>
          <p:cNvGraphicFramePr>
            <a:graphicFrameLocks noGrp="1"/>
          </p:cNvGraphicFramePr>
          <p:nvPr/>
        </p:nvGraphicFramePr>
        <p:xfrm>
          <a:off x="350934" y="2790482"/>
          <a:ext cx="7232373" cy="3749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408351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05751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61888544"/>
                  </a:ext>
                </a:extLst>
              </a:tr>
            </a:tbl>
          </a:graphicData>
        </a:graphic>
      </p:graphicFrame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5661926A-FC7F-5644-9572-4F61DF2B2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3282975"/>
            <a:ext cx="442046" cy="450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68DF8943-EB65-2247-AE77-C0B4DCFD4B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0693" y="3299064"/>
            <a:ext cx="435228" cy="4500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xmlns="" id="{12C5127B-6956-7646-AE7B-138D260A24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4267" y="3282975"/>
            <a:ext cx="435228" cy="4500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xmlns="" id="{681B85B7-C2BF-BD46-9639-2564D289E4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3835482"/>
            <a:ext cx="442046" cy="4500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xmlns="" id="{4DFDAED4-3B9A-8949-9691-8B88312475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0693" y="3851571"/>
            <a:ext cx="435228" cy="4500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xmlns="" id="{EF8E1C1B-460E-EE42-84C5-F65FF9EF7F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4267" y="3835482"/>
            <a:ext cx="435228" cy="4500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xmlns="" id="{68379288-0C20-4243-B57B-7D1167BD9F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4396299"/>
            <a:ext cx="442046" cy="4500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xmlns="" id="{7D05E631-4E11-4148-9339-DD34550F50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0693" y="4412388"/>
            <a:ext cx="435228" cy="450000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xmlns="" id="{5C84FE66-D5FC-C642-BC74-24200DCF40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4267" y="4396299"/>
            <a:ext cx="435228" cy="45000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xmlns="" id="{7CE6F104-5D4A-B444-93EB-3469CD7452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4948806"/>
            <a:ext cx="442046" cy="450000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xmlns="" id="{4D0DE75A-8654-DC4B-81ED-A9E75019F7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0693" y="4964895"/>
            <a:ext cx="435228" cy="45000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xmlns="" id="{517AD027-AF50-234A-8C46-92D227010A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4267" y="4948806"/>
            <a:ext cx="435228" cy="450000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xmlns="" id="{C2501735-331E-5749-BE58-6D3E2645EF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3282975"/>
            <a:ext cx="442046" cy="45000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xmlns="" id="{BFCC9C5D-30B0-4E4D-BC27-FC9D981DD4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3835482"/>
            <a:ext cx="442046" cy="450000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xmlns="" id="{06E0FA4B-DBC5-2E44-86B5-FCF622256D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4396299"/>
            <a:ext cx="442046" cy="45000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xmlns="" id="{AF1D929D-64F9-8545-8FB8-7252BF931C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4948806"/>
            <a:ext cx="442046" cy="450000"/>
          </a:xfrm>
          <a:prstGeom prst="rect">
            <a:avLst/>
          </a:prstGeom>
        </p:spPr>
      </p:pic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xmlns="" id="{4BE88C28-063A-984A-8E2B-39259275BDE7}"/>
              </a:ext>
            </a:extLst>
          </p:cNvPr>
          <p:cNvCxnSpPr>
            <a:cxnSpLocks/>
          </p:cNvCxnSpPr>
          <p:nvPr/>
        </p:nvCxnSpPr>
        <p:spPr>
          <a:xfrm flipV="1">
            <a:off x="336186" y="5970463"/>
            <a:ext cx="7232373" cy="1364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" name="Picture 70">
            <a:extLst>
              <a:ext uri="{FF2B5EF4-FFF2-40B4-BE49-F238E27FC236}">
                <a16:creationId xmlns:a16="http://schemas.microsoft.com/office/drawing/2014/main" xmlns="" id="{B1C27FB7-B236-9345-9B6F-1C0F02D8A5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3282975"/>
            <a:ext cx="442046" cy="450000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xmlns="" id="{90C2B81E-24EE-5840-8983-114632B8B3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3835482"/>
            <a:ext cx="442046" cy="450000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xmlns="" id="{2EE13C86-5C64-A74B-B4CC-4DEF282C9C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4396299"/>
            <a:ext cx="442046" cy="450000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xmlns="" id="{64E48DF2-2621-A140-B114-9F5CEBF898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4948806"/>
            <a:ext cx="442046" cy="450000"/>
          </a:xfrm>
          <a:prstGeom prst="rect">
            <a:avLst/>
          </a:prstGeom>
        </p:spPr>
      </p:pic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7515CF2-102A-FC4B-B91D-54ADA3401569}"/>
              </a:ext>
            </a:extLst>
          </p:cNvPr>
          <p:cNvSpPr/>
          <p:nvPr/>
        </p:nvSpPr>
        <p:spPr>
          <a:xfrm>
            <a:off x="831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15312841-63A6-D34F-B665-94113AAAEC52}"/>
              </a:ext>
            </a:extLst>
          </p:cNvPr>
          <p:cNvSpPr/>
          <p:nvPr/>
        </p:nvSpPr>
        <p:spPr>
          <a:xfrm>
            <a:off x="894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300414C7-AB04-3D45-8C33-C70E56E82BBD}"/>
              </a:ext>
            </a:extLst>
          </p:cNvPr>
          <p:cNvSpPr/>
          <p:nvPr/>
        </p:nvSpPr>
        <p:spPr>
          <a:xfrm>
            <a:off x="958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7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xmlns="" id="{51CE8719-0DFC-1E4B-8E1F-18D7DDB9F4BE}"/>
              </a:ext>
            </a:extLst>
          </p:cNvPr>
          <p:cNvSpPr/>
          <p:nvPr/>
        </p:nvSpPr>
        <p:spPr>
          <a:xfrm>
            <a:off x="1021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xmlns="" id="{E51D6026-7F7A-C341-9805-DB706BDEBA1E}"/>
              </a:ext>
            </a:extLst>
          </p:cNvPr>
          <p:cNvSpPr/>
          <p:nvPr/>
        </p:nvSpPr>
        <p:spPr>
          <a:xfrm>
            <a:off x="1085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xmlns="" id="{B0B7551B-0DFD-CF4D-BF2A-E950164706F2}"/>
              </a:ext>
            </a:extLst>
          </p:cNvPr>
          <p:cNvCxnSpPr>
            <a:cxnSpLocks/>
          </p:cNvCxnSpPr>
          <p:nvPr/>
        </p:nvCxnSpPr>
        <p:spPr>
          <a:xfrm>
            <a:off x="8946786" y="5977287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xmlns="" id="{C9DC12F0-6459-F94F-9C6E-97C673A105C5}"/>
              </a:ext>
            </a:extLst>
          </p:cNvPr>
          <p:cNvCxnSpPr>
            <a:cxnSpLocks/>
          </p:cNvCxnSpPr>
          <p:nvPr/>
        </p:nvCxnSpPr>
        <p:spPr>
          <a:xfrm>
            <a:off x="8946786" y="6572286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xmlns="" id="{406BAA7C-B4F0-FB4E-842A-6ABEA4520949}"/>
              </a:ext>
            </a:extLst>
          </p:cNvPr>
          <p:cNvCxnSpPr>
            <a:cxnSpLocks/>
          </p:cNvCxnSpPr>
          <p:nvPr/>
        </p:nvCxnSpPr>
        <p:spPr>
          <a:xfrm>
            <a:off x="8946786" y="4668978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3" name="Picture 82">
            <a:extLst>
              <a:ext uri="{FF2B5EF4-FFF2-40B4-BE49-F238E27FC236}">
                <a16:creationId xmlns:a16="http://schemas.microsoft.com/office/drawing/2014/main" xmlns="" id="{AD12E65F-D818-394E-8208-AF244F6A00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5496093"/>
            <a:ext cx="442046" cy="450000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xmlns="" id="{4094CE1E-829B-8244-90C2-90AB74800F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0693" y="5512182"/>
            <a:ext cx="435228" cy="450000"/>
          </a:xfrm>
          <a:prstGeom prst="rect">
            <a:avLst/>
          </a:prstGeom>
        </p:spPr>
      </p:pic>
      <p:pic>
        <p:nvPicPr>
          <p:cNvPr id="90" name="Picture 89">
            <a:extLst>
              <a:ext uri="{FF2B5EF4-FFF2-40B4-BE49-F238E27FC236}">
                <a16:creationId xmlns:a16="http://schemas.microsoft.com/office/drawing/2014/main" xmlns="" id="{2DB47BBE-026B-7A46-A54A-563C647CBD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4267" y="5496093"/>
            <a:ext cx="435228" cy="450000"/>
          </a:xfrm>
          <a:prstGeom prst="rect">
            <a:avLst/>
          </a:prstGeom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xmlns="" id="{DA333430-5201-CD41-81D0-59CAD76D78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5496093"/>
            <a:ext cx="442046" cy="450000"/>
          </a:xfrm>
          <a:prstGeom prst="rect">
            <a:avLst/>
          </a:prstGeom>
        </p:spPr>
      </p:pic>
      <p:pic>
        <p:nvPicPr>
          <p:cNvPr id="92" name="Picture 91">
            <a:extLst>
              <a:ext uri="{FF2B5EF4-FFF2-40B4-BE49-F238E27FC236}">
                <a16:creationId xmlns:a16="http://schemas.microsoft.com/office/drawing/2014/main" xmlns="" id="{5C7A8E65-32DF-6347-AE17-E3343DD153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5496093"/>
            <a:ext cx="442046" cy="450000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xmlns="" id="{9FDEE136-478F-4E4E-AF1F-59C5728781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5726" y="3291847"/>
            <a:ext cx="435228" cy="450000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xmlns="" id="{157CE8CE-0F45-1240-8663-AE8D076C5C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300" y="3275758"/>
            <a:ext cx="435228" cy="450000"/>
          </a:xfrm>
          <a:prstGeom prst="rect">
            <a:avLst/>
          </a:prstGeom>
        </p:spPr>
      </p:pic>
      <p:pic>
        <p:nvPicPr>
          <p:cNvPr id="96" name="Picture 95">
            <a:extLst>
              <a:ext uri="{FF2B5EF4-FFF2-40B4-BE49-F238E27FC236}">
                <a16:creationId xmlns:a16="http://schemas.microsoft.com/office/drawing/2014/main" xmlns="" id="{3B0B8EF8-3C67-A14C-B47F-F084FEBB0C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5726" y="3844354"/>
            <a:ext cx="435228" cy="450000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xmlns="" id="{9F7C4013-8FB6-FB40-B4E5-2DD41034DD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300" y="3828265"/>
            <a:ext cx="435228" cy="450000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xmlns="" id="{4A4B7181-1240-5144-81B1-14EDB08EB7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5726" y="4405171"/>
            <a:ext cx="435228" cy="450000"/>
          </a:xfrm>
          <a:prstGeom prst="rect">
            <a:avLst/>
          </a:prstGeom>
        </p:spPr>
      </p:pic>
      <p:pic>
        <p:nvPicPr>
          <p:cNvPr id="99" name="Picture 98">
            <a:extLst>
              <a:ext uri="{FF2B5EF4-FFF2-40B4-BE49-F238E27FC236}">
                <a16:creationId xmlns:a16="http://schemas.microsoft.com/office/drawing/2014/main" xmlns="" id="{D672395A-C861-C74D-93C7-15D7514930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300" y="4389082"/>
            <a:ext cx="435228" cy="450000"/>
          </a:xfrm>
          <a:prstGeom prst="rect">
            <a:avLst/>
          </a:prstGeom>
        </p:spPr>
      </p:pic>
      <p:pic>
        <p:nvPicPr>
          <p:cNvPr id="100" name="Picture 99">
            <a:extLst>
              <a:ext uri="{FF2B5EF4-FFF2-40B4-BE49-F238E27FC236}">
                <a16:creationId xmlns:a16="http://schemas.microsoft.com/office/drawing/2014/main" xmlns="" id="{9A5ABD27-F267-7F4A-9E40-CA200B7171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5726" y="4957678"/>
            <a:ext cx="435228" cy="450000"/>
          </a:xfrm>
          <a:prstGeom prst="rect">
            <a:avLst/>
          </a:prstGeom>
        </p:spPr>
      </p:pic>
      <p:pic>
        <p:nvPicPr>
          <p:cNvPr id="101" name="Picture 100">
            <a:extLst>
              <a:ext uri="{FF2B5EF4-FFF2-40B4-BE49-F238E27FC236}">
                <a16:creationId xmlns:a16="http://schemas.microsoft.com/office/drawing/2014/main" xmlns="" id="{204D2CD0-624C-BB40-AFFD-37FC79EC1C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300" y="4941589"/>
            <a:ext cx="435228" cy="450000"/>
          </a:xfrm>
          <a:prstGeom prst="rect">
            <a:avLst/>
          </a:prstGeom>
        </p:spPr>
      </p:pic>
      <p:pic>
        <p:nvPicPr>
          <p:cNvPr id="102" name="Picture 101">
            <a:extLst>
              <a:ext uri="{FF2B5EF4-FFF2-40B4-BE49-F238E27FC236}">
                <a16:creationId xmlns:a16="http://schemas.microsoft.com/office/drawing/2014/main" xmlns="" id="{015E6661-D6FD-E441-8298-7126AEE7D4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5726" y="5504965"/>
            <a:ext cx="435228" cy="450000"/>
          </a:xfrm>
          <a:prstGeom prst="rect">
            <a:avLst/>
          </a:prstGeom>
        </p:spPr>
      </p:pic>
      <p:pic>
        <p:nvPicPr>
          <p:cNvPr id="103" name="Picture 102">
            <a:extLst>
              <a:ext uri="{FF2B5EF4-FFF2-40B4-BE49-F238E27FC236}">
                <a16:creationId xmlns:a16="http://schemas.microsoft.com/office/drawing/2014/main" xmlns="" id="{3DC4F54C-1089-3A4A-B5D4-430EBB9F85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300" y="5488876"/>
            <a:ext cx="435228" cy="450000"/>
          </a:xfrm>
          <a:prstGeom prst="rect">
            <a:avLst/>
          </a:prstGeom>
        </p:spPr>
      </p:pic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CCDEB885-976C-104C-A58E-14CA42F2493D}"/>
              </a:ext>
            </a:extLst>
          </p:cNvPr>
          <p:cNvSpPr/>
          <p:nvPr/>
        </p:nvSpPr>
        <p:spPr>
          <a:xfrm>
            <a:off x="8322839" y="5319965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41276508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2-digit numbers by 1-digit numbers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50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chart and counters to help you complete the calculation below: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4DB0AE0-E3FA-C64A-915A-1EE46D42A627}"/>
              </a:ext>
            </a:extLst>
          </p:cNvPr>
          <p:cNvSpPr/>
          <p:nvPr/>
        </p:nvSpPr>
        <p:spPr>
          <a:xfrm>
            <a:off x="831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511D412A-BD09-6442-A589-1D74DE181AE9}"/>
              </a:ext>
            </a:extLst>
          </p:cNvPr>
          <p:cNvSpPr/>
          <p:nvPr/>
        </p:nvSpPr>
        <p:spPr>
          <a:xfrm>
            <a:off x="831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6BE6904-B6A5-FB41-81CF-FE28A2DD41D2}"/>
              </a:ext>
            </a:extLst>
          </p:cNvPr>
          <p:cNvSpPr/>
          <p:nvPr/>
        </p:nvSpPr>
        <p:spPr>
          <a:xfrm>
            <a:off x="831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A8BA4DC2-9081-B84F-83BD-D071F7BD0673}"/>
              </a:ext>
            </a:extLst>
          </p:cNvPr>
          <p:cNvSpPr/>
          <p:nvPr/>
        </p:nvSpPr>
        <p:spPr>
          <a:xfrm>
            <a:off x="831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4B87E3A8-55BC-244F-AC7D-0FFD3A9E7020}"/>
              </a:ext>
            </a:extLst>
          </p:cNvPr>
          <p:cNvSpPr/>
          <p:nvPr/>
        </p:nvSpPr>
        <p:spPr>
          <a:xfrm>
            <a:off x="831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593DA9A9-1E9A-ED41-97AE-778D96C2103A}"/>
              </a:ext>
            </a:extLst>
          </p:cNvPr>
          <p:cNvSpPr/>
          <p:nvPr/>
        </p:nvSpPr>
        <p:spPr>
          <a:xfrm>
            <a:off x="894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D3CF20D3-8FA4-8C4C-A054-850E82E0E631}"/>
              </a:ext>
            </a:extLst>
          </p:cNvPr>
          <p:cNvSpPr/>
          <p:nvPr/>
        </p:nvSpPr>
        <p:spPr>
          <a:xfrm>
            <a:off x="894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0A155F16-D43B-9D42-8787-58C71A36E3F6}"/>
              </a:ext>
            </a:extLst>
          </p:cNvPr>
          <p:cNvSpPr/>
          <p:nvPr/>
        </p:nvSpPr>
        <p:spPr>
          <a:xfrm>
            <a:off x="894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B94E0B39-077D-4D46-86BA-E1447348DD2D}"/>
              </a:ext>
            </a:extLst>
          </p:cNvPr>
          <p:cNvSpPr/>
          <p:nvPr/>
        </p:nvSpPr>
        <p:spPr>
          <a:xfrm>
            <a:off x="894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4F0B6217-4A44-6548-9224-772F9B4F63B9}"/>
              </a:ext>
            </a:extLst>
          </p:cNvPr>
          <p:cNvSpPr/>
          <p:nvPr/>
        </p:nvSpPr>
        <p:spPr>
          <a:xfrm>
            <a:off x="894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88399BF7-80D8-E040-B8B3-BFFA93D7CBD4}"/>
              </a:ext>
            </a:extLst>
          </p:cNvPr>
          <p:cNvSpPr/>
          <p:nvPr/>
        </p:nvSpPr>
        <p:spPr>
          <a:xfrm>
            <a:off x="958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E4E7FC3E-20ED-BE4A-967C-4CDFD96E36FD}"/>
              </a:ext>
            </a:extLst>
          </p:cNvPr>
          <p:cNvSpPr/>
          <p:nvPr/>
        </p:nvSpPr>
        <p:spPr>
          <a:xfrm>
            <a:off x="958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6E1FA2D7-A352-4B49-B02D-C1D575D9B81D}"/>
              </a:ext>
            </a:extLst>
          </p:cNvPr>
          <p:cNvSpPr/>
          <p:nvPr/>
        </p:nvSpPr>
        <p:spPr>
          <a:xfrm>
            <a:off x="958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7BE8A7F4-939B-B747-B69B-B221ACAC2874}"/>
              </a:ext>
            </a:extLst>
          </p:cNvPr>
          <p:cNvSpPr/>
          <p:nvPr/>
        </p:nvSpPr>
        <p:spPr>
          <a:xfrm>
            <a:off x="958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139B2285-1852-F141-89FC-7357388E1D33}"/>
              </a:ext>
            </a:extLst>
          </p:cNvPr>
          <p:cNvSpPr/>
          <p:nvPr/>
        </p:nvSpPr>
        <p:spPr>
          <a:xfrm>
            <a:off x="958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AB122D4-F853-844C-9170-24A4CEDA6A08}"/>
              </a:ext>
            </a:extLst>
          </p:cNvPr>
          <p:cNvSpPr/>
          <p:nvPr/>
        </p:nvSpPr>
        <p:spPr>
          <a:xfrm>
            <a:off x="1021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C83B3266-9F32-4C44-AFE9-BC2942DEB723}"/>
              </a:ext>
            </a:extLst>
          </p:cNvPr>
          <p:cNvSpPr/>
          <p:nvPr/>
        </p:nvSpPr>
        <p:spPr>
          <a:xfrm>
            <a:off x="1021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A5633266-910B-BD4F-A2D2-4FC2B5499F47}"/>
              </a:ext>
            </a:extLst>
          </p:cNvPr>
          <p:cNvSpPr/>
          <p:nvPr/>
        </p:nvSpPr>
        <p:spPr>
          <a:xfrm>
            <a:off x="1021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D9EEE566-A3A1-934E-91E4-D330B2C742A6}"/>
              </a:ext>
            </a:extLst>
          </p:cNvPr>
          <p:cNvSpPr/>
          <p:nvPr/>
        </p:nvSpPr>
        <p:spPr>
          <a:xfrm>
            <a:off x="1021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B65F2559-5DBB-A34D-9074-05F7E340434B}"/>
              </a:ext>
            </a:extLst>
          </p:cNvPr>
          <p:cNvSpPr/>
          <p:nvPr/>
        </p:nvSpPr>
        <p:spPr>
          <a:xfrm>
            <a:off x="1021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2A9608EE-E209-AE4D-A6EC-1E0A9840D636}"/>
              </a:ext>
            </a:extLst>
          </p:cNvPr>
          <p:cNvSpPr/>
          <p:nvPr/>
        </p:nvSpPr>
        <p:spPr>
          <a:xfrm>
            <a:off x="1085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289AAD57-CA15-1A47-822C-BB12ED82A479}"/>
              </a:ext>
            </a:extLst>
          </p:cNvPr>
          <p:cNvSpPr/>
          <p:nvPr/>
        </p:nvSpPr>
        <p:spPr>
          <a:xfrm>
            <a:off x="1085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3E377789-3EED-0D4F-82E5-E6995D505E89}"/>
              </a:ext>
            </a:extLst>
          </p:cNvPr>
          <p:cNvSpPr/>
          <p:nvPr/>
        </p:nvSpPr>
        <p:spPr>
          <a:xfrm>
            <a:off x="1085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0530F808-A1D7-6242-9091-5B4EC3FDBCCD}"/>
              </a:ext>
            </a:extLst>
          </p:cNvPr>
          <p:cNvSpPr/>
          <p:nvPr/>
        </p:nvSpPr>
        <p:spPr>
          <a:xfrm>
            <a:off x="1085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02A3A866-9E12-BF4F-9ED3-C14409E97309}"/>
              </a:ext>
            </a:extLst>
          </p:cNvPr>
          <p:cNvSpPr/>
          <p:nvPr/>
        </p:nvSpPr>
        <p:spPr>
          <a:xfrm>
            <a:off x="1085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graphicFrame>
        <p:nvGraphicFramePr>
          <p:cNvPr id="106" name="Table 105">
            <a:extLst>
              <a:ext uri="{FF2B5EF4-FFF2-40B4-BE49-F238E27FC236}">
                <a16:creationId xmlns:a16="http://schemas.microsoft.com/office/drawing/2014/main" xmlns="" id="{B2B126F3-24AB-994C-80BC-774F8073DF99}"/>
              </a:ext>
            </a:extLst>
          </p:cNvPr>
          <p:cNvGraphicFramePr>
            <a:graphicFrameLocks noGrp="1"/>
          </p:cNvGraphicFramePr>
          <p:nvPr/>
        </p:nvGraphicFramePr>
        <p:xfrm>
          <a:off x="350934" y="2790482"/>
          <a:ext cx="7232373" cy="3749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408351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05751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61888544"/>
                  </a:ext>
                </a:extLst>
              </a:tr>
            </a:tbl>
          </a:graphicData>
        </a:graphic>
      </p:graphicFrame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5661926A-FC7F-5644-9572-4F61DF2B2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3282975"/>
            <a:ext cx="442046" cy="450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68DF8943-EB65-2247-AE77-C0B4DCFD4B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0693" y="3299064"/>
            <a:ext cx="435228" cy="4500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xmlns="" id="{12C5127B-6956-7646-AE7B-138D260A24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4267" y="3282975"/>
            <a:ext cx="435228" cy="4500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xmlns="" id="{681B85B7-C2BF-BD46-9639-2564D289E4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3835482"/>
            <a:ext cx="442046" cy="4500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xmlns="" id="{4DFDAED4-3B9A-8949-9691-8B88312475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0693" y="3851571"/>
            <a:ext cx="435228" cy="4500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xmlns="" id="{EF8E1C1B-460E-EE42-84C5-F65FF9EF7F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4267" y="3835482"/>
            <a:ext cx="435228" cy="4500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xmlns="" id="{68379288-0C20-4243-B57B-7D1167BD9F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4396299"/>
            <a:ext cx="442046" cy="4500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xmlns="" id="{7D05E631-4E11-4148-9339-DD34550F50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0693" y="4412388"/>
            <a:ext cx="435228" cy="450000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xmlns="" id="{5C84FE66-D5FC-C642-BC74-24200DCF40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4267" y="4396299"/>
            <a:ext cx="435228" cy="45000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xmlns="" id="{7CE6F104-5D4A-B444-93EB-3469CD7452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4948806"/>
            <a:ext cx="442046" cy="450000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xmlns="" id="{4D0DE75A-8654-DC4B-81ED-A9E75019F7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0693" y="4964895"/>
            <a:ext cx="435228" cy="45000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xmlns="" id="{517AD027-AF50-234A-8C46-92D227010A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4267" y="4948806"/>
            <a:ext cx="435228" cy="450000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xmlns="" id="{C2501735-331E-5749-BE58-6D3E2645EF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3282975"/>
            <a:ext cx="442046" cy="45000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xmlns="" id="{BFCC9C5D-30B0-4E4D-BC27-FC9D981DD4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3835482"/>
            <a:ext cx="442046" cy="450000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xmlns="" id="{06E0FA4B-DBC5-2E44-86B5-FCF622256D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4396299"/>
            <a:ext cx="442046" cy="45000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xmlns="" id="{AF1D929D-64F9-8545-8FB8-7252BF931C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4948806"/>
            <a:ext cx="442046" cy="450000"/>
          </a:xfrm>
          <a:prstGeom prst="rect">
            <a:avLst/>
          </a:prstGeom>
        </p:spPr>
      </p:pic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xmlns="" id="{4BE88C28-063A-984A-8E2B-39259275BDE7}"/>
              </a:ext>
            </a:extLst>
          </p:cNvPr>
          <p:cNvCxnSpPr>
            <a:cxnSpLocks/>
          </p:cNvCxnSpPr>
          <p:nvPr/>
        </p:nvCxnSpPr>
        <p:spPr>
          <a:xfrm flipV="1">
            <a:off x="336186" y="5970463"/>
            <a:ext cx="7232373" cy="1364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" name="Picture 70">
            <a:extLst>
              <a:ext uri="{FF2B5EF4-FFF2-40B4-BE49-F238E27FC236}">
                <a16:creationId xmlns:a16="http://schemas.microsoft.com/office/drawing/2014/main" xmlns="" id="{B1C27FB7-B236-9345-9B6F-1C0F02D8A5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3282975"/>
            <a:ext cx="442046" cy="450000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xmlns="" id="{90C2B81E-24EE-5840-8983-114632B8B3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3835482"/>
            <a:ext cx="442046" cy="450000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xmlns="" id="{2EE13C86-5C64-A74B-B4CC-4DEF282C9C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4396299"/>
            <a:ext cx="442046" cy="450000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xmlns="" id="{64E48DF2-2621-A140-B114-9F5CEBF898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4948806"/>
            <a:ext cx="442046" cy="450000"/>
          </a:xfrm>
          <a:prstGeom prst="rect">
            <a:avLst/>
          </a:prstGeom>
        </p:spPr>
      </p:pic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7515CF2-102A-FC4B-B91D-54ADA3401569}"/>
              </a:ext>
            </a:extLst>
          </p:cNvPr>
          <p:cNvSpPr/>
          <p:nvPr/>
        </p:nvSpPr>
        <p:spPr>
          <a:xfrm>
            <a:off x="831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15312841-63A6-D34F-B665-94113AAAEC52}"/>
              </a:ext>
            </a:extLst>
          </p:cNvPr>
          <p:cNvSpPr/>
          <p:nvPr/>
        </p:nvSpPr>
        <p:spPr>
          <a:xfrm>
            <a:off x="894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300414C7-AB04-3D45-8C33-C70E56E82BBD}"/>
              </a:ext>
            </a:extLst>
          </p:cNvPr>
          <p:cNvSpPr/>
          <p:nvPr/>
        </p:nvSpPr>
        <p:spPr>
          <a:xfrm>
            <a:off x="958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7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xmlns="" id="{51CE8719-0DFC-1E4B-8E1F-18D7DDB9F4BE}"/>
              </a:ext>
            </a:extLst>
          </p:cNvPr>
          <p:cNvSpPr/>
          <p:nvPr/>
        </p:nvSpPr>
        <p:spPr>
          <a:xfrm>
            <a:off x="1021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xmlns="" id="{E51D6026-7F7A-C341-9805-DB706BDEBA1E}"/>
              </a:ext>
            </a:extLst>
          </p:cNvPr>
          <p:cNvSpPr/>
          <p:nvPr/>
        </p:nvSpPr>
        <p:spPr>
          <a:xfrm>
            <a:off x="1085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xmlns="" id="{B0B7551B-0DFD-CF4D-BF2A-E950164706F2}"/>
              </a:ext>
            </a:extLst>
          </p:cNvPr>
          <p:cNvCxnSpPr>
            <a:cxnSpLocks/>
          </p:cNvCxnSpPr>
          <p:nvPr/>
        </p:nvCxnSpPr>
        <p:spPr>
          <a:xfrm>
            <a:off x="8946786" y="5977287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xmlns="" id="{C9DC12F0-6459-F94F-9C6E-97C673A105C5}"/>
              </a:ext>
            </a:extLst>
          </p:cNvPr>
          <p:cNvCxnSpPr>
            <a:cxnSpLocks/>
          </p:cNvCxnSpPr>
          <p:nvPr/>
        </p:nvCxnSpPr>
        <p:spPr>
          <a:xfrm>
            <a:off x="8946786" y="6572286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xmlns="" id="{406BAA7C-B4F0-FB4E-842A-6ABEA4520949}"/>
              </a:ext>
            </a:extLst>
          </p:cNvPr>
          <p:cNvCxnSpPr>
            <a:cxnSpLocks/>
          </p:cNvCxnSpPr>
          <p:nvPr/>
        </p:nvCxnSpPr>
        <p:spPr>
          <a:xfrm>
            <a:off x="8946786" y="4668978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AF72CA69-812F-7C42-BD0D-C88C5E26C1AC}"/>
              </a:ext>
            </a:extLst>
          </p:cNvPr>
          <p:cNvSpPr/>
          <p:nvPr/>
        </p:nvSpPr>
        <p:spPr>
          <a:xfrm>
            <a:off x="10873890" y="4701661"/>
            <a:ext cx="1114909" cy="635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OpenDyslexicAlta" pitchFamily="2" charset="77"/>
              </a:rPr>
              <a:t>(4 x 5)</a:t>
            </a:r>
          </a:p>
        </p:txBody>
      </p:sp>
      <p:pic>
        <p:nvPicPr>
          <p:cNvPr id="83" name="Picture 82">
            <a:extLst>
              <a:ext uri="{FF2B5EF4-FFF2-40B4-BE49-F238E27FC236}">
                <a16:creationId xmlns:a16="http://schemas.microsoft.com/office/drawing/2014/main" xmlns="" id="{AD12E65F-D818-394E-8208-AF244F6A00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5496093"/>
            <a:ext cx="442046" cy="450000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xmlns="" id="{4094CE1E-829B-8244-90C2-90AB74800F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0693" y="5512182"/>
            <a:ext cx="435228" cy="450000"/>
          </a:xfrm>
          <a:prstGeom prst="rect">
            <a:avLst/>
          </a:prstGeom>
        </p:spPr>
      </p:pic>
      <p:pic>
        <p:nvPicPr>
          <p:cNvPr id="90" name="Picture 89">
            <a:extLst>
              <a:ext uri="{FF2B5EF4-FFF2-40B4-BE49-F238E27FC236}">
                <a16:creationId xmlns:a16="http://schemas.microsoft.com/office/drawing/2014/main" xmlns="" id="{2DB47BBE-026B-7A46-A54A-563C647CBD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4267" y="5496093"/>
            <a:ext cx="435228" cy="450000"/>
          </a:xfrm>
          <a:prstGeom prst="rect">
            <a:avLst/>
          </a:prstGeom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xmlns="" id="{DA333430-5201-CD41-81D0-59CAD76D78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5496093"/>
            <a:ext cx="442046" cy="450000"/>
          </a:xfrm>
          <a:prstGeom prst="rect">
            <a:avLst/>
          </a:prstGeom>
        </p:spPr>
      </p:pic>
      <p:pic>
        <p:nvPicPr>
          <p:cNvPr id="92" name="Picture 91">
            <a:extLst>
              <a:ext uri="{FF2B5EF4-FFF2-40B4-BE49-F238E27FC236}">
                <a16:creationId xmlns:a16="http://schemas.microsoft.com/office/drawing/2014/main" xmlns="" id="{5C7A8E65-32DF-6347-AE17-E3343DD153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5496093"/>
            <a:ext cx="442046" cy="450000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xmlns="" id="{9FDEE136-478F-4E4E-AF1F-59C5728781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5726" y="3291847"/>
            <a:ext cx="435228" cy="450000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xmlns="" id="{157CE8CE-0F45-1240-8663-AE8D076C5C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300" y="3275758"/>
            <a:ext cx="435228" cy="450000"/>
          </a:xfrm>
          <a:prstGeom prst="rect">
            <a:avLst/>
          </a:prstGeom>
        </p:spPr>
      </p:pic>
      <p:pic>
        <p:nvPicPr>
          <p:cNvPr id="96" name="Picture 95">
            <a:extLst>
              <a:ext uri="{FF2B5EF4-FFF2-40B4-BE49-F238E27FC236}">
                <a16:creationId xmlns:a16="http://schemas.microsoft.com/office/drawing/2014/main" xmlns="" id="{3B0B8EF8-3C67-A14C-B47F-F084FEBB0C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5726" y="3844354"/>
            <a:ext cx="435228" cy="450000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xmlns="" id="{9F7C4013-8FB6-FB40-B4E5-2DD41034DD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300" y="3828265"/>
            <a:ext cx="435228" cy="450000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xmlns="" id="{4A4B7181-1240-5144-81B1-14EDB08EB7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5726" y="4405171"/>
            <a:ext cx="435228" cy="450000"/>
          </a:xfrm>
          <a:prstGeom prst="rect">
            <a:avLst/>
          </a:prstGeom>
        </p:spPr>
      </p:pic>
      <p:pic>
        <p:nvPicPr>
          <p:cNvPr id="99" name="Picture 98">
            <a:extLst>
              <a:ext uri="{FF2B5EF4-FFF2-40B4-BE49-F238E27FC236}">
                <a16:creationId xmlns:a16="http://schemas.microsoft.com/office/drawing/2014/main" xmlns="" id="{D672395A-C861-C74D-93C7-15D7514930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300" y="4389082"/>
            <a:ext cx="435228" cy="450000"/>
          </a:xfrm>
          <a:prstGeom prst="rect">
            <a:avLst/>
          </a:prstGeom>
        </p:spPr>
      </p:pic>
      <p:pic>
        <p:nvPicPr>
          <p:cNvPr id="100" name="Picture 99">
            <a:extLst>
              <a:ext uri="{FF2B5EF4-FFF2-40B4-BE49-F238E27FC236}">
                <a16:creationId xmlns:a16="http://schemas.microsoft.com/office/drawing/2014/main" xmlns="" id="{9A5ABD27-F267-7F4A-9E40-CA200B7171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5726" y="4957678"/>
            <a:ext cx="435228" cy="450000"/>
          </a:xfrm>
          <a:prstGeom prst="rect">
            <a:avLst/>
          </a:prstGeom>
        </p:spPr>
      </p:pic>
      <p:pic>
        <p:nvPicPr>
          <p:cNvPr id="101" name="Picture 100">
            <a:extLst>
              <a:ext uri="{FF2B5EF4-FFF2-40B4-BE49-F238E27FC236}">
                <a16:creationId xmlns:a16="http://schemas.microsoft.com/office/drawing/2014/main" xmlns="" id="{204D2CD0-624C-BB40-AFFD-37FC79EC1C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300" y="4941589"/>
            <a:ext cx="435228" cy="450000"/>
          </a:xfrm>
          <a:prstGeom prst="rect">
            <a:avLst/>
          </a:prstGeom>
        </p:spPr>
      </p:pic>
      <p:pic>
        <p:nvPicPr>
          <p:cNvPr id="102" name="Picture 101">
            <a:extLst>
              <a:ext uri="{FF2B5EF4-FFF2-40B4-BE49-F238E27FC236}">
                <a16:creationId xmlns:a16="http://schemas.microsoft.com/office/drawing/2014/main" xmlns="" id="{015E6661-D6FD-E441-8298-7126AEE7D4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5726" y="5504965"/>
            <a:ext cx="435228" cy="450000"/>
          </a:xfrm>
          <a:prstGeom prst="rect">
            <a:avLst/>
          </a:prstGeom>
        </p:spPr>
      </p:pic>
      <p:pic>
        <p:nvPicPr>
          <p:cNvPr id="103" name="Picture 102">
            <a:extLst>
              <a:ext uri="{FF2B5EF4-FFF2-40B4-BE49-F238E27FC236}">
                <a16:creationId xmlns:a16="http://schemas.microsoft.com/office/drawing/2014/main" xmlns="" id="{3DC4F54C-1089-3A4A-B5D4-430EBB9F85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300" y="5488876"/>
            <a:ext cx="435228" cy="450000"/>
          </a:xfrm>
          <a:prstGeom prst="rect">
            <a:avLst/>
          </a:prstGeom>
        </p:spPr>
      </p:pic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E289F41C-F1FC-9649-98CB-C31163728AAA}"/>
              </a:ext>
            </a:extLst>
          </p:cNvPr>
          <p:cNvSpPr/>
          <p:nvPr/>
        </p:nvSpPr>
        <p:spPr>
          <a:xfrm>
            <a:off x="8322839" y="5319965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6582854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2-digit numbers by 1-digit numbers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50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chart and counters to help you complete the calculation below: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4DB0AE0-E3FA-C64A-915A-1EE46D42A627}"/>
              </a:ext>
            </a:extLst>
          </p:cNvPr>
          <p:cNvSpPr/>
          <p:nvPr/>
        </p:nvSpPr>
        <p:spPr>
          <a:xfrm>
            <a:off x="831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511D412A-BD09-6442-A589-1D74DE181AE9}"/>
              </a:ext>
            </a:extLst>
          </p:cNvPr>
          <p:cNvSpPr/>
          <p:nvPr/>
        </p:nvSpPr>
        <p:spPr>
          <a:xfrm>
            <a:off x="831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6BE6904-B6A5-FB41-81CF-FE28A2DD41D2}"/>
              </a:ext>
            </a:extLst>
          </p:cNvPr>
          <p:cNvSpPr/>
          <p:nvPr/>
        </p:nvSpPr>
        <p:spPr>
          <a:xfrm>
            <a:off x="831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A8BA4DC2-9081-B84F-83BD-D071F7BD0673}"/>
              </a:ext>
            </a:extLst>
          </p:cNvPr>
          <p:cNvSpPr/>
          <p:nvPr/>
        </p:nvSpPr>
        <p:spPr>
          <a:xfrm>
            <a:off x="831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4B87E3A8-55BC-244F-AC7D-0FFD3A9E7020}"/>
              </a:ext>
            </a:extLst>
          </p:cNvPr>
          <p:cNvSpPr/>
          <p:nvPr/>
        </p:nvSpPr>
        <p:spPr>
          <a:xfrm>
            <a:off x="831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593DA9A9-1E9A-ED41-97AE-778D96C2103A}"/>
              </a:ext>
            </a:extLst>
          </p:cNvPr>
          <p:cNvSpPr/>
          <p:nvPr/>
        </p:nvSpPr>
        <p:spPr>
          <a:xfrm>
            <a:off x="894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D3CF20D3-8FA4-8C4C-A054-850E82E0E631}"/>
              </a:ext>
            </a:extLst>
          </p:cNvPr>
          <p:cNvSpPr/>
          <p:nvPr/>
        </p:nvSpPr>
        <p:spPr>
          <a:xfrm>
            <a:off x="894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0A155F16-D43B-9D42-8787-58C71A36E3F6}"/>
              </a:ext>
            </a:extLst>
          </p:cNvPr>
          <p:cNvSpPr/>
          <p:nvPr/>
        </p:nvSpPr>
        <p:spPr>
          <a:xfrm>
            <a:off x="894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B94E0B39-077D-4D46-86BA-E1447348DD2D}"/>
              </a:ext>
            </a:extLst>
          </p:cNvPr>
          <p:cNvSpPr/>
          <p:nvPr/>
        </p:nvSpPr>
        <p:spPr>
          <a:xfrm>
            <a:off x="894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4F0B6217-4A44-6548-9224-772F9B4F63B9}"/>
              </a:ext>
            </a:extLst>
          </p:cNvPr>
          <p:cNvSpPr/>
          <p:nvPr/>
        </p:nvSpPr>
        <p:spPr>
          <a:xfrm>
            <a:off x="894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88399BF7-80D8-E040-B8B3-BFFA93D7CBD4}"/>
              </a:ext>
            </a:extLst>
          </p:cNvPr>
          <p:cNvSpPr/>
          <p:nvPr/>
        </p:nvSpPr>
        <p:spPr>
          <a:xfrm>
            <a:off x="958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E4E7FC3E-20ED-BE4A-967C-4CDFD96E36FD}"/>
              </a:ext>
            </a:extLst>
          </p:cNvPr>
          <p:cNvSpPr/>
          <p:nvPr/>
        </p:nvSpPr>
        <p:spPr>
          <a:xfrm>
            <a:off x="958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6E1FA2D7-A352-4B49-B02D-C1D575D9B81D}"/>
              </a:ext>
            </a:extLst>
          </p:cNvPr>
          <p:cNvSpPr/>
          <p:nvPr/>
        </p:nvSpPr>
        <p:spPr>
          <a:xfrm>
            <a:off x="958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7BE8A7F4-939B-B747-B69B-B221ACAC2874}"/>
              </a:ext>
            </a:extLst>
          </p:cNvPr>
          <p:cNvSpPr/>
          <p:nvPr/>
        </p:nvSpPr>
        <p:spPr>
          <a:xfrm>
            <a:off x="958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139B2285-1852-F141-89FC-7357388E1D33}"/>
              </a:ext>
            </a:extLst>
          </p:cNvPr>
          <p:cNvSpPr/>
          <p:nvPr/>
        </p:nvSpPr>
        <p:spPr>
          <a:xfrm>
            <a:off x="958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AB122D4-F853-844C-9170-24A4CEDA6A08}"/>
              </a:ext>
            </a:extLst>
          </p:cNvPr>
          <p:cNvSpPr/>
          <p:nvPr/>
        </p:nvSpPr>
        <p:spPr>
          <a:xfrm>
            <a:off x="1021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C83B3266-9F32-4C44-AFE9-BC2942DEB723}"/>
              </a:ext>
            </a:extLst>
          </p:cNvPr>
          <p:cNvSpPr/>
          <p:nvPr/>
        </p:nvSpPr>
        <p:spPr>
          <a:xfrm>
            <a:off x="1021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A5633266-910B-BD4F-A2D2-4FC2B5499F47}"/>
              </a:ext>
            </a:extLst>
          </p:cNvPr>
          <p:cNvSpPr/>
          <p:nvPr/>
        </p:nvSpPr>
        <p:spPr>
          <a:xfrm>
            <a:off x="1021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D9EEE566-A3A1-934E-91E4-D330B2C742A6}"/>
              </a:ext>
            </a:extLst>
          </p:cNvPr>
          <p:cNvSpPr/>
          <p:nvPr/>
        </p:nvSpPr>
        <p:spPr>
          <a:xfrm>
            <a:off x="1021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B65F2559-5DBB-A34D-9074-05F7E340434B}"/>
              </a:ext>
            </a:extLst>
          </p:cNvPr>
          <p:cNvSpPr/>
          <p:nvPr/>
        </p:nvSpPr>
        <p:spPr>
          <a:xfrm>
            <a:off x="1021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2A9608EE-E209-AE4D-A6EC-1E0A9840D636}"/>
              </a:ext>
            </a:extLst>
          </p:cNvPr>
          <p:cNvSpPr/>
          <p:nvPr/>
        </p:nvSpPr>
        <p:spPr>
          <a:xfrm>
            <a:off x="1085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289AAD57-CA15-1A47-822C-BB12ED82A479}"/>
              </a:ext>
            </a:extLst>
          </p:cNvPr>
          <p:cNvSpPr/>
          <p:nvPr/>
        </p:nvSpPr>
        <p:spPr>
          <a:xfrm>
            <a:off x="1085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3E377789-3EED-0D4F-82E5-E6995D505E89}"/>
              </a:ext>
            </a:extLst>
          </p:cNvPr>
          <p:cNvSpPr/>
          <p:nvPr/>
        </p:nvSpPr>
        <p:spPr>
          <a:xfrm>
            <a:off x="1085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0530F808-A1D7-6242-9091-5B4EC3FDBCCD}"/>
              </a:ext>
            </a:extLst>
          </p:cNvPr>
          <p:cNvSpPr/>
          <p:nvPr/>
        </p:nvSpPr>
        <p:spPr>
          <a:xfrm>
            <a:off x="1085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02A3A866-9E12-BF4F-9ED3-C14409E97309}"/>
              </a:ext>
            </a:extLst>
          </p:cNvPr>
          <p:cNvSpPr/>
          <p:nvPr/>
        </p:nvSpPr>
        <p:spPr>
          <a:xfrm>
            <a:off x="1085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graphicFrame>
        <p:nvGraphicFramePr>
          <p:cNvPr id="106" name="Table 105">
            <a:extLst>
              <a:ext uri="{FF2B5EF4-FFF2-40B4-BE49-F238E27FC236}">
                <a16:creationId xmlns:a16="http://schemas.microsoft.com/office/drawing/2014/main" xmlns="" id="{B2B126F3-24AB-994C-80BC-774F8073DF99}"/>
              </a:ext>
            </a:extLst>
          </p:cNvPr>
          <p:cNvGraphicFramePr>
            <a:graphicFrameLocks noGrp="1"/>
          </p:cNvGraphicFramePr>
          <p:nvPr/>
        </p:nvGraphicFramePr>
        <p:xfrm>
          <a:off x="350934" y="2790482"/>
          <a:ext cx="7232373" cy="3749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408351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05751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61888544"/>
                  </a:ext>
                </a:extLst>
              </a:tr>
            </a:tbl>
          </a:graphicData>
        </a:graphic>
      </p:graphicFrame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5661926A-FC7F-5644-9572-4F61DF2B2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3282975"/>
            <a:ext cx="442046" cy="450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68DF8943-EB65-2247-AE77-C0B4DCFD4B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0693" y="3299064"/>
            <a:ext cx="435228" cy="4500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xmlns="" id="{12C5127B-6956-7646-AE7B-138D260A24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4267" y="3282975"/>
            <a:ext cx="435228" cy="4500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xmlns="" id="{681B85B7-C2BF-BD46-9639-2564D289E4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3835482"/>
            <a:ext cx="442046" cy="4500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xmlns="" id="{4DFDAED4-3B9A-8949-9691-8B88312475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0693" y="3851571"/>
            <a:ext cx="435228" cy="4500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xmlns="" id="{EF8E1C1B-460E-EE42-84C5-F65FF9EF7F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4267" y="3835482"/>
            <a:ext cx="435228" cy="4500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xmlns="" id="{68379288-0C20-4243-B57B-7D1167BD9F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4396299"/>
            <a:ext cx="442046" cy="4500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xmlns="" id="{7D05E631-4E11-4148-9339-DD34550F50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0693" y="4412388"/>
            <a:ext cx="435228" cy="450000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xmlns="" id="{5C84FE66-D5FC-C642-BC74-24200DCF40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4267" y="4396299"/>
            <a:ext cx="435228" cy="45000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xmlns="" id="{7CE6F104-5D4A-B444-93EB-3469CD7452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4948806"/>
            <a:ext cx="442046" cy="450000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xmlns="" id="{4D0DE75A-8654-DC4B-81ED-A9E75019F7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0693" y="4964895"/>
            <a:ext cx="435228" cy="45000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xmlns="" id="{517AD027-AF50-234A-8C46-92D227010A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4267" y="4948806"/>
            <a:ext cx="435228" cy="450000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xmlns="" id="{C2501735-331E-5749-BE58-6D3E2645EF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3282975"/>
            <a:ext cx="442046" cy="45000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xmlns="" id="{BFCC9C5D-30B0-4E4D-BC27-FC9D981DD4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3835482"/>
            <a:ext cx="442046" cy="450000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xmlns="" id="{06E0FA4B-DBC5-2E44-86B5-FCF622256D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4396299"/>
            <a:ext cx="442046" cy="45000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xmlns="" id="{AF1D929D-64F9-8545-8FB8-7252BF931C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4948806"/>
            <a:ext cx="442046" cy="450000"/>
          </a:xfrm>
          <a:prstGeom prst="rect">
            <a:avLst/>
          </a:prstGeom>
        </p:spPr>
      </p:pic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xmlns="" id="{4BE88C28-063A-984A-8E2B-39259275BDE7}"/>
              </a:ext>
            </a:extLst>
          </p:cNvPr>
          <p:cNvCxnSpPr>
            <a:cxnSpLocks/>
          </p:cNvCxnSpPr>
          <p:nvPr/>
        </p:nvCxnSpPr>
        <p:spPr>
          <a:xfrm flipV="1">
            <a:off x="336186" y="5970463"/>
            <a:ext cx="7232373" cy="1364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" name="Picture 70">
            <a:extLst>
              <a:ext uri="{FF2B5EF4-FFF2-40B4-BE49-F238E27FC236}">
                <a16:creationId xmlns:a16="http://schemas.microsoft.com/office/drawing/2014/main" xmlns="" id="{B1C27FB7-B236-9345-9B6F-1C0F02D8A5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3282975"/>
            <a:ext cx="442046" cy="450000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xmlns="" id="{90C2B81E-24EE-5840-8983-114632B8B3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3835482"/>
            <a:ext cx="442046" cy="450000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xmlns="" id="{2EE13C86-5C64-A74B-B4CC-4DEF282C9C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4396299"/>
            <a:ext cx="442046" cy="450000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xmlns="" id="{64E48DF2-2621-A140-B114-9F5CEBF898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4948806"/>
            <a:ext cx="442046" cy="450000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xmlns="" id="{691BF1FF-7D04-D64C-8BF1-AC15F72A24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3160" y="6056878"/>
            <a:ext cx="442046" cy="450000"/>
          </a:xfrm>
          <a:prstGeom prst="rect">
            <a:avLst/>
          </a:prstGeom>
        </p:spPr>
      </p:pic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7515CF2-102A-FC4B-B91D-54ADA3401569}"/>
              </a:ext>
            </a:extLst>
          </p:cNvPr>
          <p:cNvSpPr/>
          <p:nvPr/>
        </p:nvSpPr>
        <p:spPr>
          <a:xfrm>
            <a:off x="831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15312841-63A6-D34F-B665-94113AAAEC52}"/>
              </a:ext>
            </a:extLst>
          </p:cNvPr>
          <p:cNvSpPr/>
          <p:nvPr/>
        </p:nvSpPr>
        <p:spPr>
          <a:xfrm>
            <a:off x="894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300414C7-AB04-3D45-8C33-C70E56E82BBD}"/>
              </a:ext>
            </a:extLst>
          </p:cNvPr>
          <p:cNvSpPr/>
          <p:nvPr/>
        </p:nvSpPr>
        <p:spPr>
          <a:xfrm>
            <a:off x="958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7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xmlns="" id="{51CE8719-0DFC-1E4B-8E1F-18D7DDB9F4BE}"/>
              </a:ext>
            </a:extLst>
          </p:cNvPr>
          <p:cNvSpPr/>
          <p:nvPr/>
        </p:nvSpPr>
        <p:spPr>
          <a:xfrm>
            <a:off x="1021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xmlns="" id="{E51D6026-7F7A-C341-9805-DB706BDEBA1E}"/>
              </a:ext>
            </a:extLst>
          </p:cNvPr>
          <p:cNvSpPr/>
          <p:nvPr/>
        </p:nvSpPr>
        <p:spPr>
          <a:xfrm>
            <a:off x="1085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xmlns="" id="{B0B7551B-0DFD-CF4D-BF2A-E950164706F2}"/>
              </a:ext>
            </a:extLst>
          </p:cNvPr>
          <p:cNvCxnSpPr>
            <a:cxnSpLocks/>
          </p:cNvCxnSpPr>
          <p:nvPr/>
        </p:nvCxnSpPr>
        <p:spPr>
          <a:xfrm>
            <a:off x="8946786" y="5977287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xmlns="" id="{C9DC12F0-6459-F94F-9C6E-97C673A105C5}"/>
              </a:ext>
            </a:extLst>
          </p:cNvPr>
          <p:cNvCxnSpPr>
            <a:cxnSpLocks/>
          </p:cNvCxnSpPr>
          <p:nvPr/>
        </p:nvCxnSpPr>
        <p:spPr>
          <a:xfrm>
            <a:off x="8946786" y="6572286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xmlns="" id="{406BAA7C-B4F0-FB4E-842A-6ABEA4520949}"/>
              </a:ext>
            </a:extLst>
          </p:cNvPr>
          <p:cNvCxnSpPr>
            <a:cxnSpLocks/>
          </p:cNvCxnSpPr>
          <p:nvPr/>
        </p:nvCxnSpPr>
        <p:spPr>
          <a:xfrm>
            <a:off x="8946786" y="4668978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AF72CA69-812F-7C42-BD0D-C88C5E26C1AC}"/>
              </a:ext>
            </a:extLst>
          </p:cNvPr>
          <p:cNvSpPr/>
          <p:nvPr/>
        </p:nvSpPr>
        <p:spPr>
          <a:xfrm>
            <a:off x="10873890" y="4701661"/>
            <a:ext cx="1114909" cy="635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OpenDyslexicAlta" pitchFamily="2" charset="77"/>
              </a:rPr>
              <a:t>(4 x 5)</a:t>
            </a:r>
          </a:p>
        </p:txBody>
      </p:sp>
      <p:pic>
        <p:nvPicPr>
          <p:cNvPr id="83" name="Picture 82">
            <a:extLst>
              <a:ext uri="{FF2B5EF4-FFF2-40B4-BE49-F238E27FC236}">
                <a16:creationId xmlns:a16="http://schemas.microsoft.com/office/drawing/2014/main" xmlns="" id="{AD12E65F-D818-394E-8208-AF244F6A00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5496093"/>
            <a:ext cx="442046" cy="450000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xmlns="" id="{4094CE1E-829B-8244-90C2-90AB74800F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0693" y="5512182"/>
            <a:ext cx="435228" cy="450000"/>
          </a:xfrm>
          <a:prstGeom prst="rect">
            <a:avLst/>
          </a:prstGeom>
        </p:spPr>
      </p:pic>
      <p:pic>
        <p:nvPicPr>
          <p:cNvPr id="90" name="Picture 89">
            <a:extLst>
              <a:ext uri="{FF2B5EF4-FFF2-40B4-BE49-F238E27FC236}">
                <a16:creationId xmlns:a16="http://schemas.microsoft.com/office/drawing/2014/main" xmlns="" id="{2DB47BBE-026B-7A46-A54A-563C647CBD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4267" y="5496093"/>
            <a:ext cx="435228" cy="450000"/>
          </a:xfrm>
          <a:prstGeom prst="rect">
            <a:avLst/>
          </a:prstGeom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xmlns="" id="{DA333430-5201-CD41-81D0-59CAD76D78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5496093"/>
            <a:ext cx="442046" cy="450000"/>
          </a:xfrm>
          <a:prstGeom prst="rect">
            <a:avLst/>
          </a:prstGeom>
        </p:spPr>
      </p:pic>
      <p:pic>
        <p:nvPicPr>
          <p:cNvPr id="92" name="Picture 91">
            <a:extLst>
              <a:ext uri="{FF2B5EF4-FFF2-40B4-BE49-F238E27FC236}">
                <a16:creationId xmlns:a16="http://schemas.microsoft.com/office/drawing/2014/main" xmlns="" id="{5C7A8E65-32DF-6347-AE17-E3343DD153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5496093"/>
            <a:ext cx="442046" cy="450000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xmlns="" id="{A3E01CEB-BF66-B54A-85D6-574E90CD3BCC}"/>
              </a:ext>
            </a:extLst>
          </p:cNvPr>
          <p:cNvSpPr/>
          <p:nvPr/>
        </p:nvSpPr>
        <p:spPr>
          <a:xfrm>
            <a:off x="5191579" y="3253733"/>
            <a:ext cx="1145077" cy="2678712"/>
          </a:xfrm>
          <a:prstGeom prst="roundRect">
            <a:avLst/>
          </a:prstGeom>
          <a:noFill/>
          <a:ln w="28575">
            <a:solidFill>
              <a:srgbClr val="7957D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Left Arrow 4">
            <a:extLst>
              <a:ext uri="{FF2B5EF4-FFF2-40B4-BE49-F238E27FC236}">
                <a16:creationId xmlns:a16="http://schemas.microsoft.com/office/drawing/2014/main" xmlns="" id="{73F20ED1-2E40-9748-9857-AA2EEAC87514}"/>
              </a:ext>
            </a:extLst>
          </p:cNvPr>
          <p:cNvSpPr/>
          <p:nvPr/>
        </p:nvSpPr>
        <p:spPr>
          <a:xfrm rot="20580919">
            <a:off x="4494514" y="5814383"/>
            <a:ext cx="804923" cy="326946"/>
          </a:xfrm>
          <a:prstGeom prst="leftArrow">
            <a:avLst/>
          </a:prstGeom>
          <a:solidFill>
            <a:srgbClr val="7957D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" name="Picture 80">
            <a:extLst>
              <a:ext uri="{FF2B5EF4-FFF2-40B4-BE49-F238E27FC236}">
                <a16:creationId xmlns:a16="http://schemas.microsoft.com/office/drawing/2014/main" xmlns="" id="{9FDEE136-478F-4E4E-AF1F-59C5728781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5726" y="3291847"/>
            <a:ext cx="435228" cy="450000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xmlns="" id="{157CE8CE-0F45-1240-8663-AE8D076C5C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300" y="3275758"/>
            <a:ext cx="435228" cy="450000"/>
          </a:xfrm>
          <a:prstGeom prst="rect">
            <a:avLst/>
          </a:prstGeom>
        </p:spPr>
      </p:pic>
      <p:pic>
        <p:nvPicPr>
          <p:cNvPr id="96" name="Picture 95">
            <a:extLst>
              <a:ext uri="{FF2B5EF4-FFF2-40B4-BE49-F238E27FC236}">
                <a16:creationId xmlns:a16="http://schemas.microsoft.com/office/drawing/2014/main" xmlns="" id="{3B0B8EF8-3C67-A14C-B47F-F084FEBB0C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5726" y="3844354"/>
            <a:ext cx="435228" cy="450000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xmlns="" id="{9F7C4013-8FB6-FB40-B4E5-2DD41034DD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300" y="3828265"/>
            <a:ext cx="435228" cy="450000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xmlns="" id="{4A4B7181-1240-5144-81B1-14EDB08EB7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5726" y="4405171"/>
            <a:ext cx="435228" cy="450000"/>
          </a:xfrm>
          <a:prstGeom prst="rect">
            <a:avLst/>
          </a:prstGeom>
        </p:spPr>
      </p:pic>
      <p:pic>
        <p:nvPicPr>
          <p:cNvPr id="99" name="Picture 98">
            <a:extLst>
              <a:ext uri="{FF2B5EF4-FFF2-40B4-BE49-F238E27FC236}">
                <a16:creationId xmlns:a16="http://schemas.microsoft.com/office/drawing/2014/main" xmlns="" id="{D672395A-C861-C74D-93C7-15D7514930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300" y="4389082"/>
            <a:ext cx="435228" cy="450000"/>
          </a:xfrm>
          <a:prstGeom prst="rect">
            <a:avLst/>
          </a:prstGeom>
        </p:spPr>
      </p:pic>
      <p:pic>
        <p:nvPicPr>
          <p:cNvPr id="100" name="Picture 99">
            <a:extLst>
              <a:ext uri="{FF2B5EF4-FFF2-40B4-BE49-F238E27FC236}">
                <a16:creationId xmlns:a16="http://schemas.microsoft.com/office/drawing/2014/main" xmlns="" id="{9A5ABD27-F267-7F4A-9E40-CA200B7171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5726" y="4957678"/>
            <a:ext cx="435228" cy="450000"/>
          </a:xfrm>
          <a:prstGeom prst="rect">
            <a:avLst/>
          </a:prstGeom>
        </p:spPr>
      </p:pic>
      <p:pic>
        <p:nvPicPr>
          <p:cNvPr id="101" name="Picture 100">
            <a:extLst>
              <a:ext uri="{FF2B5EF4-FFF2-40B4-BE49-F238E27FC236}">
                <a16:creationId xmlns:a16="http://schemas.microsoft.com/office/drawing/2014/main" xmlns="" id="{204D2CD0-624C-BB40-AFFD-37FC79EC1C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300" y="4941589"/>
            <a:ext cx="435228" cy="450000"/>
          </a:xfrm>
          <a:prstGeom prst="rect">
            <a:avLst/>
          </a:prstGeom>
        </p:spPr>
      </p:pic>
      <p:pic>
        <p:nvPicPr>
          <p:cNvPr id="102" name="Picture 101">
            <a:extLst>
              <a:ext uri="{FF2B5EF4-FFF2-40B4-BE49-F238E27FC236}">
                <a16:creationId xmlns:a16="http://schemas.microsoft.com/office/drawing/2014/main" xmlns="" id="{015E6661-D6FD-E441-8298-7126AEE7D4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5726" y="5504965"/>
            <a:ext cx="435228" cy="450000"/>
          </a:xfrm>
          <a:prstGeom prst="rect">
            <a:avLst/>
          </a:prstGeom>
        </p:spPr>
      </p:pic>
      <p:pic>
        <p:nvPicPr>
          <p:cNvPr id="103" name="Picture 102">
            <a:extLst>
              <a:ext uri="{FF2B5EF4-FFF2-40B4-BE49-F238E27FC236}">
                <a16:creationId xmlns:a16="http://schemas.microsoft.com/office/drawing/2014/main" xmlns="" id="{3DC4F54C-1089-3A4A-B5D4-430EBB9F85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300" y="5488876"/>
            <a:ext cx="435228" cy="450000"/>
          </a:xfrm>
          <a:prstGeom prst="rect">
            <a:avLst/>
          </a:prstGeom>
        </p:spPr>
      </p:pic>
      <p:sp>
        <p:nvSpPr>
          <p:cNvPr id="104" name="Rounded Rectangle 103">
            <a:extLst>
              <a:ext uri="{FF2B5EF4-FFF2-40B4-BE49-F238E27FC236}">
                <a16:creationId xmlns:a16="http://schemas.microsoft.com/office/drawing/2014/main" xmlns="" id="{5F2D07AF-7A06-6648-B074-09C999552C2C}"/>
              </a:ext>
            </a:extLst>
          </p:cNvPr>
          <p:cNvSpPr/>
          <p:nvPr/>
        </p:nvSpPr>
        <p:spPr>
          <a:xfrm>
            <a:off x="6386612" y="3246516"/>
            <a:ext cx="1145077" cy="2678712"/>
          </a:xfrm>
          <a:prstGeom prst="roundRect">
            <a:avLst/>
          </a:prstGeom>
          <a:noFill/>
          <a:ln w="28575">
            <a:solidFill>
              <a:srgbClr val="7957D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pic>
        <p:nvPicPr>
          <p:cNvPr id="105" name="Picture 104">
            <a:extLst>
              <a:ext uri="{FF2B5EF4-FFF2-40B4-BE49-F238E27FC236}">
                <a16:creationId xmlns:a16="http://schemas.microsoft.com/office/drawing/2014/main" xmlns="" id="{ED262521-19AF-BE4A-A4FA-314819DE12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9065" y="6054102"/>
            <a:ext cx="442046" cy="450000"/>
          </a:xfrm>
          <a:prstGeom prst="rect">
            <a:avLst/>
          </a:prstGeom>
        </p:spPr>
      </p:pic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E7C0A201-DCB3-284B-8C36-9E1182B77114}"/>
              </a:ext>
            </a:extLst>
          </p:cNvPr>
          <p:cNvSpPr/>
          <p:nvPr/>
        </p:nvSpPr>
        <p:spPr>
          <a:xfrm>
            <a:off x="8322839" y="5319965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6778483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2-digit numbers by 1-digit numbers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50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chart and counters to help you complete the calculation below: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4DB0AE0-E3FA-C64A-915A-1EE46D42A627}"/>
              </a:ext>
            </a:extLst>
          </p:cNvPr>
          <p:cNvSpPr/>
          <p:nvPr/>
        </p:nvSpPr>
        <p:spPr>
          <a:xfrm>
            <a:off x="831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511D412A-BD09-6442-A589-1D74DE181AE9}"/>
              </a:ext>
            </a:extLst>
          </p:cNvPr>
          <p:cNvSpPr/>
          <p:nvPr/>
        </p:nvSpPr>
        <p:spPr>
          <a:xfrm>
            <a:off x="831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6BE6904-B6A5-FB41-81CF-FE28A2DD41D2}"/>
              </a:ext>
            </a:extLst>
          </p:cNvPr>
          <p:cNvSpPr/>
          <p:nvPr/>
        </p:nvSpPr>
        <p:spPr>
          <a:xfrm>
            <a:off x="831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A8BA4DC2-9081-B84F-83BD-D071F7BD0673}"/>
              </a:ext>
            </a:extLst>
          </p:cNvPr>
          <p:cNvSpPr/>
          <p:nvPr/>
        </p:nvSpPr>
        <p:spPr>
          <a:xfrm>
            <a:off x="831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4B87E3A8-55BC-244F-AC7D-0FFD3A9E7020}"/>
              </a:ext>
            </a:extLst>
          </p:cNvPr>
          <p:cNvSpPr/>
          <p:nvPr/>
        </p:nvSpPr>
        <p:spPr>
          <a:xfrm>
            <a:off x="831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593DA9A9-1E9A-ED41-97AE-778D96C2103A}"/>
              </a:ext>
            </a:extLst>
          </p:cNvPr>
          <p:cNvSpPr/>
          <p:nvPr/>
        </p:nvSpPr>
        <p:spPr>
          <a:xfrm>
            <a:off x="894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D3CF20D3-8FA4-8C4C-A054-850E82E0E631}"/>
              </a:ext>
            </a:extLst>
          </p:cNvPr>
          <p:cNvSpPr/>
          <p:nvPr/>
        </p:nvSpPr>
        <p:spPr>
          <a:xfrm>
            <a:off x="894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0A155F16-D43B-9D42-8787-58C71A36E3F6}"/>
              </a:ext>
            </a:extLst>
          </p:cNvPr>
          <p:cNvSpPr/>
          <p:nvPr/>
        </p:nvSpPr>
        <p:spPr>
          <a:xfrm>
            <a:off x="894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B94E0B39-077D-4D46-86BA-E1447348DD2D}"/>
              </a:ext>
            </a:extLst>
          </p:cNvPr>
          <p:cNvSpPr/>
          <p:nvPr/>
        </p:nvSpPr>
        <p:spPr>
          <a:xfrm>
            <a:off x="894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4F0B6217-4A44-6548-9224-772F9B4F63B9}"/>
              </a:ext>
            </a:extLst>
          </p:cNvPr>
          <p:cNvSpPr/>
          <p:nvPr/>
        </p:nvSpPr>
        <p:spPr>
          <a:xfrm>
            <a:off x="894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88399BF7-80D8-E040-B8B3-BFFA93D7CBD4}"/>
              </a:ext>
            </a:extLst>
          </p:cNvPr>
          <p:cNvSpPr/>
          <p:nvPr/>
        </p:nvSpPr>
        <p:spPr>
          <a:xfrm>
            <a:off x="958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E4E7FC3E-20ED-BE4A-967C-4CDFD96E36FD}"/>
              </a:ext>
            </a:extLst>
          </p:cNvPr>
          <p:cNvSpPr/>
          <p:nvPr/>
        </p:nvSpPr>
        <p:spPr>
          <a:xfrm>
            <a:off x="958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6E1FA2D7-A352-4B49-B02D-C1D575D9B81D}"/>
              </a:ext>
            </a:extLst>
          </p:cNvPr>
          <p:cNvSpPr/>
          <p:nvPr/>
        </p:nvSpPr>
        <p:spPr>
          <a:xfrm>
            <a:off x="958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7BE8A7F4-939B-B747-B69B-B221ACAC2874}"/>
              </a:ext>
            </a:extLst>
          </p:cNvPr>
          <p:cNvSpPr/>
          <p:nvPr/>
        </p:nvSpPr>
        <p:spPr>
          <a:xfrm>
            <a:off x="958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139B2285-1852-F141-89FC-7357388E1D33}"/>
              </a:ext>
            </a:extLst>
          </p:cNvPr>
          <p:cNvSpPr/>
          <p:nvPr/>
        </p:nvSpPr>
        <p:spPr>
          <a:xfrm>
            <a:off x="958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AB122D4-F853-844C-9170-24A4CEDA6A08}"/>
              </a:ext>
            </a:extLst>
          </p:cNvPr>
          <p:cNvSpPr/>
          <p:nvPr/>
        </p:nvSpPr>
        <p:spPr>
          <a:xfrm>
            <a:off x="1021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C83B3266-9F32-4C44-AFE9-BC2942DEB723}"/>
              </a:ext>
            </a:extLst>
          </p:cNvPr>
          <p:cNvSpPr/>
          <p:nvPr/>
        </p:nvSpPr>
        <p:spPr>
          <a:xfrm>
            <a:off x="1021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A5633266-910B-BD4F-A2D2-4FC2B5499F47}"/>
              </a:ext>
            </a:extLst>
          </p:cNvPr>
          <p:cNvSpPr/>
          <p:nvPr/>
        </p:nvSpPr>
        <p:spPr>
          <a:xfrm>
            <a:off x="1021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D9EEE566-A3A1-934E-91E4-D330B2C742A6}"/>
              </a:ext>
            </a:extLst>
          </p:cNvPr>
          <p:cNvSpPr/>
          <p:nvPr/>
        </p:nvSpPr>
        <p:spPr>
          <a:xfrm>
            <a:off x="1021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B65F2559-5DBB-A34D-9074-05F7E340434B}"/>
              </a:ext>
            </a:extLst>
          </p:cNvPr>
          <p:cNvSpPr/>
          <p:nvPr/>
        </p:nvSpPr>
        <p:spPr>
          <a:xfrm>
            <a:off x="1021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2A9608EE-E209-AE4D-A6EC-1E0A9840D636}"/>
              </a:ext>
            </a:extLst>
          </p:cNvPr>
          <p:cNvSpPr/>
          <p:nvPr/>
        </p:nvSpPr>
        <p:spPr>
          <a:xfrm>
            <a:off x="1085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289AAD57-CA15-1A47-822C-BB12ED82A479}"/>
              </a:ext>
            </a:extLst>
          </p:cNvPr>
          <p:cNvSpPr/>
          <p:nvPr/>
        </p:nvSpPr>
        <p:spPr>
          <a:xfrm>
            <a:off x="1085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3E377789-3EED-0D4F-82E5-E6995D505E89}"/>
              </a:ext>
            </a:extLst>
          </p:cNvPr>
          <p:cNvSpPr/>
          <p:nvPr/>
        </p:nvSpPr>
        <p:spPr>
          <a:xfrm>
            <a:off x="1085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0530F808-A1D7-6242-9091-5B4EC3FDBCCD}"/>
              </a:ext>
            </a:extLst>
          </p:cNvPr>
          <p:cNvSpPr/>
          <p:nvPr/>
        </p:nvSpPr>
        <p:spPr>
          <a:xfrm>
            <a:off x="1085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02A3A866-9E12-BF4F-9ED3-C14409E97309}"/>
              </a:ext>
            </a:extLst>
          </p:cNvPr>
          <p:cNvSpPr/>
          <p:nvPr/>
        </p:nvSpPr>
        <p:spPr>
          <a:xfrm>
            <a:off x="1085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graphicFrame>
        <p:nvGraphicFramePr>
          <p:cNvPr id="106" name="Table 105">
            <a:extLst>
              <a:ext uri="{FF2B5EF4-FFF2-40B4-BE49-F238E27FC236}">
                <a16:creationId xmlns:a16="http://schemas.microsoft.com/office/drawing/2014/main" xmlns="" id="{B2B126F3-24AB-994C-80BC-774F8073DF99}"/>
              </a:ext>
            </a:extLst>
          </p:cNvPr>
          <p:cNvGraphicFramePr>
            <a:graphicFrameLocks noGrp="1"/>
          </p:cNvGraphicFramePr>
          <p:nvPr/>
        </p:nvGraphicFramePr>
        <p:xfrm>
          <a:off x="350934" y="2790482"/>
          <a:ext cx="7232373" cy="3749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408351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05751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61888544"/>
                  </a:ext>
                </a:extLst>
              </a:tr>
            </a:tbl>
          </a:graphicData>
        </a:graphic>
      </p:graphicFrame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5661926A-FC7F-5644-9572-4F61DF2B2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3282975"/>
            <a:ext cx="442046" cy="450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68DF8943-EB65-2247-AE77-C0B4DCFD4B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0693" y="3299064"/>
            <a:ext cx="435228" cy="4500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xmlns="" id="{12C5127B-6956-7646-AE7B-138D260A24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4267" y="3282975"/>
            <a:ext cx="435228" cy="4500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xmlns="" id="{681B85B7-C2BF-BD46-9639-2564D289E4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3835482"/>
            <a:ext cx="442046" cy="4500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xmlns="" id="{4DFDAED4-3B9A-8949-9691-8B88312475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0693" y="3851571"/>
            <a:ext cx="435228" cy="4500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xmlns="" id="{EF8E1C1B-460E-EE42-84C5-F65FF9EF7F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4267" y="3835482"/>
            <a:ext cx="435228" cy="4500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xmlns="" id="{68379288-0C20-4243-B57B-7D1167BD9F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4396299"/>
            <a:ext cx="442046" cy="4500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xmlns="" id="{7D05E631-4E11-4148-9339-DD34550F50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0693" y="4412388"/>
            <a:ext cx="435228" cy="450000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xmlns="" id="{5C84FE66-D5FC-C642-BC74-24200DCF40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4267" y="4396299"/>
            <a:ext cx="435228" cy="45000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xmlns="" id="{7CE6F104-5D4A-B444-93EB-3469CD7452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4948806"/>
            <a:ext cx="442046" cy="450000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xmlns="" id="{4D0DE75A-8654-DC4B-81ED-A9E75019F7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0693" y="4964895"/>
            <a:ext cx="435228" cy="45000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xmlns="" id="{517AD027-AF50-234A-8C46-92D227010A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4267" y="4948806"/>
            <a:ext cx="435228" cy="450000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xmlns="" id="{C2501735-331E-5749-BE58-6D3E2645EF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3282975"/>
            <a:ext cx="442046" cy="45000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xmlns="" id="{BFCC9C5D-30B0-4E4D-BC27-FC9D981DD4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3835482"/>
            <a:ext cx="442046" cy="450000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xmlns="" id="{06E0FA4B-DBC5-2E44-86B5-FCF622256D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4396299"/>
            <a:ext cx="442046" cy="45000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xmlns="" id="{AF1D929D-64F9-8545-8FB8-7252BF931C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4948806"/>
            <a:ext cx="442046" cy="450000"/>
          </a:xfrm>
          <a:prstGeom prst="rect">
            <a:avLst/>
          </a:prstGeom>
        </p:spPr>
      </p:pic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xmlns="" id="{4BE88C28-063A-984A-8E2B-39259275BDE7}"/>
              </a:ext>
            </a:extLst>
          </p:cNvPr>
          <p:cNvCxnSpPr>
            <a:cxnSpLocks/>
          </p:cNvCxnSpPr>
          <p:nvPr/>
        </p:nvCxnSpPr>
        <p:spPr>
          <a:xfrm flipV="1">
            <a:off x="336186" y="5970463"/>
            <a:ext cx="7232373" cy="1364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" name="Picture 70">
            <a:extLst>
              <a:ext uri="{FF2B5EF4-FFF2-40B4-BE49-F238E27FC236}">
                <a16:creationId xmlns:a16="http://schemas.microsoft.com/office/drawing/2014/main" xmlns="" id="{B1C27FB7-B236-9345-9B6F-1C0F02D8A5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3282975"/>
            <a:ext cx="442046" cy="450000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xmlns="" id="{90C2B81E-24EE-5840-8983-114632B8B3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3835482"/>
            <a:ext cx="442046" cy="450000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xmlns="" id="{2EE13C86-5C64-A74B-B4CC-4DEF282C9C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4396299"/>
            <a:ext cx="442046" cy="450000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xmlns="" id="{64E48DF2-2621-A140-B114-9F5CEBF898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4948806"/>
            <a:ext cx="442046" cy="450000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xmlns="" id="{691BF1FF-7D04-D64C-8BF1-AC15F72A24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3160" y="6056878"/>
            <a:ext cx="442046" cy="450000"/>
          </a:xfrm>
          <a:prstGeom prst="rect">
            <a:avLst/>
          </a:prstGeom>
        </p:spPr>
      </p:pic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7515CF2-102A-FC4B-B91D-54ADA3401569}"/>
              </a:ext>
            </a:extLst>
          </p:cNvPr>
          <p:cNvSpPr/>
          <p:nvPr/>
        </p:nvSpPr>
        <p:spPr>
          <a:xfrm>
            <a:off x="831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15312841-63A6-D34F-B665-94113AAAEC52}"/>
              </a:ext>
            </a:extLst>
          </p:cNvPr>
          <p:cNvSpPr/>
          <p:nvPr/>
        </p:nvSpPr>
        <p:spPr>
          <a:xfrm>
            <a:off x="894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300414C7-AB04-3D45-8C33-C70E56E82BBD}"/>
              </a:ext>
            </a:extLst>
          </p:cNvPr>
          <p:cNvSpPr/>
          <p:nvPr/>
        </p:nvSpPr>
        <p:spPr>
          <a:xfrm>
            <a:off x="958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7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xmlns="" id="{51CE8719-0DFC-1E4B-8E1F-18D7DDB9F4BE}"/>
              </a:ext>
            </a:extLst>
          </p:cNvPr>
          <p:cNvSpPr/>
          <p:nvPr/>
        </p:nvSpPr>
        <p:spPr>
          <a:xfrm>
            <a:off x="1021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xmlns="" id="{E51D6026-7F7A-C341-9805-DB706BDEBA1E}"/>
              </a:ext>
            </a:extLst>
          </p:cNvPr>
          <p:cNvSpPr/>
          <p:nvPr/>
        </p:nvSpPr>
        <p:spPr>
          <a:xfrm>
            <a:off x="1085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xmlns="" id="{B0B7551B-0DFD-CF4D-BF2A-E950164706F2}"/>
              </a:ext>
            </a:extLst>
          </p:cNvPr>
          <p:cNvCxnSpPr>
            <a:cxnSpLocks/>
          </p:cNvCxnSpPr>
          <p:nvPr/>
        </p:nvCxnSpPr>
        <p:spPr>
          <a:xfrm>
            <a:off x="8946786" y="5977287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xmlns="" id="{C9DC12F0-6459-F94F-9C6E-97C673A105C5}"/>
              </a:ext>
            </a:extLst>
          </p:cNvPr>
          <p:cNvCxnSpPr>
            <a:cxnSpLocks/>
          </p:cNvCxnSpPr>
          <p:nvPr/>
        </p:nvCxnSpPr>
        <p:spPr>
          <a:xfrm>
            <a:off x="8946786" y="6572286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xmlns="" id="{406BAA7C-B4F0-FB4E-842A-6ABEA4520949}"/>
              </a:ext>
            </a:extLst>
          </p:cNvPr>
          <p:cNvCxnSpPr>
            <a:cxnSpLocks/>
          </p:cNvCxnSpPr>
          <p:nvPr/>
        </p:nvCxnSpPr>
        <p:spPr>
          <a:xfrm>
            <a:off x="8946786" y="4668978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AF72CA69-812F-7C42-BD0D-C88C5E26C1AC}"/>
              </a:ext>
            </a:extLst>
          </p:cNvPr>
          <p:cNvSpPr/>
          <p:nvPr/>
        </p:nvSpPr>
        <p:spPr>
          <a:xfrm>
            <a:off x="10873890" y="4701661"/>
            <a:ext cx="1114909" cy="635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OpenDyslexicAlta" pitchFamily="2" charset="77"/>
              </a:rPr>
              <a:t>(4 x 5)</a:t>
            </a:r>
          </a:p>
        </p:txBody>
      </p:sp>
      <p:pic>
        <p:nvPicPr>
          <p:cNvPr id="83" name="Picture 82">
            <a:extLst>
              <a:ext uri="{FF2B5EF4-FFF2-40B4-BE49-F238E27FC236}">
                <a16:creationId xmlns:a16="http://schemas.microsoft.com/office/drawing/2014/main" xmlns="" id="{AD12E65F-D818-394E-8208-AF244F6A00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5496093"/>
            <a:ext cx="442046" cy="450000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xmlns="" id="{4094CE1E-829B-8244-90C2-90AB74800F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0693" y="5512182"/>
            <a:ext cx="435228" cy="450000"/>
          </a:xfrm>
          <a:prstGeom prst="rect">
            <a:avLst/>
          </a:prstGeom>
        </p:spPr>
      </p:pic>
      <p:pic>
        <p:nvPicPr>
          <p:cNvPr id="90" name="Picture 89">
            <a:extLst>
              <a:ext uri="{FF2B5EF4-FFF2-40B4-BE49-F238E27FC236}">
                <a16:creationId xmlns:a16="http://schemas.microsoft.com/office/drawing/2014/main" xmlns="" id="{2DB47BBE-026B-7A46-A54A-563C647CBD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4267" y="5496093"/>
            <a:ext cx="435228" cy="450000"/>
          </a:xfrm>
          <a:prstGeom prst="rect">
            <a:avLst/>
          </a:prstGeom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xmlns="" id="{DA333430-5201-CD41-81D0-59CAD76D78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5496093"/>
            <a:ext cx="442046" cy="450000"/>
          </a:xfrm>
          <a:prstGeom prst="rect">
            <a:avLst/>
          </a:prstGeom>
        </p:spPr>
      </p:pic>
      <p:pic>
        <p:nvPicPr>
          <p:cNvPr id="92" name="Picture 91">
            <a:extLst>
              <a:ext uri="{FF2B5EF4-FFF2-40B4-BE49-F238E27FC236}">
                <a16:creationId xmlns:a16="http://schemas.microsoft.com/office/drawing/2014/main" xmlns="" id="{5C7A8E65-32DF-6347-AE17-E3343DD153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5496093"/>
            <a:ext cx="442046" cy="450000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xmlns="" id="{A3E01CEB-BF66-B54A-85D6-574E90CD3BCC}"/>
              </a:ext>
            </a:extLst>
          </p:cNvPr>
          <p:cNvSpPr/>
          <p:nvPr/>
        </p:nvSpPr>
        <p:spPr>
          <a:xfrm>
            <a:off x="5191579" y="3253733"/>
            <a:ext cx="1145077" cy="2678712"/>
          </a:xfrm>
          <a:prstGeom prst="roundRect">
            <a:avLst/>
          </a:prstGeom>
          <a:noFill/>
          <a:ln w="28575">
            <a:solidFill>
              <a:srgbClr val="7957D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Left Arrow 4">
            <a:extLst>
              <a:ext uri="{FF2B5EF4-FFF2-40B4-BE49-F238E27FC236}">
                <a16:creationId xmlns:a16="http://schemas.microsoft.com/office/drawing/2014/main" xmlns="" id="{73F20ED1-2E40-9748-9857-AA2EEAC87514}"/>
              </a:ext>
            </a:extLst>
          </p:cNvPr>
          <p:cNvSpPr/>
          <p:nvPr/>
        </p:nvSpPr>
        <p:spPr>
          <a:xfrm rot="20580919">
            <a:off x="4494514" y="5814383"/>
            <a:ext cx="804923" cy="326946"/>
          </a:xfrm>
          <a:prstGeom prst="leftArrow">
            <a:avLst/>
          </a:prstGeom>
          <a:solidFill>
            <a:srgbClr val="7957D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" name="Picture 80">
            <a:extLst>
              <a:ext uri="{FF2B5EF4-FFF2-40B4-BE49-F238E27FC236}">
                <a16:creationId xmlns:a16="http://schemas.microsoft.com/office/drawing/2014/main" xmlns="" id="{9FDEE136-478F-4E4E-AF1F-59C5728781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5726" y="3291847"/>
            <a:ext cx="435228" cy="450000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xmlns="" id="{157CE8CE-0F45-1240-8663-AE8D076C5C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300" y="3275758"/>
            <a:ext cx="435228" cy="450000"/>
          </a:xfrm>
          <a:prstGeom prst="rect">
            <a:avLst/>
          </a:prstGeom>
        </p:spPr>
      </p:pic>
      <p:pic>
        <p:nvPicPr>
          <p:cNvPr id="96" name="Picture 95">
            <a:extLst>
              <a:ext uri="{FF2B5EF4-FFF2-40B4-BE49-F238E27FC236}">
                <a16:creationId xmlns:a16="http://schemas.microsoft.com/office/drawing/2014/main" xmlns="" id="{3B0B8EF8-3C67-A14C-B47F-F084FEBB0C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5726" y="3844354"/>
            <a:ext cx="435228" cy="450000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xmlns="" id="{9F7C4013-8FB6-FB40-B4E5-2DD41034DD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300" y="3828265"/>
            <a:ext cx="435228" cy="450000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xmlns="" id="{4A4B7181-1240-5144-81B1-14EDB08EB7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5726" y="4405171"/>
            <a:ext cx="435228" cy="450000"/>
          </a:xfrm>
          <a:prstGeom prst="rect">
            <a:avLst/>
          </a:prstGeom>
        </p:spPr>
      </p:pic>
      <p:pic>
        <p:nvPicPr>
          <p:cNvPr id="99" name="Picture 98">
            <a:extLst>
              <a:ext uri="{FF2B5EF4-FFF2-40B4-BE49-F238E27FC236}">
                <a16:creationId xmlns:a16="http://schemas.microsoft.com/office/drawing/2014/main" xmlns="" id="{D672395A-C861-C74D-93C7-15D7514930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300" y="4389082"/>
            <a:ext cx="435228" cy="450000"/>
          </a:xfrm>
          <a:prstGeom prst="rect">
            <a:avLst/>
          </a:prstGeom>
        </p:spPr>
      </p:pic>
      <p:pic>
        <p:nvPicPr>
          <p:cNvPr id="100" name="Picture 99">
            <a:extLst>
              <a:ext uri="{FF2B5EF4-FFF2-40B4-BE49-F238E27FC236}">
                <a16:creationId xmlns:a16="http://schemas.microsoft.com/office/drawing/2014/main" xmlns="" id="{9A5ABD27-F267-7F4A-9E40-CA200B7171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5726" y="4957678"/>
            <a:ext cx="435228" cy="450000"/>
          </a:xfrm>
          <a:prstGeom prst="rect">
            <a:avLst/>
          </a:prstGeom>
        </p:spPr>
      </p:pic>
      <p:pic>
        <p:nvPicPr>
          <p:cNvPr id="101" name="Picture 100">
            <a:extLst>
              <a:ext uri="{FF2B5EF4-FFF2-40B4-BE49-F238E27FC236}">
                <a16:creationId xmlns:a16="http://schemas.microsoft.com/office/drawing/2014/main" xmlns="" id="{204D2CD0-624C-BB40-AFFD-37FC79EC1C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300" y="4941589"/>
            <a:ext cx="435228" cy="450000"/>
          </a:xfrm>
          <a:prstGeom prst="rect">
            <a:avLst/>
          </a:prstGeom>
        </p:spPr>
      </p:pic>
      <p:pic>
        <p:nvPicPr>
          <p:cNvPr id="102" name="Picture 101">
            <a:extLst>
              <a:ext uri="{FF2B5EF4-FFF2-40B4-BE49-F238E27FC236}">
                <a16:creationId xmlns:a16="http://schemas.microsoft.com/office/drawing/2014/main" xmlns="" id="{015E6661-D6FD-E441-8298-7126AEE7D4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5726" y="5504965"/>
            <a:ext cx="435228" cy="450000"/>
          </a:xfrm>
          <a:prstGeom prst="rect">
            <a:avLst/>
          </a:prstGeom>
        </p:spPr>
      </p:pic>
      <p:pic>
        <p:nvPicPr>
          <p:cNvPr id="103" name="Picture 102">
            <a:extLst>
              <a:ext uri="{FF2B5EF4-FFF2-40B4-BE49-F238E27FC236}">
                <a16:creationId xmlns:a16="http://schemas.microsoft.com/office/drawing/2014/main" xmlns="" id="{3DC4F54C-1089-3A4A-B5D4-430EBB9F85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300" y="5488876"/>
            <a:ext cx="435228" cy="450000"/>
          </a:xfrm>
          <a:prstGeom prst="rect">
            <a:avLst/>
          </a:prstGeom>
        </p:spPr>
      </p:pic>
      <p:sp>
        <p:nvSpPr>
          <p:cNvPr id="104" name="Rounded Rectangle 103">
            <a:extLst>
              <a:ext uri="{FF2B5EF4-FFF2-40B4-BE49-F238E27FC236}">
                <a16:creationId xmlns:a16="http://schemas.microsoft.com/office/drawing/2014/main" xmlns="" id="{5F2D07AF-7A06-6648-B074-09C999552C2C}"/>
              </a:ext>
            </a:extLst>
          </p:cNvPr>
          <p:cNvSpPr/>
          <p:nvPr/>
        </p:nvSpPr>
        <p:spPr>
          <a:xfrm>
            <a:off x="6386612" y="3246516"/>
            <a:ext cx="1145077" cy="2678712"/>
          </a:xfrm>
          <a:prstGeom prst="roundRect">
            <a:avLst/>
          </a:prstGeom>
          <a:noFill/>
          <a:ln w="28575">
            <a:solidFill>
              <a:srgbClr val="7957D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pic>
        <p:nvPicPr>
          <p:cNvPr id="105" name="Picture 104">
            <a:extLst>
              <a:ext uri="{FF2B5EF4-FFF2-40B4-BE49-F238E27FC236}">
                <a16:creationId xmlns:a16="http://schemas.microsoft.com/office/drawing/2014/main" xmlns="" id="{ED262521-19AF-BE4A-A4FA-314819DE12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9065" y="6054102"/>
            <a:ext cx="442046" cy="450000"/>
          </a:xfrm>
          <a:prstGeom prst="rect">
            <a:avLst/>
          </a:prstGeom>
        </p:spPr>
      </p:pic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AC95862A-395F-FC46-A210-05A5C1E40E0D}"/>
              </a:ext>
            </a:extLst>
          </p:cNvPr>
          <p:cNvSpPr/>
          <p:nvPr/>
        </p:nvSpPr>
        <p:spPr>
          <a:xfrm>
            <a:off x="8322839" y="5319965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5460615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2-digit numbers by 1-digit numbers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50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chart and counters to help you complete the calculation below: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4DB0AE0-E3FA-C64A-915A-1EE46D42A627}"/>
              </a:ext>
            </a:extLst>
          </p:cNvPr>
          <p:cNvSpPr/>
          <p:nvPr/>
        </p:nvSpPr>
        <p:spPr>
          <a:xfrm>
            <a:off x="831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511D412A-BD09-6442-A589-1D74DE181AE9}"/>
              </a:ext>
            </a:extLst>
          </p:cNvPr>
          <p:cNvSpPr/>
          <p:nvPr/>
        </p:nvSpPr>
        <p:spPr>
          <a:xfrm>
            <a:off x="831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6BE6904-B6A5-FB41-81CF-FE28A2DD41D2}"/>
              </a:ext>
            </a:extLst>
          </p:cNvPr>
          <p:cNvSpPr/>
          <p:nvPr/>
        </p:nvSpPr>
        <p:spPr>
          <a:xfrm>
            <a:off x="831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A8BA4DC2-9081-B84F-83BD-D071F7BD0673}"/>
              </a:ext>
            </a:extLst>
          </p:cNvPr>
          <p:cNvSpPr/>
          <p:nvPr/>
        </p:nvSpPr>
        <p:spPr>
          <a:xfrm>
            <a:off x="831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4B87E3A8-55BC-244F-AC7D-0FFD3A9E7020}"/>
              </a:ext>
            </a:extLst>
          </p:cNvPr>
          <p:cNvSpPr/>
          <p:nvPr/>
        </p:nvSpPr>
        <p:spPr>
          <a:xfrm>
            <a:off x="831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593DA9A9-1E9A-ED41-97AE-778D96C2103A}"/>
              </a:ext>
            </a:extLst>
          </p:cNvPr>
          <p:cNvSpPr/>
          <p:nvPr/>
        </p:nvSpPr>
        <p:spPr>
          <a:xfrm>
            <a:off x="894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D3CF20D3-8FA4-8C4C-A054-850E82E0E631}"/>
              </a:ext>
            </a:extLst>
          </p:cNvPr>
          <p:cNvSpPr/>
          <p:nvPr/>
        </p:nvSpPr>
        <p:spPr>
          <a:xfrm>
            <a:off x="894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0A155F16-D43B-9D42-8787-58C71A36E3F6}"/>
              </a:ext>
            </a:extLst>
          </p:cNvPr>
          <p:cNvSpPr/>
          <p:nvPr/>
        </p:nvSpPr>
        <p:spPr>
          <a:xfrm>
            <a:off x="894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B94E0B39-077D-4D46-86BA-E1447348DD2D}"/>
              </a:ext>
            </a:extLst>
          </p:cNvPr>
          <p:cNvSpPr/>
          <p:nvPr/>
        </p:nvSpPr>
        <p:spPr>
          <a:xfrm>
            <a:off x="894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4F0B6217-4A44-6548-9224-772F9B4F63B9}"/>
              </a:ext>
            </a:extLst>
          </p:cNvPr>
          <p:cNvSpPr/>
          <p:nvPr/>
        </p:nvSpPr>
        <p:spPr>
          <a:xfrm>
            <a:off x="894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88399BF7-80D8-E040-B8B3-BFFA93D7CBD4}"/>
              </a:ext>
            </a:extLst>
          </p:cNvPr>
          <p:cNvSpPr/>
          <p:nvPr/>
        </p:nvSpPr>
        <p:spPr>
          <a:xfrm>
            <a:off x="958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E4E7FC3E-20ED-BE4A-967C-4CDFD96E36FD}"/>
              </a:ext>
            </a:extLst>
          </p:cNvPr>
          <p:cNvSpPr/>
          <p:nvPr/>
        </p:nvSpPr>
        <p:spPr>
          <a:xfrm>
            <a:off x="958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6E1FA2D7-A352-4B49-B02D-C1D575D9B81D}"/>
              </a:ext>
            </a:extLst>
          </p:cNvPr>
          <p:cNvSpPr/>
          <p:nvPr/>
        </p:nvSpPr>
        <p:spPr>
          <a:xfrm>
            <a:off x="958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7BE8A7F4-939B-B747-B69B-B221ACAC2874}"/>
              </a:ext>
            </a:extLst>
          </p:cNvPr>
          <p:cNvSpPr/>
          <p:nvPr/>
        </p:nvSpPr>
        <p:spPr>
          <a:xfrm>
            <a:off x="958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139B2285-1852-F141-89FC-7357388E1D33}"/>
              </a:ext>
            </a:extLst>
          </p:cNvPr>
          <p:cNvSpPr/>
          <p:nvPr/>
        </p:nvSpPr>
        <p:spPr>
          <a:xfrm>
            <a:off x="958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AB122D4-F853-844C-9170-24A4CEDA6A08}"/>
              </a:ext>
            </a:extLst>
          </p:cNvPr>
          <p:cNvSpPr/>
          <p:nvPr/>
        </p:nvSpPr>
        <p:spPr>
          <a:xfrm>
            <a:off x="1021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C83B3266-9F32-4C44-AFE9-BC2942DEB723}"/>
              </a:ext>
            </a:extLst>
          </p:cNvPr>
          <p:cNvSpPr/>
          <p:nvPr/>
        </p:nvSpPr>
        <p:spPr>
          <a:xfrm>
            <a:off x="1021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A5633266-910B-BD4F-A2D2-4FC2B5499F47}"/>
              </a:ext>
            </a:extLst>
          </p:cNvPr>
          <p:cNvSpPr/>
          <p:nvPr/>
        </p:nvSpPr>
        <p:spPr>
          <a:xfrm>
            <a:off x="1021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D9EEE566-A3A1-934E-91E4-D330B2C742A6}"/>
              </a:ext>
            </a:extLst>
          </p:cNvPr>
          <p:cNvSpPr/>
          <p:nvPr/>
        </p:nvSpPr>
        <p:spPr>
          <a:xfrm>
            <a:off x="1021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B65F2559-5DBB-A34D-9074-05F7E340434B}"/>
              </a:ext>
            </a:extLst>
          </p:cNvPr>
          <p:cNvSpPr/>
          <p:nvPr/>
        </p:nvSpPr>
        <p:spPr>
          <a:xfrm>
            <a:off x="1021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2A9608EE-E209-AE4D-A6EC-1E0A9840D636}"/>
              </a:ext>
            </a:extLst>
          </p:cNvPr>
          <p:cNvSpPr/>
          <p:nvPr/>
        </p:nvSpPr>
        <p:spPr>
          <a:xfrm>
            <a:off x="1085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289AAD57-CA15-1A47-822C-BB12ED82A479}"/>
              </a:ext>
            </a:extLst>
          </p:cNvPr>
          <p:cNvSpPr/>
          <p:nvPr/>
        </p:nvSpPr>
        <p:spPr>
          <a:xfrm>
            <a:off x="1085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3E377789-3EED-0D4F-82E5-E6995D505E89}"/>
              </a:ext>
            </a:extLst>
          </p:cNvPr>
          <p:cNvSpPr/>
          <p:nvPr/>
        </p:nvSpPr>
        <p:spPr>
          <a:xfrm>
            <a:off x="1085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0530F808-A1D7-6242-9091-5B4EC3FDBCCD}"/>
              </a:ext>
            </a:extLst>
          </p:cNvPr>
          <p:cNvSpPr/>
          <p:nvPr/>
        </p:nvSpPr>
        <p:spPr>
          <a:xfrm>
            <a:off x="1085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02A3A866-9E12-BF4F-9ED3-C14409E97309}"/>
              </a:ext>
            </a:extLst>
          </p:cNvPr>
          <p:cNvSpPr/>
          <p:nvPr/>
        </p:nvSpPr>
        <p:spPr>
          <a:xfrm>
            <a:off x="1085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graphicFrame>
        <p:nvGraphicFramePr>
          <p:cNvPr id="106" name="Table 105">
            <a:extLst>
              <a:ext uri="{FF2B5EF4-FFF2-40B4-BE49-F238E27FC236}">
                <a16:creationId xmlns:a16="http://schemas.microsoft.com/office/drawing/2014/main" xmlns="" id="{B2B126F3-24AB-994C-80BC-774F8073DF99}"/>
              </a:ext>
            </a:extLst>
          </p:cNvPr>
          <p:cNvGraphicFramePr>
            <a:graphicFrameLocks noGrp="1"/>
          </p:cNvGraphicFramePr>
          <p:nvPr/>
        </p:nvGraphicFramePr>
        <p:xfrm>
          <a:off x="350934" y="2790482"/>
          <a:ext cx="7232373" cy="3749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408351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05751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61888544"/>
                  </a:ext>
                </a:extLst>
              </a:tr>
            </a:tbl>
          </a:graphicData>
        </a:graphic>
      </p:graphicFrame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5661926A-FC7F-5644-9572-4F61DF2B2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3282975"/>
            <a:ext cx="442046" cy="450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68DF8943-EB65-2247-AE77-C0B4DCFD4B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0693" y="3299064"/>
            <a:ext cx="435228" cy="4500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xmlns="" id="{12C5127B-6956-7646-AE7B-138D260A24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4267" y="3282975"/>
            <a:ext cx="435228" cy="4500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xmlns="" id="{681B85B7-C2BF-BD46-9639-2564D289E4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3835482"/>
            <a:ext cx="442046" cy="4500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xmlns="" id="{4DFDAED4-3B9A-8949-9691-8B88312475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0693" y="3851571"/>
            <a:ext cx="435228" cy="4500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xmlns="" id="{EF8E1C1B-460E-EE42-84C5-F65FF9EF7F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4267" y="3835482"/>
            <a:ext cx="435228" cy="4500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xmlns="" id="{68379288-0C20-4243-B57B-7D1167BD9F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4396299"/>
            <a:ext cx="442046" cy="4500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xmlns="" id="{7D05E631-4E11-4148-9339-DD34550F50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0693" y="4412388"/>
            <a:ext cx="435228" cy="450000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xmlns="" id="{5C84FE66-D5FC-C642-BC74-24200DCF40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4267" y="4396299"/>
            <a:ext cx="435228" cy="45000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xmlns="" id="{7CE6F104-5D4A-B444-93EB-3469CD7452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4948806"/>
            <a:ext cx="442046" cy="450000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xmlns="" id="{4D0DE75A-8654-DC4B-81ED-A9E75019F7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0693" y="4964895"/>
            <a:ext cx="435228" cy="45000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xmlns="" id="{517AD027-AF50-234A-8C46-92D227010A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4267" y="4948806"/>
            <a:ext cx="435228" cy="450000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xmlns="" id="{C2501735-331E-5749-BE58-6D3E2645EF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3282975"/>
            <a:ext cx="442046" cy="45000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xmlns="" id="{BFCC9C5D-30B0-4E4D-BC27-FC9D981DD4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3835482"/>
            <a:ext cx="442046" cy="450000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xmlns="" id="{06E0FA4B-DBC5-2E44-86B5-FCF622256D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4396299"/>
            <a:ext cx="442046" cy="45000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xmlns="" id="{AF1D929D-64F9-8545-8FB8-7252BF931C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4948806"/>
            <a:ext cx="442046" cy="450000"/>
          </a:xfrm>
          <a:prstGeom prst="rect">
            <a:avLst/>
          </a:prstGeom>
        </p:spPr>
      </p:pic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xmlns="" id="{4BE88C28-063A-984A-8E2B-39259275BDE7}"/>
              </a:ext>
            </a:extLst>
          </p:cNvPr>
          <p:cNvCxnSpPr>
            <a:cxnSpLocks/>
          </p:cNvCxnSpPr>
          <p:nvPr/>
        </p:nvCxnSpPr>
        <p:spPr>
          <a:xfrm flipV="1">
            <a:off x="336186" y="5970463"/>
            <a:ext cx="7232373" cy="1364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" name="Picture 70">
            <a:extLst>
              <a:ext uri="{FF2B5EF4-FFF2-40B4-BE49-F238E27FC236}">
                <a16:creationId xmlns:a16="http://schemas.microsoft.com/office/drawing/2014/main" xmlns="" id="{B1C27FB7-B236-9345-9B6F-1C0F02D8A5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3282975"/>
            <a:ext cx="442046" cy="450000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xmlns="" id="{90C2B81E-24EE-5840-8983-114632B8B3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3835482"/>
            <a:ext cx="442046" cy="450000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xmlns="" id="{2EE13C86-5C64-A74B-B4CC-4DEF282C9C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4396299"/>
            <a:ext cx="442046" cy="450000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xmlns="" id="{64E48DF2-2621-A140-B114-9F5CEBF898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4948806"/>
            <a:ext cx="442046" cy="450000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xmlns="" id="{691BF1FF-7D04-D64C-8BF1-AC15F72A24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3160" y="6056878"/>
            <a:ext cx="442046" cy="450000"/>
          </a:xfrm>
          <a:prstGeom prst="rect">
            <a:avLst/>
          </a:prstGeom>
        </p:spPr>
      </p:pic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7515CF2-102A-FC4B-B91D-54ADA3401569}"/>
              </a:ext>
            </a:extLst>
          </p:cNvPr>
          <p:cNvSpPr/>
          <p:nvPr/>
        </p:nvSpPr>
        <p:spPr>
          <a:xfrm>
            <a:off x="831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15312841-63A6-D34F-B665-94113AAAEC52}"/>
              </a:ext>
            </a:extLst>
          </p:cNvPr>
          <p:cNvSpPr/>
          <p:nvPr/>
        </p:nvSpPr>
        <p:spPr>
          <a:xfrm>
            <a:off x="894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300414C7-AB04-3D45-8C33-C70E56E82BBD}"/>
              </a:ext>
            </a:extLst>
          </p:cNvPr>
          <p:cNvSpPr/>
          <p:nvPr/>
        </p:nvSpPr>
        <p:spPr>
          <a:xfrm>
            <a:off x="958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7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xmlns="" id="{51CE8719-0DFC-1E4B-8E1F-18D7DDB9F4BE}"/>
              </a:ext>
            </a:extLst>
          </p:cNvPr>
          <p:cNvSpPr/>
          <p:nvPr/>
        </p:nvSpPr>
        <p:spPr>
          <a:xfrm>
            <a:off x="1021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xmlns="" id="{E51D6026-7F7A-C341-9805-DB706BDEBA1E}"/>
              </a:ext>
            </a:extLst>
          </p:cNvPr>
          <p:cNvSpPr/>
          <p:nvPr/>
        </p:nvSpPr>
        <p:spPr>
          <a:xfrm>
            <a:off x="1085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xmlns="" id="{B0B7551B-0DFD-CF4D-BF2A-E950164706F2}"/>
              </a:ext>
            </a:extLst>
          </p:cNvPr>
          <p:cNvCxnSpPr>
            <a:cxnSpLocks/>
          </p:cNvCxnSpPr>
          <p:nvPr/>
        </p:nvCxnSpPr>
        <p:spPr>
          <a:xfrm>
            <a:off x="8946786" y="5977287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xmlns="" id="{C9DC12F0-6459-F94F-9C6E-97C673A105C5}"/>
              </a:ext>
            </a:extLst>
          </p:cNvPr>
          <p:cNvCxnSpPr>
            <a:cxnSpLocks/>
          </p:cNvCxnSpPr>
          <p:nvPr/>
        </p:nvCxnSpPr>
        <p:spPr>
          <a:xfrm>
            <a:off x="8946786" y="6572286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xmlns="" id="{406BAA7C-B4F0-FB4E-842A-6ABEA4520949}"/>
              </a:ext>
            </a:extLst>
          </p:cNvPr>
          <p:cNvCxnSpPr>
            <a:cxnSpLocks/>
          </p:cNvCxnSpPr>
          <p:nvPr/>
        </p:nvCxnSpPr>
        <p:spPr>
          <a:xfrm>
            <a:off x="8946786" y="4668978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AF72CA69-812F-7C42-BD0D-C88C5E26C1AC}"/>
              </a:ext>
            </a:extLst>
          </p:cNvPr>
          <p:cNvSpPr/>
          <p:nvPr/>
        </p:nvSpPr>
        <p:spPr>
          <a:xfrm>
            <a:off x="10873890" y="4701661"/>
            <a:ext cx="1114909" cy="635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OpenDyslexicAlta" pitchFamily="2" charset="77"/>
              </a:rPr>
              <a:t>(4 x 5)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DE7BDD06-D819-3A4D-A2FC-1FA8BB6BA9D9}"/>
              </a:ext>
            </a:extLst>
          </p:cNvPr>
          <p:cNvSpPr/>
          <p:nvPr/>
        </p:nvSpPr>
        <p:spPr>
          <a:xfrm>
            <a:off x="10884943" y="5319965"/>
            <a:ext cx="112596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OpenDyslexicAlta" pitchFamily="2" charset="77"/>
              </a:rPr>
              <a:t>(30 x 5)</a:t>
            </a:r>
          </a:p>
        </p:txBody>
      </p:sp>
      <p:pic>
        <p:nvPicPr>
          <p:cNvPr id="83" name="Picture 82">
            <a:extLst>
              <a:ext uri="{FF2B5EF4-FFF2-40B4-BE49-F238E27FC236}">
                <a16:creationId xmlns:a16="http://schemas.microsoft.com/office/drawing/2014/main" xmlns="" id="{AD12E65F-D818-394E-8208-AF244F6A00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5496093"/>
            <a:ext cx="442046" cy="450000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xmlns="" id="{4094CE1E-829B-8244-90C2-90AB74800F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0693" y="5512182"/>
            <a:ext cx="435228" cy="450000"/>
          </a:xfrm>
          <a:prstGeom prst="rect">
            <a:avLst/>
          </a:prstGeom>
        </p:spPr>
      </p:pic>
      <p:pic>
        <p:nvPicPr>
          <p:cNvPr id="90" name="Picture 89">
            <a:extLst>
              <a:ext uri="{FF2B5EF4-FFF2-40B4-BE49-F238E27FC236}">
                <a16:creationId xmlns:a16="http://schemas.microsoft.com/office/drawing/2014/main" xmlns="" id="{2DB47BBE-026B-7A46-A54A-563C647CBD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4267" y="5496093"/>
            <a:ext cx="435228" cy="450000"/>
          </a:xfrm>
          <a:prstGeom prst="rect">
            <a:avLst/>
          </a:prstGeom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xmlns="" id="{DA333430-5201-CD41-81D0-59CAD76D78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5496093"/>
            <a:ext cx="442046" cy="450000"/>
          </a:xfrm>
          <a:prstGeom prst="rect">
            <a:avLst/>
          </a:prstGeom>
        </p:spPr>
      </p:pic>
      <p:pic>
        <p:nvPicPr>
          <p:cNvPr id="92" name="Picture 91">
            <a:extLst>
              <a:ext uri="{FF2B5EF4-FFF2-40B4-BE49-F238E27FC236}">
                <a16:creationId xmlns:a16="http://schemas.microsoft.com/office/drawing/2014/main" xmlns="" id="{5C7A8E65-32DF-6347-AE17-E3343DD153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5496093"/>
            <a:ext cx="442046" cy="450000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xmlns="" id="{A3E01CEB-BF66-B54A-85D6-574E90CD3BCC}"/>
              </a:ext>
            </a:extLst>
          </p:cNvPr>
          <p:cNvSpPr/>
          <p:nvPr/>
        </p:nvSpPr>
        <p:spPr>
          <a:xfrm>
            <a:off x="5191579" y="3253733"/>
            <a:ext cx="1145077" cy="2678712"/>
          </a:xfrm>
          <a:prstGeom prst="roundRect">
            <a:avLst/>
          </a:prstGeom>
          <a:noFill/>
          <a:ln w="28575">
            <a:solidFill>
              <a:srgbClr val="7957D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Left Arrow 4">
            <a:extLst>
              <a:ext uri="{FF2B5EF4-FFF2-40B4-BE49-F238E27FC236}">
                <a16:creationId xmlns:a16="http://schemas.microsoft.com/office/drawing/2014/main" xmlns="" id="{73F20ED1-2E40-9748-9857-AA2EEAC87514}"/>
              </a:ext>
            </a:extLst>
          </p:cNvPr>
          <p:cNvSpPr/>
          <p:nvPr/>
        </p:nvSpPr>
        <p:spPr>
          <a:xfrm rot="20580919">
            <a:off x="4494514" y="5814383"/>
            <a:ext cx="804923" cy="326946"/>
          </a:xfrm>
          <a:prstGeom prst="leftArrow">
            <a:avLst/>
          </a:prstGeom>
          <a:solidFill>
            <a:srgbClr val="7957D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" name="Picture 80">
            <a:extLst>
              <a:ext uri="{FF2B5EF4-FFF2-40B4-BE49-F238E27FC236}">
                <a16:creationId xmlns:a16="http://schemas.microsoft.com/office/drawing/2014/main" xmlns="" id="{9FDEE136-478F-4E4E-AF1F-59C5728781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5726" y="3291847"/>
            <a:ext cx="435228" cy="450000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xmlns="" id="{157CE8CE-0F45-1240-8663-AE8D076C5C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300" y="3275758"/>
            <a:ext cx="435228" cy="450000"/>
          </a:xfrm>
          <a:prstGeom prst="rect">
            <a:avLst/>
          </a:prstGeom>
        </p:spPr>
      </p:pic>
      <p:pic>
        <p:nvPicPr>
          <p:cNvPr id="96" name="Picture 95">
            <a:extLst>
              <a:ext uri="{FF2B5EF4-FFF2-40B4-BE49-F238E27FC236}">
                <a16:creationId xmlns:a16="http://schemas.microsoft.com/office/drawing/2014/main" xmlns="" id="{3B0B8EF8-3C67-A14C-B47F-F084FEBB0C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5726" y="3844354"/>
            <a:ext cx="435228" cy="450000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xmlns="" id="{9F7C4013-8FB6-FB40-B4E5-2DD41034DD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300" y="3828265"/>
            <a:ext cx="435228" cy="450000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xmlns="" id="{4A4B7181-1240-5144-81B1-14EDB08EB7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5726" y="4405171"/>
            <a:ext cx="435228" cy="450000"/>
          </a:xfrm>
          <a:prstGeom prst="rect">
            <a:avLst/>
          </a:prstGeom>
        </p:spPr>
      </p:pic>
      <p:pic>
        <p:nvPicPr>
          <p:cNvPr id="99" name="Picture 98">
            <a:extLst>
              <a:ext uri="{FF2B5EF4-FFF2-40B4-BE49-F238E27FC236}">
                <a16:creationId xmlns:a16="http://schemas.microsoft.com/office/drawing/2014/main" xmlns="" id="{D672395A-C861-C74D-93C7-15D7514930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300" y="4389082"/>
            <a:ext cx="435228" cy="450000"/>
          </a:xfrm>
          <a:prstGeom prst="rect">
            <a:avLst/>
          </a:prstGeom>
        </p:spPr>
      </p:pic>
      <p:pic>
        <p:nvPicPr>
          <p:cNvPr id="100" name="Picture 99">
            <a:extLst>
              <a:ext uri="{FF2B5EF4-FFF2-40B4-BE49-F238E27FC236}">
                <a16:creationId xmlns:a16="http://schemas.microsoft.com/office/drawing/2014/main" xmlns="" id="{9A5ABD27-F267-7F4A-9E40-CA200B7171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5726" y="4957678"/>
            <a:ext cx="435228" cy="450000"/>
          </a:xfrm>
          <a:prstGeom prst="rect">
            <a:avLst/>
          </a:prstGeom>
        </p:spPr>
      </p:pic>
      <p:pic>
        <p:nvPicPr>
          <p:cNvPr id="101" name="Picture 100">
            <a:extLst>
              <a:ext uri="{FF2B5EF4-FFF2-40B4-BE49-F238E27FC236}">
                <a16:creationId xmlns:a16="http://schemas.microsoft.com/office/drawing/2014/main" xmlns="" id="{204D2CD0-624C-BB40-AFFD-37FC79EC1C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300" y="4941589"/>
            <a:ext cx="435228" cy="450000"/>
          </a:xfrm>
          <a:prstGeom prst="rect">
            <a:avLst/>
          </a:prstGeom>
        </p:spPr>
      </p:pic>
      <p:pic>
        <p:nvPicPr>
          <p:cNvPr id="102" name="Picture 101">
            <a:extLst>
              <a:ext uri="{FF2B5EF4-FFF2-40B4-BE49-F238E27FC236}">
                <a16:creationId xmlns:a16="http://schemas.microsoft.com/office/drawing/2014/main" xmlns="" id="{015E6661-D6FD-E441-8298-7126AEE7D4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5726" y="5504965"/>
            <a:ext cx="435228" cy="450000"/>
          </a:xfrm>
          <a:prstGeom prst="rect">
            <a:avLst/>
          </a:prstGeom>
        </p:spPr>
      </p:pic>
      <p:pic>
        <p:nvPicPr>
          <p:cNvPr id="103" name="Picture 102">
            <a:extLst>
              <a:ext uri="{FF2B5EF4-FFF2-40B4-BE49-F238E27FC236}">
                <a16:creationId xmlns:a16="http://schemas.microsoft.com/office/drawing/2014/main" xmlns="" id="{3DC4F54C-1089-3A4A-B5D4-430EBB9F85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300" y="5488876"/>
            <a:ext cx="435228" cy="450000"/>
          </a:xfrm>
          <a:prstGeom prst="rect">
            <a:avLst/>
          </a:prstGeom>
        </p:spPr>
      </p:pic>
      <p:sp>
        <p:nvSpPr>
          <p:cNvPr id="104" name="Rounded Rectangle 103">
            <a:extLst>
              <a:ext uri="{FF2B5EF4-FFF2-40B4-BE49-F238E27FC236}">
                <a16:creationId xmlns:a16="http://schemas.microsoft.com/office/drawing/2014/main" xmlns="" id="{5F2D07AF-7A06-6648-B074-09C999552C2C}"/>
              </a:ext>
            </a:extLst>
          </p:cNvPr>
          <p:cNvSpPr/>
          <p:nvPr/>
        </p:nvSpPr>
        <p:spPr>
          <a:xfrm>
            <a:off x="6386612" y="3246516"/>
            <a:ext cx="1145077" cy="2678712"/>
          </a:xfrm>
          <a:prstGeom prst="roundRect">
            <a:avLst/>
          </a:prstGeom>
          <a:noFill/>
          <a:ln w="28575">
            <a:solidFill>
              <a:srgbClr val="7957D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pic>
        <p:nvPicPr>
          <p:cNvPr id="105" name="Picture 104">
            <a:extLst>
              <a:ext uri="{FF2B5EF4-FFF2-40B4-BE49-F238E27FC236}">
                <a16:creationId xmlns:a16="http://schemas.microsoft.com/office/drawing/2014/main" xmlns="" id="{ED262521-19AF-BE4A-A4FA-314819DE12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9065" y="6054102"/>
            <a:ext cx="442046" cy="450000"/>
          </a:xfrm>
          <a:prstGeom prst="rect">
            <a:avLst/>
          </a:prstGeom>
        </p:spPr>
      </p:pic>
      <p:sp>
        <p:nvSpPr>
          <p:cNvPr id="93" name="Rectangle 92">
            <a:extLst>
              <a:ext uri="{FF2B5EF4-FFF2-40B4-BE49-F238E27FC236}">
                <a16:creationId xmlns:a16="http://schemas.microsoft.com/office/drawing/2014/main" xmlns="" id="{155524D2-9097-4346-A7B7-A4EA9FD3EF94}"/>
              </a:ext>
            </a:extLst>
          </p:cNvPr>
          <p:cNvSpPr/>
          <p:nvPr/>
        </p:nvSpPr>
        <p:spPr>
          <a:xfrm>
            <a:off x="8322839" y="5319965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86222044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2-digit numbers by 1-digit numbers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50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chart and counters to help you complete the calculation below: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4DB0AE0-E3FA-C64A-915A-1EE46D42A627}"/>
              </a:ext>
            </a:extLst>
          </p:cNvPr>
          <p:cNvSpPr/>
          <p:nvPr/>
        </p:nvSpPr>
        <p:spPr>
          <a:xfrm>
            <a:off x="831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511D412A-BD09-6442-A589-1D74DE181AE9}"/>
              </a:ext>
            </a:extLst>
          </p:cNvPr>
          <p:cNvSpPr/>
          <p:nvPr/>
        </p:nvSpPr>
        <p:spPr>
          <a:xfrm>
            <a:off x="831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6BE6904-B6A5-FB41-81CF-FE28A2DD41D2}"/>
              </a:ext>
            </a:extLst>
          </p:cNvPr>
          <p:cNvSpPr/>
          <p:nvPr/>
        </p:nvSpPr>
        <p:spPr>
          <a:xfrm>
            <a:off x="831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A8BA4DC2-9081-B84F-83BD-D071F7BD0673}"/>
              </a:ext>
            </a:extLst>
          </p:cNvPr>
          <p:cNvSpPr/>
          <p:nvPr/>
        </p:nvSpPr>
        <p:spPr>
          <a:xfrm>
            <a:off x="831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4B87E3A8-55BC-244F-AC7D-0FFD3A9E7020}"/>
              </a:ext>
            </a:extLst>
          </p:cNvPr>
          <p:cNvSpPr/>
          <p:nvPr/>
        </p:nvSpPr>
        <p:spPr>
          <a:xfrm>
            <a:off x="831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593DA9A9-1E9A-ED41-97AE-778D96C2103A}"/>
              </a:ext>
            </a:extLst>
          </p:cNvPr>
          <p:cNvSpPr/>
          <p:nvPr/>
        </p:nvSpPr>
        <p:spPr>
          <a:xfrm>
            <a:off x="894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D3CF20D3-8FA4-8C4C-A054-850E82E0E631}"/>
              </a:ext>
            </a:extLst>
          </p:cNvPr>
          <p:cNvSpPr/>
          <p:nvPr/>
        </p:nvSpPr>
        <p:spPr>
          <a:xfrm>
            <a:off x="894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0A155F16-D43B-9D42-8787-58C71A36E3F6}"/>
              </a:ext>
            </a:extLst>
          </p:cNvPr>
          <p:cNvSpPr/>
          <p:nvPr/>
        </p:nvSpPr>
        <p:spPr>
          <a:xfrm>
            <a:off x="894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B94E0B39-077D-4D46-86BA-E1447348DD2D}"/>
              </a:ext>
            </a:extLst>
          </p:cNvPr>
          <p:cNvSpPr/>
          <p:nvPr/>
        </p:nvSpPr>
        <p:spPr>
          <a:xfrm>
            <a:off x="894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4F0B6217-4A44-6548-9224-772F9B4F63B9}"/>
              </a:ext>
            </a:extLst>
          </p:cNvPr>
          <p:cNvSpPr/>
          <p:nvPr/>
        </p:nvSpPr>
        <p:spPr>
          <a:xfrm>
            <a:off x="894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88399BF7-80D8-E040-B8B3-BFFA93D7CBD4}"/>
              </a:ext>
            </a:extLst>
          </p:cNvPr>
          <p:cNvSpPr/>
          <p:nvPr/>
        </p:nvSpPr>
        <p:spPr>
          <a:xfrm>
            <a:off x="958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E4E7FC3E-20ED-BE4A-967C-4CDFD96E36FD}"/>
              </a:ext>
            </a:extLst>
          </p:cNvPr>
          <p:cNvSpPr/>
          <p:nvPr/>
        </p:nvSpPr>
        <p:spPr>
          <a:xfrm>
            <a:off x="958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6E1FA2D7-A352-4B49-B02D-C1D575D9B81D}"/>
              </a:ext>
            </a:extLst>
          </p:cNvPr>
          <p:cNvSpPr/>
          <p:nvPr/>
        </p:nvSpPr>
        <p:spPr>
          <a:xfrm>
            <a:off x="958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7BE8A7F4-939B-B747-B69B-B221ACAC2874}"/>
              </a:ext>
            </a:extLst>
          </p:cNvPr>
          <p:cNvSpPr/>
          <p:nvPr/>
        </p:nvSpPr>
        <p:spPr>
          <a:xfrm>
            <a:off x="958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139B2285-1852-F141-89FC-7357388E1D33}"/>
              </a:ext>
            </a:extLst>
          </p:cNvPr>
          <p:cNvSpPr/>
          <p:nvPr/>
        </p:nvSpPr>
        <p:spPr>
          <a:xfrm>
            <a:off x="958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AB122D4-F853-844C-9170-24A4CEDA6A08}"/>
              </a:ext>
            </a:extLst>
          </p:cNvPr>
          <p:cNvSpPr/>
          <p:nvPr/>
        </p:nvSpPr>
        <p:spPr>
          <a:xfrm>
            <a:off x="1021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C83B3266-9F32-4C44-AFE9-BC2942DEB723}"/>
              </a:ext>
            </a:extLst>
          </p:cNvPr>
          <p:cNvSpPr/>
          <p:nvPr/>
        </p:nvSpPr>
        <p:spPr>
          <a:xfrm>
            <a:off x="1021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A5633266-910B-BD4F-A2D2-4FC2B5499F47}"/>
              </a:ext>
            </a:extLst>
          </p:cNvPr>
          <p:cNvSpPr/>
          <p:nvPr/>
        </p:nvSpPr>
        <p:spPr>
          <a:xfrm>
            <a:off x="1021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D9EEE566-A3A1-934E-91E4-D330B2C742A6}"/>
              </a:ext>
            </a:extLst>
          </p:cNvPr>
          <p:cNvSpPr/>
          <p:nvPr/>
        </p:nvSpPr>
        <p:spPr>
          <a:xfrm>
            <a:off x="1021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B65F2559-5DBB-A34D-9074-05F7E340434B}"/>
              </a:ext>
            </a:extLst>
          </p:cNvPr>
          <p:cNvSpPr/>
          <p:nvPr/>
        </p:nvSpPr>
        <p:spPr>
          <a:xfrm>
            <a:off x="1021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2A9608EE-E209-AE4D-A6EC-1E0A9840D636}"/>
              </a:ext>
            </a:extLst>
          </p:cNvPr>
          <p:cNvSpPr/>
          <p:nvPr/>
        </p:nvSpPr>
        <p:spPr>
          <a:xfrm>
            <a:off x="1085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289AAD57-CA15-1A47-822C-BB12ED82A479}"/>
              </a:ext>
            </a:extLst>
          </p:cNvPr>
          <p:cNvSpPr/>
          <p:nvPr/>
        </p:nvSpPr>
        <p:spPr>
          <a:xfrm>
            <a:off x="1085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3E377789-3EED-0D4F-82E5-E6995D505E89}"/>
              </a:ext>
            </a:extLst>
          </p:cNvPr>
          <p:cNvSpPr/>
          <p:nvPr/>
        </p:nvSpPr>
        <p:spPr>
          <a:xfrm>
            <a:off x="1085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0530F808-A1D7-6242-9091-5B4EC3FDBCCD}"/>
              </a:ext>
            </a:extLst>
          </p:cNvPr>
          <p:cNvSpPr/>
          <p:nvPr/>
        </p:nvSpPr>
        <p:spPr>
          <a:xfrm>
            <a:off x="1085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02A3A866-9E12-BF4F-9ED3-C14409E97309}"/>
              </a:ext>
            </a:extLst>
          </p:cNvPr>
          <p:cNvSpPr/>
          <p:nvPr/>
        </p:nvSpPr>
        <p:spPr>
          <a:xfrm>
            <a:off x="1085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graphicFrame>
        <p:nvGraphicFramePr>
          <p:cNvPr id="106" name="Table 105">
            <a:extLst>
              <a:ext uri="{FF2B5EF4-FFF2-40B4-BE49-F238E27FC236}">
                <a16:creationId xmlns:a16="http://schemas.microsoft.com/office/drawing/2014/main" xmlns="" id="{B2B126F3-24AB-994C-80BC-774F8073DF99}"/>
              </a:ext>
            </a:extLst>
          </p:cNvPr>
          <p:cNvGraphicFramePr>
            <a:graphicFrameLocks noGrp="1"/>
          </p:cNvGraphicFramePr>
          <p:nvPr/>
        </p:nvGraphicFramePr>
        <p:xfrm>
          <a:off x="350934" y="2790482"/>
          <a:ext cx="7232373" cy="3749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408351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05751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61888544"/>
                  </a:ext>
                </a:extLst>
              </a:tr>
            </a:tbl>
          </a:graphicData>
        </a:graphic>
      </p:graphicFrame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5661926A-FC7F-5644-9572-4F61DF2B2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3282975"/>
            <a:ext cx="442046" cy="450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68DF8943-EB65-2247-AE77-C0B4DCFD4B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0693" y="3299064"/>
            <a:ext cx="435228" cy="4500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xmlns="" id="{12C5127B-6956-7646-AE7B-138D260A24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4267" y="3282975"/>
            <a:ext cx="435228" cy="4500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xmlns="" id="{681B85B7-C2BF-BD46-9639-2564D289E4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3835482"/>
            <a:ext cx="442046" cy="4500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xmlns="" id="{4DFDAED4-3B9A-8949-9691-8B88312475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0693" y="3851571"/>
            <a:ext cx="435228" cy="4500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xmlns="" id="{EF8E1C1B-460E-EE42-84C5-F65FF9EF7F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4267" y="3835482"/>
            <a:ext cx="435228" cy="4500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xmlns="" id="{68379288-0C20-4243-B57B-7D1167BD9F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4396299"/>
            <a:ext cx="442046" cy="4500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xmlns="" id="{7D05E631-4E11-4148-9339-DD34550F50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0693" y="4412388"/>
            <a:ext cx="435228" cy="450000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xmlns="" id="{5C84FE66-D5FC-C642-BC74-24200DCF40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4267" y="4396299"/>
            <a:ext cx="435228" cy="45000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xmlns="" id="{7CE6F104-5D4A-B444-93EB-3469CD7452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4948806"/>
            <a:ext cx="442046" cy="450000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xmlns="" id="{4D0DE75A-8654-DC4B-81ED-A9E75019F7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0693" y="4964895"/>
            <a:ext cx="435228" cy="45000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xmlns="" id="{517AD027-AF50-234A-8C46-92D227010A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4267" y="4948806"/>
            <a:ext cx="435228" cy="450000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xmlns="" id="{C2501735-331E-5749-BE58-6D3E2645EF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3282975"/>
            <a:ext cx="442046" cy="45000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xmlns="" id="{BFCC9C5D-30B0-4E4D-BC27-FC9D981DD4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3835482"/>
            <a:ext cx="442046" cy="450000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xmlns="" id="{06E0FA4B-DBC5-2E44-86B5-FCF622256D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4396299"/>
            <a:ext cx="442046" cy="45000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xmlns="" id="{AF1D929D-64F9-8545-8FB8-7252BF931C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4948806"/>
            <a:ext cx="442046" cy="450000"/>
          </a:xfrm>
          <a:prstGeom prst="rect">
            <a:avLst/>
          </a:prstGeom>
        </p:spPr>
      </p:pic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xmlns="" id="{4BE88C28-063A-984A-8E2B-39259275BDE7}"/>
              </a:ext>
            </a:extLst>
          </p:cNvPr>
          <p:cNvCxnSpPr>
            <a:cxnSpLocks/>
          </p:cNvCxnSpPr>
          <p:nvPr/>
        </p:nvCxnSpPr>
        <p:spPr>
          <a:xfrm flipV="1">
            <a:off x="336186" y="5970463"/>
            <a:ext cx="7232373" cy="1364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" name="Picture 70">
            <a:extLst>
              <a:ext uri="{FF2B5EF4-FFF2-40B4-BE49-F238E27FC236}">
                <a16:creationId xmlns:a16="http://schemas.microsoft.com/office/drawing/2014/main" xmlns="" id="{B1C27FB7-B236-9345-9B6F-1C0F02D8A5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3282975"/>
            <a:ext cx="442046" cy="450000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xmlns="" id="{90C2B81E-24EE-5840-8983-114632B8B3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3835482"/>
            <a:ext cx="442046" cy="450000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xmlns="" id="{2EE13C86-5C64-A74B-B4CC-4DEF282C9C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4396299"/>
            <a:ext cx="442046" cy="450000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xmlns="" id="{64E48DF2-2621-A140-B114-9F5CEBF898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4948806"/>
            <a:ext cx="442046" cy="450000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xmlns="" id="{691BF1FF-7D04-D64C-8BF1-AC15F72A24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3160" y="6056878"/>
            <a:ext cx="442046" cy="450000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xmlns="" id="{56486F1E-7CC0-FA4B-B23E-1E3776F329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18193" y="6056878"/>
            <a:ext cx="445337" cy="450000"/>
          </a:xfrm>
          <a:prstGeom prst="rect">
            <a:avLst/>
          </a:prstGeom>
        </p:spPr>
      </p:pic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7515CF2-102A-FC4B-B91D-54ADA3401569}"/>
              </a:ext>
            </a:extLst>
          </p:cNvPr>
          <p:cNvSpPr/>
          <p:nvPr/>
        </p:nvSpPr>
        <p:spPr>
          <a:xfrm>
            <a:off x="831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15312841-63A6-D34F-B665-94113AAAEC52}"/>
              </a:ext>
            </a:extLst>
          </p:cNvPr>
          <p:cNvSpPr/>
          <p:nvPr/>
        </p:nvSpPr>
        <p:spPr>
          <a:xfrm>
            <a:off x="894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300414C7-AB04-3D45-8C33-C70E56E82BBD}"/>
              </a:ext>
            </a:extLst>
          </p:cNvPr>
          <p:cNvSpPr/>
          <p:nvPr/>
        </p:nvSpPr>
        <p:spPr>
          <a:xfrm>
            <a:off x="958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7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xmlns="" id="{51CE8719-0DFC-1E4B-8E1F-18D7DDB9F4BE}"/>
              </a:ext>
            </a:extLst>
          </p:cNvPr>
          <p:cNvSpPr/>
          <p:nvPr/>
        </p:nvSpPr>
        <p:spPr>
          <a:xfrm>
            <a:off x="1021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xmlns="" id="{E51D6026-7F7A-C341-9805-DB706BDEBA1E}"/>
              </a:ext>
            </a:extLst>
          </p:cNvPr>
          <p:cNvSpPr/>
          <p:nvPr/>
        </p:nvSpPr>
        <p:spPr>
          <a:xfrm>
            <a:off x="1085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xmlns="" id="{B0B7551B-0DFD-CF4D-BF2A-E950164706F2}"/>
              </a:ext>
            </a:extLst>
          </p:cNvPr>
          <p:cNvCxnSpPr>
            <a:cxnSpLocks/>
          </p:cNvCxnSpPr>
          <p:nvPr/>
        </p:nvCxnSpPr>
        <p:spPr>
          <a:xfrm>
            <a:off x="8946786" y="5977287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xmlns="" id="{C9DC12F0-6459-F94F-9C6E-97C673A105C5}"/>
              </a:ext>
            </a:extLst>
          </p:cNvPr>
          <p:cNvCxnSpPr>
            <a:cxnSpLocks/>
          </p:cNvCxnSpPr>
          <p:nvPr/>
        </p:nvCxnSpPr>
        <p:spPr>
          <a:xfrm>
            <a:off x="8946786" y="6572286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xmlns="" id="{406BAA7C-B4F0-FB4E-842A-6ABEA4520949}"/>
              </a:ext>
            </a:extLst>
          </p:cNvPr>
          <p:cNvCxnSpPr>
            <a:cxnSpLocks/>
          </p:cNvCxnSpPr>
          <p:nvPr/>
        </p:nvCxnSpPr>
        <p:spPr>
          <a:xfrm>
            <a:off x="8946786" y="4668978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AF72CA69-812F-7C42-BD0D-C88C5E26C1AC}"/>
              </a:ext>
            </a:extLst>
          </p:cNvPr>
          <p:cNvSpPr/>
          <p:nvPr/>
        </p:nvSpPr>
        <p:spPr>
          <a:xfrm>
            <a:off x="10873890" y="4701661"/>
            <a:ext cx="1114909" cy="635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OpenDyslexicAlta" pitchFamily="2" charset="77"/>
              </a:rPr>
              <a:t>(4 x 5)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DE7BDD06-D819-3A4D-A2FC-1FA8BB6BA9D9}"/>
              </a:ext>
            </a:extLst>
          </p:cNvPr>
          <p:cNvSpPr/>
          <p:nvPr/>
        </p:nvSpPr>
        <p:spPr>
          <a:xfrm>
            <a:off x="10884943" y="5319965"/>
            <a:ext cx="112596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OpenDyslexicAlta" pitchFamily="2" charset="77"/>
              </a:rPr>
              <a:t>(30 x 5)</a:t>
            </a:r>
          </a:p>
        </p:txBody>
      </p:sp>
      <p:pic>
        <p:nvPicPr>
          <p:cNvPr id="83" name="Picture 82">
            <a:extLst>
              <a:ext uri="{FF2B5EF4-FFF2-40B4-BE49-F238E27FC236}">
                <a16:creationId xmlns:a16="http://schemas.microsoft.com/office/drawing/2014/main" xmlns="" id="{AD12E65F-D818-394E-8208-AF244F6A00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5496093"/>
            <a:ext cx="442046" cy="450000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xmlns="" id="{4094CE1E-829B-8244-90C2-90AB74800F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0693" y="5512182"/>
            <a:ext cx="435228" cy="450000"/>
          </a:xfrm>
          <a:prstGeom prst="rect">
            <a:avLst/>
          </a:prstGeom>
        </p:spPr>
      </p:pic>
      <p:pic>
        <p:nvPicPr>
          <p:cNvPr id="90" name="Picture 89">
            <a:extLst>
              <a:ext uri="{FF2B5EF4-FFF2-40B4-BE49-F238E27FC236}">
                <a16:creationId xmlns:a16="http://schemas.microsoft.com/office/drawing/2014/main" xmlns="" id="{2DB47BBE-026B-7A46-A54A-563C647CBD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4267" y="5496093"/>
            <a:ext cx="435228" cy="450000"/>
          </a:xfrm>
          <a:prstGeom prst="rect">
            <a:avLst/>
          </a:prstGeom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xmlns="" id="{DA333430-5201-CD41-81D0-59CAD76D78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5496093"/>
            <a:ext cx="442046" cy="450000"/>
          </a:xfrm>
          <a:prstGeom prst="rect">
            <a:avLst/>
          </a:prstGeom>
        </p:spPr>
      </p:pic>
      <p:pic>
        <p:nvPicPr>
          <p:cNvPr id="92" name="Picture 91">
            <a:extLst>
              <a:ext uri="{FF2B5EF4-FFF2-40B4-BE49-F238E27FC236}">
                <a16:creationId xmlns:a16="http://schemas.microsoft.com/office/drawing/2014/main" xmlns="" id="{5C7A8E65-32DF-6347-AE17-E3343DD153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5496093"/>
            <a:ext cx="442046" cy="450000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xmlns="" id="{A3E01CEB-BF66-B54A-85D6-574E90CD3BCC}"/>
              </a:ext>
            </a:extLst>
          </p:cNvPr>
          <p:cNvSpPr/>
          <p:nvPr/>
        </p:nvSpPr>
        <p:spPr>
          <a:xfrm>
            <a:off x="5191579" y="3253733"/>
            <a:ext cx="1145077" cy="2678712"/>
          </a:xfrm>
          <a:prstGeom prst="roundRect">
            <a:avLst/>
          </a:prstGeom>
          <a:noFill/>
          <a:ln w="28575">
            <a:solidFill>
              <a:srgbClr val="7957D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Left Arrow 4">
            <a:extLst>
              <a:ext uri="{FF2B5EF4-FFF2-40B4-BE49-F238E27FC236}">
                <a16:creationId xmlns:a16="http://schemas.microsoft.com/office/drawing/2014/main" xmlns="" id="{73F20ED1-2E40-9748-9857-AA2EEAC87514}"/>
              </a:ext>
            </a:extLst>
          </p:cNvPr>
          <p:cNvSpPr/>
          <p:nvPr/>
        </p:nvSpPr>
        <p:spPr>
          <a:xfrm rot="20580919">
            <a:off x="4494514" y="5814383"/>
            <a:ext cx="804923" cy="326946"/>
          </a:xfrm>
          <a:prstGeom prst="leftArrow">
            <a:avLst/>
          </a:prstGeom>
          <a:solidFill>
            <a:srgbClr val="7957D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xmlns="" id="{67F84828-7507-3D49-85B3-DEF6FC520D5C}"/>
              </a:ext>
            </a:extLst>
          </p:cNvPr>
          <p:cNvSpPr/>
          <p:nvPr/>
        </p:nvSpPr>
        <p:spPr>
          <a:xfrm>
            <a:off x="2963427" y="3253733"/>
            <a:ext cx="1201655" cy="2678712"/>
          </a:xfrm>
          <a:prstGeom prst="roundRect">
            <a:avLst/>
          </a:prstGeom>
          <a:noFill/>
          <a:ln w="28575">
            <a:solidFill>
              <a:srgbClr val="7957D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94" name="Left Arrow 93">
            <a:extLst>
              <a:ext uri="{FF2B5EF4-FFF2-40B4-BE49-F238E27FC236}">
                <a16:creationId xmlns:a16="http://schemas.microsoft.com/office/drawing/2014/main" xmlns="" id="{D25BA931-8F35-EE48-9C95-F050C3A08D30}"/>
              </a:ext>
            </a:extLst>
          </p:cNvPr>
          <p:cNvSpPr/>
          <p:nvPr/>
        </p:nvSpPr>
        <p:spPr>
          <a:xfrm rot="20580919">
            <a:off x="2555439" y="5996082"/>
            <a:ext cx="804923" cy="326946"/>
          </a:xfrm>
          <a:prstGeom prst="leftArrow">
            <a:avLst/>
          </a:prstGeom>
          <a:solidFill>
            <a:srgbClr val="7957D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" name="Picture 80">
            <a:extLst>
              <a:ext uri="{FF2B5EF4-FFF2-40B4-BE49-F238E27FC236}">
                <a16:creationId xmlns:a16="http://schemas.microsoft.com/office/drawing/2014/main" xmlns="" id="{9FDEE136-478F-4E4E-AF1F-59C5728781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5726" y="3291847"/>
            <a:ext cx="435228" cy="450000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xmlns="" id="{157CE8CE-0F45-1240-8663-AE8D076C5C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300" y="3275758"/>
            <a:ext cx="435228" cy="450000"/>
          </a:xfrm>
          <a:prstGeom prst="rect">
            <a:avLst/>
          </a:prstGeom>
        </p:spPr>
      </p:pic>
      <p:pic>
        <p:nvPicPr>
          <p:cNvPr id="96" name="Picture 95">
            <a:extLst>
              <a:ext uri="{FF2B5EF4-FFF2-40B4-BE49-F238E27FC236}">
                <a16:creationId xmlns:a16="http://schemas.microsoft.com/office/drawing/2014/main" xmlns="" id="{3B0B8EF8-3C67-A14C-B47F-F084FEBB0C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5726" y="3844354"/>
            <a:ext cx="435228" cy="450000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xmlns="" id="{9F7C4013-8FB6-FB40-B4E5-2DD41034DD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300" y="3828265"/>
            <a:ext cx="435228" cy="450000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xmlns="" id="{4A4B7181-1240-5144-81B1-14EDB08EB7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5726" y="4405171"/>
            <a:ext cx="435228" cy="450000"/>
          </a:xfrm>
          <a:prstGeom prst="rect">
            <a:avLst/>
          </a:prstGeom>
        </p:spPr>
      </p:pic>
      <p:pic>
        <p:nvPicPr>
          <p:cNvPr id="99" name="Picture 98">
            <a:extLst>
              <a:ext uri="{FF2B5EF4-FFF2-40B4-BE49-F238E27FC236}">
                <a16:creationId xmlns:a16="http://schemas.microsoft.com/office/drawing/2014/main" xmlns="" id="{D672395A-C861-C74D-93C7-15D7514930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300" y="4389082"/>
            <a:ext cx="435228" cy="450000"/>
          </a:xfrm>
          <a:prstGeom prst="rect">
            <a:avLst/>
          </a:prstGeom>
        </p:spPr>
      </p:pic>
      <p:pic>
        <p:nvPicPr>
          <p:cNvPr id="100" name="Picture 99">
            <a:extLst>
              <a:ext uri="{FF2B5EF4-FFF2-40B4-BE49-F238E27FC236}">
                <a16:creationId xmlns:a16="http://schemas.microsoft.com/office/drawing/2014/main" xmlns="" id="{9A5ABD27-F267-7F4A-9E40-CA200B7171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5726" y="4957678"/>
            <a:ext cx="435228" cy="450000"/>
          </a:xfrm>
          <a:prstGeom prst="rect">
            <a:avLst/>
          </a:prstGeom>
        </p:spPr>
      </p:pic>
      <p:pic>
        <p:nvPicPr>
          <p:cNvPr id="101" name="Picture 100">
            <a:extLst>
              <a:ext uri="{FF2B5EF4-FFF2-40B4-BE49-F238E27FC236}">
                <a16:creationId xmlns:a16="http://schemas.microsoft.com/office/drawing/2014/main" xmlns="" id="{204D2CD0-624C-BB40-AFFD-37FC79EC1C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300" y="4941589"/>
            <a:ext cx="435228" cy="450000"/>
          </a:xfrm>
          <a:prstGeom prst="rect">
            <a:avLst/>
          </a:prstGeom>
        </p:spPr>
      </p:pic>
      <p:pic>
        <p:nvPicPr>
          <p:cNvPr id="102" name="Picture 101">
            <a:extLst>
              <a:ext uri="{FF2B5EF4-FFF2-40B4-BE49-F238E27FC236}">
                <a16:creationId xmlns:a16="http://schemas.microsoft.com/office/drawing/2014/main" xmlns="" id="{015E6661-D6FD-E441-8298-7126AEE7D4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5726" y="5504965"/>
            <a:ext cx="435228" cy="450000"/>
          </a:xfrm>
          <a:prstGeom prst="rect">
            <a:avLst/>
          </a:prstGeom>
        </p:spPr>
      </p:pic>
      <p:pic>
        <p:nvPicPr>
          <p:cNvPr id="103" name="Picture 102">
            <a:extLst>
              <a:ext uri="{FF2B5EF4-FFF2-40B4-BE49-F238E27FC236}">
                <a16:creationId xmlns:a16="http://schemas.microsoft.com/office/drawing/2014/main" xmlns="" id="{3DC4F54C-1089-3A4A-B5D4-430EBB9F85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300" y="5488876"/>
            <a:ext cx="435228" cy="450000"/>
          </a:xfrm>
          <a:prstGeom prst="rect">
            <a:avLst/>
          </a:prstGeom>
        </p:spPr>
      </p:pic>
      <p:sp>
        <p:nvSpPr>
          <p:cNvPr id="104" name="Rounded Rectangle 103">
            <a:extLst>
              <a:ext uri="{FF2B5EF4-FFF2-40B4-BE49-F238E27FC236}">
                <a16:creationId xmlns:a16="http://schemas.microsoft.com/office/drawing/2014/main" xmlns="" id="{5F2D07AF-7A06-6648-B074-09C999552C2C}"/>
              </a:ext>
            </a:extLst>
          </p:cNvPr>
          <p:cNvSpPr/>
          <p:nvPr/>
        </p:nvSpPr>
        <p:spPr>
          <a:xfrm>
            <a:off x="6386612" y="3246516"/>
            <a:ext cx="1145077" cy="2678712"/>
          </a:xfrm>
          <a:prstGeom prst="roundRect">
            <a:avLst/>
          </a:prstGeom>
          <a:noFill/>
          <a:ln w="28575">
            <a:solidFill>
              <a:srgbClr val="7957D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pic>
        <p:nvPicPr>
          <p:cNvPr id="105" name="Picture 104">
            <a:extLst>
              <a:ext uri="{FF2B5EF4-FFF2-40B4-BE49-F238E27FC236}">
                <a16:creationId xmlns:a16="http://schemas.microsoft.com/office/drawing/2014/main" xmlns="" id="{ED262521-19AF-BE4A-A4FA-314819DE12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9065" y="6054102"/>
            <a:ext cx="442046" cy="450000"/>
          </a:xfrm>
          <a:prstGeom prst="rect">
            <a:avLst/>
          </a:prstGeom>
        </p:spPr>
      </p:pic>
      <p:sp>
        <p:nvSpPr>
          <p:cNvPr id="107" name="Rectangle 106">
            <a:extLst>
              <a:ext uri="{FF2B5EF4-FFF2-40B4-BE49-F238E27FC236}">
                <a16:creationId xmlns:a16="http://schemas.microsoft.com/office/drawing/2014/main" xmlns="" id="{C4666E4A-CFB5-E44B-8A43-07B84763688C}"/>
              </a:ext>
            </a:extLst>
          </p:cNvPr>
          <p:cNvSpPr/>
          <p:nvPr/>
        </p:nvSpPr>
        <p:spPr>
          <a:xfrm>
            <a:off x="8322839" y="5319965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9317972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2-digit numbers by 1-digit numbers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50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chart and counters to help you complete the calculation below: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4DB0AE0-E3FA-C64A-915A-1EE46D42A627}"/>
              </a:ext>
            </a:extLst>
          </p:cNvPr>
          <p:cNvSpPr/>
          <p:nvPr/>
        </p:nvSpPr>
        <p:spPr>
          <a:xfrm>
            <a:off x="831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511D412A-BD09-6442-A589-1D74DE181AE9}"/>
              </a:ext>
            </a:extLst>
          </p:cNvPr>
          <p:cNvSpPr/>
          <p:nvPr/>
        </p:nvSpPr>
        <p:spPr>
          <a:xfrm>
            <a:off x="831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6BE6904-B6A5-FB41-81CF-FE28A2DD41D2}"/>
              </a:ext>
            </a:extLst>
          </p:cNvPr>
          <p:cNvSpPr/>
          <p:nvPr/>
        </p:nvSpPr>
        <p:spPr>
          <a:xfrm>
            <a:off x="831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A8BA4DC2-9081-B84F-83BD-D071F7BD0673}"/>
              </a:ext>
            </a:extLst>
          </p:cNvPr>
          <p:cNvSpPr/>
          <p:nvPr/>
        </p:nvSpPr>
        <p:spPr>
          <a:xfrm>
            <a:off x="831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4B87E3A8-55BC-244F-AC7D-0FFD3A9E7020}"/>
              </a:ext>
            </a:extLst>
          </p:cNvPr>
          <p:cNvSpPr/>
          <p:nvPr/>
        </p:nvSpPr>
        <p:spPr>
          <a:xfrm>
            <a:off x="831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593DA9A9-1E9A-ED41-97AE-778D96C2103A}"/>
              </a:ext>
            </a:extLst>
          </p:cNvPr>
          <p:cNvSpPr/>
          <p:nvPr/>
        </p:nvSpPr>
        <p:spPr>
          <a:xfrm>
            <a:off x="894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D3CF20D3-8FA4-8C4C-A054-850E82E0E631}"/>
              </a:ext>
            </a:extLst>
          </p:cNvPr>
          <p:cNvSpPr/>
          <p:nvPr/>
        </p:nvSpPr>
        <p:spPr>
          <a:xfrm>
            <a:off x="894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0A155F16-D43B-9D42-8787-58C71A36E3F6}"/>
              </a:ext>
            </a:extLst>
          </p:cNvPr>
          <p:cNvSpPr/>
          <p:nvPr/>
        </p:nvSpPr>
        <p:spPr>
          <a:xfrm>
            <a:off x="894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B94E0B39-077D-4D46-86BA-E1447348DD2D}"/>
              </a:ext>
            </a:extLst>
          </p:cNvPr>
          <p:cNvSpPr/>
          <p:nvPr/>
        </p:nvSpPr>
        <p:spPr>
          <a:xfrm>
            <a:off x="894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4F0B6217-4A44-6548-9224-772F9B4F63B9}"/>
              </a:ext>
            </a:extLst>
          </p:cNvPr>
          <p:cNvSpPr/>
          <p:nvPr/>
        </p:nvSpPr>
        <p:spPr>
          <a:xfrm>
            <a:off x="894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88399BF7-80D8-E040-B8B3-BFFA93D7CBD4}"/>
              </a:ext>
            </a:extLst>
          </p:cNvPr>
          <p:cNvSpPr/>
          <p:nvPr/>
        </p:nvSpPr>
        <p:spPr>
          <a:xfrm>
            <a:off x="958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E4E7FC3E-20ED-BE4A-967C-4CDFD96E36FD}"/>
              </a:ext>
            </a:extLst>
          </p:cNvPr>
          <p:cNvSpPr/>
          <p:nvPr/>
        </p:nvSpPr>
        <p:spPr>
          <a:xfrm>
            <a:off x="958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6E1FA2D7-A352-4B49-B02D-C1D575D9B81D}"/>
              </a:ext>
            </a:extLst>
          </p:cNvPr>
          <p:cNvSpPr/>
          <p:nvPr/>
        </p:nvSpPr>
        <p:spPr>
          <a:xfrm>
            <a:off x="958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7BE8A7F4-939B-B747-B69B-B221ACAC2874}"/>
              </a:ext>
            </a:extLst>
          </p:cNvPr>
          <p:cNvSpPr/>
          <p:nvPr/>
        </p:nvSpPr>
        <p:spPr>
          <a:xfrm>
            <a:off x="958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139B2285-1852-F141-89FC-7357388E1D33}"/>
              </a:ext>
            </a:extLst>
          </p:cNvPr>
          <p:cNvSpPr/>
          <p:nvPr/>
        </p:nvSpPr>
        <p:spPr>
          <a:xfrm>
            <a:off x="958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AB122D4-F853-844C-9170-24A4CEDA6A08}"/>
              </a:ext>
            </a:extLst>
          </p:cNvPr>
          <p:cNvSpPr/>
          <p:nvPr/>
        </p:nvSpPr>
        <p:spPr>
          <a:xfrm>
            <a:off x="1021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C83B3266-9F32-4C44-AFE9-BC2942DEB723}"/>
              </a:ext>
            </a:extLst>
          </p:cNvPr>
          <p:cNvSpPr/>
          <p:nvPr/>
        </p:nvSpPr>
        <p:spPr>
          <a:xfrm>
            <a:off x="1021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A5633266-910B-BD4F-A2D2-4FC2B5499F47}"/>
              </a:ext>
            </a:extLst>
          </p:cNvPr>
          <p:cNvSpPr/>
          <p:nvPr/>
        </p:nvSpPr>
        <p:spPr>
          <a:xfrm>
            <a:off x="1021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D9EEE566-A3A1-934E-91E4-D330B2C742A6}"/>
              </a:ext>
            </a:extLst>
          </p:cNvPr>
          <p:cNvSpPr/>
          <p:nvPr/>
        </p:nvSpPr>
        <p:spPr>
          <a:xfrm>
            <a:off x="1021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B65F2559-5DBB-A34D-9074-05F7E340434B}"/>
              </a:ext>
            </a:extLst>
          </p:cNvPr>
          <p:cNvSpPr/>
          <p:nvPr/>
        </p:nvSpPr>
        <p:spPr>
          <a:xfrm>
            <a:off x="1021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2A9608EE-E209-AE4D-A6EC-1E0A9840D636}"/>
              </a:ext>
            </a:extLst>
          </p:cNvPr>
          <p:cNvSpPr/>
          <p:nvPr/>
        </p:nvSpPr>
        <p:spPr>
          <a:xfrm>
            <a:off x="1085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289AAD57-CA15-1A47-822C-BB12ED82A479}"/>
              </a:ext>
            </a:extLst>
          </p:cNvPr>
          <p:cNvSpPr/>
          <p:nvPr/>
        </p:nvSpPr>
        <p:spPr>
          <a:xfrm>
            <a:off x="1085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3E377789-3EED-0D4F-82E5-E6995D505E89}"/>
              </a:ext>
            </a:extLst>
          </p:cNvPr>
          <p:cNvSpPr/>
          <p:nvPr/>
        </p:nvSpPr>
        <p:spPr>
          <a:xfrm>
            <a:off x="1085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0530F808-A1D7-6242-9091-5B4EC3FDBCCD}"/>
              </a:ext>
            </a:extLst>
          </p:cNvPr>
          <p:cNvSpPr/>
          <p:nvPr/>
        </p:nvSpPr>
        <p:spPr>
          <a:xfrm>
            <a:off x="1085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02A3A866-9E12-BF4F-9ED3-C14409E97309}"/>
              </a:ext>
            </a:extLst>
          </p:cNvPr>
          <p:cNvSpPr/>
          <p:nvPr/>
        </p:nvSpPr>
        <p:spPr>
          <a:xfrm>
            <a:off x="1085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graphicFrame>
        <p:nvGraphicFramePr>
          <p:cNvPr id="106" name="Table 105">
            <a:extLst>
              <a:ext uri="{FF2B5EF4-FFF2-40B4-BE49-F238E27FC236}">
                <a16:creationId xmlns:a16="http://schemas.microsoft.com/office/drawing/2014/main" xmlns="" id="{B2B126F3-24AB-994C-80BC-774F8073DF99}"/>
              </a:ext>
            </a:extLst>
          </p:cNvPr>
          <p:cNvGraphicFramePr>
            <a:graphicFrameLocks noGrp="1"/>
          </p:cNvGraphicFramePr>
          <p:nvPr/>
        </p:nvGraphicFramePr>
        <p:xfrm>
          <a:off x="350934" y="2790482"/>
          <a:ext cx="7232373" cy="3749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408351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05751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61888544"/>
                  </a:ext>
                </a:extLst>
              </a:tr>
            </a:tbl>
          </a:graphicData>
        </a:graphic>
      </p:graphicFrame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5661926A-FC7F-5644-9572-4F61DF2B2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3282975"/>
            <a:ext cx="442046" cy="450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68DF8943-EB65-2247-AE77-C0B4DCFD4B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0693" y="3299064"/>
            <a:ext cx="435228" cy="4500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xmlns="" id="{12C5127B-6956-7646-AE7B-138D260A24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4267" y="3282975"/>
            <a:ext cx="435228" cy="4500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xmlns="" id="{681B85B7-C2BF-BD46-9639-2564D289E4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3835482"/>
            <a:ext cx="442046" cy="4500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xmlns="" id="{4DFDAED4-3B9A-8949-9691-8B88312475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0693" y="3851571"/>
            <a:ext cx="435228" cy="4500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xmlns="" id="{EF8E1C1B-460E-EE42-84C5-F65FF9EF7F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4267" y="3835482"/>
            <a:ext cx="435228" cy="4500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xmlns="" id="{68379288-0C20-4243-B57B-7D1167BD9F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4396299"/>
            <a:ext cx="442046" cy="4500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xmlns="" id="{7D05E631-4E11-4148-9339-DD34550F50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0693" y="4412388"/>
            <a:ext cx="435228" cy="450000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xmlns="" id="{5C84FE66-D5FC-C642-BC74-24200DCF40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4267" y="4396299"/>
            <a:ext cx="435228" cy="45000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xmlns="" id="{7CE6F104-5D4A-B444-93EB-3469CD7452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4948806"/>
            <a:ext cx="442046" cy="450000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xmlns="" id="{4D0DE75A-8654-DC4B-81ED-A9E75019F7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0693" y="4964895"/>
            <a:ext cx="435228" cy="45000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xmlns="" id="{517AD027-AF50-234A-8C46-92D227010A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4267" y="4948806"/>
            <a:ext cx="435228" cy="450000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xmlns="" id="{C2501735-331E-5749-BE58-6D3E2645EF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3282975"/>
            <a:ext cx="442046" cy="45000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xmlns="" id="{BFCC9C5D-30B0-4E4D-BC27-FC9D981DD4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3835482"/>
            <a:ext cx="442046" cy="450000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xmlns="" id="{06E0FA4B-DBC5-2E44-86B5-FCF622256D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4396299"/>
            <a:ext cx="442046" cy="45000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xmlns="" id="{AF1D929D-64F9-8545-8FB8-7252BF931C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4948806"/>
            <a:ext cx="442046" cy="450000"/>
          </a:xfrm>
          <a:prstGeom prst="rect">
            <a:avLst/>
          </a:prstGeom>
        </p:spPr>
      </p:pic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xmlns="" id="{4BE88C28-063A-984A-8E2B-39259275BDE7}"/>
              </a:ext>
            </a:extLst>
          </p:cNvPr>
          <p:cNvCxnSpPr>
            <a:cxnSpLocks/>
          </p:cNvCxnSpPr>
          <p:nvPr/>
        </p:nvCxnSpPr>
        <p:spPr>
          <a:xfrm flipV="1">
            <a:off x="336186" y="5970463"/>
            <a:ext cx="7232373" cy="1364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" name="Picture 70">
            <a:extLst>
              <a:ext uri="{FF2B5EF4-FFF2-40B4-BE49-F238E27FC236}">
                <a16:creationId xmlns:a16="http://schemas.microsoft.com/office/drawing/2014/main" xmlns="" id="{B1C27FB7-B236-9345-9B6F-1C0F02D8A5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3282975"/>
            <a:ext cx="442046" cy="450000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xmlns="" id="{90C2B81E-24EE-5840-8983-114632B8B3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3835482"/>
            <a:ext cx="442046" cy="450000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xmlns="" id="{2EE13C86-5C64-A74B-B4CC-4DEF282C9C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4396299"/>
            <a:ext cx="442046" cy="450000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xmlns="" id="{64E48DF2-2621-A140-B114-9F5CEBF898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4948806"/>
            <a:ext cx="442046" cy="450000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xmlns="" id="{691BF1FF-7D04-D64C-8BF1-AC15F72A24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3160" y="6056878"/>
            <a:ext cx="442046" cy="450000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xmlns="" id="{56486F1E-7CC0-FA4B-B23E-1E3776F329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18193" y="6056878"/>
            <a:ext cx="445337" cy="450000"/>
          </a:xfrm>
          <a:prstGeom prst="rect">
            <a:avLst/>
          </a:prstGeom>
        </p:spPr>
      </p:pic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7515CF2-102A-FC4B-B91D-54ADA3401569}"/>
              </a:ext>
            </a:extLst>
          </p:cNvPr>
          <p:cNvSpPr/>
          <p:nvPr/>
        </p:nvSpPr>
        <p:spPr>
          <a:xfrm>
            <a:off x="831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15312841-63A6-D34F-B665-94113AAAEC52}"/>
              </a:ext>
            </a:extLst>
          </p:cNvPr>
          <p:cNvSpPr/>
          <p:nvPr/>
        </p:nvSpPr>
        <p:spPr>
          <a:xfrm>
            <a:off x="894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300414C7-AB04-3D45-8C33-C70E56E82BBD}"/>
              </a:ext>
            </a:extLst>
          </p:cNvPr>
          <p:cNvSpPr/>
          <p:nvPr/>
        </p:nvSpPr>
        <p:spPr>
          <a:xfrm>
            <a:off x="958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7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xmlns="" id="{51CE8719-0DFC-1E4B-8E1F-18D7DDB9F4BE}"/>
              </a:ext>
            </a:extLst>
          </p:cNvPr>
          <p:cNvSpPr/>
          <p:nvPr/>
        </p:nvSpPr>
        <p:spPr>
          <a:xfrm>
            <a:off x="1021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xmlns="" id="{E51D6026-7F7A-C341-9805-DB706BDEBA1E}"/>
              </a:ext>
            </a:extLst>
          </p:cNvPr>
          <p:cNvSpPr/>
          <p:nvPr/>
        </p:nvSpPr>
        <p:spPr>
          <a:xfrm>
            <a:off x="1085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xmlns="" id="{B0B7551B-0DFD-CF4D-BF2A-E950164706F2}"/>
              </a:ext>
            </a:extLst>
          </p:cNvPr>
          <p:cNvCxnSpPr>
            <a:cxnSpLocks/>
          </p:cNvCxnSpPr>
          <p:nvPr/>
        </p:nvCxnSpPr>
        <p:spPr>
          <a:xfrm>
            <a:off x="8946786" y="5977287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xmlns="" id="{C9DC12F0-6459-F94F-9C6E-97C673A105C5}"/>
              </a:ext>
            </a:extLst>
          </p:cNvPr>
          <p:cNvCxnSpPr>
            <a:cxnSpLocks/>
          </p:cNvCxnSpPr>
          <p:nvPr/>
        </p:nvCxnSpPr>
        <p:spPr>
          <a:xfrm>
            <a:off x="8946786" y="6572286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xmlns="" id="{406BAA7C-B4F0-FB4E-842A-6ABEA4520949}"/>
              </a:ext>
            </a:extLst>
          </p:cNvPr>
          <p:cNvCxnSpPr>
            <a:cxnSpLocks/>
          </p:cNvCxnSpPr>
          <p:nvPr/>
        </p:nvCxnSpPr>
        <p:spPr>
          <a:xfrm>
            <a:off x="8946786" y="4668978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AF72CA69-812F-7C42-BD0D-C88C5E26C1AC}"/>
              </a:ext>
            </a:extLst>
          </p:cNvPr>
          <p:cNvSpPr/>
          <p:nvPr/>
        </p:nvSpPr>
        <p:spPr>
          <a:xfrm>
            <a:off x="10873890" y="4701661"/>
            <a:ext cx="1114909" cy="635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OpenDyslexicAlta" pitchFamily="2" charset="77"/>
              </a:rPr>
              <a:t>(4 x 5)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DE7BDD06-D819-3A4D-A2FC-1FA8BB6BA9D9}"/>
              </a:ext>
            </a:extLst>
          </p:cNvPr>
          <p:cNvSpPr/>
          <p:nvPr/>
        </p:nvSpPr>
        <p:spPr>
          <a:xfrm>
            <a:off x="10884943" y="5319965"/>
            <a:ext cx="112596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OpenDyslexicAlta" pitchFamily="2" charset="77"/>
              </a:rPr>
              <a:t>(30 x 5)</a:t>
            </a:r>
          </a:p>
        </p:txBody>
      </p:sp>
      <p:pic>
        <p:nvPicPr>
          <p:cNvPr id="83" name="Picture 82">
            <a:extLst>
              <a:ext uri="{FF2B5EF4-FFF2-40B4-BE49-F238E27FC236}">
                <a16:creationId xmlns:a16="http://schemas.microsoft.com/office/drawing/2014/main" xmlns="" id="{AD12E65F-D818-394E-8208-AF244F6A00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5496093"/>
            <a:ext cx="442046" cy="450000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xmlns="" id="{4094CE1E-829B-8244-90C2-90AB74800F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0693" y="5512182"/>
            <a:ext cx="435228" cy="450000"/>
          </a:xfrm>
          <a:prstGeom prst="rect">
            <a:avLst/>
          </a:prstGeom>
        </p:spPr>
      </p:pic>
      <p:pic>
        <p:nvPicPr>
          <p:cNvPr id="90" name="Picture 89">
            <a:extLst>
              <a:ext uri="{FF2B5EF4-FFF2-40B4-BE49-F238E27FC236}">
                <a16:creationId xmlns:a16="http://schemas.microsoft.com/office/drawing/2014/main" xmlns="" id="{2DB47BBE-026B-7A46-A54A-563C647CBD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4267" y="5496093"/>
            <a:ext cx="435228" cy="450000"/>
          </a:xfrm>
          <a:prstGeom prst="rect">
            <a:avLst/>
          </a:prstGeom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xmlns="" id="{DA333430-5201-CD41-81D0-59CAD76D78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5496093"/>
            <a:ext cx="442046" cy="450000"/>
          </a:xfrm>
          <a:prstGeom prst="rect">
            <a:avLst/>
          </a:prstGeom>
        </p:spPr>
      </p:pic>
      <p:pic>
        <p:nvPicPr>
          <p:cNvPr id="92" name="Picture 91">
            <a:extLst>
              <a:ext uri="{FF2B5EF4-FFF2-40B4-BE49-F238E27FC236}">
                <a16:creationId xmlns:a16="http://schemas.microsoft.com/office/drawing/2014/main" xmlns="" id="{5C7A8E65-32DF-6347-AE17-E3343DD153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5496093"/>
            <a:ext cx="442046" cy="450000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xmlns="" id="{A3E01CEB-BF66-B54A-85D6-574E90CD3BCC}"/>
              </a:ext>
            </a:extLst>
          </p:cNvPr>
          <p:cNvSpPr/>
          <p:nvPr/>
        </p:nvSpPr>
        <p:spPr>
          <a:xfrm>
            <a:off x="5191579" y="3253733"/>
            <a:ext cx="1145077" cy="2678712"/>
          </a:xfrm>
          <a:prstGeom prst="roundRect">
            <a:avLst/>
          </a:prstGeom>
          <a:noFill/>
          <a:ln w="28575">
            <a:solidFill>
              <a:srgbClr val="7957D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Left Arrow 4">
            <a:extLst>
              <a:ext uri="{FF2B5EF4-FFF2-40B4-BE49-F238E27FC236}">
                <a16:creationId xmlns:a16="http://schemas.microsoft.com/office/drawing/2014/main" xmlns="" id="{73F20ED1-2E40-9748-9857-AA2EEAC87514}"/>
              </a:ext>
            </a:extLst>
          </p:cNvPr>
          <p:cNvSpPr/>
          <p:nvPr/>
        </p:nvSpPr>
        <p:spPr>
          <a:xfrm rot="20580919">
            <a:off x="4494514" y="5814383"/>
            <a:ext cx="804923" cy="326946"/>
          </a:xfrm>
          <a:prstGeom prst="leftArrow">
            <a:avLst/>
          </a:prstGeom>
          <a:solidFill>
            <a:srgbClr val="7957D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xmlns="" id="{67F84828-7507-3D49-85B3-DEF6FC520D5C}"/>
              </a:ext>
            </a:extLst>
          </p:cNvPr>
          <p:cNvSpPr/>
          <p:nvPr/>
        </p:nvSpPr>
        <p:spPr>
          <a:xfrm>
            <a:off x="2963427" y="3253733"/>
            <a:ext cx="1201655" cy="2678712"/>
          </a:xfrm>
          <a:prstGeom prst="roundRect">
            <a:avLst/>
          </a:prstGeom>
          <a:noFill/>
          <a:ln w="28575">
            <a:solidFill>
              <a:srgbClr val="7957D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94" name="Left Arrow 93">
            <a:extLst>
              <a:ext uri="{FF2B5EF4-FFF2-40B4-BE49-F238E27FC236}">
                <a16:creationId xmlns:a16="http://schemas.microsoft.com/office/drawing/2014/main" xmlns="" id="{D25BA931-8F35-EE48-9C95-F050C3A08D30}"/>
              </a:ext>
            </a:extLst>
          </p:cNvPr>
          <p:cNvSpPr/>
          <p:nvPr/>
        </p:nvSpPr>
        <p:spPr>
          <a:xfrm rot="20580919">
            <a:off x="2555439" y="5996082"/>
            <a:ext cx="804923" cy="326946"/>
          </a:xfrm>
          <a:prstGeom prst="leftArrow">
            <a:avLst/>
          </a:prstGeom>
          <a:solidFill>
            <a:srgbClr val="7957D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" name="Picture 80">
            <a:extLst>
              <a:ext uri="{FF2B5EF4-FFF2-40B4-BE49-F238E27FC236}">
                <a16:creationId xmlns:a16="http://schemas.microsoft.com/office/drawing/2014/main" xmlns="" id="{9FDEE136-478F-4E4E-AF1F-59C5728781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5726" y="3291847"/>
            <a:ext cx="435228" cy="450000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xmlns="" id="{157CE8CE-0F45-1240-8663-AE8D076C5C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300" y="3275758"/>
            <a:ext cx="435228" cy="450000"/>
          </a:xfrm>
          <a:prstGeom prst="rect">
            <a:avLst/>
          </a:prstGeom>
        </p:spPr>
      </p:pic>
      <p:pic>
        <p:nvPicPr>
          <p:cNvPr id="96" name="Picture 95">
            <a:extLst>
              <a:ext uri="{FF2B5EF4-FFF2-40B4-BE49-F238E27FC236}">
                <a16:creationId xmlns:a16="http://schemas.microsoft.com/office/drawing/2014/main" xmlns="" id="{3B0B8EF8-3C67-A14C-B47F-F084FEBB0C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5726" y="3844354"/>
            <a:ext cx="435228" cy="450000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xmlns="" id="{9F7C4013-8FB6-FB40-B4E5-2DD41034DD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300" y="3828265"/>
            <a:ext cx="435228" cy="450000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xmlns="" id="{4A4B7181-1240-5144-81B1-14EDB08EB7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5726" y="4405171"/>
            <a:ext cx="435228" cy="450000"/>
          </a:xfrm>
          <a:prstGeom prst="rect">
            <a:avLst/>
          </a:prstGeom>
        </p:spPr>
      </p:pic>
      <p:pic>
        <p:nvPicPr>
          <p:cNvPr id="99" name="Picture 98">
            <a:extLst>
              <a:ext uri="{FF2B5EF4-FFF2-40B4-BE49-F238E27FC236}">
                <a16:creationId xmlns:a16="http://schemas.microsoft.com/office/drawing/2014/main" xmlns="" id="{D672395A-C861-C74D-93C7-15D7514930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300" y="4389082"/>
            <a:ext cx="435228" cy="450000"/>
          </a:xfrm>
          <a:prstGeom prst="rect">
            <a:avLst/>
          </a:prstGeom>
        </p:spPr>
      </p:pic>
      <p:pic>
        <p:nvPicPr>
          <p:cNvPr id="100" name="Picture 99">
            <a:extLst>
              <a:ext uri="{FF2B5EF4-FFF2-40B4-BE49-F238E27FC236}">
                <a16:creationId xmlns:a16="http://schemas.microsoft.com/office/drawing/2014/main" xmlns="" id="{9A5ABD27-F267-7F4A-9E40-CA200B7171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5726" y="4957678"/>
            <a:ext cx="435228" cy="450000"/>
          </a:xfrm>
          <a:prstGeom prst="rect">
            <a:avLst/>
          </a:prstGeom>
        </p:spPr>
      </p:pic>
      <p:pic>
        <p:nvPicPr>
          <p:cNvPr id="101" name="Picture 100">
            <a:extLst>
              <a:ext uri="{FF2B5EF4-FFF2-40B4-BE49-F238E27FC236}">
                <a16:creationId xmlns:a16="http://schemas.microsoft.com/office/drawing/2014/main" xmlns="" id="{204D2CD0-624C-BB40-AFFD-37FC79EC1C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300" y="4941589"/>
            <a:ext cx="435228" cy="450000"/>
          </a:xfrm>
          <a:prstGeom prst="rect">
            <a:avLst/>
          </a:prstGeom>
        </p:spPr>
      </p:pic>
      <p:pic>
        <p:nvPicPr>
          <p:cNvPr id="102" name="Picture 101">
            <a:extLst>
              <a:ext uri="{FF2B5EF4-FFF2-40B4-BE49-F238E27FC236}">
                <a16:creationId xmlns:a16="http://schemas.microsoft.com/office/drawing/2014/main" xmlns="" id="{015E6661-D6FD-E441-8298-7126AEE7D4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5726" y="5504965"/>
            <a:ext cx="435228" cy="450000"/>
          </a:xfrm>
          <a:prstGeom prst="rect">
            <a:avLst/>
          </a:prstGeom>
        </p:spPr>
      </p:pic>
      <p:pic>
        <p:nvPicPr>
          <p:cNvPr id="103" name="Picture 102">
            <a:extLst>
              <a:ext uri="{FF2B5EF4-FFF2-40B4-BE49-F238E27FC236}">
                <a16:creationId xmlns:a16="http://schemas.microsoft.com/office/drawing/2014/main" xmlns="" id="{3DC4F54C-1089-3A4A-B5D4-430EBB9F85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300" y="5488876"/>
            <a:ext cx="435228" cy="450000"/>
          </a:xfrm>
          <a:prstGeom prst="rect">
            <a:avLst/>
          </a:prstGeom>
        </p:spPr>
      </p:pic>
      <p:sp>
        <p:nvSpPr>
          <p:cNvPr id="104" name="Rounded Rectangle 103">
            <a:extLst>
              <a:ext uri="{FF2B5EF4-FFF2-40B4-BE49-F238E27FC236}">
                <a16:creationId xmlns:a16="http://schemas.microsoft.com/office/drawing/2014/main" xmlns="" id="{5F2D07AF-7A06-6648-B074-09C999552C2C}"/>
              </a:ext>
            </a:extLst>
          </p:cNvPr>
          <p:cNvSpPr/>
          <p:nvPr/>
        </p:nvSpPr>
        <p:spPr>
          <a:xfrm>
            <a:off x="6386612" y="3246516"/>
            <a:ext cx="1145077" cy="2678712"/>
          </a:xfrm>
          <a:prstGeom prst="roundRect">
            <a:avLst/>
          </a:prstGeom>
          <a:noFill/>
          <a:ln w="28575">
            <a:solidFill>
              <a:srgbClr val="7957D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pic>
        <p:nvPicPr>
          <p:cNvPr id="105" name="Picture 104">
            <a:extLst>
              <a:ext uri="{FF2B5EF4-FFF2-40B4-BE49-F238E27FC236}">
                <a16:creationId xmlns:a16="http://schemas.microsoft.com/office/drawing/2014/main" xmlns="" id="{ED262521-19AF-BE4A-A4FA-314819DE12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9065" y="6054102"/>
            <a:ext cx="442046" cy="450000"/>
          </a:xfrm>
          <a:prstGeom prst="rect">
            <a:avLst/>
          </a:prstGeom>
        </p:spPr>
      </p:pic>
      <p:sp>
        <p:nvSpPr>
          <p:cNvPr id="107" name="Rectangle 106">
            <a:extLst>
              <a:ext uri="{FF2B5EF4-FFF2-40B4-BE49-F238E27FC236}">
                <a16:creationId xmlns:a16="http://schemas.microsoft.com/office/drawing/2014/main" xmlns="" id="{832C191D-7C94-FF46-9FFB-23FEA3B4E083}"/>
              </a:ext>
            </a:extLst>
          </p:cNvPr>
          <p:cNvSpPr/>
          <p:nvPr/>
        </p:nvSpPr>
        <p:spPr>
          <a:xfrm>
            <a:off x="8322839" y="5319965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3325695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807824" cy="1325563"/>
          </a:xfrm>
        </p:spPr>
        <p:txBody>
          <a:bodyPr>
            <a:normAutofit/>
          </a:bodyPr>
          <a:lstStyle/>
          <a:p>
            <a:r>
              <a:rPr lang="en-GB" sz="2800" dirty="0"/>
              <a:t>To be able to multiply 2-digit numbers by 1-digit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Starter: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Ahmed is calculating 27 x 8.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 goes in the empty boxes?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xmlns="" id="{059027F7-C4E1-7645-BA3D-39D5D4B68BD3}"/>
              </a:ext>
            </a:extLst>
          </p:cNvPr>
          <p:cNvSpPr/>
          <p:nvPr/>
        </p:nvSpPr>
        <p:spPr>
          <a:xfrm>
            <a:off x="838200" y="5082091"/>
            <a:ext cx="10515600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xmlns="" id="{B01935F1-8C35-3543-A8A4-F596864B2D50}"/>
              </a:ext>
            </a:extLst>
          </p:cNvPr>
          <p:cNvSpPr/>
          <p:nvPr/>
        </p:nvSpPr>
        <p:spPr>
          <a:xfrm>
            <a:off x="361788" y="5207453"/>
            <a:ext cx="9528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800" dirty="0">
                <a:latin typeface="OpenDyslexicAlta" pitchFamily="2" charset="77"/>
              </a:rPr>
              <a:t>0</a:t>
            </a:r>
            <a:endParaRPr lang="en-GB" sz="2000" dirty="0">
              <a:latin typeface="OpenDyslexicAlta" pitchFamily="2" charset="77"/>
            </a:endParaRPr>
          </a:p>
        </p:txBody>
      </p:sp>
      <p:sp>
        <p:nvSpPr>
          <p:cNvPr id="59" name="Curved Down Arrow 58">
            <a:extLst>
              <a:ext uri="{FF2B5EF4-FFF2-40B4-BE49-F238E27FC236}">
                <a16:creationId xmlns:a16="http://schemas.microsoft.com/office/drawing/2014/main" xmlns="" id="{5BFD7727-A0A2-0240-9CB6-35B0D3B2447A}"/>
              </a:ext>
            </a:extLst>
          </p:cNvPr>
          <p:cNvSpPr/>
          <p:nvPr/>
        </p:nvSpPr>
        <p:spPr>
          <a:xfrm>
            <a:off x="6899485" y="4284315"/>
            <a:ext cx="3294750" cy="731520"/>
          </a:xfrm>
          <a:prstGeom prst="curvedDownArrow">
            <a:avLst/>
          </a:prstGeom>
          <a:solidFill>
            <a:srgbClr val="7957D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xmlns="" id="{C136137B-7FA5-F344-92C3-5739456B5E1E}"/>
              </a:ext>
            </a:extLst>
          </p:cNvPr>
          <p:cNvSpPr/>
          <p:nvPr/>
        </p:nvSpPr>
        <p:spPr>
          <a:xfrm>
            <a:off x="7449529" y="4486920"/>
            <a:ext cx="2194662" cy="52322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endParaRPr lang="en-GB" sz="28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xmlns="" id="{F2C276E2-1B14-CB46-8F26-C2FE381579C2}"/>
              </a:ext>
            </a:extLst>
          </p:cNvPr>
          <p:cNvSpPr/>
          <p:nvPr/>
        </p:nvSpPr>
        <p:spPr>
          <a:xfrm>
            <a:off x="9568851" y="5179285"/>
            <a:ext cx="952823" cy="52322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endParaRPr lang="en-GB" sz="28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2" name="Curved Down Arrow 61">
            <a:extLst>
              <a:ext uri="{FF2B5EF4-FFF2-40B4-BE49-F238E27FC236}">
                <a16:creationId xmlns:a16="http://schemas.microsoft.com/office/drawing/2014/main" xmlns="" id="{8C492170-172D-304C-BE73-99A41BAA3720}"/>
              </a:ext>
            </a:extLst>
          </p:cNvPr>
          <p:cNvSpPr/>
          <p:nvPr/>
        </p:nvSpPr>
        <p:spPr>
          <a:xfrm>
            <a:off x="3890935" y="4310750"/>
            <a:ext cx="3294750" cy="731520"/>
          </a:xfrm>
          <a:prstGeom prst="curvedDownArrow">
            <a:avLst/>
          </a:prstGeom>
          <a:solidFill>
            <a:srgbClr val="FFDD57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xmlns="" id="{F6DCA9E4-1556-4C4B-B112-4D1F4EE6B1CA}"/>
              </a:ext>
            </a:extLst>
          </p:cNvPr>
          <p:cNvSpPr/>
          <p:nvPr/>
        </p:nvSpPr>
        <p:spPr>
          <a:xfrm>
            <a:off x="6560301" y="5189524"/>
            <a:ext cx="952823" cy="52322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endParaRPr lang="en-GB" sz="2800" dirty="0">
              <a:latin typeface="OpenDyslexicAlta" pitchFamily="2" charset="77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xmlns="" id="{01519FF7-DB50-794E-8873-1AA37FF32A61}"/>
              </a:ext>
            </a:extLst>
          </p:cNvPr>
          <p:cNvSpPr/>
          <p:nvPr/>
        </p:nvSpPr>
        <p:spPr>
          <a:xfrm>
            <a:off x="4265747" y="4498953"/>
            <a:ext cx="2443526" cy="52322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endParaRPr lang="en-GB" sz="28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5" name="Curved Down Arrow 64">
            <a:extLst>
              <a:ext uri="{FF2B5EF4-FFF2-40B4-BE49-F238E27FC236}">
                <a16:creationId xmlns:a16="http://schemas.microsoft.com/office/drawing/2014/main" xmlns="" id="{49A844A6-901B-5B47-B9FD-70E8889F5BA6}"/>
              </a:ext>
            </a:extLst>
          </p:cNvPr>
          <p:cNvSpPr/>
          <p:nvPr/>
        </p:nvSpPr>
        <p:spPr>
          <a:xfrm>
            <a:off x="882385" y="4310750"/>
            <a:ext cx="3294750" cy="731520"/>
          </a:xfrm>
          <a:prstGeom prst="curvedDownArrow">
            <a:avLst/>
          </a:prstGeom>
          <a:solidFill>
            <a:srgbClr val="FFDD57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xmlns="" id="{5ACDE807-1F40-A040-9FCD-D25AAA428A8A}"/>
              </a:ext>
            </a:extLst>
          </p:cNvPr>
          <p:cNvSpPr/>
          <p:nvPr/>
        </p:nvSpPr>
        <p:spPr>
          <a:xfrm>
            <a:off x="3551751" y="5207453"/>
            <a:ext cx="952823" cy="52322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endParaRPr lang="en-GB" sz="2800" dirty="0">
              <a:latin typeface="OpenDyslexicAlta" pitchFamily="2" charset="77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xmlns="" id="{EEF40404-7C80-7149-9094-E52CFAC83F32}"/>
              </a:ext>
            </a:extLst>
          </p:cNvPr>
          <p:cNvSpPr/>
          <p:nvPr/>
        </p:nvSpPr>
        <p:spPr>
          <a:xfrm>
            <a:off x="1257197" y="4498953"/>
            <a:ext cx="2443526" cy="52322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endParaRPr lang="en-GB" sz="2800" dirty="0">
              <a:solidFill>
                <a:srgbClr val="FF3860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653908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2-digit numbers by 1-digit numbers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50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chart and counters to help you complete the calculation below: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4DB0AE0-E3FA-C64A-915A-1EE46D42A627}"/>
              </a:ext>
            </a:extLst>
          </p:cNvPr>
          <p:cNvSpPr/>
          <p:nvPr/>
        </p:nvSpPr>
        <p:spPr>
          <a:xfrm>
            <a:off x="831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511D412A-BD09-6442-A589-1D74DE181AE9}"/>
              </a:ext>
            </a:extLst>
          </p:cNvPr>
          <p:cNvSpPr/>
          <p:nvPr/>
        </p:nvSpPr>
        <p:spPr>
          <a:xfrm>
            <a:off x="831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6BE6904-B6A5-FB41-81CF-FE28A2DD41D2}"/>
              </a:ext>
            </a:extLst>
          </p:cNvPr>
          <p:cNvSpPr/>
          <p:nvPr/>
        </p:nvSpPr>
        <p:spPr>
          <a:xfrm>
            <a:off x="831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A8BA4DC2-9081-B84F-83BD-D071F7BD0673}"/>
              </a:ext>
            </a:extLst>
          </p:cNvPr>
          <p:cNvSpPr/>
          <p:nvPr/>
        </p:nvSpPr>
        <p:spPr>
          <a:xfrm>
            <a:off x="831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4B87E3A8-55BC-244F-AC7D-0FFD3A9E7020}"/>
              </a:ext>
            </a:extLst>
          </p:cNvPr>
          <p:cNvSpPr/>
          <p:nvPr/>
        </p:nvSpPr>
        <p:spPr>
          <a:xfrm>
            <a:off x="831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593DA9A9-1E9A-ED41-97AE-778D96C2103A}"/>
              </a:ext>
            </a:extLst>
          </p:cNvPr>
          <p:cNvSpPr/>
          <p:nvPr/>
        </p:nvSpPr>
        <p:spPr>
          <a:xfrm>
            <a:off x="894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D3CF20D3-8FA4-8C4C-A054-850E82E0E631}"/>
              </a:ext>
            </a:extLst>
          </p:cNvPr>
          <p:cNvSpPr/>
          <p:nvPr/>
        </p:nvSpPr>
        <p:spPr>
          <a:xfrm>
            <a:off x="894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0A155F16-D43B-9D42-8787-58C71A36E3F6}"/>
              </a:ext>
            </a:extLst>
          </p:cNvPr>
          <p:cNvSpPr/>
          <p:nvPr/>
        </p:nvSpPr>
        <p:spPr>
          <a:xfrm>
            <a:off x="894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B94E0B39-077D-4D46-86BA-E1447348DD2D}"/>
              </a:ext>
            </a:extLst>
          </p:cNvPr>
          <p:cNvSpPr/>
          <p:nvPr/>
        </p:nvSpPr>
        <p:spPr>
          <a:xfrm>
            <a:off x="894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4F0B6217-4A44-6548-9224-772F9B4F63B9}"/>
              </a:ext>
            </a:extLst>
          </p:cNvPr>
          <p:cNvSpPr/>
          <p:nvPr/>
        </p:nvSpPr>
        <p:spPr>
          <a:xfrm>
            <a:off x="894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88399BF7-80D8-E040-B8B3-BFFA93D7CBD4}"/>
              </a:ext>
            </a:extLst>
          </p:cNvPr>
          <p:cNvSpPr/>
          <p:nvPr/>
        </p:nvSpPr>
        <p:spPr>
          <a:xfrm>
            <a:off x="958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E4E7FC3E-20ED-BE4A-967C-4CDFD96E36FD}"/>
              </a:ext>
            </a:extLst>
          </p:cNvPr>
          <p:cNvSpPr/>
          <p:nvPr/>
        </p:nvSpPr>
        <p:spPr>
          <a:xfrm>
            <a:off x="958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6E1FA2D7-A352-4B49-B02D-C1D575D9B81D}"/>
              </a:ext>
            </a:extLst>
          </p:cNvPr>
          <p:cNvSpPr/>
          <p:nvPr/>
        </p:nvSpPr>
        <p:spPr>
          <a:xfrm>
            <a:off x="958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7BE8A7F4-939B-B747-B69B-B221ACAC2874}"/>
              </a:ext>
            </a:extLst>
          </p:cNvPr>
          <p:cNvSpPr/>
          <p:nvPr/>
        </p:nvSpPr>
        <p:spPr>
          <a:xfrm>
            <a:off x="958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139B2285-1852-F141-89FC-7357388E1D33}"/>
              </a:ext>
            </a:extLst>
          </p:cNvPr>
          <p:cNvSpPr/>
          <p:nvPr/>
        </p:nvSpPr>
        <p:spPr>
          <a:xfrm>
            <a:off x="958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AB122D4-F853-844C-9170-24A4CEDA6A08}"/>
              </a:ext>
            </a:extLst>
          </p:cNvPr>
          <p:cNvSpPr/>
          <p:nvPr/>
        </p:nvSpPr>
        <p:spPr>
          <a:xfrm>
            <a:off x="1021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C83B3266-9F32-4C44-AFE9-BC2942DEB723}"/>
              </a:ext>
            </a:extLst>
          </p:cNvPr>
          <p:cNvSpPr/>
          <p:nvPr/>
        </p:nvSpPr>
        <p:spPr>
          <a:xfrm>
            <a:off x="1021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A5633266-910B-BD4F-A2D2-4FC2B5499F47}"/>
              </a:ext>
            </a:extLst>
          </p:cNvPr>
          <p:cNvSpPr/>
          <p:nvPr/>
        </p:nvSpPr>
        <p:spPr>
          <a:xfrm>
            <a:off x="1021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D9EEE566-A3A1-934E-91E4-D330B2C742A6}"/>
              </a:ext>
            </a:extLst>
          </p:cNvPr>
          <p:cNvSpPr/>
          <p:nvPr/>
        </p:nvSpPr>
        <p:spPr>
          <a:xfrm>
            <a:off x="1021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B65F2559-5DBB-A34D-9074-05F7E340434B}"/>
              </a:ext>
            </a:extLst>
          </p:cNvPr>
          <p:cNvSpPr/>
          <p:nvPr/>
        </p:nvSpPr>
        <p:spPr>
          <a:xfrm>
            <a:off x="1021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2A9608EE-E209-AE4D-A6EC-1E0A9840D636}"/>
              </a:ext>
            </a:extLst>
          </p:cNvPr>
          <p:cNvSpPr/>
          <p:nvPr/>
        </p:nvSpPr>
        <p:spPr>
          <a:xfrm>
            <a:off x="1085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289AAD57-CA15-1A47-822C-BB12ED82A479}"/>
              </a:ext>
            </a:extLst>
          </p:cNvPr>
          <p:cNvSpPr/>
          <p:nvPr/>
        </p:nvSpPr>
        <p:spPr>
          <a:xfrm>
            <a:off x="1085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3E377789-3EED-0D4F-82E5-E6995D505E89}"/>
              </a:ext>
            </a:extLst>
          </p:cNvPr>
          <p:cNvSpPr/>
          <p:nvPr/>
        </p:nvSpPr>
        <p:spPr>
          <a:xfrm>
            <a:off x="1085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0530F808-A1D7-6242-9091-5B4EC3FDBCCD}"/>
              </a:ext>
            </a:extLst>
          </p:cNvPr>
          <p:cNvSpPr/>
          <p:nvPr/>
        </p:nvSpPr>
        <p:spPr>
          <a:xfrm>
            <a:off x="1085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02A3A866-9E12-BF4F-9ED3-C14409E97309}"/>
              </a:ext>
            </a:extLst>
          </p:cNvPr>
          <p:cNvSpPr/>
          <p:nvPr/>
        </p:nvSpPr>
        <p:spPr>
          <a:xfrm>
            <a:off x="1085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graphicFrame>
        <p:nvGraphicFramePr>
          <p:cNvPr id="106" name="Table 105">
            <a:extLst>
              <a:ext uri="{FF2B5EF4-FFF2-40B4-BE49-F238E27FC236}">
                <a16:creationId xmlns:a16="http://schemas.microsoft.com/office/drawing/2014/main" xmlns="" id="{B2B126F3-24AB-994C-80BC-774F8073DF99}"/>
              </a:ext>
            </a:extLst>
          </p:cNvPr>
          <p:cNvGraphicFramePr>
            <a:graphicFrameLocks noGrp="1"/>
          </p:cNvGraphicFramePr>
          <p:nvPr/>
        </p:nvGraphicFramePr>
        <p:xfrm>
          <a:off x="350934" y="2790482"/>
          <a:ext cx="7232373" cy="3749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408351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05751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61888544"/>
                  </a:ext>
                </a:extLst>
              </a:tr>
            </a:tbl>
          </a:graphicData>
        </a:graphic>
      </p:graphicFrame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5661926A-FC7F-5644-9572-4F61DF2B2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3282975"/>
            <a:ext cx="442046" cy="450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68DF8943-EB65-2247-AE77-C0B4DCFD4B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0693" y="3299064"/>
            <a:ext cx="435228" cy="4500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xmlns="" id="{12C5127B-6956-7646-AE7B-138D260A24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4267" y="3282975"/>
            <a:ext cx="435228" cy="4500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xmlns="" id="{681B85B7-C2BF-BD46-9639-2564D289E4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3835482"/>
            <a:ext cx="442046" cy="4500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xmlns="" id="{4DFDAED4-3B9A-8949-9691-8B88312475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0693" y="3851571"/>
            <a:ext cx="435228" cy="4500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xmlns="" id="{EF8E1C1B-460E-EE42-84C5-F65FF9EF7F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4267" y="3835482"/>
            <a:ext cx="435228" cy="4500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xmlns="" id="{68379288-0C20-4243-B57B-7D1167BD9F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4396299"/>
            <a:ext cx="442046" cy="4500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xmlns="" id="{7D05E631-4E11-4148-9339-DD34550F50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0693" y="4412388"/>
            <a:ext cx="435228" cy="450000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xmlns="" id="{5C84FE66-D5FC-C642-BC74-24200DCF40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4267" y="4396299"/>
            <a:ext cx="435228" cy="45000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xmlns="" id="{7CE6F104-5D4A-B444-93EB-3469CD7452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4948806"/>
            <a:ext cx="442046" cy="450000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xmlns="" id="{4D0DE75A-8654-DC4B-81ED-A9E75019F7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0693" y="4964895"/>
            <a:ext cx="435228" cy="45000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xmlns="" id="{517AD027-AF50-234A-8C46-92D227010A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4267" y="4948806"/>
            <a:ext cx="435228" cy="450000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xmlns="" id="{C2501735-331E-5749-BE58-6D3E2645EF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3282975"/>
            <a:ext cx="442046" cy="45000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xmlns="" id="{BFCC9C5D-30B0-4E4D-BC27-FC9D981DD4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3835482"/>
            <a:ext cx="442046" cy="450000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xmlns="" id="{06E0FA4B-DBC5-2E44-86B5-FCF622256D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4396299"/>
            <a:ext cx="442046" cy="45000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xmlns="" id="{AF1D929D-64F9-8545-8FB8-7252BF931C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4948806"/>
            <a:ext cx="442046" cy="450000"/>
          </a:xfrm>
          <a:prstGeom prst="rect">
            <a:avLst/>
          </a:prstGeom>
        </p:spPr>
      </p:pic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xmlns="" id="{4BE88C28-063A-984A-8E2B-39259275BDE7}"/>
              </a:ext>
            </a:extLst>
          </p:cNvPr>
          <p:cNvCxnSpPr>
            <a:cxnSpLocks/>
          </p:cNvCxnSpPr>
          <p:nvPr/>
        </p:nvCxnSpPr>
        <p:spPr>
          <a:xfrm flipV="1">
            <a:off x="336186" y="5970463"/>
            <a:ext cx="7232373" cy="1364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" name="Picture 70">
            <a:extLst>
              <a:ext uri="{FF2B5EF4-FFF2-40B4-BE49-F238E27FC236}">
                <a16:creationId xmlns:a16="http://schemas.microsoft.com/office/drawing/2014/main" xmlns="" id="{B1C27FB7-B236-9345-9B6F-1C0F02D8A5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3282975"/>
            <a:ext cx="442046" cy="450000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xmlns="" id="{90C2B81E-24EE-5840-8983-114632B8B3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3835482"/>
            <a:ext cx="442046" cy="450000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xmlns="" id="{2EE13C86-5C64-A74B-B4CC-4DEF282C9C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4396299"/>
            <a:ext cx="442046" cy="450000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xmlns="" id="{64E48DF2-2621-A140-B114-9F5CEBF898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4948806"/>
            <a:ext cx="442046" cy="450000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xmlns="" id="{691BF1FF-7D04-D64C-8BF1-AC15F72A24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3160" y="6056878"/>
            <a:ext cx="442046" cy="450000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xmlns="" id="{56486F1E-7CC0-FA4B-B23E-1E3776F329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18193" y="6056878"/>
            <a:ext cx="445337" cy="450000"/>
          </a:xfrm>
          <a:prstGeom prst="rect">
            <a:avLst/>
          </a:prstGeom>
        </p:spPr>
      </p:pic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7515CF2-102A-FC4B-B91D-54ADA3401569}"/>
              </a:ext>
            </a:extLst>
          </p:cNvPr>
          <p:cNvSpPr/>
          <p:nvPr/>
        </p:nvSpPr>
        <p:spPr>
          <a:xfrm>
            <a:off x="831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15312841-63A6-D34F-B665-94113AAAEC52}"/>
              </a:ext>
            </a:extLst>
          </p:cNvPr>
          <p:cNvSpPr/>
          <p:nvPr/>
        </p:nvSpPr>
        <p:spPr>
          <a:xfrm>
            <a:off x="894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300414C7-AB04-3D45-8C33-C70E56E82BBD}"/>
              </a:ext>
            </a:extLst>
          </p:cNvPr>
          <p:cNvSpPr/>
          <p:nvPr/>
        </p:nvSpPr>
        <p:spPr>
          <a:xfrm>
            <a:off x="958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7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xmlns="" id="{51CE8719-0DFC-1E4B-8E1F-18D7DDB9F4BE}"/>
              </a:ext>
            </a:extLst>
          </p:cNvPr>
          <p:cNvSpPr/>
          <p:nvPr/>
        </p:nvSpPr>
        <p:spPr>
          <a:xfrm>
            <a:off x="1021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xmlns="" id="{E51D6026-7F7A-C341-9805-DB706BDEBA1E}"/>
              </a:ext>
            </a:extLst>
          </p:cNvPr>
          <p:cNvSpPr/>
          <p:nvPr/>
        </p:nvSpPr>
        <p:spPr>
          <a:xfrm>
            <a:off x="1085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xmlns="" id="{B0B7551B-0DFD-CF4D-BF2A-E950164706F2}"/>
              </a:ext>
            </a:extLst>
          </p:cNvPr>
          <p:cNvCxnSpPr>
            <a:cxnSpLocks/>
          </p:cNvCxnSpPr>
          <p:nvPr/>
        </p:nvCxnSpPr>
        <p:spPr>
          <a:xfrm>
            <a:off x="8946786" y="5977287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xmlns="" id="{C9DC12F0-6459-F94F-9C6E-97C673A105C5}"/>
              </a:ext>
            </a:extLst>
          </p:cNvPr>
          <p:cNvCxnSpPr>
            <a:cxnSpLocks/>
          </p:cNvCxnSpPr>
          <p:nvPr/>
        </p:nvCxnSpPr>
        <p:spPr>
          <a:xfrm>
            <a:off x="8946786" y="6572286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xmlns="" id="{406BAA7C-B4F0-FB4E-842A-6ABEA4520949}"/>
              </a:ext>
            </a:extLst>
          </p:cNvPr>
          <p:cNvCxnSpPr>
            <a:cxnSpLocks/>
          </p:cNvCxnSpPr>
          <p:nvPr/>
        </p:nvCxnSpPr>
        <p:spPr>
          <a:xfrm>
            <a:off x="8946786" y="4668978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AF72CA69-812F-7C42-BD0D-C88C5E26C1AC}"/>
              </a:ext>
            </a:extLst>
          </p:cNvPr>
          <p:cNvSpPr/>
          <p:nvPr/>
        </p:nvSpPr>
        <p:spPr>
          <a:xfrm>
            <a:off x="10873890" y="4701661"/>
            <a:ext cx="1114909" cy="635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OpenDyslexicAlta" pitchFamily="2" charset="77"/>
              </a:rPr>
              <a:t>(4 x 5)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DE7BDD06-D819-3A4D-A2FC-1FA8BB6BA9D9}"/>
              </a:ext>
            </a:extLst>
          </p:cNvPr>
          <p:cNvSpPr/>
          <p:nvPr/>
        </p:nvSpPr>
        <p:spPr>
          <a:xfrm>
            <a:off x="10884943" y="5319965"/>
            <a:ext cx="112596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OpenDyslexicAlta" pitchFamily="2" charset="77"/>
              </a:rPr>
              <a:t>(30 x 5)</a:t>
            </a:r>
          </a:p>
        </p:txBody>
      </p:sp>
      <p:pic>
        <p:nvPicPr>
          <p:cNvPr id="83" name="Picture 82">
            <a:extLst>
              <a:ext uri="{FF2B5EF4-FFF2-40B4-BE49-F238E27FC236}">
                <a16:creationId xmlns:a16="http://schemas.microsoft.com/office/drawing/2014/main" xmlns="" id="{AD12E65F-D818-394E-8208-AF244F6A00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5496093"/>
            <a:ext cx="442046" cy="450000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xmlns="" id="{4094CE1E-829B-8244-90C2-90AB74800F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0693" y="5512182"/>
            <a:ext cx="435228" cy="450000"/>
          </a:xfrm>
          <a:prstGeom prst="rect">
            <a:avLst/>
          </a:prstGeom>
        </p:spPr>
      </p:pic>
      <p:pic>
        <p:nvPicPr>
          <p:cNvPr id="90" name="Picture 89">
            <a:extLst>
              <a:ext uri="{FF2B5EF4-FFF2-40B4-BE49-F238E27FC236}">
                <a16:creationId xmlns:a16="http://schemas.microsoft.com/office/drawing/2014/main" xmlns="" id="{2DB47BBE-026B-7A46-A54A-563C647CBD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4267" y="5496093"/>
            <a:ext cx="435228" cy="450000"/>
          </a:xfrm>
          <a:prstGeom prst="rect">
            <a:avLst/>
          </a:prstGeom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xmlns="" id="{DA333430-5201-CD41-81D0-59CAD76D78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5496093"/>
            <a:ext cx="442046" cy="450000"/>
          </a:xfrm>
          <a:prstGeom prst="rect">
            <a:avLst/>
          </a:prstGeom>
        </p:spPr>
      </p:pic>
      <p:pic>
        <p:nvPicPr>
          <p:cNvPr id="92" name="Picture 91">
            <a:extLst>
              <a:ext uri="{FF2B5EF4-FFF2-40B4-BE49-F238E27FC236}">
                <a16:creationId xmlns:a16="http://schemas.microsoft.com/office/drawing/2014/main" xmlns="" id="{5C7A8E65-32DF-6347-AE17-E3343DD153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5496093"/>
            <a:ext cx="442046" cy="450000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xmlns="" id="{A3E01CEB-BF66-B54A-85D6-574E90CD3BCC}"/>
              </a:ext>
            </a:extLst>
          </p:cNvPr>
          <p:cNvSpPr/>
          <p:nvPr/>
        </p:nvSpPr>
        <p:spPr>
          <a:xfrm>
            <a:off x="5191579" y="3253733"/>
            <a:ext cx="1145077" cy="2678712"/>
          </a:xfrm>
          <a:prstGeom prst="roundRect">
            <a:avLst/>
          </a:prstGeom>
          <a:noFill/>
          <a:ln w="28575">
            <a:solidFill>
              <a:srgbClr val="7957D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Left Arrow 4">
            <a:extLst>
              <a:ext uri="{FF2B5EF4-FFF2-40B4-BE49-F238E27FC236}">
                <a16:creationId xmlns:a16="http://schemas.microsoft.com/office/drawing/2014/main" xmlns="" id="{73F20ED1-2E40-9748-9857-AA2EEAC87514}"/>
              </a:ext>
            </a:extLst>
          </p:cNvPr>
          <p:cNvSpPr/>
          <p:nvPr/>
        </p:nvSpPr>
        <p:spPr>
          <a:xfrm rot="20580919">
            <a:off x="4494514" y="5814383"/>
            <a:ext cx="804923" cy="326946"/>
          </a:xfrm>
          <a:prstGeom prst="leftArrow">
            <a:avLst/>
          </a:prstGeom>
          <a:solidFill>
            <a:srgbClr val="7957D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xmlns="" id="{67F84828-7507-3D49-85B3-DEF6FC520D5C}"/>
              </a:ext>
            </a:extLst>
          </p:cNvPr>
          <p:cNvSpPr/>
          <p:nvPr/>
        </p:nvSpPr>
        <p:spPr>
          <a:xfrm>
            <a:off x="2963427" y="3253733"/>
            <a:ext cx="1201655" cy="2678712"/>
          </a:xfrm>
          <a:prstGeom prst="roundRect">
            <a:avLst/>
          </a:prstGeom>
          <a:noFill/>
          <a:ln w="28575">
            <a:solidFill>
              <a:srgbClr val="7957D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94" name="Left Arrow 93">
            <a:extLst>
              <a:ext uri="{FF2B5EF4-FFF2-40B4-BE49-F238E27FC236}">
                <a16:creationId xmlns:a16="http://schemas.microsoft.com/office/drawing/2014/main" xmlns="" id="{D25BA931-8F35-EE48-9C95-F050C3A08D30}"/>
              </a:ext>
            </a:extLst>
          </p:cNvPr>
          <p:cNvSpPr/>
          <p:nvPr/>
        </p:nvSpPr>
        <p:spPr>
          <a:xfrm rot="20580919">
            <a:off x="2555439" y="5996082"/>
            <a:ext cx="804923" cy="326946"/>
          </a:xfrm>
          <a:prstGeom prst="leftArrow">
            <a:avLst/>
          </a:prstGeom>
          <a:solidFill>
            <a:srgbClr val="7957D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" name="Picture 80">
            <a:extLst>
              <a:ext uri="{FF2B5EF4-FFF2-40B4-BE49-F238E27FC236}">
                <a16:creationId xmlns:a16="http://schemas.microsoft.com/office/drawing/2014/main" xmlns="" id="{9FDEE136-478F-4E4E-AF1F-59C5728781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5726" y="3291847"/>
            <a:ext cx="435228" cy="450000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xmlns="" id="{157CE8CE-0F45-1240-8663-AE8D076C5C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300" y="3275758"/>
            <a:ext cx="435228" cy="450000"/>
          </a:xfrm>
          <a:prstGeom prst="rect">
            <a:avLst/>
          </a:prstGeom>
        </p:spPr>
      </p:pic>
      <p:pic>
        <p:nvPicPr>
          <p:cNvPr id="96" name="Picture 95">
            <a:extLst>
              <a:ext uri="{FF2B5EF4-FFF2-40B4-BE49-F238E27FC236}">
                <a16:creationId xmlns:a16="http://schemas.microsoft.com/office/drawing/2014/main" xmlns="" id="{3B0B8EF8-3C67-A14C-B47F-F084FEBB0C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5726" y="3844354"/>
            <a:ext cx="435228" cy="450000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xmlns="" id="{9F7C4013-8FB6-FB40-B4E5-2DD41034DD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300" y="3828265"/>
            <a:ext cx="435228" cy="450000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xmlns="" id="{4A4B7181-1240-5144-81B1-14EDB08EB7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5726" y="4405171"/>
            <a:ext cx="435228" cy="450000"/>
          </a:xfrm>
          <a:prstGeom prst="rect">
            <a:avLst/>
          </a:prstGeom>
        </p:spPr>
      </p:pic>
      <p:pic>
        <p:nvPicPr>
          <p:cNvPr id="99" name="Picture 98">
            <a:extLst>
              <a:ext uri="{FF2B5EF4-FFF2-40B4-BE49-F238E27FC236}">
                <a16:creationId xmlns:a16="http://schemas.microsoft.com/office/drawing/2014/main" xmlns="" id="{D672395A-C861-C74D-93C7-15D7514930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300" y="4389082"/>
            <a:ext cx="435228" cy="450000"/>
          </a:xfrm>
          <a:prstGeom prst="rect">
            <a:avLst/>
          </a:prstGeom>
        </p:spPr>
      </p:pic>
      <p:pic>
        <p:nvPicPr>
          <p:cNvPr id="100" name="Picture 99">
            <a:extLst>
              <a:ext uri="{FF2B5EF4-FFF2-40B4-BE49-F238E27FC236}">
                <a16:creationId xmlns:a16="http://schemas.microsoft.com/office/drawing/2014/main" xmlns="" id="{9A5ABD27-F267-7F4A-9E40-CA200B7171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5726" y="4957678"/>
            <a:ext cx="435228" cy="450000"/>
          </a:xfrm>
          <a:prstGeom prst="rect">
            <a:avLst/>
          </a:prstGeom>
        </p:spPr>
      </p:pic>
      <p:pic>
        <p:nvPicPr>
          <p:cNvPr id="101" name="Picture 100">
            <a:extLst>
              <a:ext uri="{FF2B5EF4-FFF2-40B4-BE49-F238E27FC236}">
                <a16:creationId xmlns:a16="http://schemas.microsoft.com/office/drawing/2014/main" xmlns="" id="{204D2CD0-624C-BB40-AFFD-37FC79EC1C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300" y="4941589"/>
            <a:ext cx="435228" cy="450000"/>
          </a:xfrm>
          <a:prstGeom prst="rect">
            <a:avLst/>
          </a:prstGeom>
        </p:spPr>
      </p:pic>
      <p:pic>
        <p:nvPicPr>
          <p:cNvPr id="102" name="Picture 101">
            <a:extLst>
              <a:ext uri="{FF2B5EF4-FFF2-40B4-BE49-F238E27FC236}">
                <a16:creationId xmlns:a16="http://schemas.microsoft.com/office/drawing/2014/main" xmlns="" id="{015E6661-D6FD-E441-8298-7126AEE7D4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5726" y="5504965"/>
            <a:ext cx="435228" cy="450000"/>
          </a:xfrm>
          <a:prstGeom prst="rect">
            <a:avLst/>
          </a:prstGeom>
        </p:spPr>
      </p:pic>
      <p:pic>
        <p:nvPicPr>
          <p:cNvPr id="103" name="Picture 102">
            <a:extLst>
              <a:ext uri="{FF2B5EF4-FFF2-40B4-BE49-F238E27FC236}">
                <a16:creationId xmlns:a16="http://schemas.microsoft.com/office/drawing/2014/main" xmlns="" id="{3DC4F54C-1089-3A4A-B5D4-430EBB9F85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300" y="5488876"/>
            <a:ext cx="435228" cy="450000"/>
          </a:xfrm>
          <a:prstGeom prst="rect">
            <a:avLst/>
          </a:prstGeom>
        </p:spPr>
      </p:pic>
      <p:sp>
        <p:nvSpPr>
          <p:cNvPr id="104" name="Rounded Rectangle 103">
            <a:extLst>
              <a:ext uri="{FF2B5EF4-FFF2-40B4-BE49-F238E27FC236}">
                <a16:creationId xmlns:a16="http://schemas.microsoft.com/office/drawing/2014/main" xmlns="" id="{5F2D07AF-7A06-6648-B074-09C999552C2C}"/>
              </a:ext>
            </a:extLst>
          </p:cNvPr>
          <p:cNvSpPr/>
          <p:nvPr/>
        </p:nvSpPr>
        <p:spPr>
          <a:xfrm>
            <a:off x="6386612" y="3246516"/>
            <a:ext cx="1145077" cy="2678712"/>
          </a:xfrm>
          <a:prstGeom prst="roundRect">
            <a:avLst/>
          </a:prstGeom>
          <a:noFill/>
          <a:ln w="28575">
            <a:solidFill>
              <a:srgbClr val="7957D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pic>
        <p:nvPicPr>
          <p:cNvPr id="105" name="Picture 104">
            <a:extLst>
              <a:ext uri="{FF2B5EF4-FFF2-40B4-BE49-F238E27FC236}">
                <a16:creationId xmlns:a16="http://schemas.microsoft.com/office/drawing/2014/main" xmlns="" id="{ED262521-19AF-BE4A-A4FA-314819DE12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9065" y="6054102"/>
            <a:ext cx="442046" cy="450000"/>
          </a:xfrm>
          <a:prstGeom prst="rect">
            <a:avLst/>
          </a:prstGeom>
        </p:spPr>
      </p:pic>
      <p:sp>
        <p:nvSpPr>
          <p:cNvPr id="107" name="Rectangle 106">
            <a:extLst>
              <a:ext uri="{FF2B5EF4-FFF2-40B4-BE49-F238E27FC236}">
                <a16:creationId xmlns:a16="http://schemas.microsoft.com/office/drawing/2014/main" xmlns="" id="{B0796B03-E148-1F41-8BAC-370D63270DE0}"/>
              </a:ext>
            </a:extLst>
          </p:cNvPr>
          <p:cNvSpPr/>
          <p:nvPr/>
        </p:nvSpPr>
        <p:spPr>
          <a:xfrm>
            <a:off x="8322839" y="5319965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57331821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2-digit numbers by 1-digit numbers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50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chart and counters to help you complete the calculation below: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4DB0AE0-E3FA-C64A-915A-1EE46D42A627}"/>
              </a:ext>
            </a:extLst>
          </p:cNvPr>
          <p:cNvSpPr/>
          <p:nvPr/>
        </p:nvSpPr>
        <p:spPr>
          <a:xfrm>
            <a:off x="831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511D412A-BD09-6442-A589-1D74DE181AE9}"/>
              </a:ext>
            </a:extLst>
          </p:cNvPr>
          <p:cNvSpPr/>
          <p:nvPr/>
        </p:nvSpPr>
        <p:spPr>
          <a:xfrm>
            <a:off x="831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6BE6904-B6A5-FB41-81CF-FE28A2DD41D2}"/>
              </a:ext>
            </a:extLst>
          </p:cNvPr>
          <p:cNvSpPr/>
          <p:nvPr/>
        </p:nvSpPr>
        <p:spPr>
          <a:xfrm>
            <a:off x="831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A8BA4DC2-9081-B84F-83BD-D071F7BD0673}"/>
              </a:ext>
            </a:extLst>
          </p:cNvPr>
          <p:cNvSpPr/>
          <p:nvPr/>
        </p:nvSpPr>
        <p:spPr>
          <a:xfrm>
            <a:off x="831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4B87E3A8-55BC-244F-AC7D-0FFD3A9E7020}"/>
              </a:ext>
            </a:extLst>
          </p:cNvPr>
          <p:cNvSpPr/>
          <p:nvPr/>
        </p:nvSpPr>
        <p:spPr>
          <a:xfrm>
            <a:off x="831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593DA9A9-1E9A-ED41-97AE-778D96C2103A}"/>
              </a:ext>
            </a:extLst>
          </p:cNvPr>
          <p:cNvSpPr/>
          <p:nvPr/>
        </p:nvSpPr>
        <p:spPr>
          <a:xfrm>
            <a:off x="894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D3CF20D3-8FA4-8C4C-A054-850E82E0E631}"/>
              </a:ext>
            </a:extLst>
          </p:cNvPr>
          <p:cNvSpPr/>
          <p:nvPr/>
        </p:nvSpPr>
        <p:spPr>
          <a:xfrm>
            <a:off x="894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0A155F16-D43B-9D42-8787-58C71A36E3F6}"/>
              </a:ext>
            </a:extLst>
          </p:cNvPr>
          <p:cNvSpPr/>
          <p:nvPr/>
        </p:nvSpPr>
        <p:spPr>
          <a:xfrm>
            <a:off x="894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B94E0B39-077D-4D46-86BA-E1447348DD2D}"/>
              </a:ext>
            </a:extLst>
          </p:cNvPr>
          <p:cNvSpPr/>
          <p:nvPr/>
        </p:nvSpPr>
        <p:spPr>
          <a:xfrm>
            <a:off x="894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4F0B6217-4A44-6548-9224-772F9B4F63B9}"/>
              </a:ext>
            </a:extLst>
          </p:cNvPr>
          <p:cNvSpPr/>
          <p:nvPr/>
        </p:nvSpPr>
        <p:spPr>
          <a:xfrm>
            <a:off x="894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88399BF7-80D8-E040-B8B3-BFFA93D7CBD4}"/>
              </a:ext>
            </a:extLst>
          </p:cNvPr>
          <p:cNvSpPr/>
          <p:nvPr/>
        </p:nvSpPr>
        <p:spPr>
          <a:xfrm>
            <a:off x="958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E4E7FC3E-20ED-BE4A-967C-4CDFD96E36FD}"/>
              </a:ext>
            </a:extLst>
          </p:cNvPr>
          <p:cNvSpPr/>
          <p:nvPr/>
        </p:nvSpPr>
        <p:spPr>
          <a:xfrm>
            <a:off x="958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6E1FA2D7-A352-4B49-B02D-C1D575D9B81D}"/>
              </a:ext>
            </a:extLst>
          </p:cNvPr>
          <p:cNvSpPr/>
          <p:nvPr/>
        </p:nvSpPr>
        <p:spPr>
          <a:xfrm>
            <a:off x="958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7BE8A7F4-939B-B747-B69B-B221ACAC2874}"/>
              </a:ext>
            </a:extLst>
          </p:cNvPr>
          <p:cNvSpPr/>
          <p:nvPr/>
        </p:nvSpPr>
        <p:spPr>
          <a:xfrm>
            <a:off x="958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139B2285-1852-F141-89FC-7357388E1D33}"/>
              </a:ext>
            </a:extLst>
          </p:cNvPr>
          <p:cNvSpPr/>
          <p:nvPr/>
        </p:nvSpPr>
        <p:spPr>
          <a:xfrm>
            <a:off x="958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AB122D4-F853-844C-9170-24A4CEDA6A08}"/>
              </a:ext>
            </a:extLst>
          </p:cNvPr>
          <p:cNvSpPr/>
          <p:nvPr/>
        </p:nvSpPr>
        <p:spPr>
          <a:xfrm>
            <a:off x="1021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C83B3266-9F32-4C44-AFE9-BC2942DEB723}"/>
              </a:ext>
            </a:extLst>
          </p:cNvPr>
          <p:cNvSpPr/>
          <p:nvPr/>
        </p:nvSpPr>
        <p:spPr>
          <a:xfrm>
            <a:off x="1021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A5633266-910B-BD4F-A2D2-4FC2B5499F47}"/>
              </a:ext>
            </a:extLst>
          </p:cNvPr>
          <p:cNvSpPr/>
          <p:nvPr/>
        </p:nvSpPr>
        <p:spPr>
          <a:xfrm>
            <a:off x="1021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D9EEE566-A3A1-934E-91E4-D330B2C742A6}"/>
              </a:ext>
            </a:extLst>
          </p:cNvPr>
          <p:cNvSpPr/>
          <p:nvPr/>
        </p:nvSpPr>
        <p:spPr>
          <a:xfrm>
            <a:off x="1021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B65F2559-5DBB-A34D-9074-05F7E340434B}"/>
              </a:ext>
            </a:extLst>
          </p:cNvPr>
          <p:cNvSpPr/>
          <p:nvPr/>
        </p:nvSpPr>
        <p:spPr>
          <a:xfrm>
            <a:off x="1021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2A9608EE-E209-AE4D-A6EC-1E0A9840D636}"/>
              </a:ext>
            </a:extLst>
          </p:cNvPr>
          <p:cNvSpPr/>
          <p:nvPr/>
        </p:nvSpPr>
        <p:spPr>
          <a:xfrm>
            <a:off x="1085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289AAD57-CA15-1A47-822C-BB12ED82A479}"/>
              </a:ext>
            </a:extLst>
          </p:cNvPr>
          <p:cNvSpPr/>
          <p:nvPr/>
        </p:nvSpPr>
        <p:spPr>
          <a:xfrm>
            <a:off x="1085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3E377789-3EED-0D4F-82E5-E6995D505E89}"/>
              </a:ext>
            </a:extLst>
          </p:cNvPr>
          <p:cNvSpPr/>
          <p:nvPr/>
        </p:nvSpPr>
        <p:spPr>
          <a:xfrm>
            <a:off x="1085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0530F808-A1D7-6242-9091-5B4EC3FDBCCD}"/>
              </a:ext>
            </a:extLst>
          </p:cNvPr>
          <p:cNvSpPr/>
          <p:nvPr/>
        </p:nvSpPr>
        <p:spPr>
          <a:xfrm>
            <a:off x="1085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02A3A866-9E12-BF4F-9ED3-C14409E97309}"/>
              </a:ext>
            </a:extLst>
          </p:cNvPr>
          <p:cNvSpPr/>
          <p:nvPr/>
        </p:nvSpPr>
        <p:spPr>
          <a:xfrm>
            <a:off x="1085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graphicFrame>
        <p:nvGraphicFramePr>
          <p:cNvPr id="106" name="Table 105">
            <a:extLst>
              <a:ext uri="{FF2B5EF4-FFF2-40B4-BE49-F238E27FC236}">
                <a16:creationId xmlns:a16="http://schemas.microsoft.com/office/drawing/2014/main" xmlns="" id="{B2B126F3-24AB-994C-80BC-774F8073DF99}"/>
              </a:ext>
            </a:extLst>
          </p:cNvPr>
          <p:cNvGraphicFramePr>
            <a:graphicFrameLocks noGrp="1"/>
          </p:cNvGraphicFramePr>
          <p:nvPr/>
        </p:nvGraphicFramePr>
        <p:xfrm>
          <a:off x="336186" y="2790482"/>
          <a:ext cx="7232373" cy="3749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408351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05751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61888544"/>
                  </a:ext>
                </a:extLst>
              </a:tr>
            </a:tbl>
          </a:graphicData>
        </a:graphic>
      </p:graphicFrame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7515CF2-102A-FC4B-B91D-54ADA3401569}"/>
              </a:ext>
            </a:extLst>
          </p:cNvPr>
          <p:cNvSpPr/>
          <p:nvPr/>
        </p:nvSpPr>
        <p:spPr>
          <a:xfrm>
            <a:off x="831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15312841-63A6-D34F-B665-94113AAAEC52}"/>
              </a:ext>
            </a:extLst>
          </p:cNvPr>
          <p:cNvSpPr/>
          <p:nvPr/>
        </p:nvSpPr>
        <p:spPr>
          <a:xfrm>
            <a:off x="894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300414C7-AB04-3D45-8C33-C70E56E82BBD}"/>
              </a:ext>
            </a:extLst>
          </p:cNvPr>
          <p:cNvSpPr/>
          <p:nvPr/>
        </p:nvSpPr>
        <p:spPr>
          <a:xfrm>
            <a:off x="958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6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xmlns="" id="{51CE8719-0DFC-1E4B-8E1F-18D7DDB9F4BE}"/>
              </a:ext>
            </a:extLst>
          </p:cNvPr>
          <p:cNvSpPr/>
          <p:nvPr/>
        </p:nvSpPr>
        <p:spPr>
          <a:xfrm>
            <a:off x="1021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xmlns="" id="{E51D6026-7F7A-C341-9805-DB706BDEBA1E}"/>
              </a:ext>
            </a:extLst>
          </p:cNvPr>
          <p:cNvSpPr/>
          <p:nvPr/>
        </p:nvSpPr>
        <p:spPr>
          <a:xfrm>
            <a:off x="1085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bg1"/>
              </a:solidFill>
              <a:latin typeface="OpenDyslexicAlta" pitchFamily="2" charset="77"/>
            </a:endParaRPr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xmlns="" id="{B0B7551B-0DFD-CF4D-BF2A-E950164706F2}"/>
              </a:ext>
            </a:extLst>
          </p:cNvPr>
          <p:cNvCxnSpPr>
            <a:cxnSpLocks/>
          </p:cNvCxnSpPr>
          <p:nvPr/>
        </p:nvCxnSpPr>
        <p:spPr>
          <a:xfrm>
            <a:off x="8946786" y="5977287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xmlns="" id="{C9DC12F0-6459-F94F-9C6E-97C673A105C5}"/>
              </a:ext>
            </a:extLst>
          </p:cNvPr>
          <p:cNvCxnSpPr>
            <a:cxnSpLocks/>
          </p:cNvCxnSpPr>
          <p:nvPr/>
        </p:nvCxnSpPr>
        <p:spPr>
          <a:xfrm>
            <a:off x="8946786" y="6572286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xmlns="" id="{406BAA7C-B4F0-FB4E-842A-6ABEA4520949}"/>
              </a:ext>
            </a:extLst>
          </p:cNvPr>
          <p:cNvCxnSpPr>
            <a:cxnSpLocks/>
          </p:cNvCxnSpPr>
          <p:nvPr/>
        </p:nvCxnSpPr>
        <p:spPr>
          <a:xfrm>
            <a:off x="8946786" y="4668978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xmlns="" id="{924B38CC-CA51-EB47-8BDC-57C688D65395}"/>
              </a:ext>
            </a:extLst>
          </p:cNvPr>
          <p:cNvCxnSpPr>
            <a:cxnSpLocks/>
          </p:cNvCxnSpPr>
          <p:nvPr/>
        </p:nvCxnSpPr>
        <p:spPr>
          <a:xfrm flipV="1">
            <a:off x="336186" y="5970463"/>
            <a:ext cx="7232373" cy="1364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ctangle 99">
            <a:extLst>
              <a:ext uri="{FF2B5EF4-FFF2-40B4-BE49-F238E27FC236}">
                <a16:creationId xmlns:a16="http://schemas.microsoft.com/office/drawing/2014/main" xmlns="" id="{BF574780-4F9C-8648-968E-835D3043A72C}"/>
              </a:ext>
            </a:extLst>
          </p:cNvPr>
          <p:cNvSpPr/>
          <p:nvPr/>
        </p:nvSpPr>
        <p:spPr>
          <a:xfrm>
            <a:off x="8322839" y="5319965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51483679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2-digit numbers by 1-digit numbers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50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chart and counters to help you complete the calculation below: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4DB0AE0-E3FA-C64A-915A-1EE46D42A627}"/>
              </a:ext>
            </a:extLst>
          </p:cNvPr>
          <p:cNvSpPr/>
          <p:nvPr/>
        </p:nvSpPr>
        <p:spPr>
          <a:xfrm>
            <a:off x="831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511D412A-BD09-6442-A589-1D74DE181AE9}"/>
              </a:ext>
            </a:extLst>
          </p:cNvPr>
          <p:cNvSpPr/>
          <p:nvPr/>
        </p:nvSpPr>
        <p:spPr>
          <a:xfrm>
            <a:off x="831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6BE6904-B6A5-FB41-81CF-FE28A2DD41D2}"/>
              </a:ext>
            </a:extLst>
          </p:cNvPr>
          <p:cNvSpPr/>
          <p:nvPr/>
        </p:nvSpPr>
        <p:spPr>
          <a:xfrm>
            <a:off x="831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A8BA4DC2-9081-B84F-83BD-D071F7BD0673}"/>
              </a:ext>
            </a:extLst>
          </p:cNvPr>
          <p:cNvSpPr/>
          <p:nvPr/>
        </p:nvSpPr>
        <p:spPr>
          <a:xfrm>
            <a:off x="831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4B87E3A8-55BC-244F-AC7D-0FFD3A9E7020}"/>
              </a:ext>
            </a:extLst>
          </p:cNvPr>
          <p:cNvSpPr/>
          <p:nvPr/>
        </p:nvSpPr>
        <p:spPr>
          <a:xfrm>
            <a:off x="831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593DA9A9-1E9A-ED41-97AE-778D96C2103A}"/>
              </a:ext>
            </a:extLst>
          </p:cNvPr>
          <p:cNvSpPr/>
          <p:nvPr/>
        </p:nvSpPr>
        <p:spPr>
          <a:xfrm>
            <a:off x="894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D3CF20D3-8FA4-8C4C-A054-850E82E0E631}"/>
              </a:ext>
            </a:extLst>
          </p:cNvPr>
          <p:cNvSpPr/>
          <p:nvPr/>
        </p:nvSpPr>
        <p:spPr>
          <a:xfrm>
            <a:off x="894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0A155F16-D43B-9D42-8787-58C71A36E3F6}"/>
              </a:ext>
            </a:extLst>
          </p:cNvPr>
          <p:cNvSpPr/>
          <p:nvPr/>
        </p:nvSpPr>
        <p:spPr>
          <a:xfrm>
            <a:off x="894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B94E0B39-077D-4D46-86BA-E1447348DD2D}"/>
              </a:ext>
            </a:extLst>
          </p:cNvPr>
          <p:cNvSpPr/>
          <p:nvPr/>
        </p:nvSpPr>
        <p:spPr>
          <a:xfrm>
            <a:off x="894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4F0B6217-4A44-6548-9224-772F9B4F63B9}"/>
              </a:ext>
            </a:extLst>
          </p:cNvPr>
          <p:cNvSpPr/>
          <p:nvPr/>
        </p:nvSpPr>
        <p:spPr>
          <a:xfrm>
            <a:off x="894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88399BF7-80D8-E040-B8B3-BFFA93D7CBD4}"/>
              </a:ext>
            </a:extLst>
          </p:cNvPr>
          <p:cNvSpPr/>
          <p:nvPr/>
        </p:nvSpPr>
        <p:spPr>
          <a:xfrm>
            <a:off x="958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E4E7FC3E-20ED-BE4A-967C-4CDFD96E36FD}"/>
              </a:ext>
            </a:extLst>
          </p:cNvPr>
          <p:cNvSpPr/>
          <p:nvPr/>
        </p:nvSpPr>
        <p:spPr>
          <a:xfrm>
            <a:off x="958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6E1FA2D7-A352-4B49-B02D-C1D575D9B81D}"/>
              </a:ext>
            </a:extLst>
          </p:cNvPr>
          <p:cNvSpPr/>
          <p:nvPr/>
        </p:nvSpPr>
        <p:spPr>
          <a:xfrm>
            <a:off x="958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7BE8A7F4-939B-B747-B69B-B221ACAC2874}"/>
              </a:ext>
            </a:extLst>
          </p:cNvPr>
          <p:cNvSpPr/>
          <p:nvPr/>
        </p:nvSpPr>
        <p:spPr>
          <a:xfrm>
            <a:off x="958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139B2285-1852-F141-89FC-7357388E1D33}"/>
              </a:ext>
            </a:extLst>
          </p:cNvPr>
          <p:cNvSpPr/>
          <p:nvPr/>
        </p:nvSpPr>
        <p:spPr>
          <a:xfrm>
            <a:off x="958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AB122D4-F853-844C-9170-24A4CEDA6A08}"/>
              </a:ext>
            </a:extLst>
          </p:cNvPr>
          <p:cNvSpPr/>
          <p:nvPr/>
        </p:nvSpPr>
        <p:spPr>
          <a:xfrm>
            <a:off x="1021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C83B3266-9F32-4C44-AFE9-BC2942DEB723}"/>
              </a:ext>
            </a:extLst>
          </p:cNvPr>
          <p:cNvSpPr/>
          <p:nvPr/>
        </p:nvSpPr>
        <p:spPr>
          <a:xfrm>
            <a:off x="1021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A5633266-910B-BD4F-A2D2-4FC2B5499F47}"/>
              </a:ext>
            </a:extLst>
          </p:cNvPr>
          <p:cNvSpPr/>
          <p:nvPr/>
        </p:nvSpPr>
        <p:spPr>
          <a:xfrm>
            <a:off x="1021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D9EEE566-A3A1-934E-91E4-D330B2C742A6}"/>
              </a:ext>
            </a:extLst>
          </p:cNvPr>
          <p:cNvSpPr/>
          <p:nvPr/>
        </p:nvSpPr>
        <p:spPr>
          <a:xfrm>
            <a:off x="1021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B65F2559-5DBB-A34D-9074-05F7E340434B}"/>
              </a:ext>
            </a:extLst>
          </p:cNvPr>
          <p:cNvSpPr/>
          <p:nvPr/>
        </p:nvSpPr>
        <p:spPr>
          <a:xfrm>
            <a:off x="1021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2A9608EE-E209-AE4D-A6EC-1E0A9840D636}"/>
              </a:ext>
            </a:extLst>
          </p:cNvPr>
          <p:cNvSpPr/>
          <p:nvPr/>
        </p:nvSpPr>
        <p:spPr>
          <a:xfrm>
            <a:off x="1085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289AAD57-CA15-1A47-822C-BB12ED82A479}"/>
              </a:ext>
            </a:extLst>
          </p:cNvPr>
          <p:cNvSpPr/>
          <p:nvPr/>
        </p:nvSpPr>
        <p:spPr>
          <a:xfrm>
            <a:off x="1085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3E377789-3EED-0D4F-82E5-E6995D505E89}"/>
              </a:ext>
            </a:extLst>
          </p:cNvPr>
          <p:cNvSpPr/>
          <p:nvPr/>
        </p:nvSpPr>
        <p:spPr>
          <a:xfrm>
            <a:off x="1085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0530F808-A1D7-6242-9091-5B4EC3FDBCCD}"/>
              </a:ext>
            </a:extLst>
          </p:cNvPr>
          <p:cNvSpPr/>
          <p:nvPr/>
        </p:nvSpPr>
        <p:spPr>
          <a:xfrm>
            <a:off x="1085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02A3A866-9E12-BF4F-9ED3-C14409E97309}"/>
              </a:ext>
            </a:extLst>
          </p:cNvPr>
          <p:cNvSpPr/>
          <p:nvPr/>
        </p:nvSpPr>
        <p:spPr>
          <a:xfrm>
            <a:off x="1085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graphicFrame>
        <p:nvGraphicFramePr>
          <p:cNvPr id="106" name="Table 105">
            <a:extLst>
              <a:ext uri="{FF2B5EF4-FFF2-40B4-BE49-F238E27FC236}">
                <a16:creationId xmlns:a16="http://schemas.microsoft.com/office/drawing/2014/main" xmlns="" id="{B2B126F3-24AB-994C-80BC-774F8073DF99}"/>
              </a:ext>
            </a:extLst>
          </p:cNvPr>
          <p:cNvGraphicFramePr>
            <a:graphicFrameLocks noGrp="1"/>
          </p:cNvGraphicFramePr>
          <p:nvPr/>
        </p:nvGraphicFramePr>
        <p:xfrm>
          <a:off x="336186" y="2790482"/>
          <a:ext cx="7232373" cy="3749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408351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05751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61888544"/>
                  </a:ext>
                </a:extLst>
              </a:tr>
            </a:tbl>
          </a:graphicData>
        </a:graphic>
      </p:graphicFrame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5661926A-FC7F-5644-9572-4F61DF2B2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3282975"/>
            <a:ext cx="442046" cy="450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68DF8943-EB65-2247-AE77-C0B4DCFD4B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8365" y="3299064"/>
            <a:ext cx="435228" cy="4500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xmlns="" id="{12C5127B-6956-7646-AE7B-138D260A24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1939" y="3282975"/>
            <a:ext cx="435228" cy="4500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xmlns="" id="{681B85B7-C2BF-BD46-9639-2564D289E4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3835482"/>
            <a:ext cx="442046" cy="4500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xmlns="" id="{4DFDAED4-3B9A-8949-9691-8B88312475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8365" y="3851571"/>
            <a:ext cx="435228" cy="4500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xmlns="" id="{EF8E1C1B-460E-EE42-84C5-F65FF9EF7F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1939" y="3835482"/>
            <a:ext cx="435228" cy="4500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xmlns="" id="{68379288-0C20-4243-B57B-7D1167BD9F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4396299"/>
            <a:ext cx="442046" cy="4500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xmlns="" id="{7D05E631-4E11-4148-9339-DD34550F50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8365" y="4412388"/>
            <a:ext cx="435228" cy="450000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xmlns="" id="{5C84FE66-D5FC-C642-BC74-24200DCF40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1939" y="4396299"/>
            <a:ext cx="435228" cy="45000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xmlns="" id="{7CE6F104-5D4A-B444-93EB-3469CD7452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4948806"/>
            <a:ext cx="442046" cy="450000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xmlns="" id="{4D0DE75A-8654-DC4B-81ED-A9E75019F7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8365" y="4964895"/>
            <a:ext cx="435228" cy="45000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xmlns="" id="{517AD027-AF50-234A-8C46-92D227010A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1939" y="4948806"/>
            <a:ext cx="435228" cy="450000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xmlns="" id="{C2501735-331E-5749-BE58-6D3E2645EF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3282975"/>
            <a:ext cx="442046" cy="45000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xmlns="" id="{BFCC9C5D-30B0-4E4D-BC27-FC9D981DD4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3835482"/>
            <a:ext cx="442046" cy="450000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xmlns="" id="{06E0FA4B-DBC5-2E44-86B5-FCF622256D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4396299"/>
            <a:ext cx="442046" cy="45000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xmlns="" id="{AF1D929D-64F9-8545-8FB8-7252BF931C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4948806"/>
            <a:ext cx="442046" cy="450000"/>
          </a:xfrm>
          <a:prstGeom prst="rect">
            <a:avLst/>
          </a:prstGeom>
        </p:spPr>
      </p:pic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xmlns="" id="{4BE88C28-063A-984A-8E2B-39259275BDE7}"/>
              </a:ext>
            </a:extLst>
          </p:cNvPr>
          <p:cNvCxnSpPr>
            <a:cxnSpLocks/>
          </p:cNvCxnSpPr>
          <p:nvPr/>
        </p:nvCxnSpPr>
        <p:spPr>
          <a:xfrm flipV="1">
            <a:off x="336186" y="5970463"/>
            <a:ext cx="7232373" cy="1364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" name="Picture 70">
            <a:extLst>
              <a:ext uri="{FF2B5EF4-FFF2-40B4-BE49-F238E27FC236}">
                <a16:creationId xmlns:a16="http://schemas.microsoft.com/office/drawing/2014/main" xmlns="" id="{B1C27FB7-B236-9345-9B6F-1C0F02D8A5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3282975"/>
            <a:ext cx="442046" cy="450000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xmlns="" id="{90C2B81E-24EE-5840-8983-114632B8B3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3835482"/>
            <a:ext cx="442046" cy="450000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xmlns="" id="{2EE13C86-5C64-A74B-B4CC-4DEF282C9C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4396299"/>
            <a:ext cx="442046" cy="450000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xmlns="" id="{64E48DF2-2621-A140-B114-9F5CEBF898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4948806"/>
            <a:ext cx="442046" cy="450000"/>
          </a:xfrm>
          <a:prstGeom prst="rect">
            <a:avLst/>
          </a:prstGeom>
        </p:spPr>
      </p:pic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7515CF2-102A-FC4B-B91D-54ADA3401569}"/>
              </a:ext>
            </a:extLst>
          </p:cNvPr>
          <p:cNvSpPr/>
          <p:nvPr/>
        </p:nvSpPr>
        <p:spPr>
          <a:xfrm>
            <a:off x="831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15312841-63A6-D34F-B665-94113AAAEC52}"/>
              </a:ext>
            </a:extLst>
          </p:cNvPr>
          <p:cNvSpPr/>
          <p:nvPr/>
        </p:nvSpPr>
        <p:spPr>
          <a:xfrm>
            <a:off x="894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300414C7-AB04-3D45-8C33-C70E56E82BBD}"/>
              </a:ext>
            </a:extLst>
          </p:cNvPr>
          <p:cNvSpPr/>
          <p:nvPr/>
        </p:nvSpPr>
        <p:spPr>
          <a:xfrm>
            <a:off x="958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6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xmlns="" id="{51CE8719-0DFC-1E4B-8E1F-18D7DDB9F4BE}"/>
              </a:ext>
            </a:extLst>
          </p:cNvPr>
          <p:cNvSpPr/>
          <p:nvPr/>
        </p:nvSpPr>
        <p:spPr>
          <a:xfrm>
            <a:off x="1021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xmlns="" id="{E51D6026-7F7A-C341-9805-DB706BDEBA1E}"/>
              </a:ext>
            </a:extLst>
          </p:cNvPr>
          <p:cNvSpPr/>
          <p:nvPr/>
        </p:nvSpPr>
        <p:spPr>
          <a:xfrm>
            <a:off x="1085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bg1"/>
              </a:solidFill>
              <a:latin typeface="OpenDyslexicAlta" pitchFamily="2" charset="77"/>
            </a:endParaRPr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xmlns="" id="{B0B7551B-0DFD-CF4D-BF2A-E950164706F2}"/>
              </a:ext>
            </a:extLst>
          </p:cNvPr>
          <p:cNvCxnSpPr>
            <a:cxnSpLocks/>
          </p:cNvCxnSpPr>
          <p:nvPr/>
        </p:nvCxnSpPr>
        <p:spPr>
          <a:xfrm>
            <a:off x="8946786" y="5977287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xmlns="" id="{C9DC12F0-6459-F94F-9C6E-97C673A105C5}"/>
              </a:ext>
            </a:extLst>
          </p:cNvPr>
          <p:cNvCxnSpPr>
            <a:cxnSpLocks/>
          </p:cNvCxnSpPr>
          <p:nvPr/>
        </p:nvCxnSpPr>
        <p:spPr>
          <a:xfrm>
            <a:off x="8946786" y="6572286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xmlns="" id="{406BAA7C-B4F0-FB4E-842A-6ABEA4520949}"/>
              </a:ext>
            </a:extLst>
          </p:cNvPr>
          <p:cNvCxnSpPr>
            <a:cxnSpLocks/>
          </p:cNvCxnSpPr>
          <p:nvPr/>
        </p:nvCxnSpPr>
        <p:spPr>
          <a:xfrm>
            <a:off x="8946786" y="4668978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3" name="Picture 82">
            <a:extLst>
              <a:ext uri="{FF2B5EF4-FFF2-40B4-BE49-F238E27FC236}">
                <a16:creationId xmlns:a16="http://schemas.microsoft.com/office/drawing/2014/main" xmlns="" id="{AD12E65F-D818-394E-8208-AF244F6A00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5496093"/>
            <a:ext cx="442046" cy="450000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xmlns="" id="{4094CE1E-829B-8244-90C2-90AB74800F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8365" y="5512182"/>
            <a:ext cx="435228" cy="450000"/>
          </a:xfrm>
          <a:prstGeom prst="rect">
            <a:avLst/>
          </a:prstGeom>
        </p:spPr>
      </p:pic>
      <p:pic>
        <p:nvPicPr>
          <p:cNvPr id="90" name="Picture 89">
            <a:extLst>
              <a:ext uri="{FF2B5EF4-FFF2-40B4-BE49-F238E27FC236}">
                <a16:creationId xmlns:a16="http://schemas.microsoft.com/office/drawing/2014/main" xmlns="" id="{2DB47BBE-026B-7A46-A54A-563C647CBD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1939" y="5496093"/>
            <a:ext cx="435228" cy="450000"/>
          </a:xfrm>
          <a:prstGeom prst="rect">
            <a:avLst/>
          </a:prstGeom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xmlns="" id="{DA333430-5201-CD41-81D0-59CAD76D78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5496093"/>
            <a:ext cx="442046" cy="450000"/>
          </a:xfrm>
          <a:prstGeom prst="rect">
            <a:avLst/>
          </a:prstGeom>
        </p:spPr>
      </p:pic>
      <p:pic>
        <p:nvPicPr>
          <p:cNvPr id="92" name="Picture 91">
            <a:extLst>
              <a:ext uri="{FF2B5EF4-FFF2-40B4-BE49-F238E27FC236}">
                <a16:creationId xmlns:a16="http://schemas.microsoft.com/office/drawing/2014/main" xmlns="" id="{5C7A8E65-32DF-6347-AE17-E3343DD153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5496093"/>
            <a:ext cx="442046" cy="450000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xmlns="" id="{5E0CB7DC-6CE8-4248-A08C-E9C7637DF2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2104" y="3302049"/>
            <a:ext cx="435228" cy="450000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xmlns="" id="{37674933-7634-6B49-8D10-1935F1866E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2104" y="3854556"/>
            <a:ext cx="435228" cy="450000"/>
          </a:xfrm>
          <a:prstGeom prst="rect">
            <a:avLst/>
          </a:prstGeom>
        </p:spPr>
      </p:pic>
      <p:pic>
        <p:nvPicPr>
          <p:cNvPr id="96" name="Picture 95">
            <a:extLst>
              <a:ext uri="{FF2B5EF4-FFF2-40B4-BE49-F238E27FC236}">
                <a16:creationId xmlns:a16="http://schemas.microsoft.com/office/drawing/2014/main" xmlns="" id="{E7503CC0-EE8F-9841-84C2-C6F7E1C3E1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2104" y="4415373"/>
            <a:ext cx="435228" cy="450000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xmlns="" id="{8D9B79A2-1EF0-0443-BF03-C2188FEC00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2104" y="4967880"/>
            <a:ext cx="435228" cy="450000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xmlns="" id="{E0E3805E-3555-0B46-B762-0928D980B4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2104" y="5515167"/>
            <a:ext cx="435228" cy="450000"/>
          </a:xfrm>
          <a:prstGeom prst="rect">
            <a:avLst/>
          </a:prstGeom>
        </p:spPr>
      </p:pic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9143642C-7363-FD47-B546-734BE4D0ABEA}"/>
              </a:ext>
            </a:extLst>
          </p:cNvPr>
          <p:cNvSpPr/>
          <p:nvPr/>
        </p:nvSpPr>
        <p:spPr>
          <a:xfrm>
            <a:off x="8322839" y="5319965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8830829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2-digit numbers by 1-digit numbers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50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chart and counters to help you complete the calculation below: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4DB0AE0-E3FA-C64A-915A-1EE46D42A627}"/>
              </a:ext>
            </a:extLst>
          </p:cNvPr>
          <p:cNvSpPr/>
          <p:nvPr/>
        </p:nvSpPr>
        <p:spPr>
          <a:xfrm>
            <a:off x="831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511D412A-BD09-6442-A589-1D74DE181AE9}"/>
              </a:ext>
            </a:extLst>
          </p:cNvPr>
          <p:cNvSpPr/>
          <p:nvPr/>
        </p:nvSpPr>
        <p:spPr>
          <a:xfrm>
            <a:off x="831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6BE6904-B6A5-FB41-81CF-FE28A2DD41D2}"/>
              </a:ext>
            </a:extLst>
          </p:cNvPr>
          <p:cNvSpPr/>
          <p:nvPr/>
        </p:nvSpPr>
        <p:spPr>
          <a:xfrm>
            <a:off x="831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A8BA4DC2-9081-B84F-83BD-D071F7BD0673}"/>
              </a:ext>
            </a:extLst>
          </p:cNvPr>
          <p:cNvSpPr/>
          <p:nvPr/>
        </p:nvSpPr>
        <p:spPr>
          <a:xfrm>
            <a:off x="831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4B87E3A8-55BC-244F-AC7D-0FFD3A9E7020}"/>
              </a:ext>
            </a:extLst>
          </p:cNvPr>
          <p:cNvSpPr/>
          <p:nvPr/>
        </p:nvSpPr>
        <p:spPr>
          <a:xfrm>
            <a:off x="831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593DA9A9-1E9A-ED41-97AE-778D96C2103A}"/>
              </a:ext>
            </a:extLst>
          </p:cNvPr>
          <p:cNvSpPr/>
          <p:nvPr/>
        </p:nvSpPr>
        <p:spPr>
          <a:xfrm>
            <a:off x="894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D3CF20D3-8FA4-8C4C-A054-850E82E0E631}"/>
              </a:ext>
            </a:extLst>
          </p:cNvPr>
          <p:cNvSpPr/>
          <p:nvPr/>
        </p:nvSpPr>
        <p:spPr>
          <a:xfrm>
            <a:off x="894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0A155F16-D43B-9D42-8787-58C71A36E3F6}"/>
              </a:ext>
            </a:extLst>
          </p:cNvPr>
          <p:cNvSpPr/>
          <p:nvPr/>
        </p:nvSpPr>
        <p:spPr>
          <a:xfrm>
            <a:off x="894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B94E0B39-077D-4D46-86BA-E1447348DD2D}"/>
              </a:ext>
            </a:extLst>
          </p:cNvPr>
          <p:cNvSpPr/>
          <p:nvPr/>
        </p:nvSpPr>
        <p:spPr>
          <a:xfrm>
            <a:off x="894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4F0B6217-4A44-6548-9224-772F9B4F63B9}"/>
              </a:ext>
            </a:extLst>
          </p:cNvPr>
          <p:cNvSpPr/>
          <p:nvPr/>
        </p:nvSpPr>
        <p:spPr>
          <a:xfrm>
            <a:off x="894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88399BF7-80D8-E040-B8B3-BFFA93D7CBD4}"/>
              </a:ext>
            </a:extLst>
          </p:cNvPr>
          <p:cNvSpPr/>
          <p:nvPr/>
        </p:nvSpPr>
        <p:spPr>
          <a:xfrm>
            <a:off x="958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E4E7FC3E-20ED-BE4A-967C-4CDFD96E36FD}"/>
              </a:ext>
            </a:extLst>
          </p:cNvPr>
          <p:cNvSpPr/>
          <p:nvPr/>
        </p:nvSpPr>
        <p:spPr>
          <a:xfrm>
            <a:off x="958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6E1FA2D7-A352-4B49-B02D-C1D575D9B81D}"/>
              </a:ext>
            </a:extLst>
          </p:cNvPr>
          <p:cNvSpPr/>
          <p:nvPr/>
        </p:nvSpPr>
        <p:spPr>
          <a:xfrm>
            <a:off x="958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7BE8A7F4-939B-B747-B69B-B221ACAC2874}"/>
              </a:ext>
            </a:extLst>
          </p:cNvPr>
          <p:cNvSpPr/>
          <p:nvPr/>
        </p:nvSpPr>
        <p:spPr>
          <a:xfrm>
            <a:off x="958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139B2285-1852-F141-89FC-7357388E1D33}"/>
              </a:ext>
            </a:extLst>
          </p:cNvPr>
          <p:cNvSpPr/>
          <p:nvPr/>
        </p:nvSpPr>
        <p:spPr>
          <a:xfrm>
            <a:off x="958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AB122D4-F853-844C-9170-24A4CEDA6A08}"/>
              </a:ext>
            </a:extLst>
          </p:cNvPr>
          <p:cNvSpPr/>
          <p:nvPr/>
        </p:nvSpPr>
        <p:spPr>
          <a:xfrm>
            <a:off x="1021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C83B3266-9F32-4C44-AFE9-BC2942DEB723}"/>
              </a:ext>
            </a:extLst>
          </p:cNvPr>
          <p:cNvSpPr/>
          <p:nvPr/>
        </p:nvSpPr>
        <p:spPr>
          <a:xfrm>
            <a:off x="1021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A5633266-910B-BD4F-A2D2-4FC2B5499F47}"/>
              </a:ext>
            </a:extLst>
          </p:cNvPr>
          <p:cNvSpPr/>
          <p:nvPr/>
        </p:nvSpPr>
        <p:spPr>
          <a:xfrm>
            <a:off x="1021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D9EEE566-A3A1-934E-91E4-D330B2C742A6}"/>
              </a:ext>
            </a:extLst>
          </p:cNvPr>
          <p:cNvSpPr/>
          <p:nvPr/>
        </p:nvSpPr>
        <p:spPr>
          <a:xfrm>
            <a:off x="1021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B65F2559-5DBB-A34D-9074-05F7E340434B}"/>
              </a:ext>
            </a:extLst>
          </p:cNvPr>
          <p:cNvSpPr/>
          <p:nvPr/>
        </p:nvSpPr>
        <p:spPr>
          <a:xfrm>
            <a:off x="1021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2A9608EE-E209-AE4D-A6EC-1E0A9840D636}"/>
              </a:ext>
            </a:extLst>
          </p:cNvPr>
          <p:cNvSpPr/>
          <p:nvPr/>
        </p:nvSpPr>
        <p:spPr>
          <a:xfrm>
            <a:off x="1085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289AAD57-CA15-1A47-822C-BB12ED82A479}"/>
              </a:ext>
            </a:extLst>
          </p:cNvPr>
          <p:cNvSpPr/>
          <p:nvPr/>
        </p:nvSpPr>
        <p:spPr>
          <a:xfrm>
            <a:off x="1085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3E377789-3EED-0D4F-82E5-E6995D505E89}"/>
              </a:ext>
            </a:extLst>
          </p:cNvPr>
          <p:cNvSpPr/>
          <p:nvPr/>
        </p:nvSpPr>
        <p:spPr>
          <a:xfrm>
            <a:off x="1085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0530F808-A1D7-6242-9091-5B4EC3FDBCCD}"/>
              </a:ext>
            </a:extLst>
          </p:cNvPr>
          <p:cNvSpPr/>
          <p:nvPr/>
        </p:nvSpPr>
        <p:spPr>
          <a:xfrm>
            <a:off x="1085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02A3A866-9E12-BF4F-9ED3-C14409E97309}"/>
              </a:ext>
            </a:extLst>
          </p:cNvPr>
          <p:cNvSpPr/>
          <p:nvPr/>
        </p:nvSpPr>
        <p:spPr>
          <a:xfrm>
            <a:off x="1085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graphicFrame>
        <p:nvGraphicFramePr>
          <p:cNvPr id="106" name="Table 105">
            <a:extLst>
              <a:ext uri="{FF2B5EF4-FFF2-40B4-BE49-F238E27FC236}">
                <a16:creationId xmlns:a16="http://schemas.microsoft.com/office/drawing/2014/main" xmlns="" id="{B2B126F3-24AB-994C-80BC-774F8073DF99}"/>
              </a:ext>
            </a:extLst>
          </p:cNvPr>
          <p:cNvGraphicFramePr>
            <a:graphicFrameLocks noGrp="1"/>
          </p:cNvGraphicFramePr>
          <p:nvPr/>
        </p:nvGraphicFramePr>
        <p:xfrm>
          <a:off x="336186" y="2790482"/>
          <a:ext cx="7232373" cy="3749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408351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05751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61888544"/>
                  </a:ext>
                </a:extLst>
              </a:tr>
            </a:tbl>
          </a:graphicData>
        </a:graphic>
      </p:graphicFrame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5661926A-FC7F-5644-9572-4F61DF2B2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3282975"/>
            <a:ext cx="442046" cy="450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68DF8943-EB65-2247-AE77-C0B4DCFD4B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8365" y="3299064"/>
            <a:ext cx="435228" cy="4500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xmlns="" id="{12C5127B-6956-7646-AE7B-138D260A24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1939" y="3282975"/>
            <a:ext cx="435228" cy="4500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xmlns="" id="{681B85B7-C2BF-BD46-9639-2564D289E4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3835482"/>
            <a:ext cx="442046" cy="4500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xmlns="" id="{4DFDAED4-3B9A-8949-9691-8B88312475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8365" y="3851571"/>
            <a:ext cx="435228" cy="4500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xmlns="" id="{EF8E1C1B-460E-EE42-84C5-F65FF9EF7F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1939" y="3835482"/>
            <a:ext cx="435228" cy="4500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xmlns="" id="{68379288-0C20-4243-B57B-7D1167BD9F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4396299"/>
            <a:ext cx="442046" cy="4500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xmlns="" id="{7D05E631-4E11-4148-9339-DD34550F50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8365" y="4412388"/>
            <a:ext cx="435228" cy="450000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xmlns="" id="{5C84FE66-D5FC-C642-BC74-24200DCF40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1939" y="4396299"/>
            <a:ext cx="435228" cy="45000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xmlns="" id="{7CE6F104-5D4A-B444-93EB-3469CD7452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4948806"/>
            <a:ext cx="442046" cy="450000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xmlns="" id="{4D0DE75A-8654-DC4B-81ED-A9E75019F7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8365" y="4964895"/>
            <a:ext cx="435228" cy="45000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xmlns="" id="{517AD027-AF50-234A-8C46-92D227010A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1939" y="4948806"/>
            <a:ext cx="435228" cy="450000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xmlns="" id="{C2501735-331E-5749-BE58-6D3E2645EF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3282975"/>
            <a:ext cx="442046" cy="45000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xmlns="" id="{BFCC9C5D-30B0-4E4D-BC27-FC9D981DD4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3835482"/>
            <a:ext cx="442046" cy="450000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xmlns="" id="{06E0FA4B-DBC5-2E44-86B5-FCF622256D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4396299"/>
            <a:ext cx="442046" cy="45000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xmlns="" id="{AF1D929D-64F9-8545-8FB8-7252BF931C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4948806"/>
            <a:ext cx="442046" cy="450000"/>
          </a:xfrm>
          <a:prstGeom prst="rect">
            <a:avLst/>
          </a:prstGeom>
        </p:spPr>
      </p:pic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xmlns="" id="{4BE88C28-063A-984A-8E2B-39259275BDE7}"/>
              </a:ext>
            </a:extLst>
          </p:cNvPr>
          <p:cNvCxnSpPr>
            <a:cxnSpLocks/>
          </p:cNvCxnSpPr>
          <p:nvPr/>
        </p:nvCxnSpPr>
        <p:spPr>
          <a:xfrm flipV="1">
            <a:off x="336186" y="5970463"/>
            <a:ext cx="7232373" cy="1364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" name="Picture 70">
            <a:extLst>
              <a:ext uri="{FF2B5EF4-FFF2-40B4-BE49-F238E27FC236}">
                <a16:creationId xmlns:a16="http://schemas.microsoft.com/office/drawing/2014/main" xmlns="" id="{B1C27FB7-B236-9345-9B6F-1C0F02D8A5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3282975"/>
            <a:ext cx="442046" cy="450000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xmlns="" id="{90C2B81E-24EE-5840-8983-114632B8B3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3835482"/>
            <a:ext cx="442046" cy="450000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xmlns="" id="{2EE13C86-5C64-A74B-B4CC-4DEF282C9C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4396299"/>
            <a:ext cx="442046" cy="450000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xmlns="" id="{64E48DF2-2621-A140-B114-9F5CEBF898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4948806"/>
            <a:ext cx="442046" cy="450000"/>
          </a:xfrm>
          <a:prstGeom prst="rect">
            <a:avLst/>
          </a:prstGeom>
        </p:spPr>
      </p:pic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7515CF2-102A-FC4B-B91D-54ADA3401569}"/>
              </a:ext>
            </a:extLst>
          </p:cNvPr>
          <p:cNvSpPr/>
          <p:nvPr/>
        </p:nvSpPr>
        <p:spPr>
          <a:xfrm>
            <a:off x="831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15312841-63A6-D34F-B665-94113AAAEC52}"/>
              </a:ext>
            </a:extLst>
          </p:cNvPr>
          <p:cNvSpPr/>
          <p:nvPr/>
        </p:nvSpPr>
        <p:spPr>
          <a:xfrm>
            <a:off x="894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300414C7-AB04-3D45-8C33-C70E56E82BBD}"/>
              </a:ext>
            </a:extLst>
          </p:cNvPr>
          <p:cNvSpPr/>
          <p:nvPr/>
        </p:nvSpPr>
        <p:spPr>
          <a:xfrm>
            <a:off x="958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6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xmlns="" id="{51CE8719-0DFC-1E4B-8E1F-18D7DDB9F4BE}"/>
              </a:ext>
            </a:extLst>
          </p:cNvPr>
          <p:cNvSpPr/>
          <p:nvPr/>
        </p:nvSpPr>
        <p:spPr>
          <a:xfrm>
            <a:off x="1021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xmlns="" id="{E51D6026-7F7A-C341-9805-DB706BDEBA1E}"/>
              </a:ext>
            </a:extLst>
          </p:cNvPr>
          <p:cNvSpPr/>
          <p:nvPr/>
        </p:nvSpPr>
        <p:spPr>
          <a:xfrm>
            <a:off x="1085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bg1"/>
              </a:solidFill>
              <a:latin typeface="OpenDyslexicAlta" pitchFamily="2" charset="77"/>
            </a:endParaRPr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xmlns="" id="{B0B7551B-0DFD-CF4D-BF2A-E950164706F2}"/>
              </a:ext>
            </a:extLst>
          </p:cNvPr>
          <p:cNvCxnSpPr>
            <a:cxnSpLocks/>
          </p:cNvCxnSpPr>
          <p:nvPr/>
        </p:nvCxnSpPr>
        <p:spPr>
          <a:xfrm>
            <a:off x="8946786" y="5977287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xmlns="" id="{C9DC12F0-6459-F94F-9C6E-97C673A105C5}"/>
              </a:ext>
            </a:extLst>
          </p:cNvPr>
          <p:cNvCxnSpPr>
            <a:cxnSpLocks/>
          </p:cNvCxnSpPr>
          <p:nvPr/>
        </p:nvCxnSpPr>
        <p:spPr>
          <a:xfrm>
            <a:off x="8946786" y="6572286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xmlns="" id="{406BAA7C-B4F0-FB4E-842A-6ABEA4520949}"/>
              </a:ext>
            </a:extLst>
          </p:cNvPr>
          <p:cNvCxnSpPr>
            <a:cxnSpLocks/>
          </p:cNvCxnSpPr>
          <p:nvPr/>
        </p:nvCxnSpPr>
        <p:spPr>
          <a:xfrm>
            <a:off x="8946786" y="4668978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AF72CA69-812F-7C42-BD0D-C88C5E26C1AC}"/>
              </a:ext>
            </a:extLst>
          </p:cNvPr>
          <p:cNvSpPr/>
          <p:nvPr/>
        </p:nvSpPr>
        <p:spPr>
          <a:xfrm>
            <a:off x="10873890" y="4701661"/>
            <a:ext cx="1114909" cy="635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OpenDyslexicAlta" pitchFamily="2" charset="77"/>
              </a:rPr>
              <a:t>(3 x 5)</a:t>
            </a:r>
          </a:p>
        </p:txBody>
      </p:sp>
      <p:pic>
        <p:nvPicPr>
          <p:cNvPr id="83" name="Picture 82">
            <a:extLst>
              <a:ext uri="{FF2B5EF4-FFF2-40B4-BE49-F238E27FC236}">
                <a16:creationId xmlns:a16="http://schemas.microsoft.com/office/drawing/2014/main" xmlns="" id="{AD12E65F-D818-394E-8208-AF244F6A00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5496093"/>
            <a:ext cx="442046" cy="450000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xmlns="" id="{4094CE1E-829B-8244-90C2-90AB74800F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8365" y="5512182"/>
            <a:ext cx="435228" cy="450000"/>
          </a:xfrm>
          <a:prstGeom prst="rect">
            <a:avLst/>
          </a:prstGeom>
        </p:spPr>
      </p:pic>
      <p:pic>
        <p:nvPicPr>
          <p:cNvPr id="90" name="Picture 89">
            <a:extLst>
              <a:ext uri="{FF2B5EF4-FFF2-40B4-BE49-F238E27FC236}">
                <a16:creationId xmlns:a16="http://schemas.microsoft.com/office/drawing/2014/main" xmlns="" id="{2DB47BBE-026B-7A46-A54A-563C647CBD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1939" y="5496093"/>
            <a:ext cx="435228" cy="450000"/>
          </a:xfrm>
          <a:prstGeom prst="rect">
            <a:avLst/>
          </a:prstGeom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xmlns="" id="{DA333430-5201-CD41-81D0-59CAD76D78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5496093"/>
            <a:ext cx="442046" cy="450000"/>
          </a:xfrm>
          <a:prstGeom prst="rect">
            <a:avLst/>
          </a:prstGeom>
        </p:spPr>
      </p:pic>
      <p:pic>
        <p:nvPicPr>
          <p:cNvPr id="92" name="Picture 91">
            <a:extLst>
              <a:ext uri="{FF2B5EF4-FFF2-40B4-BE49-F238E27FC236}">
                <a16:creationId xmlns:a16="http://schemas.microsoft.com/office/drawing/2014/main" xmlns="" id="{5C7A8E65-32DF-6347-AE17-E3343DD153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5496093"/>
            <a:ext cx="442046" cy="450000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xmlns="" id="{5E0CB7DC-6CE8-4248-A08C-E9C7637DF2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2104" y="3302049"/>
            <a:ext cx="435228" cy="450000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xmlns="" id="{37674933-7634-6B49-8D10-1935F1866E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2104" y="3854556"/>
            <a:ext cx="435228" cy="450000"/>
          </a:xfrm>
          <a:prstGeom prst="rect">
            <a:avLst/>
          </a:prstGeom>
        </p:spPr>
      </p:pic>
      <p:pic>
        <p:nvPicPr>
          <p:cNvPr id="96" name="Picture 95">
            <a:extLst>
              <a:ext uri="{FF2B5EF4-FFF2-40B4-BE49-F238E27FC236}">
                <a16:creationId xmlns:a16="http://schemas.microsoft.com/office/drawing/2014/main" xmlns="" id="{E7503CC0-EE8F-9841-84C2-C6F7E1C3E1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2104" y="4415373"/>
            <a:ext cx="435228" cy="450000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xmlns="" id="{8D9B79A2-1EF0-0443-BF03-C2188FEC00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2104" y="4967880"/>
            <a:ext cx="435228" cy="450000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xmlns="" id="{E0E3805E-3555-0B46-B762-0928D980B4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2104" y="5515167"/>
            <a:ext cx="435228" cy="450000"/>
          </a:xfrm>
          <a:prstGeom prst="rect">
            <a:avLst/>
          </a:prstGeom>
        </p:spPr>
      </p:pic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C8D5370B-D32B-674B-8D81-163C56F65F9C}"/>
              </a:ext>
            </a:extLst>
          </p:cNvPr>
          <p:cNvSpPr/>
          <p:nvPr/>
        </p:nvSpPr>
        <p:spPr>
          <a:xfrm>
            <a:off x="8322839" y="5319965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67939360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2-digit numbers by 1-digit numbers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50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chart and counters to help you complete the calculation below: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4DB0AE0-E3FA-C64A-915A-1EE46D42A627}"/>
              </a:ext>
            </a:extLst>
          </p:cNvPr>
          <p:cNvSpPr/>
          <p:nvPr/>
        </p:nvSpPr>
        <p:spPr>
          <a:xfrm>
            <a:off x="831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511D412A-BD09-6442-A589-1D74DE181AE9}"/>
              </a:ext>
            </a:extLst>
          </p:cNvPr>
          <p:cNvSpPr/>
          <p:nvPr/>
        </p:nvSpPr>
        <p:spPr>
          <a:xfrm>
            <a:off x="831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6BE6904-B6A5-FB41-81CF-FE28A2DD41D2}"/>
              </a:ext>
            </a:extLst>
          </p:cNvPr>
          <p:cNvSpPr/>
          <p:nvPr/>
        </p:nvSpPr>
        <p:spPr>
          <a:xfrm>
            <a:off x="831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A8BA4DC2-9081-B84F-83BD-D071F7BD0673}"/>
              </a:ext>
            </a:extLst>
          </p:cNvPr>
          <p:cNvSpPr/>
          <p:nvPr/>
        </p:nvSpPr>
        <p:spPr>
          <a:xfrm>
            <a:off x="831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4B87E3A8-55BC-244F-AC7D-0FFD3A9E7020}"/>
              </a:ext>
            </a:extLst>
          </p:cNvPr>
          <p:cNvSpPr/>
          <p:nvPr/>
        </p:nvSpPr>
        <p:spPr>
          <a:xfrm>
            <a:off x="831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593DA9A9-1E9A-ED41-97AE-778D96C2103A}"/>
              </a:ext>
            </a:extLst>
          </p:cNvPr>
          <p:cNvSpPr/>
          <p:nvPr/>
        </p:nvSpPr>
        <p:spPr>
          <a:xfrm>
            <a:off x="894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D3CF20D3-8FA4-8C4C-A054-850E82E0E631}"/>
              </a:ext>
            </a:extLst>
          </p:cNvPr>
          <p:cNvSpPr/>
          <p:nvPr/>
        </p:nvSpPr>
        <p:spPr>
          <a:xfrm>
            <a:off x="894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0A155F16-D43B-9D42-8787-58C71A36E3F6}"/>
              </a:ext>
            </a:extLst>
          </p:cNvPr>
          <p:cNvSpPr/>
          <p:nvPr/>
        </p:nvSpPr>
        <p:spPr>
          <a:xfrm>
            <a:off x="894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B94E0B39-077D-4D46-86BA-E1447348DD2D}"/>
              </a:ext>
            </a:extLst>
          </p:cNvPr>
          <p:cNvSpPr/>
          <p:nvPr/>
        </p:nvSpPr>
        <p:spPr>
          <a:xfrm>
            <a:off x="894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4F0B6217-4A44-6548-9224-772F9B4F63B9}"/>
              </a:ext>
            </a:extLst>
          </p:cNvPr>
          <p:cNvSpPr/>
          <p:nvPr/>
        </p:nvSpPr>
        <p:spPr>
          <a:xfrm>
            <a:off x="894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88399BF7-80D8-E040-B8B3-BFFA93D7CBD4}"/>
              </a:ext>
            </a:extLst>
          </p:cNvPr>
          <p:cNvSpPr/>
          <p:nvPr/>
        </p:nvSpPr>
        <p:spPr>
          <a:xfrm>
            <a:off x="958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E4E7FC3E-20ED-BE4A-967C-4CDFD96E36FD}"/>
              </a:ext>
            </a:extLst>
          </p:cNvPr>
          <p:cNvSpPr/>
          <p:nvPr/>
        </p:nvSpPr>
        <p:spPr>
          <a:xfrm>
            <a:off x="958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6E1FA2D7-A352-4B49-B02D-C1D575D9B81D}"/>
              </a:ext>
            </a:extLst>
          </p:cNvPr>
          <p:cNvSpPr/>
          <p:nvPr/>
        </p:nvSpPr>
        <p:spPr>
          <a:xfrm>
            <a:off x="958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7BE8A7F4-939B-B747-B69B-B221ACAC2874}"/>
              </a:ext>
            </a:extLst>
          </p:cNvPr>
          <p:cNvSpPr/>
          <p:nvPr/>
        </p:nvSpPr>
        <p:spPr>
          <a:xfrm>
            <a:off x="958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139B2285-1852-F141-89FC-7357388E1D33}"/>
              </a:ext>
            </a:extLst>
          </p:cNvPr>
          <p:cNvSpPr/>
          <p:nvPr/>
        </p:nvSpPr>
        <p:spPr>
          <a:xfrm>
            <a:off x="958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AB122D4-F853-844C-9170-24A4CEDA6A08}"/>
              </a:ext>
            </a:extLst>
          </p:cNvPr>
          <p:cNvSpPr/>
          <p:nvPr/>
        </p:nvSpPr>
        <p:spPr>
          <a:xfrm>
            <a:off x="1021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C83B3266-9F32-4C44-AFE9-BC2942DEB723}"/>
              </a:ext>
            </a:extLst>
          </p:cNvPr>
          <p:cNvSpPr/>
          <p:nvPr/>
        </p:nvSpPr>
        <p:spPr>
          <a:xfrm>
            <a:off x="1021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A5633266-910B-BD4F-A2D2-4FC2B5499F47}"/>
              </a:ext>
            </a:extLst>
          </p:cNvPr>
          <p:cNvSpPr/>
          <p:nvPr/>
        </p:nvSpPr>
        <p:spPr>
          <a:xfrm>
            <a:off x="1021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D9EEE566-A3A1-934E-91E4-D330B2C742A6}"/>
              </a:ext>
            </a:extLst>
          </p:cNvPr>
          <p:cNvSpPr/>
          <p:nvPr/>
        </p:nvSpPr>
        <p:spPr>
          <a:xfrm>
            <a:off x="1021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B65F2559-5DBB-A34D-9074-05F7E340434B}"/>
              </a:ext>
            </a:extLst>
          </p:cNvPr>
          <p:cNvSpPr/>
          <p:nvPr/>
        </p:nvSpPr>
        <p:spPr>
          <a:xfrm>
            <a:off x="1021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2A9608EE-E209-AE4D-A6EC-1E0A9840D636}"/>
              </a:ext>
            </a:extLst>
          </p:cNvPr>
          <p:cNvSpPr/>
          <p:nvPr/>
        </p:nvSpPr>
        <p:spPr>
          <a:xfrm>
            <a:off x="1085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289AAD57-CA15-1A47-822C-BB12ED82A479}"/>
              </a:ext>
            </a:extLst>
          </p:cNvPr>
          <p:cNvSpPr/>
          <p:nvPr/>
        </p:nvSpPr>
        <p:spPr>
          <a:xfrm>
            <a:off x="1085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3E377789-3EED-0D4F-82E5-E6995D505E89}"/>
              </a:ext>
            </a:extLst>
          </p:cNvPr>
          <p:cNvSpPr/>
          <p:nvPr/>
        </p:nvSpPr>
        <p:spPr>
          <a:xfrm>
            <a:off x="1085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0530F808-A1D7-6242-9091-5B4EC3FDBCCD}"/>
              </a:ext>
            </a:extLst>
          </p:cNvPr>
          <p:cNvSpPr/>
          <p:nvPr/>
        </p:nvSpPr>
        <p:spPr>
          <a:xfrm>
            <a:off x="1085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02A3A866-9E12-BF4F-9ED3-C14409E97309}"/>
              </a:ext>
            </a:extLst>
          </p:cNvPr>
          <p:cNvSpPr/>
          <p:nvPr/>
        </p:nvSpPr>
        <p:spPr>
          <a:xfrm>
            <a:off x="1085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graphicFrame>
        <p:nvGraphicFramePr>
          <p:cNvPr id="106" name="Table 105">
            <a:extLst>
              <a:ext uri="{FF2B5EF4-FFF2-40B4-BE49-F238E27FC236}">
                <a16:creationId xmlns:a16="http://schemas.microsoft.com/office/drawing/2014/main" xmlns="" id="{B2B126F3-24AB-994C-80BC-774F8073DF99}"/>
              </a:ext>
            </a:extLst>
          </p:cNvPr>
          <p:cNvGraphicFramePr>
            <a:graphicFrameLocks noGrp="1"/>
          </p:cNvGraphicFramePr>
          <p:nvPr/>
        </p:nvGraphicFramePr>
        <p:xfrm>
          <a:off x="336186" y="2790482"/>
          <a:ext cx="7232373" cy="3749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408351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05751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61888544"/>
                  </a:ext>
                </a:extLst>
              </a:tr>
            </a:tbl>
          </a:graphicData>
        </a:graphic>
      </p:graphicFrame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5661926A-FC7F-5644-9572-4F61DF2B2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3282975"/>
            <a:ext cx="442046" cy="450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68DF8943-EB65-2247-AE77-C0B4DCFD4B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8365" y="3299064"/>
            <a:ext cx="435228" cy="4500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xmlns="" id="{12C5127B-6956-7646-AE7B-138D260A24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1939" y="3282975"/>
            <a:ext cx="435228" cy="4500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xmlns="" id="{681B85B7-C2BF-BD46-9639-2564D289E4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3835482"/>
            <a:ext cx="442046" cy="4500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xmlns="" id="{4DFDAED4-3B9A-8949-9691-8B88312475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8365" y="3851571"/>
            <a:ext cx="435228" cy="4500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xmlns="" id="{EF8E1C1B-460E-EE42-84C5-F65FF9EF7F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1939" y="3835482"/>
            <a:ext cx="435228" cy="4500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xmlns="" id="{68379288-0C20-4243-B57B-7D1167BD9F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4396299"/>
            <a:ext cx="442046" cy="4500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xmlns="" id="{7D05E631-4E11-4148-9339-DD34550F50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8365" y="4412388"/>
            <a:ext cx="435228" cy="450000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xmlns="" id="{5C84FE66-D5FC-C642-BC74-24200DCF40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1939" y="4396299"/>
            <a:ext cx="435228" cy="45000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xmlns="" id="{7CE6F104-5D4A-B444-93EB-3469CD7452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4948806"/>
            <a:ext cx="442046" cy="450000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xmlns="" id="{4D0DE75A-8654-DC4B-81ED-A9E75019F7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8365" y="4964895"/>
            <a:ext cx="435228" cy="45000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xmlns="" id="{517AD027-AF50-234A-8C46-92D227010A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1939" y="4948806"/>
            <a:ext cx="435228" cy="450000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xmlns="" id="{C2501735-331E-5749-BE58-6D3E2645EF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3282975"/>
            <a:ext cx="442046" cy="45000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xmlns="" id="{BFCC9C5D-30B0-4E4D-BC27-FC9D981DD4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3835482"/>
            <a:ext cx="442046" cy="450000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xmlns="" id="{06E0FA4B-DBC5-2E44-86B5-FCF622256D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4396299"/>
            <a:ext cx="442046" cy="45000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xmlns="" id="{AF1D929D-64F9-8545-8FB8-7252BF931C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4948806"/>
            <a:ext cx="442046" cy="450000"/>
          </a:xfrm>
          <a:prstGeom prst="rect">
            <a:avLst/>
          </a:prstGeom>
        </p:spPr>
      </p:pic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xmlns="" id="{4BE88C28-063A-984A-8E2B-39259275BDE7}"/>
              </a:ext>
            </a:extLst>
          </p:cNvPr>
          <p:cNvCxnSpPr>
            <a:cxnSpLocks/>
          </p:cNvCxnSpPr>
          <p:nvPr/>
        </p:nvCxnSpPr>
        <p:spPr>
          <a:xfrm flipV="1">
            <a:off x="336186" y="5970463"/>
            <a:ext cx="7232373" cy="1364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" name="Picture 70">
            <a:extLst>
              <a:ext uri="{FF2B5EF4-FFF2-40B4-BE49-F238E27FC236}">
                <a16:creationId xmlns:a16="http://schemas.microsoft.com/office/drawing/2014/main" xmlns="" id="{B1C27FB7-B236-9345-9B6F-1C0F02D8A5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3282975"/>
            <a:ext cx="442046" cy="450000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xmlns="" id="{90C2B81E-24EE-5840-8983-114632B8B3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3835482"/>
            <a:ext cx="442046" cy="450000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xmlns="" id="{2EE13C86-5C64-A74B-B4CC-4DEF282C9C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4396299"/>
            <a:ext cx="442046" cy="450000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xmlns="" id="{64E48DF2-2621-A140-B114-9F5CEBF898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4948806"/>
            <a:ext cx="442046" cy="450000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xmlns="" id="{691BF1FF-7D04-D64C-8BF1-AC15F72A24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5560" y="6056878"/>
            <a:ext cx="442046" cy="450000"/>
          </a:xfrm>
          <a:prstGeom prst="rect">
            <a:avLst/>
          </a:prstGeom>
        </p:spPr>
      </p:pic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7515CF2-102A-FC4B-B91D-54ADA3401569}"/>
              </a:ext>
            </a:extLst>
          </p:cNvPr>
          <p:cNvSpPr/>
          <p:nvPr/>
        </p:nvSpPr>
        <p:spPr>
          <a:xfrm>
            <a:off x="831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15312841-63A6-D34F-B665-94113AAAEC52}"/>
              </a:ext>
            </a:extLst>
          </p:cNvPr>
          <p:cNvSpPr/>
          <p:nvPr/>
        </p:nvSpPr>
        <p:spPr>
          <a:xfrm>
            <a:off x="894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300414C7-AB04-3D45-8C33-C70E56E82BBD}"/>
              </a:ext>
            </a:extLst>
          </p:cNvPr>
          <p:cNvSpPr/>
          <p:nvPr/>
        </p:nvSpPr>
        <p:spPr>
          <a:xfrm>
            <a:off x="958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6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xmlns="" id="{51CE8719-0DFC-1E4B-8E1F-18D7DDB9F4BE}"/>
              </a:ext>
            </a:extLst>
          </p:cNvPr>
          <p:cNvSpPr/>
          <p:nvPr/>
        </p:nvSpPr>
        <p:spPr>
          <a:xfrm>
            <a:off x="1021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xmlns="" id="{E51D6026-7F7A-C341-9805-DB706BDEBA1E}"/>
              </a:ext>
            </a:extLst>
          </p:cNvPr>
          <p:cNvSpPr/>
          <p:nvPr/>
        </p:nvSpPr>
        <p:spPr>
          <a:xfrm>
            <a:off x="1085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bg1"/>
              </a:solidFill>
              <a:latin typeface="OpenDyslexicAlta" pitchFamily="2" charset="77"/>
            </a:endParaRPr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xmlns="" id="{B0B7551B-0DFD-CF4D-BF2A-E950164706F2}"/>
              </a:ext>
            </a:extLst>
          </p:cNvPr>
          <p:cNvCxnSpPr>
            <a:cxnSpLocks/>
          </p:cNvCxnSpPr>
          <p:nvPr/>
        </p:nvCxnSpPr>
        <p:spPr>
          <a:xfrm>
            <a:off x="8946786" y="5977287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xmlns="" id="{C9DC12F0-6459-F94F-9C6E-97C673A105C5}"/>
              </a:ext>
            </a:extLst>
          </p:cNvPr>
          <p:cNvCxnSpPr>
            <a:cxnSpLocks/>
          </p:cNvCxnSpPr>
          <p:nvPr/>
        </p:nvCxnSpPr>
        <p:spPr>
          <a:xfrm>
            <a:off x="8946786" y="6572286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xmlns="" id="{406BAA7C-B4F0-FB4E-842A-6ABEA4520949}"/>
              </a:ext>
            </a:extLst>
          </p:cNvPr>
          <p:cNvCxnSpPr>
            <a:cxnSpLocks/>
          </p:cNvCxnSpPr>
          <p:nvPr/>
        </p:nvCxnSpPr>
        <p:spPr>
          <a:xfrm>
            <a:off x="8946786" y="4668978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AF72CA69-812F-7C42-BD0D-C88C5E26C1AC}"/>
              </a:ext>
            </a:extLst>
          </p:cNvPr>
          <p:cNvSpPr/>
          <p:nvPr/>
        </p:nvSpPr>
        <p:spPr>
          <a:xfrm>
            <a:off x="10873890" y="4701661"/>
            <a:ext cx="1114909" cy="635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OpenDyslexicAlta" pitchFamily="2" charset="77"/>
              </a:rPr>
              <a:t>(3 x 5)</a:t>
            </a:r>
          </a:p>
        </p:txBody>
      </p:sp>
      <p:pic>
        <p:nvPicPr>
          <p:cNvPr id="83" name="Picture 82">
            <a:extLst>
              <a:ext uri="{FF2B5EF4-FFF2-40B4-BE49-F238E27FC236}">
                <a16:creationId xmlns:a16="http://schemas.microsoft.com/office/drawing/2014/main" xmlns="" id="{AD12E65F-D818-394E-8208-AF244F6A00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5496093"/>
            <a:ext cx="442046" cy="450000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xmlns="" id="{4094CE1E-829B-8244-90C2-90AB74800F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8365" y="5512182"/>
            <a:ext cx="435228" cy="450000"/>
          </a:xfrm>
          <a:prstGeom prst="rect">
            <a:avLst/>
          </a:prstGeom>
        </p:spPr>
      </p:pic>
      <p:pic>
        <p:nvPicPr>
          <p:cNvPr id="90" name="Picture 89">
            <a:extLst>
              <a:ext uri="{FF2B5EF4-FFF2-40B4-BE49-F238E27FC236}">
                <a16:creationId xmlns:a16="http://schemas.microsoft.com/office/drawing/2014/main" xmlns="" id="{2DB47BBE-026B-7A46-A54A-563C647CBD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1939" y="5496093"/>
            <a:ext cx="435228" cy="450000"/>
          </a:xfrm>
          <a:prstGeom prst="rect">
            <a:avLst/>
          </a:prstGeom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xmlns="" id="{DA333430-5201-CD41-81D0-59CAD76D78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5496093"/>
            <a:ext cx="442046" cy="450000"/>
          </a:xfrm>
          <a:prstGeom prst="rect">
            <a:avLst/>
          </a:prstGeom>
        </p:spPr>
      </p:pic>
      <p:pic>
        <p:nvPicPr>
          <p:cNvPr id="92" name="Picture 91">
            <a:extLst>
              <a:ext uri="{FF2B5EF4-FFF2-40B4-BE49-F238E27FC236}">
                <a16:creationId xmlns:a16="http://schemas.microsoft.com/office/drawing/2014/main" xmlns="" id="{5C7A8E65-32DF-6347-AE17-E3343DD153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5496093"/>
            <a:ext cx="442046" cy="450000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xmlns="" id="{A3E01CEB-BF66-B54A-85D6-574E90CD3BCC}"/>
              </a:ext>
            </a:extLst>
          </p:cNvPr>
          <p:cNvSpPr/>
          <p:nvPr/>
        </p:nvSpPr>
        <p:spPr>
          <a:xfrm>
            <a:off x="5489251" y="3253733"/>
            <a:ext cx="1201655" cy="2678712"/>
          </a:xfrm>
          <a:prstGeom prst="roundRect">
            <a:avLst/>
          </a:prstGeom>
          <a:noFill/>
          <a:ln w="28575">
            <a:solidFill>
              <a:srgbClr val="7957D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Left Arrow 4">
            <a:extLst>
              <a:ext uri="{FF2B5EF4-FFF2-40B4-BE49-F238E27FC236}">
                <a16:creationId xmlns:a16="http://schemas.microsoft.com/office/drawing/2014/main" xmlns="" id="{73F20ED1-2E40-9748-9857-AA2EEAC87514}"/>
              </a:ext>
            </a:extLst>
          </p:cNvPr>
          <p:cNvSpPr/>
          <p:nvPr/>
        </p:nvSpPr>
        <p:spPr>
          <a:xfrm rot="20580919">
            <a:off x="4646914" y="5814383"/>
            <a:ext cx="804923" cy="326946"/>
          </a:xfrm>
          <a:prstGeom prst="leftArrow">
            <a:avLst/>
          </a:prstGeom>
          <a:solidFill>
            <a:srgbClr val="7957D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" name="Picture 80">
            <a:extLst>
              <a:ext uri="{FF2B5EF4-FFF2-40B4-BE49-F238E27FC236}">
                <a16:creationId xmlns:a16="http://schemas.microsoft.com/office/drawing/2014/main" xmlns="" id="{5E0CB7DC-6CE8-4248-A08C-E9C7637DF2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2104" y="3302049"/>
            <a:ext cx="435228" cy="450000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xmlns="" id="{37674933-7634-6B49-8D10-1935F1866E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2104" y="3854556"/>
            <a:ext cx="435228" cy="450000"/>
          </a:xfrm>
          <a:prstGeom prst="rect">
            <a:avLst/>
          </a:prstGeom>
        </p:spPr>
      </p:pic>
      <p:pic>
        <p:nvPicPr>
          <p:cNvPr id="96" name="Picture 95">
            <a:extLst>
              <a:ext uri="{FF2B5EF4-FFF2-40B4-BE49-F238E27FC236}">
                <a16:creationId xmlns:a16="http://schemas.microsoft.com/office/drawing/2014/main" xmlns="" id="{E7503CC0-EE8F-9841-84C2-C6F7E1C3E1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2104" y="4415373"/>
            <a:ext cx="435228" cy="450000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xmlns="" id="{8D9B79A2-1EF0-0443-BF03-C2188FEC00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2104" y="4967880"/>
            <a:ext cx="435228" cy="450000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xmlns="" id="{E0E3805E-3555-0B46-B762-0928D980B4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2104" y="5515167"/>
            <a:ext cx="435228" cy="450000"/>
          </a:xfrm>
          <a:prstGeom prst="rect">
            <a:avLst/>
          </a:prstGeom>
        </p:spPr>
      </p:pic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0D8DEA92-3A7B-7A49-A835-9B019D3A54A7}"/>
              </a:ext>
            </a:extLst>
          </p:cNvPr>
          <p:cNvSpPr/>
          <p:nvPr/>
        </p:nvSpPr>
        <p:spPr>
          <a:xfrm>
            <a:off x="8322839" y="5319965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49337707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2-digit numbers by 1-digit numbers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50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chart and counters to help you complete the calculation below: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4DB0AE0-E3FA-C64A-915A-1EE46D42A627}"/>
              </a:ext>
            </a:extLst>
          </p:cNvPr>
          <p:cNvSpPr/>
          <p:nvPr/>
        </p:nvSpPr>
        <p:spPr>
          <a:xfrm>
            <a:off x="831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511D412A-BD09-6442-A589-1D74DE181AE9}"/>
              </a:ext>
            </a:extLst>
          </p:cNvPr>
          <p:cNvSpPr/>
          <p:nvPr/>
        </p:nvSpPr>
        <p:spPr>
          <a:xfrm>
            <a:off x="831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6BE6904-B6A5-FB41-81CF-FE28A2DD41D2}"/>
              </a:ext>
            </a:extLst>
          </p:cNvPr>
          <p:cNvSpPr/>
          <p:nvPr/>
        </p:nvSpPr>
        <p:spPr>
          <a:xfrm>
            <a:off x="831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A8BA4DC2-9081-B84F-83BD-D071F7BD0673}"/>
              </a:ext>
            </a:extLst>
          </p:cNvPr>
          <p:cNvSpPr/>
          <p:nvPr/>
        </p:nvSpPr>
        <p:spPr>
          <a:xfrm>
            <a:off x="831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4B87E3A8-55BC-244F-AC7D-0FFD3A9E7020}"/>
              </a:ext>
            </a:extLst>
          </p:cNvPr>
          <p:cNvSpPr/>
          <p:nvPr/>
        </p:nvSpPr>
        <p:spPr>
          <a:xfrm>
            <a:off x="831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593DA9A9-1E9A-ED41-97AE-778D96C2103A}"/>
              </a:ext>
            </a:extLst>
          </p:cNvPr>
          <p:cNvSpPr/>
          <p:nvPr/>
        </p:nvSpPr>
        <p:spPr>
          <a:xfrm>
            <a:off x="894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D3CF20D3-8FA4-8C4C-A054-850E82E0E631}"/>
              </a:ext>
            </a:extLst>
          </p:cNvPr>
          <p:cNvSpPr/>
          <p:nvPr/>
        </p:nvSpPr>
        <p:spPr>
          <a:xfrm>
            <a:off x="894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0A155F16-D43B-9D42-8787-58C71A36E3F6}"/>
              </a:ext>
            </a:extLst>
          </p:cNvPr>
          <p:cNvSpPr/>
          <p:nvPr/>
        </p:nvSpPr>
        <p:spPr>
          <a:xfrm>
            <a:off x="894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B94E0B39-077D-4D46-86BA-E1447348DD2D}"/>
              </a:ext>
            </a:extLst>
          </p:cNvPr>
          <p:cNvSpPr/>
          <p:nvPr/>
        </p:nvSpPr>
        <p:spPr>
          <a:xfrm>
            <a:off x="894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4F0B6217-4A44-6548-9224-772F9B4F63B9}"/>
              </a:ext>
            </a:extLst>
          </p:cNvPr>
          <p:cNvSpPr/>
          <p:nvPr/>
        </p:nvSpPr>
        <p:spPr>
          <a:xfrm>
            <a:off x="894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88399BF7-80D8-E040-B8B3-BFFA93D7CBD4}"/>
              </a:ext>
            </a:extLst>
          </p:cNvPr>
          <p:cNvSpPr/>
          <p:nvPr/>
        </p:nvSpPr>
        <p:spPr>
          <a:xfrm>
            <a:off x="958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E4E7FC3E-20ED-BE4A-967C-4CDFD96E36FD}"/>
              </a:ext>
            </a:extLst>
          </p:cNvPr>
          <p:cNvSpPr/>
          <p:nvPr/>
        </p:nvSpPr>
        <p:spPr>
          <a:xfrm>
            <a:off x="958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6E1FA2D7-A352-4B49-B02D-C1D575D9B81D}"/>
              </a:ext>
            </a:extLst>
          </p:cNvPr>
          <p:cNvSpPr/>
          <p:nvPr/>
        </p:nvSpPr>
        <p:spPr>
          <a:xfrm>
            <a:off x="958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7BE8A7F4-939B-B747-B69B-B221ACAC2874}"/>
              </a:ext>
            </a:extLst>
          </p:cNvPr>
          <p:cNvSpPr/>
          <p:nvPr/>
        </p:nvSpPr>
        <p:spPr>
          <a:xfrm>
            <a:off x="958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139B2285-1852-F141-89FC-7357388E1D33}"/>
              </a:ext>
            </a:extLst>
          </p:cNvPr>
          <p:cNvSpPr/>
          <p:nvPr/>
        </p:nvSpPr>
        <p:spPr>
          <a:xfrm>
            <a:off x="958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AB122D4-F853-844C-9170-24A4CEDA6A08}"/>
              </a:ext>
            </a:extLst>
          </p:cNvPr>
          <p:cNvSpPr/>
          <p:nvPr/>
        </p:nvSpPr>
        <p:spPr>
          <a:xfrm>
            <a:off x="1021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C83B3266-9F32-4C44-AFE9-BC2942DEB723}"/>
              </a:ext>
            </a:extLst>
          </p:cNvPr>
          <p:cNvSpPr/>
          <p:nvPr/>
        </p:nvSpPr>
        <p:spPr>
          <a:xfrm>
            <a:off x="1021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A5633266-910B-BD4F-A2D2-4FC2B5499F47}"/>
              </a:ext>
            </a:extLst>
          </p:cNvPr>
          <p:cNvSpPr/>
          <p:nvPr/>
        </p:nvSpPr>
        <p:spPr>
          <a:xfrm>
            <a:off x="1021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D9EEE566-A3A1-934E-91E4-D330B2C742A6}"/>
              </a:ext>
            </a:extLst>
          </p:cNvPr>
          <p:cNvSpPr/>
          <p:nvPr/>
        </p:nvSpPr>
        <p:spPr>
          <a:xfrm>
            <a:off x="1021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B65F2559-5DBB-A34D-9074-05F7E340434B}"/>
              </a:ext>
            </a:extLst>
          </p:cNvPr>
          <p:cNvSpPr/>
          <p:nvPr/>
        </p:nvSpPr>
        <p:spPr>
          <a:xfrm>
            <a:off x="1021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2A9608EE-E209-AE4D-A6EC-1E0A9840D636}"/>
              </a:ext>
            </a:extLst>
          </p:cNvPr>
          <p:cNvSpPr/>
          <p:nvPr/>
        </p:nvSpPr>
        <p:spPr>
          <a:xfrm>
            <a:off x="1085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289AAD57-CA15-1A47-822C-BB12ED82A479}"/>
              </a:ext>
            </a:extLst>
          </p:cNvPr>
          <p:cNvSpPr/>
          <p:nvPr/>
        </p:nvSpPr>
        <p:spPr>
          <a:xfrm>
            <a:off x="1085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3E377789-3EED-0D4F-82E5-E6995D505E89}"/>
              </a:ext>
            </a:extLst>
          </p:cNvPr>
          <p:cNvSpPr/>
          <p:nvPr/>
        </p:nvSpPr>
        <p:spPr>
          <a:xfrm>
            <a:off x="1085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0530F808-A1D7-6242-9091-5B4EC3FDBCCD}"/>
              </a:ext>
            </a:extLst>
          </p:cNvPr>
          <p:cNvSpPr/>
          <p:nvPr/>
        </p:nvSpPr>
        <p:spPr>
          <a:xfrm>
            <a:off x="1085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02A3A866-9E12-BF4F-9ED3-C14409E97309}"/>
              </a:ext>
            </a:extLst>
          </p:cNvPr>
          <p:cNvSpPr/>
          <p:nvPr/>
        </p:nvSpPr>
        <p:spPr>
          <a:xfrm>
            <a:off x="1085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graphicFrame>
        <p:nvGraphicFramePr>
          <p:cNvPr id="106" name="Table 105">
            <a:extLst>
              <a:ext uri="{FF2B5EF4-FFF2-40B4-BE49-F238E27FC236}">
                <a16:creationId xmlns:a16="http://schemas.microsoft.com/office/drawing/2014/main" xmlns="" id="{B2B126F3-24AB-994C-80BC-774F8073DF99}"/>
              </a:ext>
            </a:extLst>
          </p:cNvPr>
          <p:cNvGraphicFramePr>
            <a:graphicFrameLocks noGrp="1"/>
          </p:cNvGraphicFramePr>
          <p:nvPr/>
        </p:nvGraphicFramePr>
        <p:xfrm>
          <a:off x="336186" y="2790482"/>
          <a:ext cx="7232373" cy="3749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408351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05751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61888544"/>
                  </a:ext>
                </a:extLst>
              </a:tr>
            </a:tbl>
          </a:graphicData>
        </a:graphic>
      </p:graphicFrame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5661926A-FC7F-5644-9572-4F61DF2B2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3282975"/>
            <a:ext cx="442046" cy="450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68DF8943-EB65-2247-AE77-C0B4DCFD4B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8365" y="3299064"/>
            <a:ext cx="435228" cy="4500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xmlns="" id="{12C5127B-6956-7646-AE7B-138D260A24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1939" y="3282975"/>
            <a:ext cx="435228" cy="4500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xmlns="" id="{681B85B7-C2BF-BD46-9639-2564D289E4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3835482"/>
            <a:ext cx="442046" cy="4500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xmlns="" id="{4DFDAED4-3B9A-8949-9691-8B88312475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8365" y="3851571"/>
            <a:ext cx="435228" cy="4500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xmlns="" id="{EF8E1C1B-460E-EE42-84C5-F65FF9EF7F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1939" y="3835482"/>
            <a:ext cx="435228" cy="4500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xmlns="" id="{68379288-0C20-4243-B57B-7D1167BD9F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4396299"/>
            <a:ext cx="442046" cy="4500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xmlns="" id="{7D05E631-4E11-4148-9339-DD34550F50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8365" y="4412388"/>
            <a:ext cx="435228" cy="450000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xmlns="" id="{5C84FE66-D5FC-C642-BC74-24200DCF40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1939" y="4396299"/>
            <a:ext cx="435228" cy="45000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xmlns="" id="{7CE6F104-5D4A-B444-93EB-3469CD7452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4948806"/>
            <a:ext cx="442046" cy="450000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xmlns="" id="{4D0DE75A-8654-DC4B-81ED-A9E75019F7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8365" y="4964895"/>
            <a:ext cx="435228" cy="45000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xmlns="" id="{517AD027-AF50-234A-8C46-92D227010A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1939" y="4948806"/>
            <a:ext cx="435228" cy="450000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xmlns="" id="{C2501735-331E-5749-BE58-6D3E2645EF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3282975"/>
            <a:ext cx="442046" cy="45000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xmlns="" id="{BFCC9C5D-30B0-4E4D-BC27-FC9D981DD4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3835482"/>
            <a:ext cx="442046" cy="450000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xmlns="" id="{06E0FA4B-DBC5-2E44-86B5-FCF622256D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4396299"/>
            <a:ext cx="442046" cy="45000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xmlns="" id="{AF1D929D-64F9-8545-8FB8-7252BF931C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4948806"/>
            <a:ext cx="442046" cy="450000"/>
          </a:xfrm>
          <a:prstGeom prst="rect">
            <a:avLst/>
          </a:prstGeom>
        </p:spPr>
      </p:pic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xmlns="" id="{4BE88C28-063A-984A-8E2B-39259275BDE7}"/>
              </a:ext>
            </a:extLst>
          </p:cNvPr>
          <p:cNvCxnSpPr>
            <a:cxnSpLocks/>
          </p:cNvCxnSpPr>
          <p:nvPr/>
        </p:nvCxnSpPr>
        <p:spPr>
          <a:xfrm flipV="1">
            <a:off x="336186" y="5970463"/>
            <a:ext cx="7232373" cy="1364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" name="Picture 70">
            <a:extLst>
              <a:ext uri="{FF2B5EF4-FFF2-40B4-BE49-F238E27FC236}">
                <a16:creationId xmlns:a16="http://schemas.microsoft.com/office/drawing/2014/main" xmlns="" id="{B1C27FB7-B236-9345-9B6F-1C0F02D8A5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3282975"/>
            <a:ext cx="442046" cy="450000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xmlns="" id="{90C2B81E-24EE-5840-8983-114632B8B3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3835482"/>
            <a:ext cx="442046" cy="450000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xmlns="" id="{2EE13C86-5C64-A74B-B4CC-4DEF282C9C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4396299"/>
            <a:ext cx="442046" cy="450000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xmlns="" id="{64E48DF2-2621-A140-B114-9F5CEBF898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4948806"/>
            <a:ext cx="442046" cy="450000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xmlns="" id="{691BF1FF-7D04-D64C-8BF1-AC15F72A24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5560" y="6056878"/>
            <a:ext cx="442046" cy="450000"/>
          </a:xfrm>
          <a:prstGeom prst="rect">
            <a:avLst/>
          </a:prstGeom>
        </p:spPr>
      </p:pic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7515CF2-102A-FC4B-B91D-54ADA3401569}"/>
              </a:ext>
            </a:extLst>
          </p:cNvPr>
          <p:cNvSpPr/>
          <p:nvPr/>
        </p:nvSpPr>
        <p:spPr>
          <a:xfrm>
            <a:off x="831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15312841-63A6-D34F-B665-94113AAAEC52}"/>
              </a:ext>
            </a:extLst>
          </p:cNvPr>
          <p:cNvSpPr/>
          <p:nvPr/>
        </p:nvSpPr>
        <p:spPr>
          <a:xfrm>
            <a:off x="894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300414C7-AB04-3D45-8C33-C70E56E82BBD}"/>
              </a:ext>
            </a:extLst>
          </p:cNvPr>
          <p:cNvSpPr/>
          <p:nvPr/>
        </p:nvSpPr>
        <p:spPr>
          <a:xfrm>
            <a:off x="958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6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xmlns="" id="{51CE8719-0DFC-1E4B-8E1F-18D7DDB9F4BE}"/>
              </a:ext>
            </a:extLst>
          </p:cNvPr>
          <p:cNvSpPr/>
          <p:nvPr/>
        </p:nvSpPr>
        <p:spPr>
          <a:xfrm>
            <a:off x="1021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xmlns="" id="{E51D6026-7F7A-C341-9805-DB706BDEBA1E}"/>
              </a:ext>
            </a:extLst>
          </p:cNvPr>
          <p:cNvSpPr/>
          <p:nvPr/>
        </p:nvSpPr>
        <p:spPr>
          <a:xfrm>
            <a:off x="1085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bg1"/>
              </a:solidFill>
              <a:latin typeface="OpenDyslexicAlta" pitchFamily="2" charset="77"/>
            </a:endParaRPr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xmlns="" id="{B0B7551B-0DFD-CF4D-BF2A-E950164706F2}"/>
              </a:ext>
            </a:extLst>
          </p:cNvPr>
          <p:cNvCxnSpPr>
            <a:cxnSpLocks/>
          </p:cNvCxnSpPr>
          <p:nvPr/>
        </p:nvCxnSpPr>
        <p:spPr>
          <a:xfrm>
            <a:off x="8946786" y="5977287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xmlns="" id="{C9DC12F0-6459-F94F-9C6E-97C673A105C5}"/>
              </a:ext>
            </a:extLst>
          </p:cNvPr>
          <p:cNvCxnSpPr>
            <a:cxnSpLocks/>
          </p:cNvCxnSpPr>
          <p:nvPr/>
        </p:nvCxnSpPr>
        <p:spPr>
          <a:xfrm>
            <a:off x="8946786" y="6572286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xmlns="" id="{406BAA7C-B4F0-FB4E-842A-6ABEA4520949}"/>
              </a:ext>
            </a:extLst>
          </p:cNvPr>
          <p:cNvCxnSpPr>
            <a:cxnSpLocks/>
          </p:cNvCxnSpPr>
          <p:nvPr/>
        </p:nvCxnSpPr>
        <p:spPr>
          <a:xfrm>
            <a:off x="8946786" y="4668978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AF72CA69-812F-7C42-BD0D-C88C5E26C1AC}"/>
              </a:ext>
            </a:extLst>
          </p:cNvPr>
          <p:cNvSpPr/>
          <p:nvPr/>
        </p:nvSpPr>
        <p:spPr>
          <a:xfrm>
            <a:off x="10873890" y="4701661"/>
            <a:ext cx="1114909" cy="635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OpenDyslexicAlta" pitchFamily="2" charset="77"/>
              </a:rPr>
              <a:t>(3 x 5)</a:t>
            </a:r>
          </a:p>
        </p:txBody>
      </p:sp>
      <p:pic>
        <p:nvPicPr>
          <p:cNvPr id="83" name="Picture 82">
            <a:extLst>
              <a:ext uri="{FF2B5EF4-FFF2-40B4-BE49-F238E27FC236}">
                <a16:creationId xmlns:a16="http://schemas.microsoft.com/office/drawing/2014/main" xmlns="" id="{AD12E65F-D818-394E-8208-AF244F6A00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5496093"/>
            <a:ext cx="442046" cy="450000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xmlns="" id="{4094CE1E-829B-8244-90C2-90AB74800F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8365" y="5512182"/>
            <a:ext cx="435228" cy="450000"/>
          </a:xfrm>
          <a:prstGeom prst="rect">
            <a:avLst/>
          </a:prstGeom>
        </p:spPr>
      </p:pic>
      <p:pic>
        <p:nvPicPr>
          <p:cNvPr id="90" name="Picture 89">
            <a:extLst>
              <a:ext uri="{FF2B5EF4-FFF2-40B4-BE49-F238E27FC236}">
                <a16:creationId xmlns:a16="http://schemas.microsoft.com/office/drawing/2014/main" xmlns="" id="{2DB47BBE-026B-7A46-A54A-563C647CBD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1939" y="5496093"/>
            <a:ext cx="435228" cy="450000"/>
          </a:xfrm>
          <a:prstGeom prst="rect">
            <a:avLst/>
          </a:prstGeom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xmlns="" id="{DA333430-5201-CD41-81D0-59CAD76D78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5496093"/>
            <a:ext cx="442046" cy="450000"/>
          </a:xfrm>
          <a:prstGeom prst="rect">
            <a:avLst/>
          </a:prstGeom>
        </p:spPr>
      </p:pic>
      <p:pic>
        <p:nvPicPr>
          <p:cNvPr id="92" name="Picture 91">
            <a:extLst>
              <a:ext uri="{FF2B5EF4-FFF2-40B4-BE49-F238E27FC236}">
                <a16:creationId xmlns:a16="http://schemas.microsoft.com/office/drawing/2014/main" xmlns="" id="{5C7A8E65-32DF-6347-AE17-E3343DD153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5496093"/>
            <a:ext cx="442046" cy="450000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xmlns="" id="{A3E01CEB-BF66-B54A-85D6-574E90CD3BCC}"/>
              </a:ext>
            </a:extLst>
          </p:cNvPr>
          <p:cNvSpPr/>
          <p:nvPr/>
        </p:nvSpPr>
        <p:spPr>
          <a:xfrm>
            <a:off x="5489251" y="3253733"/>
            <a:ext cx="1201655" cy="2678712"/>
          </a:xfrm>
          <a:prstGeom prst="roundRect">
            <a:avLst/>
          </a:prstGeom>
          <a:noFill/>
          <a:ln w="28575">
            <a:solidFill>
              <a:srgbClr val="7957D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Left Arrow 4">
            <a:extLst>
              <a:ext uri="{FF2B5EF4-FFF2-40B4-BE49-F238E27FC236}">
                <a16:creationId xmlns:a16="http://schemas.microsoft.com/office/drawing/2014/main" xmlns="" id="{73F20ED1-2E40-9748-9857-AA2EEAC87514}"/>
              </a:ext>
            </a:extLst>
          </p:cNvPr>
          <p:cNvSpPr/>
          <p:nvPr/>
        </p:nvSpPr>
        <p:spPr>
          <a:xfrm rot="20580919">
            <a:off x="4646914" y="5814383"/>
            <a:ext cx="804923" cy="326946"/>
          </a:xfrm>
          <a:prstGeom prst="leftArrow">
            <a:avLst/>
          </a:prstGeom>
          <a:solidFill>
            <a:srgbClr val="7957D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" name="Picture 80">
            <a:extLst>
              <a:ext uri="{FF2B5EF4-FFF2-40B4-BE49-F238E27FC236}">
                <a16:creationId xmlns:a16="http://schemas.microsoft.com/office/drawing/2014/main" xmlns="" id="{5E0CB7DC-6CE8-4248-A08C-E9C7637DF2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2104" y="3302049"/>
            <a:ext cx="435228" cy="450000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xmlns="" id="{37674933-7634-6B49-8D10-1935F1866E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2104" y="3854556"/>
            <a:ext cx="435228" cy="450000"/>
          </a:xfrm>
          <a:prstGeom prst="rect">
            <a:avLst/>
          </a:prstGeom>
        </p:spPr>
      </p:pic>
      <p:pic>
        <p:nvPicPr>
          <p:cNvPr id="96" name="Picture 95">
            <a:extLst>
              <a:ext uri="{FF2B5EF4-FFF2-40B4-BE49-F238E27FC236}">
                <a16:creationId xmlns:a16="http://schemas.microsoft.com/office/drawing/2014/main" xmlns="" id="{E7503CC0-EE8F-9841-84C2-C6F7E1C3E1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2104" y="4415373"/>
            <a:ext cx="435228" cy="450000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xmlns="" id="{8D9B79A2-1EF0-0443-BF03-C2188FEC00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2104" y="4967880"/>
            <a:ext cx="435228" cy="450000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xmlns="" id="{E0E3805E-3555-0B46-B762-0928D980B4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2104" y="5515167"/>
            <a:ext cx="435228" cy="450000"/>
          </a:xfrm>
          <a:prstGeom prst="rect">
            <a:avLst/>
          </a:prstGeom>
        </p:spPr>
      </p:pic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7D4FDF6B-6BFB-354D-B803-5718AD6DAF9A}"/>
              </a:ext>
            </a:extLst>
          </p:cNvPr>
          <p:cNvSpPr/>
          <p:nvPr/>
        </p:nvSpPr>
        <p:spPr>
          <a:xfrm>
            <a:off x="8322839" y="5319965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70892698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2-digit numbers by 1-digit numbers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50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chart and counters to help you complete the calculation below: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4DB0AE0-E3FA-C64A-915A-1EE46D42A627}"/>
              </a:ext>
            </a:extLst>
          </p:cNvPr>
          <p:cNvSpPr/>
          <p:nvPr/>
        </p:nvSpPr>
        <p:spPr>
          <a:xfrm>
            <a:off x="831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511D412A-BD09-6442-A589-1D74DE181AE9}"/>
              </a:ext>
            </a:extLst>
          </p:cNvPr>
          <p:cNvSpPr/>
          <p:nvPr/>
        </p:nvSpPr>
        <p:spPr>
          <a:xfrm>
            <a:off x="831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6BE6904-B6A5-FB41-81CF-FE28A2DD41D2}"/>
              </a:ext>
            </a:extLst>
          </p:cNvPr>
          <p:cNvSpPr/>
          <p:nvPr/>
        </p:nvSpPr>
        <p:spPr>
          <a:xfrm>
            <a:off x="831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A8BA4DC2-9081-B84F-83BD-D071F7BD0673}"/>
              </a:ext>
            </a:extLst>
          </p:cNvPr>
          <p:cNvSpPr/>
          <p:nvPr/>
        </p:nvSpPr>
        <p:spPr>
          <a:xfrm>
            <a:off x="831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4B87E3A8-55BC-244F-AC7D-0FFD3A9E7020}"/>
              </a:ext>
            </a:extLst>
          </p:cNvPr>
          <p:cNvSpPr/>
          <p:nvPr/>
        </p:nvSpPr>
        <p:spPr>
          <a:xfrm>
            <a:off x="831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593DA9A9-1E9A-ED41-97AE-778D96C2103A}"/>
              </a:ext>
            </a:extLst>
          </p:cNvPr>
          <p:cNvSpPr/>
          <p:nvPr/>
        </p:nvSpPr>
        <p:spPr>
          <a:xfrm>
            <a:off x="894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D3CF20D3-8FA4-8C4C-A054-850E82E0E631}"/>
              </a:ext>
            </a:extLst>
          </p:cNvPr>
          <p:cNvSpPr/>
          <p:nvPr/>
        </p:nvSpPr>
        <p:spPr>
          <a:xfrm>
            <a:off x="894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0A155F16-D43B-9D42-8787-58C71A36E3F6}"/>
              </a:ext>
            </a:extLst>
          </p:cNvPr>
          <p:cNvSpPr/>
          <p:nvPr/>
        </p:nvSpPr>
        <p:spPr>
          <a:xfrm>
            <a:off x="894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B94E0B39-077D-4D46-86BA-E1447348DD2D}"/>
              </a:ext>
            </a:extLst>
          </p:cNvPr>
          <p:cNvSpPr/>
          <p:nvPr/>
        </p:nvSpPr>
        <p:spPr>
          <a:xfrm>
            <a:off x="894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4F0B6217-4A44-6548-9224-772F9B4F63B9}"/>
              </a:ext>
            </a:extLst>
          </p:cNvPr>
          <p:cNvSpPr/>
          <p:nvPr/>
        </p:nvSpPr>
        <p:spPr>
          <a:xfrm>
            <a:off x="894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88399BF7-80D8-E040-B8B3-BFFA93D7CBD4}"/>
              </a:ext>
            </a:extLst>
          </p:cNvPr>
          <p:cNvSpPr/>
          <p:nvPr/>
        </p:nvSpPr>
        <p:spPr>
          <a:xfrm>
            <a:off x="958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E4E7FC3E-20ED-BE4A-967C-4CDFD96E36FD}"/>
              </a:ext>
            </a:extLst>
          </p:cNvPr>
          <p:cNvSpPr/>
          <p:nvPr/>
        </p:nvSpPr>
        <p:spPr>
          <a:xfrm>
            <a:off x="958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6E1FA2D7-A352-4B49-B02D-C1D575D9B81D}"/>
              </a:ext>
            </a:extLst>
          </p:cNvPr>
          <p:cNvSpPr/>
          <p:nvPr/>
        </p:nvSpPr>
        <p:spPr>
          <a:xfrm>
            <a:off x="958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7BE8A7F4-939B-B747-B69B-B221ACAC2874}"/>
              </a:ext>
            </a:extLst>
          </p:cNvPr>
          <p:cNvSpPr/>
          <p:nvPr/>
        </p:nvSpPr>
        <p:spPr>
          <a:xfrm>
            <a:off x="958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139B2285-1852-F141-89FC-7357388E1D33}"/>
              </a:ext>
            </a:extLst>
          </p:cNvPr>
          <p:cNvSpPr/>
          <p:nvPr/>
        </p:nvSpPr>
        <p:spPr>
          <a:xfrm>
            <a:off x="958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AB122D4-F853-844C-9170-24A4CEDA6A08}"/>
              </a:ext>
            </a:extLst>
          </p:cNvPr>
          <p:cNvSpPr/>
          <p:nvPr/>
        </p:nvSpPr>
        <p:spPr>
          <a:xfrm>
            <a:off x="1021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C83B3266-9F32-4C44-AFE9-BC2942DEB723}"/>
              </a:ext>
            </a:extLst>
          </p:cNvPr>
          <p:cNvSpPr/>
          <p:nvPr/>
        </p:nvSpPr>
        <p:spPr>
          <a:xfrm>
            <a:off x="1021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A5633266-910B-BD4F-A2D2-4FC2B5499F47}"/>
              </a:ext>
            </a:extLst>
          </p:cNvPr>
          <p:cNvSpPr/>
          <p:nvPr/>
        </p:nvSpPr>
        <p:spPr>
          <a:xfrm>
            <a:off x="1021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D9EEE566-A3A1-934E-91E4-D330B2C742A6}"/>
              </a:ext>
            </a:extLst>
          </p:cNvPr>
          <p:cNvSpPr/>
          <p:nvPr/>
        </p:nvSpPr>
        <p:spPr>
          <a:xfrm>
            <a:off x="1021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B65F2559-5DBB-A34D-9074-05F7E340434B}"/>
              </a:ext>
            </a:extLst>
          </p:cNvPr>
          <p:cNvSpPr/>
          <p:nvPr/>
        </p:nvSpPr>
        <p:spPr>
          <a:xfrm>
            <a:off x="1021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2A9608EE-E209-AE4D-A6EC-1E0A9840D636}"/>
              </a:ext>
            </a:extLst>
          </p:cNvPr>
          <p:cNvSpPr/>
          <p:nvPr/>
        </p:nvSpPr>
        <p:spPr>
          <a:xfrm>
            <a:off x="1085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289AAD57-CA15-1A47-822C-BB12ED82A479}"/>
              </a:ext>
            </a:extLst>
          </p:cNvPr>
          <p:cNvSpPr/>
          <p:nvPr/>
        </p:nvSpPr>
        <p:spPr>
          <a:xfrm>
            <a:off x="1085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3E377789-3EED-0D4F-82E5-E6995D505E89}"/>
              </a:ext>
            </a:extLst>
          </p:cNvPr>
          <p:cNvSpPr/>
          <p:nvPr/>
        </p:nvSpPr>
        <p:spPr>
          <a:xfrm>
            <a:off x="1085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0530F808-A1D7-6242-9091-5B4EC3FDBCCD}"/>
              </a:ext>
            </a:extLst>
          </p:cNvPr>
          <p:cNvSpPr/>
          <p:nvPr/>
        </p:nvSpPr>
        <p:spPr>
          <a:xfrm>
            <a:off x="1085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02A3A866-9E12-BF4F-9ED3-C14409E97309}"/>
              </a:ext>
            </a:extLst>
          </p:cNvPr>
          <p:cNvSpPr/>
          <p:nvPr/>
        </p:nvSpPr>
        <p:spPr>
          <a:xfrm>
            <a:off x="1085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graphicFrame>
        <p:nvGraphicFramePr>
          <p:cNvPr id="106" name="Table 105">
            <a:extLst>
              <a:ext uri="{FF2B5EF4-FFF2-40B4-BE49-F238E27FC236}">
                <a16:creationId xmlns:a16="http://schemas.microsoft.com/office/drawing/2014/main" xmlns="" id="{B2B126F3-24AB-994C-80BC-774F8073DF99}"/>
              </a:ext>
            </a:extLst>
          </p:cNvPr>
          <p:cNvGraphicFramePr>
            <a:graphicFrameLocks noGrp="1"/>
          </p:cNvGraphicFramePr>
          <p:nvPr/>
        </p:nvGraphicFramePr>
        <p:xfrm>
          <a:off x="336186" y="2790482"/>
          <a:ext cx="7232373" cy="3749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408351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05751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61888544"/>
                  </a:ext>
                </a:extLst>
              </a:tr>
            </a:tbl>
          </a:graphicData>
        </a:graphic>
      </p:graphicFrame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5661926A-FC7F-5644-9572-4F61DF2B2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3282975"/>
            <a:ext cx="442046" cy="450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68DF8943-EB65-2247-AE77-C0B4DCFD4B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8365" y="3299064"/>
            <a:ext cx="435228" cy="4500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xmlns="" id="{12C5127B-6956-7646-AE7B-138D260A24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1939" y="3282975"/>
            <a:ext cx="435228" cy="4500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xmlns="" id="{681B85B7-C2BF-BD46-9639-2564D289E4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3835482"/>
            <a:ext cx="442046" cy="4500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xmlns="" id="{4DFDAED4-3B9A-8949-9691-8B88312475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8365" y="3851571"/>
            <a:ext cx="435228" cy="4500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xmlns="" id="{EF8E1C1B-460E-EE42-84C5-F65FF9EF7F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1939" y="3835482"/>
            <a:ext cx="435228" cy="4500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xmlns="" id="{68379288-0C20-4243-B57B-7D1167BD9F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4396299"/>
            <a:ext cx="442046" cy="4500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xmlns="" id="{7D05E631-4E11-4148-9339-DD34550F50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8365" y="4412388"/>
            <a:ext cx="435228" cy="450000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xmlns="" id="{5C84FE66-D5FC-C642-BC74-24200DCF40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1939" y="4396299"/>
            <a:ext cx="435228" cy="45000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xmlns="" id="{7CE6F104-5D4A-B444-93EB-3469CD7452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4948806"/>
            <a:ext cx="442046" cy="450000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xmlns="" id="{4D0DE75A-8654-DC4B-81ED-A9E75019F7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8365" y="4964895"/>
            <a:ext cx="435228" cy="45000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xmlns="" id="{517AD027-AF50-234A-8C46-92D227010A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1939" y="4948806"/>
            <a:ext cx="435228" cy="450000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xmlns="" id="{C2501735-331E-5749-BE58-6D3E2645EF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3282975"/>
            <a:ext cx="442046" cy="45000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xmlns="" id="{BFCC9C5D-30B0-4E4D-BC27-FC9D981DD4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3835482"/>
            <a:ext cx="442046" cy="450000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xmlns="" id="{06E0FA4B-DBC5-2E44-86B5-FCF622256D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4396299"/>
            <a:ext cx="442046" cy="45000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xmlns="" id="{AF1D929D-64F9-8545-8FB8-7252BF931C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4948806"/>
            <a:ext cx="442046" cy="450000"/>
          </a:xfrm>
          <a:prstGeom prst="rect">
            <a:avLst/>
          </a:prstGeom>
        </p:spPr>
      </p:pic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xmlns="" id="{4BE88C28-063A-984A-8E2B-39259275BDE7}"/>
              </a:ext>
            </a:extLst>
          </p:cNvPr>
          <p:cNvCxnSpPr>
            <a:cxnSpLocks/>
          </p:cNvCxnSpPr>
          <p:nvPr/>
        </p:nvCxnSpPr>
        <p:spPr>
          <a:xfrm flipV="1">
            <a:off x="336186" y="5970463"/>
            <a:ext cx="7232373" cy="1364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" name="Picture 70">
            <a:extLst>
              <a:ext uri="{FF2B5EF4-FFF2-40B4-BE49-F238E27FC236}">
                <a16:creationId xmlns:a16="http://schemas.microsoft.com/office/drawing/2014/main" xmlns="" id="{B1C27FB7-B236-9345-9B6F-1C0F02D8A5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3282975"/>
            <a:ext cx="442046" cy="450000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xmlns="" id="{90C2B81E-24EE-5840-8983-114632B8B3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3835482"/>
            <a:ext cx="442046" cy="450000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xmlns="" id="{2EE13C86-5C64-A74B-B4CC-4DEF282C9C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4396299"/>
            <a:ext cx="442046" cy="450000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xmlns="" id="{64E48DF2-2621-A140-B114-9F5CEBF898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4948806"/>
            <a:ext cx="442046" cy="450000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xmlns="" id="{691BF1FF-7D04-D64C-8BF1-AC15F72A24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5560" y="6056878"/>
            <a:ext cx="442046" cy="450000"/>
          </a:xfrm>
          <a:prstGeom prst="rect">
            <a:avLst/>
          </a:prstGeom>
        </p:spPr>
      </p:pic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7515CF2-102A-FC4B-B91D-54ADA3401569}"/>
              </a:ext>
            </a:extLst>
          </p:cNvPr>
          <p:cNvSpPr/>
          <p:nvPr/>
        </p:nvSpPr>
        <p:spPr>
          <a:xfrm>
            <a:off x="831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15312841-63A6-D34F-B665-94113AAAEC52}"/>
              </a:ext>
            </a:extLst>
          </p:cNvPr>
          <p:cNvSpPr/>
          <p:nvPr/>
        </p:nvSpPr>
        <p:spPr>
          <a:xfrm>
            <a:off x="894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300414C7-AB04-3D45-8C33-C70E56E82BBD}"/>
              </a:ext>
            </a:extLst>
          </p:cNvPr>
          <p:cNvSpPr/>
          <p:nvPr/>
        </p:nvSpPr>
        <p:spPr>
          <a:xfrm>
            <a:off x="958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6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xmlns="" id="{51CE8719-0DFC-1E4B-8E1F-18D7DDB9F4BE}"/>
              </a:ext>
            </a:extLst>
          </p:cNvPr>
          <p:cNvSpPr/>
          <p:nvPr/>
        </p:nvSpPr>
        <p:spPr>
          <a:xfrm>
            <a:off x="1021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xmlns="" id="{E51D6026-7F7A-C341-9805-DB706BDEBA1E}"/>
              </a:ext>
            </a:extLst>
          </p:cNvPr>
          <p:cNvSpPr/>
          <p:nvPr/>
        </p:nvSpPr>
        <p:spPr>
          <a:xfrm>
            <a:off x="1085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bg1"/>
              </a:solidFill>
              <a:latin typeface="OpenDyslexicAlta" pitchFamily="2" charset="77"/>
            </a:endParaRPr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xmlns="" id="{B0B7551B-0DFD-CF4D-BF2A-E950164706F2}"/>
              </a:ext>
            </a:extLst>
          </p:cNvPr>
          <p:cNvCxnSpPr>
            <a:cxnSpLocks/>
          </p:cNvCxnSpPr>
          <p:nvPr/>
        </p:nvCxnSpPr>
        <p:spPr>
          <a:xfrm>
            <a:off x="8946786" y="5977287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xmlns="" id="{C9DC12F0-6459-F94F-9C6E-97C673A105C5}"/>
              </a:ext>
            </a:extLst>
          </p:cNvPr>
          <p:cNvCxnSpPr>
            <a:cxnSpLocks/>
          </p:cNvCxnSpPr>
          <p:nvPr/>
        </p:nvCxnSpPr>
        <p:spPr>
          <a:xfrm>
            <a:off x="8946786" y="6572286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xmlns="" id="{406BAA7C-B4F0-FB4E-842A-6ABEA4520949}"/>
              </a:ext>
            </a:extLst>
          </p:cNvPr>
          <p:cNvCxnSpPr>
            <a:cxnSpLocks/>
          </p:cNvCxnSpPr>
          <p:nvPr/>
        </p:nvCxnSpPr>
        <p:spPr>
          <a:xfrm>
            <a:off x="8946786" y="4668978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AF72CA69-812F-7C42-BD0D-C88C5E26C1AC}"/>
              </a:ext>
            </a:extLst>
          </p:cNvPr>
          <p:cNvSpPr/>
          <p:nvPr/>
        </p:nvSpPr>
        <p:spPr>
          <a:xfrm>
            <a:off x="10873890" y="4701661"/>
            <a:ext cx="1114909" cy="635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OpenDyslexicAlta" pitchFamily="2" charset="77"/>
              </a:rPr>
              <a:t>(3 x 5)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DE7BDD06-D819-3A4D-A2FC-1FA8BB6BA9D9}"/>
              </a:ext>
            </a:extLst>
          </p:cNvPr>
          <p:cNvSpPr/>
          <p:nvPr/>
        </p:nvSpPr>
        <p:spPr>
          <a:xfrm>
            <a:off x="10884943" y="5319965"/>
            <a:ext cx="112596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OpenDyslexicAlta" pitchFamily="2" charset="77"/>
              </a:rPr>
              <a:t>(30 x 5)</a:t>
            </a:r>
          </a:p>
        </p:txBody>
      </p:sp>
      <p:pic>
        <p:nvPicPr>
          <p:cNvPr id="83" name="Picture 82">
            <a:extLst>
              <a:ext uri="{FF2B5EF4-FFF2-40B4-BE49-F238E27FC236}">
                <a16:creationId xmlns:a16="http://schemas.microsoft.com/office/drawing/2014/main" xmlns="" id="{AD12E65F-D818-394E-8208-AF244F6A00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5496093"/>
            <a:ext cx="442046" cy="450000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xmlns="" id="{4094CE1E-829B-8244-90C2-90AB74800F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8365" y="5512182"/>
            <a:ext cx="435228" cy="450000"/>
          </a:xfrm>
          <a:prstGeom prst="rect">
            <a:avLst/>
          </a:prstGeom>
        </p:spPr>
      </p:pic>
      <p:pic>
        <p:nvPicPr>
          <p:cNvPr id="90" name="Picture 89">
            <a:extLst>
              <a:ext uri="{FF2B5EF4-FFF2-40B4-BE49-F238E27FC236}">
                <a16:creationId xmlns:a16="http://schemas.microsoft.com/office/drawing/2014/main" xmlns="" id="{2DB47BBE-026B-7A46-A54A-563C647CBD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1939" y="5496093"/>
            <a:ext cx="435228" cy="450000"/>
          </a:xfrm>
          <a:prstGeom prst="rect">
            <a:avLst/>
          </a:prstGeom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xmlns="" id="{DA333430-5201-CD41-81D0-59CAD76D78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5496093"/>
            <a:ext cx="442046" cy="450000"/>
          </a:xfrm>
          <a:prstGeom prst="rect">
            <a:avLst/>
          </a:prstGeom>
        </p:spPr>
      </p:pic>
      <p:pic>
        <p:nvPicPr>
          <p:cNvPr id="92" name="Picture 91">
            <a:extLst>
              <a:ext uri="{FF2B5EF4-FFF2-40B4-BE49-F238E27FC236}">
                <a16:creationId xmlns:a16="http://schemas.microsoft.com/office/drawing/2014/main" xmlns="" id="{5C7A8E65-32DF-6347-AE17-E3343DD153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5496093"/>
            <a:ext cx="442046" cy="450000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xmlns="" id="{A3E01CEB-BF66-B54A-85D6-574E90CD3BCC}"/>
              </a:ext>
            </a:extLst>
          </p:cNvPr>
          <p:cNvSpPr/>
          <p:nvPr/>
        </p:nvSpPr>
        <p:spPr>
          <a:xfrm>
            <a:off x="5489251" y="3253733"/>
            <a:ext cx="1201655" cy="2678712"/>
          </a:xfrm>
          <a:prstGeom prst="roundRect">
            <a:avLst/>
          </a:prstGeom>
          <a:noFill/>
          <a:ln w="28575">
            <a:solidFill>
              <a:srgbClr val="7957D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Left Arrow 4">
            <a:extLst>
              <a:ext uri="{FF2B5EF4-FFF2-40B4-BE49-F238E27FC236}">
                <a16:creationId xmlns:a16="http://schemas.microsoft.com/office/drawing/2014/main" xmlns="" id="{73F20ED1-2E40-9748-9857-AA2EEAC87514}"/>
              </a:ext>
            </a:extLst>
          </p:cNvPr>
          <p:cNvSpPr/>
          <p:nvPr/>
        </p:nvSpPr>
        <p:spPr>
          <a:xfrm rot="20580919">
            <a:off x="4646914" y="5814383"/>
            <a:ext cx="804923" cy="326946"/>
          </a:xfrm>
          <a:prstGeom prst="leftArrow">
            <a:avLst/>
          </a:prstGeom>
          <a:solidFill>
            <a:srgbClr val="7957D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" name="Picture 80">
            <a:extLst>
              <a:ext uri="{FF2B5EF4-FFF2-40B4-BE49-F238E27FC236}">
                <a16:creationId xmlns:a16="http://schemas.microsoft.com/office/drawing/2014/main" xmlns="" id="{5E0CB7DC-6CE8-4248-A08C-E9C7637DF2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2104" y="3302049"/>
            <a:ext cx="435228" cy="450000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xmlns="" id="{37674933-7634-6B49-8D10-1935F1866E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2104" y="3854556"/>
            <a:ext cx="435228" cy="450000"/>
          </a:xfrm>
          <a:prstGeom prst="rect">
            <a:avLst/>
          </a:prstGeom>
        </p:spPr>
      </p:pic>
      <p:pic>
        <p:nvPicPr>
          <p:cNvPr id="96" name="Picture 95">
            <a:extLst>
              <a:ext uri="{FF2B5EF4-FFF2-40B4-BE49-F238E27FC236}">
                <a16:creationId xmlns:a16="http://schemas.microsoft.com/office/drawing/2014/main" xmlns="" id="{E7503CC0-EE8F-9841-84C2-C6F7E1C3E1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2104" y="4415373"/>
            <a:ext cx="435228" cy="450000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xmlns="" id="{8D9B79A2-1EF0-0443-BF03-C2188FEC00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2104" y="4967880"/>
            <a:ext cx="435228" cy="450000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xmlns="" id="{E0E3805E-3555-0B46-B762-0928D980B4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2104" y="5515167"/>
            <a:ext cx="435228" cy="450000"/>
          </a:xfrm>
          <a:prstGeom prst="rect">
            <a:avLst/>
          </a:prstGeom>
        </p:spPr>
      </p:pic>
      <p:sp>
        <p:nvSpPr>
          <p:cNvPr id="93" name="Rectangle 92">
            <a:extLst>
              <a:ext uri="{FF2B5EF4-FFF2-40B4-BE49-F238E27FC236}">
                <a16:creationId xmlns:a16="http://schemas.microsoft.com/office/drawing/2014/main" xmlns="" id="{E3DBD12C-9C0F-8B41-8F36-F4798251E4FC}"/>
              </a:ext>
            </a:extLst>
          </p:cNvPr>
          <p:cNvSpPr/>
          <p:nvPr/>
        </p:nvSpPr>
        <p:spPr>
          <a:xfrm>
            <a:off x="8322839" y="5319965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00044503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2-digit numbers by 1-digit numbers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50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chart and counters to help you complete the calculation below: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4DB0AE0-E3FA-C64A-915A-1EE46D42A627}"/>
              </a:ext>
            </a:extLst>
          </p:cNvPr>
          <p:cNvSpPr/>
          <p:nvPr/>
        </p:nvSpPr>
        <p:spPr>
          <a:xfrm>
            <a:off x="831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511D412A-BD09-6442-A589-1D74DE181AE9}"/>
              </a:ext>
            </a:extLst>
          </p:cNvPr>
          <p:cNvSpPr/>
          <p:nvPr/>
        </p:nvSpPr>
        <p:spPr>
          <a:xfrm>
            <a:off x="831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6BE6904-B6A5-FB41-81CF-FE28A2DD41D2}"/>
              </a:ext>
            </a:extLst>
          </p:cNvPr>
          <p:cNvSpPr/>
          <p:nvPr/>
        </p:nvSpPr>
        <p:spPr>
          <a:xfrm>
            <a:off x="831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A8BA4DC2-9081-B84F-83BD-D071F7BD0673}"/>
              </a:ext>
            </a:extLst>
          </p:cNvPr>
          <p:cNvSpPr/>
          <p:nvPr/>
        </p:nvSpPr>
        <p:spPr>
          <a:xfrm>
            <a:off x="831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4B87E3A8-55BC-244F-AC7D-0FFD3A9E7020}"/>
              </a:ext>
            </a:extLst>
          </p:cNvPr>
          <p:cNvSpPr/>
          <p:nvPr/>
        </p:nvSpPr>
        <p:spPr>
          <a:xfrm>
            <a:off x="831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593DA9A9-1E9A-ED41-97AE-778D96C2103A}"/>
              </a:ext>
            </a:extLst>
          </p:cNvPr>
          <p:cNvSpPr/>
          <p:nvPr/>
        </p:nvSpPr>
        <p:spPr>
          <a:xfrm>
            <a:off x="894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D3CF20D3-8FA4-8C4C-A054-850E82E0E631}"/>
              </a:ext>
            </a:extLst>
          </p:cNvPr>
          <p:cNvSpPr/>
          <p:nvPr/>
        </p:nvSpPr>
        <p:spPr>
          <a:xfrm>
            <a:off x="894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0A155F16-D43B-9D42-8787-58C71A36E3F6}"/>
              </a:ext>
            </a:extLst>
          </p:cNvPr>
          <p:cNvSpPr/>
          <p:nvPr/>
        </p:nvSpPr>
        <p:spPr>
          <a:xfrm>
            <a:off x="894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B94E0B39-077D-4D46-86BA-E1447348DD2D}"/>
              </a:ext>
            </a:extLst>
          </p:cNvPr>
          <p:cNvSpPr/>
          <p:nvPr/>
        </p:nvSpPr>
        <p:spPr>
          <a:xfrm>
            <a:off x="894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4F0B6217-4A44-6548-9224-772F9B4F63B9}"/>
              </a:ext>
            </a:extLst>
          </p:cNvPr>
          <p:cNvSpPr/>
          <p:nvPr/>
        </p:nvSpPr>
        <p:spPr>
          <a:xfrm>
            <a:off x="894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88399BF7-80D8-E040-B8B3-BFFA93D7CBD4}"/>
              </a:ext>
            </a:extLst>
          </p:cNvPr>
          <p:cNvSpPr/>
          <p:nvPr/>
        </p:nvSpPr>
        <p:spPr>
          <a:xfrm>
            <a:off x="958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E4E7FC3E-20ED-BE4A-967C-4CDFD96E36FD}"/>
              </a:ext>
            </a:extLst>
          </p:cNvPr>
          <p:cNvSpPr/>
          <p:nvPr/>
        </p:nvSpPr>
        <p:spPr>
          <a:xfrm>
            <a:off x="958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6E1FA2D7-A352-4B49-B02D-C1D575D9B81D}"/>
              </a:ext>
            </a:extLst>
          </p:cNvPr>
          <p:cNvSpPr/>
          <p:nvPr/>
        </p:nvSpPr>
        <p:spPr>
          <a:xfrm>
            <a:off x="958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7BE8A7F4-939B-B747-B69B-B221ACAC2874}"/>
              </a:ext>
            </a:extLst>
          </p:cNvPr>
          <p:cNvSpPr/>
          <p:nvPr/>
        </p:nvSpPr>
        <p:spPr>
          <a:xfrm>
            <a:off x="958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139B2285-1852-F141-89FC-7357388E1D33}"/>
              </a:ext>
            </a:extLst>
          </p:cNvPr>
          <p:cNvSpPr/>
          <p:nvPr/>
        </p:nvSpPr>
        <p:spPr>
          <a:xfrm>
            <a:off x="958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AB122D4-F853-844C-9170-24A4CEDA6A08}"/>
              </a:ext>
            </a:extLst>
          </p:cNvPr>
          <p:cNvSpPr/>
          <p:nvPr/>
        </p:nvSpPr>
        <p:spPr>
          <a:xfrm>
            <a:off x="1021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C83B3266-9F32-4C44-AFE9-BC2942DEB723}"/>
              </a:ext>
            </a:extLst>
          </p:cNvPr>
          <p:cNvSpPr/>
          <p:nvPr/>
        </p:nvSpPr>
        <p:spPr>
          <a:xfrm>
            <a:off x="1021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A5633266-910B-BD4F-A2D2-4FC2B5499F47}"/>
              </a:ext>
            </a:extLst>
          </p:cNvPr>
          <p:cNvSpPr/>
          <p:nvPr/>
        </p:nvSpPr>
        <p:spPr>
          <a:xfrm>
            <a:off x="1021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D9EEE566-A3A1-934E-91E4-D330B2C742A6}"/>
              </a:ext>
            </a:extLst>
          </p:cNvPr>
          <p:cNvSpPr/>
          <p:nvPr/>
        </p:nvSpPr>
        <p:spPr>
          <a:xfrm>
            <a:off x="1021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B65F2559-5DBB-A34D-9074-05F7E340434B}"/>
              </a:ext>
            </a:extLst>
          </p:cNvPr>
          <p:cNvSpPr/>
          <p:nvPr/>
        </p:nvSpPr>
        <p:spPr>
          <a:xfrm>
            <a:off x="1021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2A9608EE-E209-AE4D-A6EC-1E0A9840D636}"/>
              </a:ext>
            </a:extLst>
          </p:cNvPr>
          <p:cNvSpPr/>
          <p:nvPr/>
        </p:nvSpPr>
        <p:spPr>
          <a:xfrm>
            <a:off x="1085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289AAD57-CA15-1A47-822C-BB12ED82A479}"/>
              </a:ext>
            </a:extLst>
          </p:cNvPr>
          <p:cNvSpPr/>
          <p:nvPr/>
        </p:nvSpPr>
        <p:spPr>
          <a:xfrm>
            <a:off x="1085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3E377789-3EED-0D4F-82E5-E6995D505E89}"/>
              </a:ext>
            </a:extLst>
          </p:cNvPr>
          <p:cNvSpPr/>
          <p:nvPr/>
        </p:nvSpPr>
        <p:spPr>
          <a:xfrm>
            <a:off x="1085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0530F808-A1D7-6242-9091-5B4EC3FDBCCD}"/>
              </a:ext>
            </a:extLst>
          </p:cNvPr>
          <p:cNvSpPr/>
          <p:nvPr/>
        </p:nvSpPr>
        <p:spPr>
          <a:xfrm>
            <a:off x="1085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02A3A866-9E12-BF4F-9ED3-C14409E97309}"/>
              </a:ext>
            </a:extLst>
          </p:cNvPr>
          <p:cNvSpPr/>
          <p:nvPr/>
        </p:nvSpPr>
        <p:spPr>
          <a:xfrm>
            <a:off x="1085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graphicFrame>
        <p:nvGraphicFramePr>
          <p:cNvPr id="106" name="Table 105">
            <a:extLst>
              <a:ext uri="{FF2B5EF4-FFF2-40B4-BE49-F238E27FC236}">
                <a16:creationId xmlns:a16="http://schemas.microsoft.com/office/drawing/2014/main" xmlns="" id="{B2B126F3-24AB-994C-80BC-774F8073DF99}"/>
              </a:ext>
            </a:extLst>
          </p:cNvPr>
          <p:cNvGraphicFramePr>
            <a:graphicFrameLocks noGrp="1"/>
          </p:cNvGraphicFramePr>
          <p:nvPr/>
        </p:nvGraphicFramePr>
        <p:xfrm>
          <a:off x="336186" y="2790482"/>
          <a:ext cx="7232373" cy="3749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408351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05751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61888544"/>
                  </a:ext>
                </a:extLst>
              </a:tr>
            </a:tbl>
          </a:graphicData>
        </a:graphic>
      </p:graphicFrame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5661926A-FC7F-5644-9572-4F61DF2B2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3282975"/>
            <a:ext cx="442046" cy="450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68DF8943-EB65-2247-AE77-C0B4DCFD4B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8365" y="3299064"/>
            <a:ext cx="435228" cy="4500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xmlns="" id="{12C5127B-6956-7646-AE7B-138D260A24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1939" y="3282975"/>
            <a:ext cx="435228" cy="4500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xmlns="" id="{681B85B7-C2BF-BD46-9639-2564D289E4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3835482"/>
            <a:ext cx="442046" cy="4500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xmlns="" id="{4DFDAED4-3B9A-8949-9691-8B88312475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8365" y="3851571"/>
            <a:ext cx="435228" cy="4500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xmlns="" id="{EF8E1C1B-460E-EE42-84C5-F65FF9EF7F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1939" y="3835482"/>
            <a:ext cx="435228" cy="4500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xmlns="" id="{68379288-0C20-4243-B57B-7D1167BD9F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4396299"/>
            <a:ext cx="442046" cy="4500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xmlns="" id="{7D05E631-4E11-4148-9339-DD34550F50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8365" y="4412388"/>
            <a:ext cx="435228" cy="450000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xmlns="" id="{5C84FE66-D5FC-C642-BC74-24200DCF40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1939" y="4396299"/>
            <a:ext cx="435228" cy="45000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xmlns="" id="{7CE6F104-5D4A-B444-93EB-3469CD7452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4948806"/>
            <a:ext cx="442046" cy="450000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xmlns="" id="{4D0DE75A-8654-DC4B-81ED-A9E75019F7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8365" y="4964895"/>
            <a:ext cx="435228" cy="45000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xmlns="" id="{517AD027-AF50-234A-8C46-92D227010A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1939" y="4948806"/>
            <a:ext cx="435228" cy="450000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xmlns="" id="{C2501735-331E-5749-BE58-6D3E2645EF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3282975"/>
            <a:ext cx="442046" cy="45000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xmlns="" id="{BFCC9C5D-30B0-4E4D-BC27-FC9D981DD4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3835482"/>
            <a:ext cx="442046" cy="450000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xmlns="" id="{06E0FA4B-DBC5-2E44-86B5-FCF622256D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4396299"/>
            <a:ext cx="442046" cy="45000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xmlns="" id="{AF1D929D-64F9-8545-8FB8-7252BF931C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4948806"/>
            <a:ext cx="442046" cy="450000"/>
          </a:xfrm>
          <a:prstGeom prst="rect">
            <a:avLst/>
          </a:prstGeom>
        </p:spPr>
      </p:pic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xmlns="" id="{4BE88C28-063A-984A-8E2B-39259275BDE7}"/>
              </a:ext>
            </a:extLst>
          </p:cNvPr>
          <p:cNvCxnSpPr>
            <a:cxnSpLocks/>
          </p:cNvCxnSpPr>
          <p:nvPr/>
        </p:nvCxnSpPr>
        <p:spPr>
          <a:xfrm flipV="1">
            <a:off x="336186" y="5970463"/>
            <a:ext cx="7232373" cy="1364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" name="Picture 70">
            <a:extLst>
              <a:ext uri="{FF2B5EF4-FFF2-40B4-BE49-F238E27FC236}">
                <a16:creationId xmlns:a16="http://schemas.microsoft.com/office/drawing/2014/main" xmlns="" id="{B1C27FB7-B236-9345-9B6F-1C0F02D8A5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3282975"/>
            <a:ext cx="442046" cy="450000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xmlns="" id="{90C2B81E-24EE-5840-8983-114632B8B3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3835482"/>
            <a:ext cx="442046" cy="450000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xmlns="" id="{2EE13C86-5C64-A74B-B4CC-4DEF282C9C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4396299"/>
            <a:ext cx="442046" cy="450000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xmlns="" id="{64E48DF2-2621-A140-B114-9F5CEBF898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4948806"/>
            <a:ext cx="442046" cy="450000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xmlns="" id="{691BF1FF-7D04-D64C-8BF1-AC15F72A24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5560" y="6056878"/>
            <a:ext cx="442046" cy="450000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xmlns="" id="{56486F1E-7CC0-FA4B-B23E-1E3776F329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18193" y="6056878"/>
            <a:ext cx="445337" cy="450000"/>
          </a:xfrm>
          <a:prstGeom prst="rect">
            <a:avLst/>
          </a:prstGeom>
        </p:spPr>
      </p:pic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7515CF2-102A-FC4B-B91D-54ADA3401569}"/>
              </a:ext>
            </a:extLst>
          </p:cNvPr>
          <p:cNvSpPr/>
          <p:nvPr/>
        </p:nvSpPr>
        <p:spPr>
          <a:xfrm>
            <a:off x="831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15312841-63A6-D34F-B665-94113AAAEC52}"/>
              </a:ext>
            </a:extLst>
          </p:cNvPr>
          <p:cNvSpPr/>
          <p:nvPr/>
        </p:nvSpPr>
        <p:spPr>
          <a:xfrm>
            <a:off x="894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300414C7-AB04-3D45-8C33-C70E56E82BBD}"/>
              </a:ext>
            </a:extLst>
          </p:cNvPr>
          <p:cNvSpPr/>
          <p:nvPr/>
        </p:nvSpPr>
        <p:spPr>
          <a:xfrm>
            <a:off x="958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6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xmlns="" id="{51CE8719-0DFC-1E4B-8E1F-18D7DDB9F4BE}"/>
              </a:ext>
            </a:extLst>
          </p:cNvPr>
          <p:cNvSpPr/>
          <p:nvPr/>
        </p:nvSpPr>
        <p:spPr>
          <a:xfrm>
            <a:off x="1021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xmlns="" id="{E51D6026-7F7A-C341-9805-DB706BDEBA1E}"/>
              </a:ext>
            </a:extLst>
          </p:cNvPr>
          <p:cNvSpPr/>
          <p:nvPr/>
        </p:nvSpPr>
        <p:spPr>
          <a:xfrm>
            <a:off x="1085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bg1"/>
              </a:solidFill>
              <a:latin typeface="OpenDyslexicAlta" pitchFamily="2" charset="77"/>
            </a:endParaRPr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xmlns="" id="{B0B7551B-0DFD-CF4D-BF2A-E950164706F2}"/>
              </a:ext>
            </a:extLst>
          </p:cNvPr>
          <p:cNvCxnSpPr>
            <a:cxnSpLocks/>
          </p:cNvCxnSpPr>
          <p:nvPr/>
        </p:nvCxnSpPr>
        <p:spPr>
          <a:xfrm>
            <a:off x="8946786" y="5977287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xmlns="" id="{C9DC12F0-6459-F94F-9C6E-97C673A105C5}"/>
              </a:ext>
            </a:extLst>
          </p:cNvPr>
          <p:cNvCxnSpPr>
            <a:cxnSpLocks/>
          </p:cNvCxnSpPr>
          <p:nvPr/>
        </p:nvCxnSpPr>
        <p:spPr>
          <a:xfrm>
            <a:off x="8946786" y="6572286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xmlns="" id="{406BAA7C-B4F0-FB4E-842A-6ABEA4520949}"/>
              </a:ext>
            </a:extLst>
          </p:cNvPr>
          <p:cNvCxnSpPr>
            <a:cxnSpLocks/>
          </p:cNvCxnSpPr>
          <p:nvPr/>
        </p:nvCxnSpPr>
        <p:spPr>
          <a:xfrm>
            <a:off x="8946786" y="4668978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AF72CA69-812F-7C42-BD0D-C88C5E26C1AC}"/>
              </a:ext>
            </a:extLst>
          </p:cNvPr>
          <p:cNvSpPr/>
          <p:nvPr/>
        </p:nvSpPr>
        <p:spPr>
          <a:xfrm>
            <a:off x="10873890" y="4701661"/>
            <a:ext cx="1114909" cy="635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OpenDyslexicAlta" pitchFamily="2" charset="77"/>
              </a:rPr>
              <a:t>(3 x 5)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DE7BDD06-D819-3A4D-A2FC-1FA8BB6BA9D9}"/>
              </a:ext>
            </a:extLst>
          </p:cNvPr>
          <p:cNvSpPr/>
          <p:nvPr/>
        </p:nvSpPr>
        <p:spPr>
          <a:xfrm>
            <a:off x="10884943" y="5319965"/>
            <a:ext cx="112596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OpenDyslexicAlta" pitchFamily="2" charset="77"/>
              </a:rPr>
              <a:t>(30 x 5)</a:t>
            </a:r>
          </a:p>
        </p:txBody>
      </p:sp>
      <p:pic>
        <p:nvPicPr>
          <p:cNvPr id="83" name="Picture 82">
            <a:extLst>
              <a:ext uri="{FF2B5EF4-FFF2-40B4-BE49-F238E27FC236}">
                <a16:creationId xmlns:a16="http://schemas.microsoft.com/office/drawing/2014/main" xmlns="" id="{AD12E65F-D818-394E-8208-AF244F6A00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5496093"/>
            <a:ext cx="442046" cy="450000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xmlns="" id="{4094CE1E-829B-8244-90C2-90AB74800F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8365" y="5512182"/>
            <a:ext cx="435228" cy="450000"/>
          </a:xfrm>
          <a:prstGeom prst="rect">
            <a:avLst/>
          </a:prstGeom>
        </p:spPr>
      </p:pic>
      <p:pic>
        <p:nvPicPr>
          <p:cNvPr id="90" name="Picture 89">
            <a:extLst>
              <a:ext uri="{FF2B5EF4-FFF2-40B4-BE49-F238E27FC236}">
                <a16:creationId xmlns:a16="http://schemas.microsoft.com/office/drawing/2014/main" xmlns="" id="{2DB47BBE-026B-7A46-A54A-563C647CBD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1939" y="5496093"/>
            <a:ext cx="435228" cy="450000"/>
          </a:xfrm>
          <a:prstGeom prst="rect">
            <a:avLst/>
          </a:prstGeom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xmlns="" id="{DA333430-5201-CD41-81D0-59CAD76D78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5496093"/>
            <a:ext cx="442046" cy="450000"/>
          </a:xfrm>
          <a:prstGeom prst="rect">
            <a:avLst/>
          </a:prstGeom>
        </p:spPr>
      </p:pic>
      <p:pic>
        <p:nvPicPr>
          <p:cNvPr id="92" name="Picture 91">
            <a:extLst>
              <a:ext uri="{FF2B5EF4-FFF2-40B4-BE49-F238E27FC236}">
                <a16:creationId xmlns:a16="http://schemas.microsoft.com/office/drawing/2014/main" xmlns="" id="{5C7A8E65-32DF-6347-AE17-E3343DD153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5496093"/>
            <a:ext cx="442046" cy="450000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xmlns="" id="{A3E01CEB-BF66-B54A-85D6-574E90CD3BCC}"/>
              </a:ext>
            </a:extLst>
          </p:cNvPr>
          <p:cNvSpPr/>
          <p:nvPr/>
        </p:nvSpPr>
        <p:spPr>
          <a:xfrm>
            <a:off x="5489251" y="3253733"/>
            <a:ext cx="1201655" cy="2678712"/>
          </a:xfrm>
          <a:prstGeom prst="roundRect">
            <a:avLst/>
          </a:prstGeom>
          <a:noFill/>
          <a:ln w="28575">
            <a:solidFill>
              <a:srgbClr val="7957D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Left Arrow 4">
            <a:extLst>
              <a:ext uri="{FF2B5EF4-FFF2-40B4-BE49-F238E27FC236}">
                <a16:creationId xmlns:a16="http://schemas.microsoft.com/office/drawing/2014/main" xmlns="" id="{73F20ED1-2E40-9748-9857-AA2EEAC87514}"/>
              </a:ext>
            </a:extLst>
          </p:cNvPr>
          <p:cNvSpPr/>
          <p:nvPr/>
        </p:nvSpPr>
        <p:spPr>
          <a:xfrm rot="20580919">
            <a:off x="4646914" y="5814383"/>
            <a:ext cx="804923" cy="326946"/>
          </a:xfrm>
          <a:prstGeom prst="leftArrow">
            <a:avLst/>
          </a:prstGeom>
          <a:solidFill>
            <a:srgbClr val="7957D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xmlns="" id="{67F84828-7507-3D49-85B3-DEF6FC520D5C}"/>
              </a:ext>
            </a:extLst>
          </p:cNvPr>
          <p:cNvSpPr/>
          <p:nvPr/>
        </p:nvSpPr>
        <p:spPr>
          <a:xfrm>
            <a:off x="2963427" y="3253733"/>
            <a:ext cx="1201655" cy="2678712"/>
          </a:xfrm>
          <a:prstGeom prst="roundRect">
            <a:avLst/>
          </a:prstGeom>
          <a:noFill/>
          <a:ln w="28575">
            <a:solidFill>
              <a:srgbClr val="7957D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94" name="Left Arrow 93">
            <a:extLst>
              <a:ext uri="{FF2B5EF4-FFF2-40B4-BE49-F238E27FC236}">
                <a16:creationId xmlns:a16="http://schemas.microsoft.com/office/drawing/2014/main" xmlns="" id="{D25BA931-8F35-EE48-9C95-F050C3A08D30}"/>
              </a:ext>
            </a:extLst>
          </p:cNvPr>
          <p:cNvSpPr/>
          <p:nvPr/>
        </p:nvSpPr>
        <p:spPr>
          <a:xfrm rot="20580919">
            <a:off x="2555439" y="5996082"/>
            <a:ext cx="804923" cy="326946"/>
          </a:xfrm>
          <a:prstGeom prst="leftArrow">
            <a:avLst/>
          </a:prstGeom>
          <a:solidFill>
            <a:srgbClr val="7957D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" name="Picture 80">
            <a:extLst>
              <a:ext uri="{FF2B5EF4-FFF2-40B4-BE49-F238E27FC236}">
                <a16:creationId xmlns:a16="http://schemas.microsoft.com/office/drawing/2014/main" xmlns="" id="{5E0CB7DC-6CE8-4248-A08C-E9C7637DF2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2104" y="3302049"/>
            <a:ext cx="435228" cy="450000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xmlns="" id="{37674933-7634-6B49-8D10-1935F1866E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2104" y="3854556"/>
            <a:ext cx="435228" cy="450000"/>
          </a:xfrm>
          <a:prstGeom prst="rect">
            <a:avLst/>
          </a:prstGeom>
        </p:spPr>
      </p:pic>
      <p:pic>
        <p:nvPicPr>
          <p:cNvPr id="96" name="Picture 95">
            <a:extLst>
              <a:ext uri="{FF2B5EF4-FFF2-40B4-BE49-F238E27FC236}">
                <a16:creationId xmlns:a16="http://schemas.microsoft.com/office/drawing/2014/main" xmlns="" id="{E7503CC0-EE8F-9841-84C2-C6F7E1C3E1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2104" y="4415373"/>
            <a:ext cx="435228" cy="450000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xmlns="" id="{8D9B79A2-1EF0-0443-BF03-C2188FEC00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2104" y="4967880"/>
            <a:ext cx="435228" cy="450000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xmlns="" id="{E0E3805E-3555-0B46-B762-0928D980B4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2104" y="5515167"/>
            <a:ext cx="435228" cy="450000"/>
          </a:xfrm>
          <a:prstGeom prst="rect">
            <a:avLst/>
          </a:prstGeom>
        </p:spPr>
      </p:pic>
      <p:sp>
        <p:nvSpPr>
          <p:cNvPr id="99" name="Rectangle 98">
            <a:extLst>
              <a:ext uri="{FF2B5EF4-FFF2-40B4-BE49-F238E27FC236}">
                <a16:creationId xmlns:a16="http://schemas.microsoft.com/office/drawing/2014/main" xmlns="" id="{BA732CAE-3E7F-9A47-8EB7-3C60C861D800}"/>
              </a:ext>
            </a:extLst>
          </p:cNvPr>
          <p:cNvSpPr/>
          <p:nvPr/>
        </p:nvSpPr>
        <p:spPr>
          <a:xfrm>
            <a:off x="8322839" y="5319965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59651157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2-digit numbers by 1-digit numbers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50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chart and counters to help you complete the calculation below: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4DB0AE0-E3FA-C64A-915A-1EE46D42A627}"/>
              </a:ext>
            </a:extLst>
          </p:cNvPr>
          <p:cNvSpPr/>
          <p:nvPr/>
        </p:nvSpPr>
        <p:spPr>
          <a:xfrm>
            <a:off x="831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511D412A-BD09-6442-A589-1D74DE181AE9}"/>
              </a:ext>
            </a:extLst>
          </p:cNvPr>
          <p:cNvSpPr/>
          <p:nvPr/>
        </p:nvSpPr>
        <p:spPr>
          <a:xfrm>
            <a:off x="831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6BE6904-B6A5-FB41-81CF-FE28A2DD41D2}"/>
              </a:ext>
            </a:extLst>
          </p:cNvPr>
          <p:cNvSpPr/>
          <p:nvPr/>
        </p:nvSpPr>
        <p:spPr>
          <a:xfrm>
            <a:off x="831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A8BA4DC2-9081-B84F-83BD-D071F7BD0673}"/>
              </a:ext>
            </a:extLst>
          </p:cNvPr>
          <p:cNvSpPr/>
          <p:nvPr/>
        </p:nvSpPr>
        <p:spPr>
          <a:xfrm>
            <a:off x="831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4B87E3A8-55BC-244F-AC7D-0FFD3A9E7020}"/>
              </a:ext>
            </a:extLst>
          </p:cNvPr>
          <p:cNvSpPr/>
          <p:nvPr/>
        </p:nvSpPr>
        <p:spPr>
          <a:xfrm>
            <a:off x="831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593DA9A9-1E9A-ED41-97AE-778D96C2103A}"/>
              </a:ext>
            </a:extLst>
          </p:cNvPr>
          <p:cNvSpPr/>
          <p:nvPr/>
        </p:nvSpPr>
        <p:spPr>
          <a:xfrm>
            <a:off x="894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D3CF20D3-8FA4-8C4C-A054-850E82E0E631}"/>
              </a:ext>
            </a:extLst>
          </p:cNvPr>
          <p:cNvSpPr/>
          <p:nvPr/>
        </p:nvSpPr>
        <p:spPr>
          <a:xfrm>
            <a:off x="894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0A155F16-D43B-9D42-8787-58C71A36E3F6}"/>
              </a:ext>
            </a:extLst>
          </p:cNvPr>
          <p:cNvSpPr/>
          <p:nvPr/>
        </p:nvSpPr>
        <p:spPr>
          <a:xfrm>
            <a:off x="894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B94E0B39-077D-4D46-86BA-E1447348DD2D}"/>
              </a:ext>
            </a:extLst>
          </p:cNvPr>
          <p:cNvSpPr/>
          <p:nvPr/>
        </p:nvSpPr>
        <p:spPr>
          <a:xfrm>
            <a:off x="894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4F0B6217-4A44-6548-9224-772F9B4F63B9}"/>
              </a:ext>
            </a:extLst>
          </p:cNvPr>
          <p:cNvSpPr/>
          <p:nvPr/>
        </p:nvSpPr>
        <p:spPr>
          <a:xfrm>
            <a:off x="894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88399BF7-80D8-E040-B8B3-BFFA93D7CBD4}"/>
              </a:ext>
            </a:extLst>
          </p:cNvPr>
          <p:cNvSpPr/>
          <p:nvPr/>
        </p:nvSpPr>
        <p:spPr>
          <a:xfrm>
            <a:off x="958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E4E7FC3E-20ED-BE4A-967C-4CDFD96E36FD}"/>
              </a:ext>
            </a:extLst>
          </p:cNvPr>
          <p:cNvSpPr/>
          <p:nvPr/>
        </p:nvSpPr>
        <p:spPr>
          <a:xfrm>
            <a:off x="958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6E1FA2D7-A352-4B49-B02D-C1D575D9B81D}"/>
              </a:ext>
            </a:extLst>
          </p:cNvPr>
          <p:cNvSpPr/>
          <p:nvPr/>
        </p:nvSpPr>
        <p:spPr>
          <a:xfrm>
            <a:off x="958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7BE8A7F4-939B-B747-B69B-B221ACAC2874}"/>
              </a:ext>
            </a:extLst>
          </p:cNvPr>
          <p:cNvSpPr/>
          <p:nvPr/>
        </p:nvSpPr>
        <p:spPr>
          <a:xfrm>
            <a:off x="958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139B2285-1852-F141-89FC-7357388E1D33}"/>
              </a:ext>
            </a:extLst>
          </p:cNvPr>
          <p:cNvSpPr/>
          <p:nvPr/>
        </p:nvSpPr>
        <p:spPr>
          <a:xfrm>
            <a:off x="958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AB122D4-F853-844C-9170-24A4CEDA6A08}"/>
              </a:ext>
            </a:extLst>
          </p:cNvPr>
          <p:cNvSpPr/>
          <p:nvPr/>
        </p:nvSpPr>
        <p:spPr>
          <a:xfrm>
            <a:off x="1021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C83B3266-9F32-4C44-AFE9-BC2942DEB723}"/>
              </a:ext>
            </a:extLst>
          </p:cNvPr>
          <p:cNvSpPr/>
          <p:nvPr/>
        </p:nvSpPr>
        <p:spPr>
          <a:xfrm>
            <a:off x="1021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A5633266-910B-BD4F-A2D2-4FC2B5499F47}"/>
              </a:ext>
            </a:extLst>
          </p:cNvPr>
          <p:cNvSpPr/>
          <p:nvPr/>
        </p:nvSpPr>
        <p:spPr>
          <a:xfrm>
            <a:off x="1021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D9EEE566-A3A1-934E-91E4-D330B2C742A6}"/>
              </a:ext>
            </a:extLst>
          </p:cNvPr>
          <p:cNvSpPr/>
          <p:nvPr/>
        </p:nvSpPr>
        <p:spPr>
          <a:xfrm>
            <a:off x="1021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B65F2559-5DBB-A34D-9074-05F7E340434B}"/>
              </a:ext>
            </a:extLst>
          </p:cNvPr>
          <p:cNvSpPr/>
          <p:nvPr/>
        </p:nvSpPr>
        <p:spPr>
          <a:xfrm>
            <a:off x="1021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2A9608EE-E209-AE4D-A6EC-1E0A9840D636}"/>
              </a:ext>
            </a:extLst>
          </p:cNvPr>
          <p:cNvSpPr/>
          <p:nvPr/>
        </p:nvSpPr>
        <p:spPr>
          <a:xfrm>
            <a:off x="1085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289AAD57-CA15-1A47-822C-BB12ED82A479}"/>
              </a:ext>
            </a:extLst>
          </p:cNvPr>
          <p:cNvSpPr/>
          <p:nvPr/>
        </p:nvSpPr>
        <p:spPr>
          <a:xfrm>
            <a:off x="1085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3E377789-3EED-0D4F-82E5-E6995D505E89}"/>
              </a:ext>
            </a:extLst>
          </p:cNvPr>
          <p:cNvSpPr/>
          <p:nvPr/>
        </p:nvSpPr>
        <p:spPr>
          <a:xfrm>
            <a:off x="1085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0530F808-A1D7-6242-9091-5B4EC3FDBCCD}"/>
              </a:ext>
            </a:extLst>
          </p:cNvPr>
          <p:cNvSpPr/>
          <p:nvPr/>
        </p:nvSpPr>
        <p:spPr>
          <a:xfrm>
            <a:off x="1085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02A3A866-9E12-BF4F-9ED3-C14409E97309}"/>
              </a:ext>
            </a:extLst>
          </p:cNvPr>
          <p:cNvSpPr/>
          <p:nvPr/>
        </p:nvSpPr>
        <p:spPr>
          <a:xfrm>
            <a:off x="1085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graphicFrame>
        <p:nvGraphicFramePr>
          <p:cNvPr id="106" name="Table 105">
            <a:extLst>
              <a:ext uri="{FF2B5EF4-FFF2-40B4-BE49-F238E27FC236}">
                <a16:creationId xmlns:a16="http://schemas.microsoft.com/office/drawing/2014/main" xmlns="" id="{B2B126F3-24AB-994C-80BC-774F8073DF99}"/>
              </a:ext>
            </a:extLst>
          </p:cNvPr>
          <p:cNvGraphicFramePr>
            <a:graphicFrameLocks noGrp="1"/>
          </p:cNvGraphicFramePr>
          <p:nvPr/>
        </p:nvGraphicFramePr>
        <p:xfrm>
          <a:off x="336186" y="2790482"/>
          <a:ext cx="7232373" cy="3749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408351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05751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61888544"/>
                  </a:ext>
                </a:extLst>
              </a:tr>
            </a:tbl>
          </a:graphicData>
        </a:graphic>
      </p:graphicFrame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5661926A-FC7F-5644-9572-4F61DF2B2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3282975"/>
            <a:ext cx="442046" cy="450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68DF8943-EB65-2247-AE77-C0B4DCFD4B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8365" y="3299064"/>
            <a:ext cx="435228" cy="4500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xmlns="" id="{12C5127B-6956-7646-AE7B-138D260A24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1939" y="3282975"/>
            <a:ext cx="435228" cy="4500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xmlns="" id="{681B85B7-C2BF-BD46-9639-2564D289E4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3835482"/>
            <a:ext cx="442046" cy="4500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xmlns="" id="{4DFDAED4-3B9A-8949-9691-8B88312475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8365" y="3851571"/>
            <a:ext cx="435228" cy="4500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xmlns="" id="{EF8E1C1B-460E-EE42-84C5-F65FF9EF7F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1939" y="3835482"/>
            <a:ext cx="435228" cy="4500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xmlns="" id="{68379288-0C20-4243-B57B-7D1167BD9F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4396299"/>
            <a:ext cx="442046" cy="4500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xmlns="" id="{7D05E631-4E11-4148-9339-DD34550F50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8365" y="4412388"/>
            <a:ext cx="435228" cy="450000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xmlns="" id="{5C84FE66-D5FC-C642-BC74-24200DCF40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1939" y="4396299"/>
            <a:ext cx="435228" cy="45000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xmlns="" id="{7CE6F104-5D4A-B444-93EB-3469CD7452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4948806"/>
            <a:ext cx="442046" cy="450000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xmlns="" id="{4D0DE75A-8654-DC4B-81ED-A9E75019F7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8365" y="4964895"/>
            <a:ext cx="435228" cy="45000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xmlns="" id="{517AD027-AF50-234A-8C46-92D227010A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1939" y="4948806"/>
            <a:ext cx="435228" cy="450000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xmlns="" id="{C2501735-331E-5749-BE58-6D3E2645EF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3282975"/>
            <a:ext cx="442046" cy="45000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xmlns="" id="{BFCC9C5D-30B0-4E4D-BC27-FC9D981DD4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3835482"/>
            <a:ext cx="442046" cy="450000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xmlns="" id="{06E0FA4B-DBC5-2E44-86B5-FCF622256D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4396299"/>
            <a:ext cx="442046" cy="45000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xmlns="" id="{AF1D929D-64F9-8545-8FB8-7252BF931C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4948806"/>
            <a:ext cx="442046" cy="450000"/>
          </a:xfrm>
          <a:prstGeom prst="rect">
            <a:avLst/>
          </a:prstGeom>
        </p:spPr>
      </p:pic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xmlns="" id="{4BE88C28-063A-984A-8E2B-39259275BDE7}"/>
              </a:ext>
            </a:extLst>
          </p:cNvPr>
          <p:cNvCxnSpPr>
            <a:cxnSpLocks/>
          </p:cNvCxnSpPr>
          <p:nvPr/>
        </p:nvCxnSpPr>
        <p:spPr>
          <a:xfrm flipV="1">
            <a:off x="336186" y="5970463"/>
            <a:ext cx="7232373" cy="1364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" name="Picture 70">
            <a:extLst>
              <a:ext uri="{FF2B5EF4-FFF2-40B4-BE49-F238E27FC236}">
                <a16:creationId xmlns:a16="http://schemas.microsoft.com/office/drawing/2014/main" xmlns="" id="{B1C27FB7-B236-9345-9B6F-1C0F02D8A5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3282975"/>
            <a:ext cx="442046" cy="450000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xmlns="" id="{90C2B81E-24EE-5840-8983-114632B8B3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3835482"/>
            <a:ext cx="442046" cy="450000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xmlns="" id="{2EE13C86-5C64-A74B-B4CC-4DEF282C9C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4396299"/>
            <a:ext cx="442046" cy="450000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xmlns="" id="{64E48DF2-2621-A140-B114-9F5CEBF898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4948806"/>
            <a:ext cx="442046" cy="450000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xmlns="" id="{691BF1FF-7D04-D64C-8BF1-AC15F72A24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5560" y="6056878"/>
            <a:ext cx="442046" cy="450000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xmlns="" id="{56486F1E-7CC0-FA4B-B23E-1E3776F329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18193" y="6056878"/>
            <a:ext cx="445337" cy="450000"/>
          </a:xfrm>
          <a:prstGeom prst="rect">
            <a:avLst/>
          </a:prstGeom>
        </p:spPr>
      </p:pic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7515CF2-102A-FC4B-B91D-54ADA3401569}"/>
              </a:ext>
            </a:extLst>
          </p:cNvPr>
          <p:cNvSpPr/>
          <p:nvPr/>
        </p:nvSpPr>
        <p:spPr>
          <a:xfrm>
            <a:off x="831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15312841-63A6-D34F-B665-94113AAAEC52}"/>
              </a:ext>
            </a:extLst>
          </p:cNvPr>
          <p:cNvSpPr/>
          <p:nvPr/>
        </p:nvSpPr>
        <p:spPr>
          <a:xfrm>
            <a:off x="894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300414C7-AB04-3D45-8C33-C70E56E82BBD}"/>
              </a:ext>
            </a:extLst>
          </p:cNvPr>
          <p:cNvSpPr/>
          <p:nvPr/>
        </p:nvSpPr>
        <p:spPr>
          <a:xfrm>
            <a:off x="958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6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xmlns="" id="{51CE8719-0DFC-1E4B-8E1F-18D7DDB9F4BE}"/>
              </a:ext>
            </a:extLst>
          </p:cNvPr>
          <p:cNvSpPr/>
          <p:nvPr/>
        </p:nvSpPr>
        <p:spPr>
          <a:xfrm>
            <a:off x="1021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xmlns="" id="{E51D6026-7F7A-C341-9805-DB706BDEBA1E}"/>
              </a:ext>
            </a:extLst>
          </p:cNvPr>
          <p:cNvSpPr/>
          <p:nvPr/>
        </p:nvSpPr>
        <p:spPr>
          <a:xfrm>
            <a:off x="1085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bg1"/>
              </a:solidFill>
              <a:latin typeface="OpenDyslexicAlta" pitchFamily="2" charset="77"/>
            </a:endParaRPr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xmlns="" id="{B0B7551B-0DFD-CF4D-BF2A-E950164706F2}"/>
              </a:ext>
            </a:extLst>
          </p:cNvPr>
          <p:cNvCxnSpPr>
            <a:cxnSpLocks/>
          </p:cNvCxnSpPr>
          <p:nvPr/>
        </p:nvCxnSpPr>
        <p:spPr>
          <a:xfrm>
            <a:off x="8946786" y="5977287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xmlns="" id="{C9DC12F0-6459-F94F-9C6E-97C673A105C5}"/>
              </a:ext>
            </a:extLst>
          </p:cNvPr>
          <p:cNvCxnSpPr>
            <a:cxnSpLocks/>
          </p:cNvCxnSpPr>
          <p:nvPr/>
        </p:nvCxnSpPr>
        <p:spPr>
          <a:xfrm>
            <a:off x="8946786" y="6572286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xmlns="" id="{406BAA7C-B4F0-FB4E-842A-6ABEA4520949}"/>
              </a:ext>
            </a:extLst>
          </p:cNvPr>
          <p:cNvCxnSpPr>
            <a:cxnSpLocks/>
          </p:cNvCxnSpPr>
          <p:nvPr/>
        </p:nvCxnSpPr>
        <p:spPr>
          <a:xfrm>
            <a:off x="8946786" y="4668978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AF72CA69-812F-7C42-BD0D-C88C5E26C1AC}"/>
              </a:ext>
            </a:extLst>
          </p:cNvPr>
          <p:cNvSpPr/>
          <p:nvPr/>
        </p:nvSpPr>
        <p:spPr>
          <a:xfrm>
            <a:off x="10873890" y="4701661"/>
            <a:ext cx="1114909" cy="635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OpenDyslexicAlta" pitchFamily="2" charset="77"/>
              </a:rPr>
              <a:t>(3 x 5)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DE7BDD06-D819-3A4D-A2FC-1FA8BB6BA9D9}"/>
              </a:ext>
            </a:extLst>
          </p:cNvPr>
          <p:cNvSpPr/>
          <p:nvPr/>
        </p:nvSpPr>
        <p:spPr>
          <a:xfrm>
            <a:off x="10884943" y="5319965"/>
            <a:ext cx="112596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OpenDyslexicAlta" pitchFamily="2" charset="77"/>
              </a:rPr>
              <a:t>(30 x 5)</a:t>
            </a:r>
          </a:p>
        </p:txBody>
      </p:sp>
      <p:pic>
        <p:nvPicPr>
          <p:cNvPr id="83" name="Picture 82">
            <a:extLst>
              <a:ext uri="{FF2B5EF4-FFF2-40B4-BE49-F238E27FC236}">
                <a16:creationId xmlns:a16="http://schemas.microsoft.com/office/drawing/2014/main" xmlns="" id="{AD12E65F-D818-394E-8208-AF244F6A00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5496093"/>
            <a:ext cx="442046" cy="450000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xmlns="" id="{4094CE1E-829B-8244-90C2-90AB74800F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8365" y="5512182"/>
            <a:ext cx="435228" cy="450000"/>
          </a:xfrm>
          <a:prstGeom prst="rect">
            <a:avLst/>
          </a:prstGeom>
        </p:spPr>
      </p:pic>
      <p:pic>
        <p:nvPicPr>
          <p:cNvPr id="90" name="Picture 89">
            <a:extLst>
              <a:ext uri="{FF2B5EF4-FFF2-40B4-BE49-F238E27FC236}">
                <a16:creationId xmlns:a16="http://schemas.microsoft.com/office/drawing/2014/main" xmlns="" id="{2DB47BBE-026B-7A46-A54A-563C647CBD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1939" y="5496093"/>
            <a:ext cx="435228" cy="450000"/>
          </a:xfrm>
          <a:prstGeom prst="rect">
            <a:avLst/>
          </a:prstGeom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xmlns="" id="{DA333430-5201-CD41-81D0-59CAD76D78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5496093"/>
            <a:ext cx="442046" cy="450000"/>
          </a:xfrm>
          <a:prstGeom prst="rect">
            <a:avLst/>
          </a:prstGeom>
        </p:spPr>
      </p:pic>
      <p:pic>
        <p:nvPicPr>
          <p:cNvPr id="92" name="Picture 91">
            <a:extLst>
              <a:ext uri="{FF2B5EF4-FFF2-40B4-BE49-F238E27FC236}">
                <a16:creationId xmlns:a16="http://schemas.microsoft.com/office/drawing/2014/main" xmlns="" id="{5C7A8E65-32DF-6347-AE17-E3343DD153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5496093"/>
            <a:ext cx="442046" cy="450000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xmlns="" id="{A3E01CEB-BF66-B54A-85D6-574E90CD3BCC}"/>
              </a:ext>
            </a:extLst>
          </p:cNvPr>
          <p:cNvSpPr/>
          <p:nvPr/>
        </p:nvSpPr>
        <p:spPr>
          <a:xfrm>
            <a:off x="5489251" y="3253733"/>
            <a:ext cx="1201655" cy="2678712"/>
          </a:xfrm>
          <a:prstGeom prst="roundRect">
            <a:avLst/>
          </a:prstGeom>
          <a:noFill/>
          <a:ln w="28575">
            <a:solidFill>
              <a:srgbClr val="7957D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Left Arrow 4">
            <a:extLst>
              <a:ext uri="{FF2B5EF4-FFF2-40B4-BE49-F238E27FC236}">
                <a16:creationId xmlns:a16="http://schemas.microsoft.com/office/drawing/2014/main" xmlns="" id="{73F20ED1-2E40-9748-9857-AA2EEAC87514}"/>
              </a:ext>
            </a:extLst>
          </p:cNvPr>
          <p:cNvSpPr/>
          <p:nvPr/>
        </p:nvSpPr>
        <p:spPr>
          <a:xfrm rot="20580919">
            <a:off x="4646914" y="5814383"/>
            <a:ext cx="804923" cy="326946"/>
          </a:xfrm>
          <a:prstGeom prst="leftArrow">
            <a:avLst/>
          </a:prstGeom>
          <a:solidFill>
            <a:srgbClr val="7957D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xmlns="" id="{67F84828-7507-3D49-85B3-DEF6FC520D5C}"/>
              </a:ext>
            </a:extLst>
          </p:cNvPr>
          <p:cNvSpPr/>
          <p:nvPr/>
        </p:nvSpPr>
        <p:spPr>
          <a:xfrm>
            <a:off x="2963427" y="3253733"/>
            <a:ext cx="1201655" cy="2678712"/>
          </a:xfrm>
          <a:prstGeom prst="roundRect">
            <a:avLst/>
          </a:prstGeom>
          <a:noFill/>
          <a:ln w="28575">
            <a:solidFill>
              <a:srgbClr val="7957D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94" name="Left Arrow 93">
            <a:extLst>
              <a:ext uri="{FF2B5EF4-FFF2-40B4-BE49-F238E27FC236}">
                <a16:creationId xmlns:a16="http://schemas.microsoft.com/office/drawing/2014/main" xmlns="" id="{D25BA931-8F35-EE48-9C95-F050C3A08D30}"/>
              </a:ext>
            </a:extLst>
          </p:cNvPr>
          <p:cNvSpPr/>
          <p:nvPr/>
        </p:nvSpPr>
        <p:spPr>
          <a:xfrm rot="20580919">
            <a:off x="2555439" y="5996082"/>
            <a:ext cx="804923" cy="326946"/>
          </a:xfrm>
          <a:prstGeom prst="leftArrow">
            <a:avLst/>
          </a:prstGeom>
          <a:solidFill>
            <a:srgbClr val="7957D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" name="Picture 80">
            <a:extLst>
              <a:ext uri="{FF2B5EF4-FFF2-40B4-BE49-F238E27FC236}">
                <a16:creationId xmlns:a16="http://schemas.microsoft.com/office/drawing/2014/main" xmlns="" id="{5E0CB7DC-6CE8-4248-A08C-E9C7637DF2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2104" y="3302049"/>
            <a:ext cx="435228" cy="450000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xmlns="" id="{37674933-7634-6B49-8D10-1935F1866E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2104" y="3854556"/>
            <a:ext cx="435228" cy="450000"/>
          </a:xfrm>
          <a:prstGeom prst="rect">
            <a:avLst/>
          </a:prstGeom>
        </p:spPr>
      </p:pic>
      <p:pic>
        <p:nvPicPr>
          <p:cNvPr id="96" name="Picture 95">
            <a:extLst>
              <a:ext uri="{FF2B5EF4-FFF2-40B4-BE49-F238E27FC236}">
                <a16:creationId xmlns:a16="http://schemas.microsoft.com/office/drawing/2014/main" xmlns="" id="{E7503CC0-EE8F-9841-84C2-C6F7E1C3E1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2104" y="4415373"/>
            <a:ext cx="435228" cy="450000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xmlns="" id="{8D9B79A2-1EF0-0443-BF03-C2188FEC00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2104" y="4967880"/>
            <a:ext cx="435228" cy="450000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xmlns="" id="{E0E3805E-3555-0B46-B762-0928D980B4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2104" y="5515167"/>
            <a:ext cx="435228" cy="450000"/>
          </a:xfrm>
          <a:prstGeom prst="rect">
            <a:avLst/>
          </a:prstGeom>
        </p:spPr>
      </p:pic>
      <p:sp>
        <p:nvSpPr>
          <p:cNvPr id="99" name="Rectangle 98">
            <a:extLst>
              <a:ext uri="{FF2B5EF4-FFF2-40B4-BE49-F238E27FC236}">
                <a16:creationId xmlns:a16="http://schemas.microsoft.com/office/drawing/2014/main" xmlns="" id="{E4A4C2E5-4114-DA47-996E-51CD1A483DE4}"/>
              </a:ext>
            </a:extLst>
          </p:cNvPr>
          <p:cNvSpPr/>
          <p:nvPr/>
        </p:nvSpPr>
        <p:spPr>
          <a:xfrm>
            <a:off x="8322839" y="5319965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99844771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2-digit numbers by 1-digit numbers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50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chart and counters to help you complete the calculation below: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4DB0AE0-E3FA-C64A-915A-1EE46D42A627}"/>
              </a:ext>
            </a:extLst>
          </p:cNvPr>
          <p:cNvSpPr/>
          <p:nvPr/>
        </p:nvSpPr>
        <p:spPr>
          <a:xfrm>
            <a:off x="831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511D412A-BD09-6442-A589-1D74DE181AE9}"/>
              </a:ext>
            </a:extLst>
          </p:cNvPr>
          <p:cNvSpPr/>
          <p:nvPr/>
        </p:nvSpPr>
        <p:spPr>
          <a:xfrm>
            <a:off x="831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6BE6904-B6A5-FB41-81CF-FE28A2DD41D2}"/>
              </a:ext>
            </a:extLst>
          </p:cNvPr>
          <p:cNvSpPr/>
          <p:nvPr/>
        </p:nvSpPr>
        <p:spPr>
          <a:xfrm>
            <a:off x="831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A8BA4DC2-9081-B84F-83BD-D071F7BD0673}"/>
              </a:ext>
            </a:extLst>
          </p:cNvPr>
          <p:cNvSpPr/>
          <p:nvPr/>
        </p:nvSpPr>
        <p:spPr>
          <a:xfrm>
            <a:off x="831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4B87E3A8-55BC-244F-AC7D-0FFD3A9E7020}"/>
              </a:ext>
            </a:extLst>
          </p:cNvPr>
          <p:cNvSpPr/>
          <p:nvPr/>
        </p:nvSpPr>
        <p:spPr>
          <a:xfrm>
            <a:off x="831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593DA9A9-1E9A-ED41-97AE-778D96C2103A}"/>
              </a:ext>
            </a:extLst>
          </p:cNvPr>
          <p:cNvSpPr/>
          <p:nvPr/>
        </p:nvSpPr>
        <p:spPr>
          <a:xfrm>
            <a:off x="894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D3CF20D3-8FA4-8C4C-A054-850E82E0E631}"/>
              </a:ext>
            </a:extLst>
          </p:cNvPr>
          <p:cNvSpPr/>
          <p:nvPr/>
        </p:nvSpPr>
        <p:spPr>
          <a:xfrm>
            <a:off x="894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0A155F16-D43B-9D42-8787-58C71A36E3F6}"/>
              </a:ext>
            </a:extLst>
          </p:cNvPr>
          <p:cNvSpPr/>
          <p:nvPr/>
        </p:nvSpPr>
        <p:spPr>
          <a:xfrm>
            <a:off x="894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B94E0B39-077D-4D46-86BA-E1447348DD2D}"/>
              </a:ext>
            </a:extLst>
          </p:cNvPr>
          <p:cNvSpPr/>
          <p:nvPr/>
        </p:nvSpPr>
        <p:spPr>
          <a:xfrm>
            <a:off x="894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4F0B6217-4A44-6548-9224-772F9B4F63B9}"/>
              </a:ext>
            </a:extLst>
          </p:cNvPr>
          <p:cNvSpPr/>
          <p:nvPr/>
        </p:nvSpPr>
        <p:spPr>
          <a:xfrm>
            <a:off x="894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88399BF7-80D8-E040-B8B3-BFFA93D7CBD4}"/>
              </a:ext>
            </a:extLst>
          </p:cNvPr>
          <p:cNvSpPr/>
          <p:nvPr/>
        </p:nvSpPr>
        <p:spPr>
          <a:xfrm>
            <a:off x="958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E4E7FC3E-20ED-BE4A-967C-4CDFD96E36FD}"/>
              </a:ext>
            </a:extLst>
          </p:cNvPr>
          <p:cNvSpPr/>
          <p:nvPr/>
        </p:nvSpPr>
        <p:spPr>
          <a:xfrm>
            <a:off x="958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6E1FA2D7-A352-4B49-B02D-C1D575D9B81D}"/>
              </a:ext>
            </a:extLst>
          </p:cNvPr>
          <p:cNvSpPr/>
          <p:nvPr/>
        </p:nvSpPr>
        <p:spPr>
          <a:xfrm>
            <a:off x="958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7BE8A7F4-939B-B747-B69B-B221ACAC2874}"/>
              </a:ext>
            </a:extLst>
          </p:cNvPr>
          <p:cNvSpPr/>
          <p:nvPr/>
        </p:nvSpPr>
        <p:spPr>
          <a:xfrm>
            <a:off x="958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139B2285-1852-F141-89FC-7357388E1D33}"/>
              </a:ext>
            </a:extLst>
          </p:cNvPr>
          <p:cNvSpPr/>
          <p:nvPr/>
        </p:nvSpPr>
        <p:spPr>
          <a:xfrm>
            <a:off x="958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AB122D4-F853-844C-9170-24A4CEDA6A08}"/>
              </a:ext>
            </a:extLst>
          </p:cNvPr>
          <p:cNvSpPr/>
          <p:nvPr/>
        </p:nvSpPr>
        <p:spPr>
          <a:xfrm>
            <a:off x="1021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C83B3266-9F32-4C44-AFE9-BC2942DEB723}"/>
              </a:ext>
            </a:extLst>
          </p:cNvPr>
          <p:cNvSpPr/>
          <p:nvPr/>
        </p:nvSpPr>
        <p:spPr>
          <a:xfrm>
            <a:off x="1021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A5633266-910B-BD4F-A2D2-4FC2B5499F47}"/>
              </a:ext>
            </a:extLst>
          </p:cNvPr>
          <p:cNvSpPr/>
          <p:nvPr/>
        </p:nvSpPr>
        <p:spPr>
          <a:xfrm>
            <a:off x="1021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D9EEE566-A3A1-934E-91E4-D330B2C742A6}"/>
              </a:ext>
            </a:extLst>
          </p:cNvPr>
          <p:cNvSpPr/>
          <p:nvPr/>
        </p:nvSpPr>
        <p:spPr>
          <a:xfrm>
            <a:off x="1021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B65F2559-5DBB-A34D-9074-05F7E340434B}"/>
              </a:ext>
            </a:extLst>
          </p:cNvPr>
          <p:cNvSpPr/>
          <p:nvPr/>
        </p:nvSpPr>
        <p:spPr>
          <a:xfrm>
            <a:off x="1021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2A9608EE-E209-AE4D-A6EC-1E0A9840D636}"/>
              </a:ext>
            </a:extLst>
          </p:cNvPr>
          <p:cNvSpPr/>
          <p:nvPr/>
        </p:nvSpPr>
        <p:spPr>
          <a:xfrm>
            <a:off x="1085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289AAD57-CA15-1A47-822C-BB12ED82A479}"/>
              </a:ext>
            </a:extLst>
          </p:cNvPr>
          <p:cNvSpPr/>
          <p:nvPr/>
        </p:nvSpPr>
        <p:spPr>
          <a:xfrm>
            <a:off x="1085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3E377789-3EED-0D4F-82E5-E6995D505E89}"/>
              </a:ext>
            </a:extLst>
          </p:cNvPr>
          <p:cNvSpPr/>
          <p:nvPr/>
        </p:nvSpPr>
        <p:spPr>
          <a:xfrm>
            <a:off x="1085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0530F808-A1D7-6242-9091-5B4EC3FDBCCD}"/>
              </a:ext>
            </a:extLst>
          </p:cNvPr>
          <p:cNvSpPr/>
          <p:nvPr/>
        </p:nvSpPr>
        <p:spPr>
          <a:xfrm>
            <a:off x="1085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02A3A866-9E12-BF4F-9ED3-C14409E97309}"/>
              </a:ext>
            </a:extLst>
          </p:cNvPr>
          <p:cNvSpPr/>
          <p:nvPr/>
        </p:nvSpPr>
        <p:spPr>
          <a:xfrm>
            <a:off x="1085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graphicFrame>
        <p:nvGraphicFramePr>
          <p:cNvPr id="106" name="Table 105">
            <a:extLst>
              <a:ext uri="{FF2B5EF4-FFF2-40B4-BE49-F238E27FC236}">
                <a16:creationId xmlns:a16="http://schemas.microsoft.com/office/drawing/2014/main" xmlns="" id="{B2B126F3-24AB-994C-80BC-774F8073DF99}"/>
              </a:ext>
            </a:extLst>
          </p:cNvPr>
          <p:cNvGraphicFramePr>
            <a:graphicFrameLocks noGrp="1"/>
          </p:cNvGraphicFramePr>
          <p:nvPr/>
        </p:nvGraphicFramePr>
        <p:xfrm>
          <a:off x="336186" y="2790482"/>
          <a:ext cx="7232373" cy="3749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408351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05751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61888544"/>
                  </a:ext>
                </a:extLst>
              </a:tr>
            </a:tbl>
          </a:graphicData>
        </a:graphic>
      </p:graphicFrame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5661926A-FC7F-5644-9572-4F61DF2B2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3282975"/>
            <a:ext cx="442046" cy="450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68DF8943-EB65-2247-AE77-C0B4DCFD4B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8365" y="3299064"/>
            <a:ext cx="435228" cy="4500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xmlns="" id="{12C5127B-6956-7646-AE7B-138D260A24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1939" y="3282975"/>
            <a:ext cx="435228" cy="4500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xmlns="" id="{681B85B7-C2BF-BD46-9639-2564D289E4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3835482"/>
            <a:ext cx="442046" cy="4500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xmlns="" id="{4DFDAED4-3B9A-8949-9691-8B88312475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8365" y="3851571"/>
            <a:ext cx="435228" cy="4500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xmlns="" id="{EF8E1C1B-460E-EE42-84C5-F65FF9EF7F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1939" y="3835482"/>
            <a:ext cx="435228" cy="4500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xmlns="" id="{68379288-0C20-4243-B57B-7D1167BD9F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4396299"/>
            <a:ext cx="442046" cy="4500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xmlns="" id="{7D05E631-4E11-4148-9339-DD34550F50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8365" y="4412388"/>
            <a:ext cx="435228" cy="450000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xmlns="" id="{5C84FE66-D5FC-C642-BC74-24200DCF40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1939" y="4396299"/>
            <a:ext cx="435228" cy="45000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xmlns="" id="{7CE6F104-5D4A-B444-93EB-3469CD7452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4948806"/>
            <a:ext cx="442046" cy="450000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xmlns="" id="{4D0DE75A-8654-DC4B-81ED-A9E75019F7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8365" y="4964895"/>
            <a:ext cx="435228" cy="45000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xmlns="" id="{517AD027-AF50-234A-8C46-92D227010A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1939" y="4948806"/>
            <a:ext cx="435228" cy="450000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xmlns="" id="{C2501735-331E-5749-BE58-6D3E2645EF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3282975"/>
            <a:ext cx="442046" cy="45000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xmlns="" id="{BFCC9C5D-30B0-4E4D-BC27-FC9D981DD4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3835482"/>
            <a:ext cx="442046" cy="450000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xmlns="" id="{06E0FA4B-DBC5-2E44-86B5-FCF622256D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4396299"/>
            <a:ext cx="442046" cy="45000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xmlns="" id="{AF1D929D-64F9-8545-8FB8-7252BF931C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4948806"/>
            <a:ext cx="442046" cy="450000"/>
          </a:xfrm>
          <a:prstGeom prst="rect">
            <a:avLst/>
          </a:prstGeom>
        </p:spPr>
      </p:pic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xmlns="" id="{4BE88C28-063A-984A-8E2B-39259275BDE7}"/>
              </a:ext>
            </a:extLst>
          </p:cNvPr>
          <p:cNvCxnSpPr>
            <a:cxnSpLocks/>
          </p:cNvCxnSpPr>
          <p:nvPr/>
        </p:nvCxnSpPr>
        <p:spPr>
          <a:xfrm flipV="1">
            <a:off x="336186" y="5970463"/>
            <a:ext cx="7232373" cy="1364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" name="Picture 70">
            <a:extLst>
              <a:ext uri="{FF2B5EF4-FFF2-40B4-BE49-F238E27FC236}">
                <a16:creationId xmlns:a16="http://schemas.microsoft.com/office/drawing/2014/main" xmlns="" id="{B1C27FB7-B236-9345-9B6F-1C0F02D8A5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3282975"/>
            <a:ext cx="442046" cy="450000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xmlns="" id="{90C2B81E-24EE-5840-8983-114632B8B3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3835482"/>
            <a:ext cx="442046" cy="450000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xmlns="" id="{2EE13C86-5C64-A74B-B4CC-4DEF282C9C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4396299"/>
            <a:ext cx="442046" cy="450000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xmlns="" id="{64E48DF2-2621-A140-B114-9F5CEBF898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4948806"/>
            <a:ext cx="442046" cy="450000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xmlns="" id="{691BF1FF-7D04-D64C-8BF1-AC15F72A24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5560" y="6056878"/>
            <a:ext cx="442046" cy="450000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xmlns="" id="{56486F1E-7CC0-FA4B-B23E-1E3776F329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18193" y="6056878"/>
            <a:ext cx="445337" cy="450000"/>
          </a:xfrm>
          <a:prstGeom prst="rect">
            <a:avLst/>
          </a:prstGeom>
        </p:spPr>
      </p:pic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7515CF2-102A-FC4B-B91D-54ADA3401569}"/>
              </a:ext>
            </a:extLst>
          </p:cNvPr>
          <p:cNvSpPr/>
          <p:nvPr/>
        </p:nvSpPr>
        <p:spPr>
          <a:xfrm>
            <a:off x="831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15312841-63A6-D34F-B665-94113AAAEC52}"/>
              </a:ext>
            </a:extLst>
          </p:cNvPr>
          <p:cNvSpPr/>
          <p:nvPr/>
        </p:nvSpPr>
        <p:spPr>
          <a:xfrm>
            <a:off x="894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300414C7-AB04-3D45-8C33-C70E56E82BBD}"/>
              </a:ext>
            </a:extLst>
          </p:cNvPr>
          <p:cNvSpPr/>
          <p:nvPr/>
        </p:nvSpPr>
        <p:spPr>
          <a:xfrm>
            <a:off x="958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6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xmlns="" id="{51CE8719-0DFC-1E4B-8E1F-18D7DDB9F4BE}"/>
              </a:ext>
            </a:extLst>
          </p:cNvPr>
          <p:cNvSpPr/>
          <p:nvPr/>
        </p:nvSpPr>
        <p:spPr>
          <a:xfrm>
            <a:off x="1021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xmlns="" id="{E51D6026-7F7A-C341-9805-DB706BDEBA1E}"/>
              </a:ext>
            </a:extLst>
          </p:cNvPr>
          <p:cNvSpPr/>
          <p:nvPr/>
        </p:nvSpPr>
        <p:spPr>
          <a:xfrm>
            <a:off x="1085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xmlns="" id="{B0B7551B-0DFD-CF4D-BF2A-E950164706F2}"/>
              </a:ext>
            </a:extLst>
          </p:cNvPr>
          <p:cNvCxnSpPr>
            <a:cxnSpLocks/>
          </p:cNvCxnSpPr>
          <p:nvPr/>
        </p:nvCxnSpPr>
        <p:spPr>
          <a:xfrm>
            <a:off x="8946786" y="5977287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xmlns="" id="{C9DC12F0-6459-F94F-9C6E-97C673A105C5}"/>
              </a:ext>
            </a:extLst>
          </p:cNvPr>
          <p:cNvCxnSpPr>
            <a:cxnSpLocks/>
          </p:cNvCxnSpPr>
          <p:nvPr/>
        </p:nvCxnSpPr>
        <p:spPr>
          <a:xfrm>
            <a:off x="8946786" y="6572286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xmlns="" id="{406BAA7C-B4F0-FB4E-842A-6ABEA4520949}"/>
              </a:ext>
            </a:extLst>
          </p:cNvPr>
          <p:cNvCxnSpPr>
            <a:cxnSpLocks/>
          </p:cNvCxnSpPr>
          <p:nvPr/>
        </p:nvCxnSpPr>
        <p:spPr>
          <a:xfrm>
            <a:off x="8946786" y="4668978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AF72CA69-812F-7C42-BD0D-C88C5E26C1AC}"/>
              </a:ext>
            </a:extLst>
          </p:cNvPr>
          <p:cNvSpPr/>
          <p:nvPr/>
        </p:nvSpPr>
        <p:spPr>
          <a:xfrm>
            <a:off x="10873890" y="4701661"/>
            <a:ext cx="1114909" cy="635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OpenDyslexicAlta" pitchFamily="2" charset="77"/>
              </a:rPr>
              <a:t>(3 x 5)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DE7BDD06-D819-3A4D-A2FC-1FA8BB6BA9D9}"/>
              </a:ext>
            </a:extLst>
          </p:cNvPr>
          <p:cNvSpPr/>
          <p:nvPr/>
        </p:nvSpPr>
        <p:spPr>
          <a:xfrm>
            <a:off x="10884943" y="5319965"/>
            <a:ext cx="112596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OpenDyslexicAlta" pitchFamily="2" charset="77"/>
              </a:rPr>
              <a:t>(30 x 5)</a:t>
            </a:r>
          </a:p>
        </p:txBody>
      </p:sp>
      <p:pic>
        <p:nvPicPr>
          <p:cNvPr id="83" name="Picture 82">
            <a:extLst>
              <a:ext uri="{FF2B5EF4-FFF2-40B4-BE49-F238E27FC236}">
                <a16:creationId xmlns:a16="http://schemas.microsoft.com/office/drawing/2014/main" xmlns="" id="{AD12E65F-D818-394E-8208-AF244F6A00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28" y="5496093"/>
            <a:ext cx="442046" cy="450000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xmlns="" id="{4094CE1E-829B-8244-90C2-90AB74800F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8365" y="5512182"/>
            <a:ext cx="435228" cy="450000"/>
          </a:xfrm>
          <a:prstGeom prst="rect">
            <a:avLst/>
          </a:prstGeom>
        </p:spPr>
      </p:pic>
      <p:pic>
        <p:nvPicPr>
          <p:cNvPr id="90" name="Picture 89">
            <a:extLst>
              <a:ext uri="{FF2B5EF4-FFF2-40B4-BE49-F238E27FC236}">
                <a16:creationId xmlns:a16="http://schemas.microsoft.com/office/drawing/2014/main" xmlns="" id="{2DB47BBE-026B-7A46-A54A-563C647CBD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1939" y="5496093"/>
            <a:ext cx="435228" cy="450000"/>
          </a:xfrm>
          <a:prstGeom prst="rect">
            <a:avLst/>
          </a:prstGeom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xmlns="" id="{DA333430-5201-CD41-81D0-59CAD76D78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0224" y="5496093"/>
            <a:ext cx="442046" cy="450000"/>
          </a:xfrm>
          <a:prstGeom prst="rect">
            <a:avLst/>
          </a:prstGeom>
        </p:spPr>
      </p:pic>
      <p:pic>
        <p:nvPicPr>
          <p:cNvPr id="92" name="Picture 91">
            <a:extLst>
              <a:ext uri="{FF2B5EF4-FFF2-40B4-BE49-F238E27FC236}">
                <a16:creationId xmlns:a16="http://schemas.microsoft.com/office/drawing/2014/main" xmlns="" id="{5C7A8E65-32DF-6347-AE17-E3343DD153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337" y="5496093"/>
            <a:ext cx="442046" cy="450000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xmlns="" id="{A3E01CEB-BF66-B54A-85D6-574E90CD3BCC}"/>
              </a:ext>
            </a:extLst>
          </p:cNvPr>
          <p:cNvSpPr/>
          <p:nvPr/>
        </p:nvSpPr>
        <p:spPr>
          <a:xfrm>
            <a:off x="5489251" y="3253733"/>
            <a:ext cx="1201655" cy="2678712"/>
          </a:xfrm>
          <a:prstGeom prst="roundRect">
            <a:avLst/>
          </a:prstGeom>
          <a:noFill/>
          <a:ln w="28575">
            <a:solidFill>
              <a:srgbClr val="7957D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Left Arrow 4">
            <a:extLst>
              <a:ext uri="{FF2B5EF4-FFF2-40B4-BE49-F238E27FC236}">
                <a16:creationId xmlns:a16="http://schemas.microsoft.com/office/drawing/2014/main" xmlns="" id="{73F20ED1-2E40-9748-9857-AA2EEAC87514}"/>
              </a:ext>
            </a:extLst>
          </p:cNvPr>
          <p:cNvSpPr/>
          <p:nvPr/>
        </p:nvSpPr>
        <p:spPr>
          <a:xfrm rot="20580919">
            <a:off x="4646914" y="5814383"/>
            <a:ext cx="804923" cy="326946"/>
          </a:xfrm>
          <a:prstGeom prst="leftArrow">
            <a:avLst/>
          </a:prstGeom>
          <a:solidFill>
            <a:srgbClr val="7957D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xmlns="" id="{67F84828-7507-3D49-85B3-DEF6FC520D5C}"/>
              </a:ext>
            </a:extLst>
          </p:cNvPr>
          <p:cNvSpPr/>
          <p:nvPr/>
        </p:nvSpPr>
        <p:spPr>
          <a:xfrm>
            <a:off x="2963427" y="3253733"/>
            <a:ext cx="1201655" cy="2678712"/>
          </a:xfrm>
          <a:prstGeom prst="roundRect">
            <a:avLst/>
          </a:prstGeom>
          <a:noFill/>
          <a:ln w="28575">
            <a:solidFill>
              <a:srgbClr val="7957D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94" name="Left Arrow 93">
            <a:extLst>
              <a:ext uri="{FF2B5EF4-FFF2-40B4-BE49-F238E27FC236}">
                <a16:creationId xmlns:a16="http://schemas.microsoft.com/office/drawing/2014/main" xmlns="" id="{D25BA931-8F35-EE48-9C95-F050C3A08D30}"/>
              </a:ext>
            </a:extLst>
          </p:cNvPr>
          <p:cNvSpPr/>
          <p:nvPr/>
        </p:nvSpPr>
        <p:spPr>
          <a:xfrm rot="20580919">
            <a:off x="2555439" y="5996082"/>
            <a:ext cx="804923" cy="326946"/>
          </a:xfrm>
          <a:prstGeom prst="leftArrow">
            <a:avLst/>
          </a:prstGeom>
          <a:solidFill>
            <a:srgbClr val="7957D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" name="Picture 80">
            <a:extLst>
              <a:ext uri="{FF2B5EF4-FFF2-40B4-BE49-F238E27FC236}">
                <a16:creationId xmlns:a16="http://schemas.microsoft.com/office/drawing/2014/main" xmlns="" id="{5E0CB7DC-6CE8-4248-A08C-E9C7637DF2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2104" y="3302049"/>
            <a:ext cx="435228" cy="450000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xmlns="" id="{37674933-7634-6B49-8D10-1935F1866E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2104" y="3854556"/>
            <a:ext cx="435228" cy="450000"/>
          </a:xfrm>
          <a:prstGeom prst="rect">
            <a:avLst/>
          </a:prstGeom>
        </p:spPr>
      </p:pic>
      <p:pic>
        <p:nvPicPr>
          <p:cNvPr id="96" name="Picture 95">
            <a:extLst>
              <a:ext uri="{FF2B5EF4-FFF2-40B4-BE49-F238E27FC236}">
                <a16:creationId xmlns:a16="http://schemas.microsoft.com/office/drawing/2014/main" xmlns="" id="{E7503CC0-EE8F-9841-84C2-C6F7E1C3E1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2104" y="4415373"/>
            <a:ext cx="435228" cy="450000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xmlns="" id="{8D9B79A2-1EF0-0443-BF03-C2188FEC00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2104" y="4967880"/>
            <a:ext cx="435228" cy="450000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xmlns="" id="{E0E3805E-3555-0B46-B762-0928D980B4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2104" y="5515167"/>
            <a:ext cx="435228" cy="450000"/>
          </a:xfrm>
          <a:prstGeom prst="rect">
            <a:avLst/>
          </a:prstGeom>
        </p:spPr>
      </p:pic>
      <p:sp>
        <p:nvSpPr>
          <p:cNvPr id="99" name="Rectangle 98">
            <a:extLst>
              <a:ext uri="{FF2B5EF4-FFF2-40B4-BE49-F238E27FC236}">
                <a16:creationId xmlns:a16="http://schemas.microsoft.com/office/drawing/2014/main" xmlns="" id="{F447A956-4064-1F4F-829A-A85EFBA77D50}"/>
              </a:ext>
            </a:extLst>
          </p:cNvPr>
          <p:cNvSpPr/>
          <p:nvPr/>
        </p:nvSpPr>
        <p:spPr>
          <a:xfrm>
            <a:off x="8322839" y="5319965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844575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807824" cy="1325563"/>
          </a:xfrm>
        </p:spPr>
        <p:txBody>
          <a:bodyPr>
            <a:normAutofit/>
          </a:bodyPr>
          <a:lstStyle/>
          <a:p>
            <a:r>
              <a:rPr lang="en-GB" sz="2800" dirty="0"/>
              <a:t>To be able to multiply 2-digit numbers by 1-digit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Starter: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Ahmed is calculating 27 x 8.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 goes in the empty boxes?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xmlns="" id="{059027F7-C4E1-7645-BA3D-39D5D4B68BD3}"/>
              </a:ext>
            </a:extLst>
          </p:cNvPr>
          <p:cNvSpPr/>
          <p:nvPr/>
        </p:nvSpPr>
        <p:spPr>
          <a:xfrm>
            <a:off x="838200" y="5082091"/>
            <a:ext cx="10515600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xmlns="" id="{B01935F1-8C35-3543-A8A4-F596864B2D50}"/>
              </a:ext>
            </a:extLst>
          </p:cNvPr>
          <p:cNvSpPr/>
          <p:nvPr/>
        </p:nvSpPr>
        <p:spPr>
          <a:xfrm>
            <a:off x="361788" y="5207453"/>
            <a:ext cx="9528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800" dirty="0">
                <a:latin typeface="OpenDyslexicAlta" pitchFamily="2" charset="77"/>
              </a:rPr>
              <a:t>0</a:t>
            </a:r>
            <a:endParaRPr lang="en-GB" sz="2000" dirty="0">
              <a:latin typeface="OpenDyslexicAlta" pitchFamily="2" charset="77"/>
            </a:endParaRPr>
          </a:p>
        </p:txBody>
      </p:sp>
      <p:sp>
        <p:nvSpPr>
          <p:cNvPr id="59" name="Curved Down Arrow 58">
            <a:extLst>
              <a:ext uri="{FF2B5EF4-FFF2-40B4-BE49-F238E27FC236}">
                <a16:creationId xmlns:a16="http://schemas.microsoft.com/office/drawing/2014/main" xmlns="" id="{5BFD7727-A0A2-0240-9CB6-35B0D3B2447A}"/>
              </a:ext>
            </a:extLst>
          </p:cNvPr>
          <p:cNvSpPr/>
          <p:nvPr/>
        </p:nvSpPr>
        <p:spPr>
          <a:xfrm>
            <a:off x="6899485" y="4284315"/>
            <a:ext cx="3294750" cy="731520"/>
          </a:xfrm>
          <a:prstGeom prst="curvedDownArrow">
            <a:avLst/>
          </a:prstGeom>
          <a:solidFill>
            <a:srgbClr val="7957D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xmlns="" id="{C136137B-7FA5-F344-92C3-5739456B5E1E}"/>
              </a:ext>
            </a:extLst>
          </p:cNvPr>
          <p:cNvSpPr/>
          <p:nvPr/>
        </p:nvSpPr>
        <p:spPr>
          <a:xfrm>
            <a:off x="7449529" y="4486920"/>
            <a:ext cx="2194662" cy="52322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800" dirty="0">
                <a:solidFill>
                  <a:srgbClr val="FF3860"/>
                </a:solidFill>
                <a:latin typeface="OpenDyslexicAlta" pitchFamily="2" charset="77"/>
              </a:rPr>
              <a:t>7 x 8 = 56</a:t>
            </a:r>
            <a:endParaRPr lang="en-GB" sz="2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xmlns="" id="{F2C276E2-1B14-CB46-8F26-C2FE381579C2}"/>
              </a:ext>
            </a:extLst>
          </p:cNvPr>
          <p:cNvSpPr/>
          <p:nvPr/>
        </p:nvSpPr>
        <p:spPr>
          <a:xfrm>
            <a:off x="9568851" y="5179285"/>
            <a:ext cx="952823" cy="52322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800" dirty="0">
                <a:solidFill>
                  <a:srgbClr val="FF3860"/>
                </a:solidFill>
                <a:latin typeface="OpenDyslexicAlta" pitchFamily="2" charset="77"/>
              </a:rPr>
              <a:t>216</a:t>
            </a:r>
            <a:endParaRPr lang="en-GB" sz="2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2" name="Curved Down Arrow 61">
            <a:extLst>
              <a:ext uri="{FF2B5EF4-FFF2-40B4-BE49-F238E27FC236}">
                <a16:creationId xmlns:a16="http://schemas.microsoft.com/office/drawing/2014/main" xmlns="" id="{8C492170-172D-304C-BE73-99A41BAA3720}"/>
              </a:ext>
            </a:extLst>
          </p:cNvPr>
          <p:cNvSpPr/>
          <p:nvPr/>
        </p:nvSpPr>
        <p:spPr>
          <a:xfrm>
            <a:off x="3890935" y="4310750"/>
            <a:ext cx="3294750" cy="731520"/>
          </a:xfrm>
          <a:prstGeom prst="curvedDownArrow">
            <a:avLst/>
          </a:prstGeom>
          <a:solidFill>
            <a:srgbClr val="FFDD57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xmlns="" id="{F6DCA9E4-1556-4C4B-B112-4D1F4EE6B1CA}"/>
              </a:ext>
            </a:extLst>
          </p:cNvPr>
          <p:cNvSpPr/>
          <p:nvPr/>
        </p:nvSpPr>
        <p:spPr>
          <a:xfrm>
            <a:off x="6560301" y="5189524"/>
            <a:ext cx="952823" cy="52322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800" dirty="0">
                <a:solidFill>
                  <a:srgbClr val="FF3860"/>
                </a:solidFill>
                <a:latin typeface="OpenDyslexicAlta" pitchFamily="2" charset="77"/>
              </a:rPr>
              <a:t>160</a:t>
            </a:r>
            <a:endParaRPr lang="en-GB" sz="2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xmlns="" id="{01519FF7-DB50-794E-8873-1AA37FF32A61}"/>
              </a:ext>
            </a:extLst>
          </p:cNvPr>
          <p:cNvSpPr/>
          <p:nvPr/>
        </p:nvSpPr>
        <p:spPr>
          <a:xfrm>
            <a:off x="4265747" y="4498953"/>
            <a:ext cx="2443526" cy="52322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800" dirty="0">
                <a:solidFill>
                  <a:srgbClr val="FF3860"/>
                </a:solidFill>
                <a:latin typeface="OpenDyslexicAlta" pitchFamily="2" charset="77"/>
              </a:rPr>
              <a:t>10 x 8 = 80</a:t>
            </a:r>
            <a:endParaRPr lang="en-GB" sz="2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5" name="Curved Down Arrow 64">
            <a:extLst>
              <a:ext uri="{FF2B5EF4-FFF2-40B4-BE49-F238E27FC236}">
                <a16:creationId xmlns:a16="http://schemas.microsoft.com/office/drawing/2014/main" xmlns="" id="{49A844A6-901B-5B47-B9FD-70E8889F5BA6}"/>
              </a:ext>
            </a:extLst>
          </p:cNvPr>
          <p:cNvSpPr/>
          <p:nvPr/>
        </p:nvSpPr>
        <p:spPr>
          <a:xfrm>
            <a:off x="882385" y="4310750"/>
            <a:ext cx="3294750" cy="731520"/>
          </a:xfrm>
          <a:prstGeom prst="curvedDownArrow">
            <a:avLst/>
          </a:prstGeom>
          <a:solidFill>
            <a:srgbClr val="FFDD57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xmlns="" id="{5ACDE807-1F40-A040-9FCD-D25AAA428A8A}"/>
              </a:ext>
            </a:extLst>
          </p:cNvPr>
          <p:cNvSpPr/>
          <p:nvPr/>
        </p:nvSpPr>
        <p:spPr>
          <a:xfrm>
            <a:off x="3551751" y="5207453"/>
            <a:ext cx="952823" cy="52322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800" dirty="0">
                <a:solidFill>
                  <a:srgbClr val="FF3860"/>
                </a:solidFill>
                <a:latin typeface="OpenDyslexicAlta" pitchFamily="2" charset="77"/>
              </a:rPr>
              <a:t>80</a:t>
            </a:r>
            <a:endParaRPr lang="en-GB" sz="2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xmlns="" id="{EEF40404-7C80-7149-9094-E52CFAC83F32}"/>
              </a:ext>
            </a:extLst>
          </p:cNvPr>
          <p:cNvSpPr/>
          <p:nvPr/>
        </p:nvSpPr>
        <p:spPr>
          <a:xfrm>
            <a:off x="1257197" y="4498953"/>
            <a:ext cx="2443526" cy="52322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800" dirty="0">
                <a:solidFill>
                  <a:srgbClr val="FF3860"/>
                </a:solidFill>
                <a:latin typeface="OpenDyslexicAlta" pitchFamily="2" charset="77"/>
              </a:rPr>
              <a:t>10 x 8 = 80</a:t>
            </a:r>
            <a:endParaRPr lang="en-GB" sz="2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817709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2-digit numbers by 1-digit numbers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50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1: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chart and counters to help you complete the calculations below: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4DB0AE0-E3FA-C64A-915A-1EE46D42A627}"/>
              </a:ext>
            </a:extLst>
          </p:cNvPr>
          <p:cNvSpPr/>
          <p:nvPr/>
        </p:nvSpPr>
        <p:spPr>
          <a:xfrm>
            <a:off x="831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511D412A-BD09-6442-A589-1D74DE181AE9}"/>
              </a:ext>
            </a:extLst>
          </p:cNvPr>
          <p:cNvSpPr/>
          <p:nvPr/>
        </p:nvSpPr>
        <p:spPr>
          <a:xfrm>
            <a:off x="831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6BE6904-B6A5-FB41-81CF-FE28A2DD41D2}"/>
              </a:ext>
            </a:extLst>
          </p:cNvPr>
          <p:cNvSpPr/>
          <p:nvPr/>
        </p:nvSpPr>
        <p:spPr>
          <a:xfrm>
            <a:off x="831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A8BA4DC2-9081-B84F-83BD-D071F7BD0673}"/>
              </a:ext>
            </a:extLst>
          </p:cNvPr>
          <p:cNvSpPr/>
          <p:nvPr/>
        </p:nvSpPr>
        <p:spPr>
          <a:xfrm>
            <a:off x="831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4B87E3A8-55BC-244F-AC7D-0FFD3A9E7020}"/>
              </a:ext>
            </a:extLst>
          </p:cNvPr>
          <p:cNvSpPr/>
          <p:nvPr/>
        </p:nvSpPr>
        <p:spPr>
          <a:xfrm>
            <a:off x="831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593DA9A9-1E9A-ED41-97AE-778D96C2103A}"/>
              </a:ext>
            </a:extLst>
          </p:cNvPr>
          <p:cNvSpPr/>
          <p:nvPr/>
        </p:nvSpPr>
        <p:spPr>
          <a:xfrm>
            <a:off x="894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D3CF20D3-8FA4-8C4C-A054-850E82E0E631}"/>
              </a:ext>
            </a:extLst>
          </p:cNvPr>
          <p:cNvSpPr/>
          <p:nvPr/>
        </p:nvSpPr>
        <p:spPr>
          <a:xfrm>
            <a:off x="894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0A155F16-D43B-9D42-8787-58C71A36E3F6}"/>
              </a:ext>
            </a:extLst>
          </p:cNvPr>
          <p:cNvSpPr/>
          <p:nvPr/>
        </p:nvSpPr>
        <p:spPr>
          <a:xfrm>
            <a:off x="894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B94E0B39-077D-4D46-86BA-E1447348DD2D}"/>
              </a:ext>
            </a:extLst>
          </p:cNvPr>
          <p:cNvSpPr/>
          <p:nvPr/>
        </p:nvSpPr>
        <p:spPr>
          <a:xfrm>
            <a:off x="894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4F0B6217-4A44-6548-9224-772F9B4F63B9}"/>
              </a:ext>
            </a:extLst>
          </p:cNvPr>
          <p:cNvSpPr/>
          <p:nvPr/>
        </p:nvSpPr>
        <p:spPr>
          <a:xfrm>
            <a:off x="894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88399BF7-80D8-E040-B8B3-BFFA93D7CBD4}"/>
              </a:ext>
            </a:extLst>
          </p:cNvPr>
          <p:cNvSpPr/>
          <p:nvPr/>
        </p:nvSpPr>
        <p:spPr>
          <a:xfrm>
            <a:off x="958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E4E7FC3E-20ED-BE4A-967C-4CDFD96E36FD}"/>
              </a:ext>
            </a:extLst>
          </p:cNvPr>
          <p:cNvSpPr/>
          <p:nvPr/>
        </p:nvSpPr>
        <p:spPr>
          <a:xfrm>
            <a:off x="958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6E1FA2D7-A352-4B49-B02D-C1D575D9B81D}"/>
              </a:ext>
            </a:extLst>
          </p:cNvPr>
          <p:cNvSpPr/>
          <p:nvPr/>
        </p:nvSpPr>
        <p:spPr>
          <a:xfrm>
            <a:off x="958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7BE8A7F4-939B-B747-B69B-B221ACAC2874}"/>
              </a:ext>
            </a:extLst>
          </p:cNvPr>
          <p:cNvSpPr/>
          <p:nvPr/>
        </p:nvSpPr>
        <p:spPr>
          <a:xfrm>
            <a:off x="958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139B2285-1852-F141-89FC-7357388E1D33}"/>
              </a:ext>
            </a:extLst>
          </p:cNvPr>
          <p:cNvSpPr/>
          <p:nvPr/>
        </p:nvSpPr>
        <p:spPr>
          <a:xfrm>
            <a:off x="958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6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AB122D4-F853-844C-9170-24A4CEDA6A08}"/>
              </a:ext>
            </a:extLst>
          </p:cNvPr>
          <p:cNvSpPr/>
          <p:nvPr/>
        </p:nvSpPr>
        <p:spPr>
          <a:xfrm>
            <a:off x="1021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C83B3266-9F32-4C44-AFE9-BC2942DEB723}"/>
              </a:ext>
            </a:extLst>
          </p:cNvPr>
          <p:cNvSpPr/>
          <p:nvPr/>
        </p:nvSpPr>
        <p:spPr>
          <a:xfrm>
            <a:off x="1021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7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A5633266-910B-BD4F-A2D2-4FC2B5499F47}"/>
              </a:ext>
            </a:extLst>
          </p:cNvPr>
          <p:cNvSpPr/>
          <p:nvPr/>
        </p:nvSpPr>
        <p:spPr>
          <a:xfrm>
            <a:off x="1021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D9EEE566-A3A1-934E-91E4-D330B2C742A6}"/>
              </a:ext>
            </a:extLst>
          </p:cNvPr>
          <p:cNvSpPr/>
          <p:nvPr/>
        </p:nvSpPr>
        <p:spPr>
          <a:xfrm>
            <a:off x="1021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8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B65F2559-5DBB-A34D-9074-05F7E340434B}"/>
              </a:ext>
            </a:extLst>
          </p:cNvPr>
          <p:cNvSpPr/>
          <p:nvPr/>
        </p:nvSpPr>
        <p:spPr>
          <a:xfrm>
            <a:off x="1021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2A9608EE-E209-AE4D-A6EC-1E0A9840D636}"/>
              </a:ext>
            </a:extLst>
          </p:cNvPr>
          <p:cNvSpPr/>
          <p:nvPr/>
        </p:nvSpPr>
        <p:spPr>
          <a:xfrm>
            <a:off x="1085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289AAD57-CA15-1A47-822C-BB12ED82A479}"/>
              </a:ext>
            </a:extLst>
          </p:cNvPr>
          <p:cNvSpPr/>
          <p:nvPr/>
        </p:nvSpPr>
        <p:spPr>
          <a:xfrm>
            <a:off x="1085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3E377789-3EED-0D4F-82E5-E6995D505E89}"/>
              </a:ext>
            </a:extLst>
          </p:cNvPr>
          <p:cNvSpPr/>
          <p:nvPr/>
        </p:nvSpPr>
        <p:spPr>
          <a:xfrm>
            <a:off x="1085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0530F808-A1D7-6242-9091-5B4EC3FDBCCD}"/>
              </a:ext>
            </a:extLst>
          </p:cNvPr>
          <p:cNvSpPr/>
          <p:nvPr/>
        </p:nvSpPr>
        <p:spPr>
          <a:xfrm>
            <a:off x="1085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02A3A866-9E12-BF4F-9ED3-C14409E97309}"/>
              </a:ext>
            </a:extLst>
          </p:cNvPr>
          <p:cNvSpPr/>
          <p:nvPr/>
        </p:nvSpPr>
        <p:spPr>
          <a:xfrm>
            <a:off x="1085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7515CF2-102A-FC4B-B91D-54ADA3401569}"/>
              </a:ext>
            </a:extLst>
          </p:cNvPr>
          <p:cNvSpPr/>
          <p:nvPr/>
        </p:nvSpPr>
        <p:spPr>
          <a:xfrm>
            <a:off x="831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15312841-63A6-D34F-B665-94113AAAEC52}"/>
              </a:ext>
            </a:extLst>
          </p:cNvPr>
          <p:cNvSpPr/>
          <p:nvPr/>
        </p:nvSpPr>
        <p:spPr>
          <a:xfrm>
            <a:off x="894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300414C7-AB04-3D45-8C33-C70E56E82BBD}"/>
              </a:ext>
            </a:extLst>
          </p:cNvPr>
          <p:cNvSpPr/>
          <p:nvPr/>
        </p:nvSpPr>
        <p:spPr>
          <a:xfrm>
            <a:off x="958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8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xmlns="" id="{51CE8719-0DFC-1E4B-8E1F-18D7DDB9F4BE}"/>
              </a:ext>
            </a:extLst>
          </p:cNvPr>
          <p:cNvSpPr/>
          <p:nvPr/>
        </p:nvSpPr>
        <p:spPr>
          <a:xfrm>
            <a:off x="1021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8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xmlns="" id="{E51D6026-7F7A-C341-9805-DB706BDEBA1E}"/>
              </a:ext>
            </a:extLst>
          </p:cNvPr>
          <p:cNvSpPr/>
          <p:nvPr/>
        </p:nvSpPr>
        <p:spPr>
          <a:xfrm>
            <a:off x="1085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bg1"/>
              </a:solidFill>
              <a:latin typeface="OpenDyslexicAlta" pitchFamily="2" charset="77"/>
            </a:endParaRPr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xmlns="" id="{B0B7551B-0DFD-CF4D-BF2A-E950164706F2}"/>
              </a:ext>
            </a:extLst>
          </p:cNvPr>
          <p:cNvCxnSpPr>
            <a:cxnSpLocks/>
          </p:cNvCxnSpPr>
          <p:nvPr/>
        </p:nvCxnSpPr>
        <p:spPr>
          <a:xfrm>
            <a:off x="8946786" y="5977287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xmlns="" id="{C9DC12F0-6459-F94F-9C6E-97C673A105C5}"/>
              </a:ext>
            </a:extLst>
          </p:cNvPr>
          <p:cNvCxnSpPr>
            <a:cxnSpLocks/>
          </p:cNvCxnSpPr>
          <p:nvPr/>
        </p:nvCxnSpPr>
        <p:spPr>
          <a:xfrm>
            <a:off x="8946786" y="6572286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xmlns="" id="{406BAA7C-B4F0-FB4E-842A-6ABEA4520949}"/>
              </a:ext>
            </a:extLst>
          </p:cNvPr>
          <p:cNvCxnSpPr>
            <a:cxnSpLocks/>
          </p:cNvCxnSpPr>
          <p:nvPr/>
        </p:nvCxnSpPr>
        <p:spPr>
          <a:xfrm>
            <a:off x="8946786" y="4668978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Rectangle 98">
            <a:extLst>
              <a:ext uri="{FF2B5EF4-FFF2-40B4-BE49-F238E27FC236}">
                <a16:creationId xmlns:a16="http://schemas.microsoft.com/office/drawing/2014/main" xmlns="" id="{F447A956-4064-1F4F-829A-A85EFBA77D50}"/>
              </a:ext>
            </a:extLst>
          </p:cNvPr>
          <p:cNvSpPr/>
          <p:nvPr/>
        </p:nvSpPr>
        <p:spPr>
          <a:xfrm>
            <a:off x="8322839" y="5319965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+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xmlns="" id="{7CAF4B17-8AA9-3E41-978A-FE0FBBC3EC3E}"/>
              </a:ext>
            </a:extLst>
          </p:cNvPr>
          <p:cNvSpPr/>
          <p:nvPr/>
        </p:nvSpPr>
        <p:spPr>
          <a:xfrm>
            <a:off x="387408" y="2820504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xmlns="" id="{9EBEE3EA-1372-374F-BE4E-43FB5EAF2D00}"/>
              </a:ext>
            </a:extLst>
          </p:cNvPr>
          <p:cNvSpPr/>
          <p:nvPr/>
        </p:nvSpPr>
        <p:spPr>
          <a:xfrm>
            <a:off x="387408" y="3455504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xmlns="" id="{370C3024-B99D-F445-8CAF-1BC673887264}"/>
              </a:ext>
            </a:extLst>
          </p:cNvPr>
          <p:cNvSpPr/>
          <p:nvPr/>
        </p:nvSpPr>
        <p:spPr>
          <a:xfrm>
            <a:off x="387408" y="4090504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xmlns="" id="{9E8B1897-66B0-EF47-B6DC-150CC6D0970E}"/>
              </a:ext>
            </a:extLst>
          </p:cNvPr>
          <p:cNvSpPr/>
          <p:nvPr/>
        </p:nvSpPr>
        <p:spPr>
          <a:xfrm>
            <a:off x="387408" y="4725504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xmlns="" id="{D2777458-989B-E240-AF76-C73C62D79C6A}"/>
              </a:ext>
            </a:extLst>
          </p:cNvPr>
          <p:cNvSpPr/>
          <p:nvPr/>
        </p:nvSpPr>
        <p:spPr>
          <a:xfrm>
            <a:off x="387408" y="535995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xmlns="" id="{2592C7B3-19FD-FC41-9322-E9F7084DB50B}"/>
              </a:ext>
            </a:extLst>
          </p:cNvPr>
          <p:cNvSpPr/>
          <p:nvPr/>
        </p:nvSpPr>
        <p:spPr>
          <a:xfrm>
            <a:off x="1022408" y="2820504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xmlns="" id="{3845B454-D068-EB45-9AD2-4ED7CF826AFB}"/>
              </a:ext>
            </a:extLst>
          </p:cNvPr>
          <p:cNvSpPr/>
          <p:nvPr/>
        </p:nvSpPr>
        <p:spPr>
          <a:xfrm>
            <a:off x="1022408" y="3455504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xmlns="" id="{6B84FBE0-3719-6749-9B8C-3018A8548F67}"/>
              </a:ext>
            </a:extLst>
          </p:cNvPr>
          <p:cNvSpPr/>
          <p:nvPr/>
        </p:nvSpPr>
        <p:spPr>
          <a:xfrm>
            <a:off x="1022408" y="4090504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xmlns="" id="{9B8C524F-B75F-AD4B-86E0-EB2994F15C8A}"/>
              </a:ext>
            </a:extLst>
          </p:cNvPr>
          <p:cNvSpPr/>
          <p:nvPr/>
        </p:nvSpPr>
        <p:spPr>
          <a:xfrm>
            <a:off x="1022408" y="4725504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xmlns="" id="{8B823E56-4007-A34D-947C-B8898DEB0321}"/>
              </a:ext>
            </a:extLst>
          </p:cNvPr>
          <p:cNvSpPr/>
          <p:nvPr/>
        </p:nvSpPr>
        <p:spPr>
          <a:xfrm>
            <a:off x="1022408" y="535995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xmlns="" id="{CCD48835-DF82-7B49-9776-3973624519DE}"/>
              </a:ext>
            </a:extLst>
          </p:cNvPr>
          <p:cNvSpPr/>
          <p:nvPr/>
        </p:nvSpPr>
        <p:spPr>
          <a:xfrm>
            <a:off x="1657408" y="2820504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xmlns="" id="{5B9AE6EF-2515-074E-A5D3-5C2ED6D8F58E}"/>
              </a:ext>
            </a:extLst>
          </p:cNvPr>
          <p:cNvSpPr/>
          <p:nvPr/>
        </p:nvSpPr>
        <p:spPr>
          <a:xfrm>
            <a:off x="1657408" y="3455504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xmlns="" id="{7ECF7648-6E9E-134B-9B96-6428219B8E19}"/>
              </a:ext>
            </a:extLst>
          </p:cNvPr>
          <p:cNvSpPr/>
          <p:nvPr/>
        </p:nvSpPr>
        <p:spPr>
          <a:xfrm>
            <a:off x="1657408" y="4090504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xmlns="" id="{469EB579-A240-5849-B951-2A13FA75EE68}"/>
              </a:ext>
            </a:extLst>
          </p:cNvPr>
          <p:cNvSpPr/>
          <p:nvPr/>
        </p:nvSpPr>
        <p:spPr>
          <a:xfrm>
            <a:off x="1657408" y="4725504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xmlns="" id="{D7173C93-EDC3-2147-8A30-1BB25BF345A2}"/>
              </a:ext>
            </a:extLst>
          </p:cNvPr>
          <p:cNvSpPr/>
          <p:nvPr/>
        </p:nvSpPr>
        <p:spPr>
          <a:xfrm>
            <a:off x="1657408" y="535995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xmlns="" id="{7BB586C8-72B3-A945-9DA4-2170CB5D59F5}"/>
              </a:ext>
            </a:extLst>
          </p:cNvPr>
          <p:cNvSpPr/>
          <p:nvPr/>
        </p:nvSpPr>
        <p:spPr>
          <a:xfrm>
            <a:off x="2292408" y="2820504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xmlns="" id="{7555563D-4971-F849-9E83-7762748EA365}"/>
              </a:ext>
            </a:extLst>
          </p:cNvPr>
          <p:cNvSpPr/>
          <p:nvPr/>
        </p:nvSpPr>
        <p:spPr>
          <a:xfrm>
            <a:off x="2292408" y="3455504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6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xmlns="" id="{2D085C2C-6DEB-DC4D-93CB-18B9DFEDB16C}"/>
              </a:ext>
            </a:extLst>
          </p:cNvPr>
          <p:cNvSpPr/>
          <p:nvPr/>
        </p:nvSpPr>
        <p:spPr>
          <a:xfrm>
            <a:off x="2292408" y="4090504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xmlns="" id="{29F83C24-36F6-0F44-9984-7FEC7D5339B5}"/>
              </a:ext>
            </a:extLst>
          </p:cNvPr>
          <p:cNvSpPr/>
          <p:nvPr/>
        </p:nvSpPr>
        <p:spPr>
          <a:xfrm>
            <a:off x="2292408" y="4725504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xmlns="" id="{4B008A31-F9D8-6542-8602-9B70C71DE4F9}"/>
              </a:ext>
            </a:extLst>
          </p:cNvPr>
          <p:cNvSpPr/>
          <p:nvPr/>
        </p:nvSpPr>
        <p:spPr>
          <a:xfrm>
            <a:off x="2292408" y="535995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xmlns="" id="{4948AF16-B97F-514A-8FA8-94C53E521ED8}"/>
              </a:ext>
            </a:extLst>
          </p:cNvPr>
          <p:cNvSpPr/>
          <p:nvPr/>
        </p:nvSpPr>
        <p:spPr>
          <a:xfrm>
            <a:off x="2927408" y="2820504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xmlns="" id="{7DA9836A-8849-C74E-9394-91AFC9D76D7C}"/>
              </a:ext>
            </a:extLst>
          </p:cNvPr>
          <p:cNvSpPr/>
          <p:nvPr/>
        </p:nvSpPr>
        <p:spPr>
          <a:xfrm>
            <a:off x="2927408" y="3455504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xmlns="" id="{174D7EB5-5E2E-9D48-A076-34767426BD99}"/>
              </a:ext>
            </a:extLst>
          </p:cNvPr>
          <p:cNvSpPr/>
          <p:nvPr/>
        </p:nvSpPr>
        <p:spPr>
          <a:xfrm>
            <a:off x="2927408" y="4090504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xmlns="" id="{BC16F71F-DE3F-444E-9B01-72E2852418FF}"/>
              </a:ext>
            </a:extLst>
          </p:cNvPr>
          <p:cNvSpPr/>
          <p:nvPr/>
        </p:nvSpPr>
        <p:spPr>
          <a:xfrm>
            <a:off x="2927408" y="4725504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xmlns="" id="{8C38CA40-FFD1-0D42-894C-B086B7E1161F}"/>
              </a:ext>
            </a:extLst>
          </p:cNvPr>
          <p:cNvSpPr/>
          <p:nvPr/>
        </p:nvSpPr>
        <p:spPr>
          <a:xfrm>
            <a:off x="2927408" y="535995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xmlns="" id="{C440FD34-615B-224D-BD09-5E3900E293C6}"/>
              </a:ext>
            </a:extLst>
          </p:cNvPr>
          <p:cNvSpPr/>
          <p:nvPr/>
        </p:nvSpPr>
        <p:spPr>
          <a:xfrm>
            <a:off x="387715" y="599440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xmlns="" id="{22171D58-EA3C-F44F-B769-0B07DAD7F3FF}"/>
              </a:ext>
            </a:extLst>
          </p:cNvPr>
          <p:cNvSpPr/>
          <p:nvPr/>
        </p:nvSpPr>
        <p:spPr>
          <a:xfrm>
            <a:off x="1022715" y="599440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xmlns="" id="{E97F3165-5AA3-F646-9653-DC322CCB0010}"/>
              </a:ext>
            </a:extLst>
          </p:cNvPr>
          <p:cNvSpPr/>
          <p:nvPr/>
        </p:nvSpPr>
        <p:spPr>
          <a:xfrm>
            <a:off x="1657715" y="599440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xmlns="" id="{8B32AC5B-20DA-1047-849E-973F111FFA35}"/>
              </a:ext>
            </a:extLst>
          </p:cNvPr>
          <p:cNvSpPr/>
          <p:nvPr/>
        </p:nvSpPr>
        <p:spPr>
          <a:xfrm>
            <a:off x="2292715" y="599440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xmlns="" id="{7780013D-7E11-2A42-8F2A-00A5631D5037}"/>
              </a:ext>
            </a:extLst>
          </p:cNvPr>
          <p:cNvSpPr/>
          <p:nvPr/>
        </p:nvSpPr>
        <p:spPr>
          <a:xfrm>
            <a:off x="2927715" y="599440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bg1"/>
              </a:solidFill>
              <a:latin typeface="OpenDyslexicAlta" pitchFamily="2" charset="77"/>
            </a:endParaRPr>
          </a:p>
        </p:txBody>
      </p: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xmlns="" id="{8B3B1F37-4C1B-D04C-952E-7466FBA29BCC}"/>
              </a:ext>
            </a:extLst>
          </p:cNvPr>
          <p:cNvCxnSpPr>
            <a:cxnSpLocks/>
          </p:cNvCxnSpPr>
          <p:nvPr/>
        </p:nvCxnSpPr>
        <p:spPr>
          <a:xfrm>
            <a:off x="1022408" y="6007309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xmlns="" id="{AB5EEC61-ECB4-0E45-B827-27AB139D2A13}"/>
              </a:ext>
            </a:extLst>
          </p:cNvPr>
          <p:cNvCxnSpPr>
            <a:cxnSpLocks/>
          </p:cNvCxnSpPr>
          <p:nvPr/>
        </p:nvCxnSpPr>
        <p:spPr>
          <a:xfrm>
            <a:off x="1022408" y="6602308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xmlns="" id="{196D20E8-F13F-8C4F-AD5E-CC2D81F1D15A}"/>
              </a:ext>
            </a:extLst>
          </p:cNvPr>
          <p:cNvCxnSpPr>
            <a:cxnSpLocks/>
          </p:cNvCxnSpPr>
          <p:nvPr/>
        </p:nvCxnSpPr>
        <p:spPr>
          <a:xfrm>
            <a:off x="1022408" y="4699000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Rectangle 133">
            <a:extLst>
              <a:ext uri="{FF2B5EF4-FFF2-40B4-BE49-F238E27FC236}">
                <a16:creationId xmlns:a16="http://schemas.microsoft.com/office/drawing/2014/main" xmlns="" id="{BB54983A-17B5-1D40-A9A7-35FF28F3A884}"/>
              </a:ext>
            </a:extLst>
          </p:cNvPr>
          <p:cNvSpPr/>
          <p:nvPr/>
        </p:nvSpPr>
        <p:spPr>
          <a:xfrm>
            <a:off x="398461" y="5349987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+</a:t>
            </a: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xmlns="" id="{C5E42F0B-29C0-224A-A8DE-8E3C97B583E8}"/>
              </a:ext>
            </a:extLst>
          </p:cNvPr>
          <p:cNvSpPr/>
          <p:nvPr/>
        </p:nvSpPr>
        <p:spPr>
          <a:xfrm>
            <a:off x="4349136" y="280339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xmlns="" id="{FDC0ECDB-1F6E-7646-8C96-A67297567485}"/>
              </a:ext>
            </a:extLst>
          </p:cNvPr>
          <p:cNvSpPr/>
          <p:nvPr/>
        </p:nvSpPr>
        <p:spPr>
          <a:xfrm>
            <a:off x="4349136" y="343839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xmlns="" id="{60F3839E-EF7B-B649-803B-A74119531D7F}"/>
              </a:ext>
            </a:extLst>
          </p:cNvPr>
          <p:cNvSpPr/>
          <p:nvPr/>
        </p:nvSpPr>
        <p:spPr>
          <a:xfrm>
            <a:off x="4349136" y="407339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xmlns="" id="{D7155D91-2D6F-2349-B751-88DD37D590D3}"/>
              </a:ext>
            </a:extLst>
          </p:cNvPr>
          <p:cNvSpPr/>
          <p:nvPr/>
        </p:nvSpPr>
        <p:spPr>
          <a:xfrm>
            <a:off x="4349136" y="470839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xmlns="" id="{091035AA-A61B-C841-B239-503D23124E76}"/>
              </a:ext>
            </a:extLst>
          </p:cNvPr>
          <p:cNvSpPr/>
          <p:nvPr/>
        </p:nvSpPr>
        <p:spPr>
          <a:xfrm>
            <a:off x="4349136" y="534283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xmlns="" id="{CADCA119-3E3B-044A-B224-F9B53DF73853}"/>
              </a:ext>
            </a:extLst>
          </p:cNvPr>
          <p:cNvSpPr/>
          <p:nvPr/>
        </p:nvSpPr>
        <p:spPr>
          <a:xfrm>
            <a:off x="4984136" y="280339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xmlns="" id="{406AAE59-6F75-7B4C-87A5-88B376B20FD3}"/>
              </a:ext>
            </a:extLst>
          </p:cNvPr>
          <p:cNvSpPr/>
          <p:nvPr/>
        </p:nvSpPr>
        <p:spPr>
          <a:xfrm>
            <a:off x="4984136" y="343839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xmlns="" id="{D17249D7-959E-F64A-95D2-53C692F6BA47}"/>
              </a:ext>
            </a:extLst>
          </p:cNvPr>
          <p:cNvSpPr/>
          <p:nvPr/>
        </p:nvSpPr>
        <p:spPr>
          <a:xfrm>
            <a:off x="4984136" y="407339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xmlns="" id="{BBFFFE20-4B60-DA4D-8D77-AA1E26314969}"/>
              </a:ext>
            </a:extLst>
          </p:cNvPr>
          <p:cNvSpPr/>
          <p:nvPr/>
        </p:nvSpPr>
        <p:spPr>
          <a:xfrm>
            <a:off x="4984136" y="470839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xmlns="" id="{E650F84A-D34F-C748-AA58-6AFC92438D2E}"/>
              </a:ext>
            </a:extLst>
          </p:cNvPr>
          <p:cNvSpPr/>
          <p:nvPr/>
        </p:nvSpPr>
        <p:spPr>
          <a:xfrm>
            <a:off x="4984136" y="534283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xmlns="" id="{390F4B70-5ECB-2343-92DB-8783ACC73B73}"/>
              </a:ext>
            </a:extLst>
          </p:cNvPr>
          <p:cNvSpPr/>
          <p:nvPr/>
        </p:nvSpPr>
        <p:spPr>
          <a:xfrm>
            <a:off x="5619136" y="280339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xmlns="" id="{3307E1B3-6521-9C45-90B1-70E66F6F426A}"/>
              </a:ext>
            </a:extLst>
          </p:cNvPr>
          <p:cNvSpPr/>
          <p:nvPr/>
        </p:nvSpPr>
        <p:spPr>
          <a:xfrm>
            <a:off x="5619136" y="343839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xmlns="" id="{F62A5DF1-7DB1-6144-8D72-244BD24A5DE9}"/>
              </a:ext>
            </a:extLst>
          </p:cNvPr>
          <p:cNvSpPr/>
          <p:nvPr/>
        </p:nvSpPr>
        <p:spPr>
          <a:xfrm>
            <a:off x="5619136" y="407339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xmlns="" id="{471C7DC6-C182-C948-B580-2EEA74C38CA6}"/>
              </a:ext>
            </a:extLst>
          </p:cNvPr>
          <p:cNvSpPr/>
          <p:nvPr/>
        </p:nvSpPr>
        <p:spPr>
          <a:xfrm>
            <a:off x="5619136" y="470839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xmlns="" id="{3B99DAC6-8604-EB47-87B1-8462046095FF}"/>
              </a:ext>
            </a:extLst>
          </p:cNvPr>
          <p:cNvSpPr/>
          <p:nvPr/>
        </p:nvSpPr>
        <p:spPr>
          <a:xfrm>
            <a:off x="5619136" y="534283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xmlns="" id="{EF30CA86-062F-B84B-B3C5-FBCD5FC77483}"/>
              </a:ext>
            </a:extLst>
          </p:cNvPr>
          <p:cNvSpPr/>
          <p:nvPr/>
        </p:nvSpPr>
        <p:spPr>
          <a:xfrm>
            <a:off x="6254136" y="280339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xmlns="" id="{7798BB25-3043-C846-AE2E-EDC3994E654B}"/>
              </a:ext>
            </a:extLst>
          </p:cNvPr>
          <p:cNvSpPr/>
          <p:nvPr/>
        </p:nvSpPr>
        <p:spPr>
          <a:xfrm>
            <a:off x="6254136" y="343839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7</a:t>
            </a: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xmlns="" id="{01192792-32E1-9544-AEE9-BA25F3CC5BF1}"/>
              </a:ext>
            </a:extLst>
          </p:cNvPr>
          <p:cNvSpPr/>
          <p:nvPr/>
        </p:nvSpPr>
        <p:spPr>
          <a:xfrm>
            <a:off x="6254136" y="407339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6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xmlns="" id="{A99F60AC-77E0-754F-976F-6A144609F2EA}"/>
              </a:ext>
            </a:extLst>
          </p:cNvPr>
          <p:cNvSpPr/>
          <p:nvPr/>
        </p:nvSpPr>
        <p:spPr>
          <a:xfrm>
            <a:off x="6254136" y="470839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xmlns="" id="{6B2C437B-9BED-8B40-AEFB-B30A8397CE09}"/>
              </a:ext>
            </a:extLst>
          </p:cNvPr>
          <p:cNvSpPr/>
          <p:nvPr/>
        </p:nvSpPr>
        <p:spPr>
          <a:xfrm>
            <a:off x="6254136" y="534283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xmlns="" id="{621416AE-298A-CF47-8248-92492636C2D2}"/>
              </a:ext>
            </a:extLst>
          </p:cNvPr>
          <p:cNvSpPr/>
          <p:nvPr/>
        </p:nvSpPr>
        <p:spPr>
          <a:xfrm>
            <a:off x="6889136" y="280339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xmlns="" id="{EA5710C0-8162-674B-AA41-FD08AB6DF4F6}"/>
              </a:ext>
            </a:extLst>
          </p:cNvPr>
          <p:cNvSpPr/>
          <p:nvPr/>
        </p:nvSpPr>
        <p:spPr>
          <a:xfrm>
            <a:off x="6889136" y="343839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xmlns="" id="{C8938DA1-E924-924B-8BDE-BC534302053F}"/>
              </a:ext>
            </a:extLst>
          </p:cNvPr>
          <p:cNvSpPr/>
          <p:nvPr/>
        </p:nvSpPr>
        <p:spPr>
          <a:xfrm>
            <a:off x="6889136" y="407339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xmlns="" id="{0F7114DF-0D46-3846-84E0-4DD13C3645CB}"/>
              </a:ext>
            </a:extLst>
          </p:cNvPr>
          <p:cNvSpPr/>
          <p:nvPr/>
        </p:nvSpPr>
        <p:spPr>
          <a:xfrm>
            <a:off x="6889136" y="470839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xmlns="" id="{63CF74EA-703F-FD43-BE9A-1D1E67DC25D7}"/>
              </a:ext>
            </a:extLst>
          </p:cNvPr>
          <p:cNvSpPr/>
          <p:nvPr/>
        </p:nvSpPr>
        <p:spPr>
          <a:xfrm>
            <a:off x="6889136" y="534283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xmlns="" id="{D489E148-6B89-9544-B5E9-5549F546FDA1}"/>
              </a:ext>
            </a:extLst>
          </p:cNvPr>
          <p:cNvSpPr/>
          <p:nvPr/>
        </p:nvSpPr>
        <p:spPr>
          <a:xfrm>
            <a:off x="4349443" y="597728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xmlns="" id="{317F6057-2AFB-E74C-9F53-FE39505738E0}"/>
              </a:ext>
            </a:extLst>
          </p:cNvPr>
          <p:cNvSpPr/>
          <p:nvPr/>
        </p:nvSpPr>
        <p:spPr>
          <a:xfrm>
            <a:off x="4984443" y="597728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xmlns="" id="{D1C48030-1479-F84C-BF72-B6429376DD48}"/>
              </a:ext>
            </a:extLst>
          </p:cNvPr>
          <p:cNvSpPr/>
          <p:nvPr/>
        </p:nvSpPr>
        <p:spPr>
          <a:xfrm>
            <a:off x="5619443" y="597728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6</a:t>
            </a: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xmlns="" id="{2D5803DC-BBED-FC41-8022-19E7CD6DEFCA}"/>
              </a:ext>
            </a:extLst>
          </p:cNvPr>
          <p:cNvSpPr/>
          <p:nvPr/>
        </p:nvSpPr>
        <p:spPr>
          <a:xfrm>
            <a:off x="6254443" y="597728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xmlns="" id="{81AA16E4-6484-7546-AEE6-29E6C46BE112}"/>
              </a:ext>
            </a:extLst>
          </p:cNvPr>
          <p:cNvSpPr/>
          <p:nvPr/>
        </p:nvSpPr>
        <p:spPr>
          <a:xfrm>
            <a:off x="6889443" y="597728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bg1"/>
              </a:solidFill>
              <a:latin typeface="OpenDyslexicAlta" pitchFamily="2" charset="77"/>
            </a:endParaRPr>
          </a:p>
        </p:txBody>
      </p:sp>
      <p:cxnSp>
        <p:nvCxnSpPr>
          <p:cNvPr id="165" name="Straight Connector 164">
            <a:extLst>
              <a:ext uri="{FF2B5EF4-FFF2-40B4-BE49-F238E27FC236}">
                <a16:creationId xmlns:a16="http://schemas.microsoft.com/office/drawing/2014/main" xmlns="" id="{3FDF75E3-B272-1E49-8583-B0BB74BBCA86}"/>
              </a:ext>
            </a:extLst>
          </p:cNvPr>
          <p:cNvCxnSpPr>
            <a:cxnSpLocks/>
          </p:cNvCxnSpPr>
          <p:nvPr/>
        </p:nvCxnSpPr>
        <p:spPr>
          <a:xfrm>
            <a:off x="4984136" y="5990196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>
            <a:extLst>
              <a:ext uri="{FF2B5EF4-FFF2-40B4-BE49-F238E27FC236}">
                <a16:creationId xmlns:a16="http://schemas.microsoft.com/office/drawing/2014/main" xmlns="" id="{53C24A9B-453B-874C-A8A2-7FB57DEAAE21}"/>
              </a:ext>
            </a:extLst>
          </p:cNvPr>
          <p:cNvCxnSpPr>
            <a:cxnSpLocks/>
          </p:cNvCxnSpPr>
          <p:nvPr/>
        </p:nvCxnSpPr>
        <p:spPr>
          <a:xfrm>
            <a:off x="4984136" y="6585195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>
            <a:extLst>
              <a:ext uri="{FF2B5EF4-FFF2-40B4-BE49-F238E27FC236}">
                <a16:creationId xmlns:a16="http://schemas.microsoft.com/office/drawing/2014/main" xmlns="" id="{A670DD94-BE11-D540-858E-BFCC810BFEDB}"/>
              </a:ext>
            </a:extLst>
          </p:cNvPr>
          <p:cNvCxnSpPr>
            <a:cxnSpLocks/>
          </p:cNvCxnSpPr>
          <p:nvPr/>
        </p:nvCxnSpPr>
        <p:spPr>
          <a:xfrm>
            <a:off x="4984136" y="4681887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Rectangle 167">
            <a:extLst>
              <a:ext uri="{FF2B5EF4-FFF2-40B4-BE49-F238E27FC236}">
                <a16:creationId xmlns:a16="http://schemas.microsoft.com/office/drawing/2014/main" xmlns="" id="{926B4ABE-144B-CD4D-B972-3592BBC32885}"/>
              </a:ext>
            </a:extLst>
          </p:cNvPr>
          <p:cNvSpPr/>
          <p:nvPr/>
        </p:nvSpPr>
        <p:spPr>
          <a:xfrm>
            <a:off x="4360189" y="5332874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+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F7AF4095-94F7-F340-976B-42B4E07AC0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7043" y="1099802"/>
            <a:ext cx="3770778" cy="1345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47731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2-digit numbers by 1-digit numbers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50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1: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chart and counters to help you complete the calculations below: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4DB0AE0-E3FA-C64A-915A-1EE46D42A627}"/>
              </a:ext>
            </a:extLst>
          </p:cNvPr>
          <p:cNvSpPr/>
          <p:nvPr/>
        </p:nvSpPr>
        <p:spPr>
          <a:xfrm>
            <a:off x="831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511D412A-BD09-6442-A589-1D74DE181AE9}"/>
              </a:ext>
            </a:extLst>
          </p:cNvPr>
          <p:cNvSpPr/>
          <p:nvPr/>
        </p:nvSpPr>
        <p:spPr>
          <a:xfrm>
            <a:off x="831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6BE6904-B6A5-FB41-81CF-FE28A2DD41D2}"/>
              </a:ext>
            </a:extLst>
          </p:cNvPr>
          <p:cNvSpPr/>
          <p:nvPr/>
        </p:nvSpPr>
        <p:spPr>
          <a:xfrm>
            <a:off x="831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A8BA4DC2-9081-B84F-83BD-D071F7BD0673}"/>
              </a:ext>
            </a:extLst>
          </p:cNvPr>
          <p:cNvSpPr/>
          <p:nvPr/>
        </p:nvSpPr>
        <p:spPr>
          <a:xfrm>
            <a:off x="831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4B87E3A8-55BC-244F-AC7D-0FFD3A9E7020}"/>
              </a:ext>
            </a:extLst>
          </p:cNvPr>
          <p:cNvSpPr/>
          <p:nvPr/>
        </p:nvSpPr>
        <p:spPr>
          <a:xfrm>
            <a:off x="831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593DA9A9-1E9A-ED41-97AE-778D96C2103A}"/>
              </a:ext>
            </a:extLst>
          </p:cNvPr>
          <p:cNvSpPr/>
          <p:nvPr/>
        </p:nvSpPr>
        <p:spPr>
          <a:xfrm>
            <a:off x="894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D3CF20D3-8FA4-8C4C-A054-850E82E0E631}"/>
              </a:ext>
            </a:extLst>
          </p:cNvPr>
          <p:cNvSpPr/>
          <p:nvPr/>
        </p:nvSpPr>
        <p:spPr>
          <a:xfrm>
            <a:off x="894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0A155F16-D43B-9D42-8787-58C71A36E3F6}"/>
              </a:ext>
            </a:extLst>
          </p:cNvPr>
          <p:cNvSpPr/>
          <p:nvPr/>
        </p:nvSpPr>
        <p:spPr>
          <a:xfrm>
            <a:off x="894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B94E0B39-077D-4D46-86BA-E1447348DD2D}"/>
              </a:ext>
            </a:extLst>
          </p:cNvPr>
          <p:cNvSpPr/>
          <p:nvPr/>
        </p:nvSpPr>
        <p:spPr>
          <a:xfrm>
            <a:off x="894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4F0B6217-4A44-6548-9224-772F9B4F63B9}"/>
              </a:ext>
            </a:extLst>
          </p:cNvPr>
          <p:cNvSpPr/>
          <p:nvPr/>
        </p:nvSpPr>
        <p:spPr>
          <a:xfrm>
            <a:off x="894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88399BF7-80D8-E040-B8B3-BFFA93D7CBD4}"/>
              </a:ext>
            </a:extLst>
          </p:cNvPr>
          <p:cNvSpPr/>
          <p:nvPr/>
        </p:nvSpPr>
        <p:spPr>
          <a:xfrm>
            <a:off x="958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E4E7FC3E-20ED-BE4A-967C-4CDFD96E36FD}"/>
              </a:ext>
            </a:extLst>
          </p:cNvPr>
          <p:cNvSpPr/>
          <p:nvPr/>
        </p:nvSpPr>
        <p:spPr>
          <a:xfrm>
            <a:off x="958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6E1FA2D7-A352-4B49-B02D-C1D575D9B81D}"/>
              </a:ext>
            </a:extLst>
          </p:cNvPr>
          <p:cNvSpPr/>
          <p:nvPr/>
        </p:nvSpPr>
        <p:spPr>
          <a:xfrm>
            <a:off x="958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7BE8A7F4-939B-B747-B69B-B221ACAC2874}"/>
              </a:ext>
            </a:extLst>
          </p:cNvPr>
          <p:cNvSpPr/>
          <p:nvPr/>
        </p:nvSpPr>
        <p:spPr>
          <a:xfrm>
            <a:off x="958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139B2285-1852-F141-89FC-7357388E1D33}"/>
              </a:ext>
            </a:extLst>
          </p:cNvPr>
          <p:cNvSpPr/>
          <p:nvPr/>
        </p:nvSpPr>
        <p:spPr>
          <a:xfrm>
            <a:off x="958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6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AB122D4-F853-844C-9170-24A4CEDA6A08}"/>
              </a:ext>
            </a:extLst>
          </p:cNvPr>
          <p:cNvSpPr/>
          <p:nvPr/>
        </p:nvSpPr>
        <p:spPr>
          <a:xfrm>
            <a:off x="1021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C83B3266-9F32-4C44-AFE9-BC2942DEB723}"/>
              </a:ext>
            </a:extLst>
          </p:cNvPr>
          <p:cNvSpPr/>
          <p:nvPr/>
        </p:nvSpPr>
        <p:spPr>
          <a:xfrm>
            <a:off x="1021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7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A5633266-910B-BD4F-A2D2-4FC2B5499F47}"/>
              </a:ext>
            </a:extLst>
          </p:cNvPr>
          <p:cNvSpPr/>
          <p:nvPr/>
        </p:nvSpPr>
        <p:spPr>
          <a:xfrm>
            <a:off x="1021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D9EEE566-A3A1-934E-91E4-D330B2C742A6}"/>
              </a:ext>
            </a:extLst>
          </p:cNvPr>
          <p:cNvSpPr/>
          <p:nvPr/>
        </p:nvSpPr>
        <p:spPr>
          <a:xfrm>
            <a:off x="1021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8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B65F2559-5DBB-A34D-9074-05F7E340434B}"/>
              </a:ext>
            </a:extLst>
          </p:cNvPr>
          <p:cNvSpPr/>
          <p:nvPr/>
        </p:nvSpPr>
        <p:spPr>
          <a:xfrm>
            <a:off x="1021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2A9608EE-E209-AE4D-A6EC-1E0A9840D636}"/>
              </a:ext>
            </a:extLst>
          </p:cNvPr>
          <p:cNvSpPr/>
          <p:nvPr/>
        </p:nvSpPr>
        <p:spPr>
          <a:xfrm>
            <a:off x="1085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289AAD57-CA15-1A47-822C-BB12ED82A479}"/>
              </a:ext>
            </a:extLst>
          </p:cNvPr>
          <p:cNvSpPr/>
          <p:nvPr/>
        </p:nvSpPr>
        <p:spPr>
          <a:xfrm>
            <a:off x="1085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3E377789-3EED-0D4F-82E5-E6995D505E89}"/>
              </a:ext>
            </a:extLst>
          </p:cNvPr>
          <p:cNvSpPr/>
          <p:nvPr/>
        </p:nvSpPr>
        <p:spPr>
          <a:xfrm>
            <a:off x="1085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0530F808-A1D7-6242-9091-5B4EC3FDBCCD}"/>
              </a:ext>
            </a:extLst>
          </p:cNvPr>
          <p:cNvSpPr/>
          <p:nvPr/>
        </p:nvSpPr>
        <p:spPr>
          <a:xfrm>
            <a:off x="1085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02A3A866-9E12-BF4F-9ED3-C14409E97309}"/>
              </a:ext>
            </a:extLst>
          </p:cNvPr>
          <p:cNvSpPr/>
          <p:nvPr/>
        </p:nvSpPr>
        <p:spPr>
          <a:xfrm>
            <a:off x="1085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7515CF2-102A-FC4B-B91D-54ADA3401569}"/>
              </a:ext>
            </a:extLst>
          </p:cNvPr>
          <p:cNvSpPr/>
          <p:nvPr/>
        </p:nvSpPr>
        <p:spPr>
          <a:xfrm>
            <a:off x="831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15312841-63A6-D34F-B665-94113AAAEC52}"/>
              </a:ext>
            </a:extLst>
          </p:cNvPr>
          <p:cNvSpPr/>
          <p:nvPr/>
        </p:nvSpPr>
        <p:spPr>
          <a:xfrm>
            <a:off x="894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300414C7-AB04-3D45-8C33-C70E56E82BBD}"/>
              </a:ext>
            </a:extLst>
          </p:cNvPr>
          <p:cNvSpPr/>
          <p:nvPr/>
        </p:nvSpPr>
        <p:spPr>
          <a:xfrm>
            <a:off x="958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8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xmlns="" id="{51CE8719-0DFC-1E4B-8E1F-18D7DDB9F4BE}"/>
              </a:ext>
            </a:extLst>
          </p:cNvPr>
          <p:cNvSpPr/>
          <p:nvPr/>
        </p:nvSpPr>
        <p:spPr>
          <a:xfrm>
            <a:off x="1021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8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xmlns="" id="{E51D6026-7F7A-C341-9805-DB706BDEBA1E}"/>
              </a:ext>
            </a:extLst>
          </p:cNvPr>
          <p:cNvSpPr/>
          <p:nvPr/>
        </p:nvSpPr>
        <p:spPr>
          <a:xfrm>
            <a:off x="1085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xmlns="" id="{B0B7551B-0DFD-CF4D-BF2A-E950164706F2}"/>
              </a:ext>
            </a:extLst>
          </p:cNvPr>
          <p:cNvCxnSpPr>
            <a:cxnSpLocks/>
          </p:cNvCxnSpPr>
          <p:nvPr/>
        </p:nvCxnSpPr>
        <p:spPr>
          <a:xfrm>
            <a:off x="8946786" y="5977287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xmlns="" id="{C9DC12F0-6459-F94F-9C6E-97C673A105C5}"/>
              </a:ext>
            </a:extLst>
          </p:cNvPr>
          <p:cNvCxnSpPr>
            <a:cxnSpLocks/>
          </p:cNvCxnSpPr>
          <p:nvPr/>
        </p:nvCxnSpPr>
        <p:spPr>
          <a:xfrm>
            <a:off x="8946786" y="6572286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xmlns="" id="{406BAA7C-B4F0-FB4E-842A-6ABEA4520949}"/>
              </a:ext>
            </a:extLst>
          </p:cNvPr>
          <p:cNvCxnSpPr>
            <a:cxnSpLocks/>
          </p:cNvCxnSpPr>
          <p:nvPr/>
        </p:nvCxnSpPr>
        <p:spPr>
          <a:xfrm>
            <a:off x="8946786" y="4668978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Rectangle 98">
            <a:extLst>
              <a:ext uri="{FF2B5EF4-FFF2-40B4-BE49-F238E27FC236}">
                <a16:creationId xmlns:a16="http://schemas.microsoft.com/office/drawing/2014/main" xmlns="" id="{F447A956-4064-1F4F-829A-A85EFBA77D50}"/>
              </a:ext>
            </a:extLst>
          </p:cNvPr>
          <p:cNvSpPr/>
          <p:nvPr/>
        </p:nvSpPr>
        <p:spPr>
          <a:xfrm>
            <a:off x="8322839" y="5319965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+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xmlns="" id="{7CAF4B17-8AA9-3E41-978A-FE0FBBC3EC3E}"/>
              </a:ext>
            </a:extLst>
          </p:cNvPr>
          <p:cNvSpPr/>
          <p:nvPr/>
        </p:nvSpPr>
        <p:spPr>
          <a:xfrm>
            <a:off x="387408" y="2820504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xmlns="" id="{9EBEE3EA-1372-374F-BE4E-43FB5EAF2D00}"/>
              </a:ext>
            </a:extLst>
          </p:cNvPr>
          <p:cNvSpPr/>
          <p:nvPr/>
        </p:nvSpPr>
        <p:spPr>
          <a:xfrm>
            <a:off x="387408" y="3455504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xmlns="" id="{370C3024-B99D-F445-8CAF-1BC673887264}"/>
              </a:ext>
            </a:extLst>
          </p:cNvPr>
          <p:cNvSpPr/>
          <p:nvPr/>
        </p:nvSpPr>
        <p:spPr>
          <a:xfrm>
            <a:off x="387408" y="4090504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xmlns="" id="{9E8B1897-66B0-EF47-B6DC-150CC6D0970E}"/>
              </a:ext>
            </a:extLst>
          </p:cNvPr>
          <p:cNvSpPr/>
          <p:nvPr/>
        </p:nvSpPr>
        <p:spPr>
          <a:xfrm>
            <a:off x="387408" y="4725504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xmlns="" id="{D2777458-989B-E240-AF76-C73C62D79C6A}"/>
              </a:ext>
            </a:extLst>
          </p:cNvPr>
          <p:cNvSpPr/>
          <p:nvPr/>
        </p:nvSpPr>
        <p:spPr>
          <a:xfrm>
            <a:off x="387408" y="535995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xmlns="" id="{2592C7B3-19FD-FC41-9322-E9F7084DB50B}"/>
              </a:ext>
            </a:extLst>
          </p:cNvPr>
          <p:cNvSpPr/>
          <p:nvPr/>
        </p:nvSpPr>
        <p:spPr>
          <a:xfrm>
            <a:off x="1022408" y="2820504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xmlns="" id="{3845B454-D068-EB45-9AD2-4ED7CF826AFB}"/>
              </a:ext>
            </a:extLst>
          </p:cNvPr>
          <p:cNvSpPr/>
          <p:nvPr/>
        </p:nvSpPr>
        <p:spPr>
          <a:xfrm>
            <a:off x="1022408" y="3455504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xmlns="" id="{6B84FBE0-3719-6749-9B8C-3018A8548F67}"/>
              </a:ext>
            </a:extLst>
          </p:cNvPr>
          <p:cNvSpPr/>
          <p:nvPr/>
        </p:nvSpPr>
        <p:spPr>
          <a:xfrm>
            <a:off x="1022408" y="4090504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xmlns="" id="{9B8C524F-B75F-AD4B-86E0-EB2994F15C8A}"/>
              </a:ext>
            </a:extLst>
          </p:cNvPr>
          <p:cNvSpPr/>
          <p:nvPr/>
        </p:nvSpPr>
        <p:spPr>
          <a:xfrm>
            <a:off x="1022408" y="4725504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xmlns="" id="{8B823E56-4007-A34D-947C-B8898DEB0321}"/>
              </a:ext>
            </a:extLst>
          </p:cNvPr>
          <p:cNvSpPr/>
          <p:nvPr/>
        </p:nvSpPr>
        <p:spPr>
          <a:xfrm>
            <a:off x="1022408" y="535995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xmlns="" id="{CCD48835-DF82-7B49-9776-3973624519DE}"/>
              </a:ext>
            </a:extLst>
          </p:cNvPr>
          <p:cNvSpPr/>
          <p:nvPr/>
        </p:nvSpPr>
        <p:spPr>
          <a:xfrm>
            <a:off x="1657408" y="2820504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xmlns="" id="{5B9AE6EF-2515-074E-A5D3-5C2ED6D8F58E}"/>
              </a:ext>
            </a:extLst>
          </p:cNvPr>
          <p:cNvSpPr/>
          <p:nvPr/>
        </p:nvSpPr>
        <p:spPr>
          <a:xfrm>
            <a:off x="1657408" y="3455504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xmlns="" id="{7ECF7648-6E9E-134B-9B96-6428219B8E19}"/>
              </a:ext>
            </a:extLst>
          </p:cNvPr>
          <p:cNvSpPr/>
          <p:nvPr/>
        </p:nvSpPr>
        <p:spPr>
          <a:xfrm>
            <a:off x="1657408" y="4090504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xmlns="" id="{469EB579-A240-5849-B951-2A13FA75EE68}"/>
              </a:ext>
            </a:extLst>
          </p:cNvPr>
          <p:cNvSpPr/>
          <p:nvPr/>
        </p:nvSpPr>
        <p:spPr>
          <a:xfrm>
            <a:off x="1657408" y="4725504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xmlns="" id="{D7173C93-EDC3-2147-8A30-1BB25BF345A2}"/>
              </a:ext>
            </a:extLst>
          </p:cNvPr>
          <p:cNvSpPr/>
          <p:nvPr/>
        </p:nvSpPr>
        <p:spPr>
          <a:xfrm>
            <a:off x="1657408" y="535995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xmlns="" id="{7BB586C8-72B3-A945-9DA4-2170CB5D59F5}"/>
              </a:ext>
            </a:extLst>
          </p:cNvPr>
          <p:cNvSpPr/>
          <p:nvPr/>
        </p:nvSpPr>
        <p:spPr>
          <a:xfrm>
            <a:off x="2292408" y="2820504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xmlns="" id="{7555563D-4971-F849-9E83-7762748EA365}"/>
              </a:ext>
            </a:extLst>
          </p:cNvPr>
          <p:cNvSpPr/>
          <p:nvPr/>
        </p:nvSpPr>
        <p:spPr>
          <a:xfrm>
            <a:off x="2292408" y="3455504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6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xmlns="" id="{2D085C2C-6DEB-DC4D-93CB-18B9DFEDB16C}"/>
              </a:ext>
            </a:extLst>
          </p:cNvPr>
          <p:cNvSpPr/>
          <p:nvPr/>
        </p:nvSpPr>
        <p:spPr>
          <a:xfrm>
            <a:off x="2292408" y="4090504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xmlns="" id="{29F83C24-36F6-0F44-9984-7FEC7D5339B5}"/>
              </a:ext>
            </a:extLst>
          </p:cNvPr>
          <p:cNvSpPr/>
          <p:nvPr/>
        </p:nvSpPr>
        <p:spPr>
          <a:xfrm>
            <a:off x="2292408" y="4725504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xmlns="" id="{4B008A31-F9D8-6542-8602-9B70C71DE4F9}"/>
              </a:ext>
            </a:extLst>
          </p:cNvPr>
          <p:cNvSpPr/>
          <p:nvPr/>
        </p:nvSpPr>
        <p:spPr>
          <a:xfrm>
            <a:off x="2292408" y="535995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xmlns="" id="{4948AF16-B97F-514A-8FA8-94C53E521ED8}"/>
              </a:ext>
            </a:extLst>
          </p:cNvPr>
          <p:cNvSpPr/>
          <p:nvPr/>
        </p:nvSpPr>
        <p:spPr>
          <a:xfrm>
            <a:off x="2927408" y="2820504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xmlns="" id="{7DA9836A-8849-C74E-9394-91AFC9D76D7C}"/>
              </a:ext>
            </a:extLst>
          </p:cNvPr>
          <p:cNvSpPr/>
          <p:nvPr/>
        </p:nvSpPr>
        <p:spPr>
          <a:xfrm>
            <a:off x="2927408" y="3455504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xmlns="" id="{174D7EB5-5E2E-9D48-A076-34767426BD99}"/>
              </a:ext>
            </a:extLst>
          </p:cNvPr>
          <p:cNvSpPr/>
          <p:nvPr/>
        </p:nvSpPr>
        <p:spPr>
          <a:xfrm>
            <a:off x="2927408" y="4090504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xmlns="" id="{BC16F71F-DE3F-444E-9B01-72E2852418FF}"/>
              </a:ext>
            </a:extLst>
          </p:cNvPr>
          <p:cNvSpPr/>
          <p:nvPr/>
        </p:nvSpPr>
        <p:spPr>
          <a:xfrm>
            <a:off x="2927408" y="4725504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xmlns="" id="{8C38CA40-FFD1-0D42-894C-B086B7E1161F}"/>
              </a:ext>
            </a:extLst>
          </p:cNvPr>
          <p:cNvSpPr/>
          <p:nvPr/>
        </p:nvSpPr>
        <p:spPr>
          <a:xfrm>
            <a:off x="2927408" y="535995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xmlns="" id="{C440FD34-615B-224D-BD09-5E3900E293C6}"/>
              </a:ext>
            </a:extLst>
          </p:cNvPr>
          <p:cNvSpPr/>
          <p:nvPr/>
        </p:nvSpPr>
        <p:spPr>
          <a:xfrm>
            <a:off x="387715" y="599440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xmlns="" id="{22171D58-EA3C-F44F-B769-0B07DAD7F3FF}"/>
              </a:ext>
            </a:extLst>
          </p:cNvPr>
          <p:cNvSpPr/>
          <p:nvPr/>
        </p:nvSpPr>
        <p:spPr>
          <a:xfrm>
            <a:off x="1022715" y="599440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xmlns="" id="{E97F3165-5AA3-F646-9653-DC322CCB0010}"/>
              </a:ext>
            </a:extLst>
          </p:cNvPr>
          <p:cNvSpPr/>
          <p:nvPr/>
        </p:nvSpPr>
        <p:spPr>
          <a:xfrm>
            <a:off x="1657715" y="599440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xmlns="" id="{8B32AC5B-20DA-1047-849E-973F111FFA35}"/>
              </a:ext>
            </a:extLst>
          </p:cNvPr>
          <p:cNvSpPr/>
          <p:nvPr/>
        </p:nvSpPr>
        <p:spPr>
          <a:xfrm>
            <a:off x="2292715" y="599440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xmlns="" id="{7780013D-7E11-2A42-8F2A-00A5631D5037}"/>
              </a:ext>
            </a:extLst>
          </p:cNvPr>
          <p:cNvSpPr/>
          <p:nvPr/>
        </p:nvSpPr>
        <p:spPr>
          <a:xfrm>
            <a:off x="2927715" y="599440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xmlns="" id="{8B3B1F37-4C1B-D04C-952E-7466FBA29BCC}"/>
              </a:ext>
            </a:extLst>
          </p:cNvPr>
          <p:cNvCxnSpPr>
            <a:cxnSpLocks/>
          </p:cNvCxnSpPr>
          <p:nvPr/>
        </p:nvCxnSpPr>
        <p:spPr>
          <a:xfrm>
            <a:off x="1022408" y="6007309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xmlns="" id="{AB5EEC61-ECB4-0E45-B827-27AB139D2A13}"/>
              </a:ext>
            </a:extLst>
          </p:cNvPr>
          <p:cNvCxnSpPr>
            <a:cxnSpLocks/>
          </p:cNvCxnSpPr>
          <p:nvPr/>
        </p:nvCxnSpPr>
        <p:spPr>
          <a:xfrm>
            <a:off x="1022408" y="6602308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xmlns="" id="{196D20E8-F13F-8C4F-AD5E-CC2D81F1D15A}"/>
              </a:ext>
            </a:extLst>
          </p:cNvPr>
          <p:cNvCxnSpPr>
            <a:cxnSpLocks/>
          </p:cNvCxnSpPr>
          <p:nvPr/>
        </p:nvCxnSpPr>
        <p:spPr>
          <a:xfrm>
            <a:off x="1022408" y="4699000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Rectangle 133">
            <a:extLst>
              <a:ext uri="{FF2B5EF4-FFF2-40B4-BE49-F238E27FC236}">
                <a16:creationId xmlns:a16="http://schemas.microsoft.com/office/drawing/2014/main" xmlns="" id="{BB54983A-17B5-1D40-A9A7-35FF28F3A884}"/>
              </a:ext>
            </a:extLst>
          </p:cNvPr>
          <p:cNvSpPr/>
          <p:nvPr/>
        </p:nvSpPr>
        <p:spPr>
          <a:xfrm>
            <a:off x="398461" y="5349987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+</a:t>
            </a: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xmlns="" id="{C5E42F0B-29C0-224A-A8DE-8E3C97B583E8}"/>
              </a:ext>
            </a:extLst>
          </p:cNvPr>
          <p:cNvSpPr/>
          <p:nvPr/>
        </p:nvSpPr>
        <p:spPr>
          <a:xfrm>
            <a:off x="4349136" y="280339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xmlns="" id="{FDC0ECDB-1F6E-7646-8C96-A67297567485}"/>
              </a:ext>
            </a:extLst>
          </p:cNvPr>
          <p:cNvSpPr/>
          <p:nvPr/>
        </p:nvSpPr>
        <p:spPr>
          <a:xfrm>
            <a:off x="4349136" y="343839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xmlns="" id="{60F3839E-EF7B-B649-803B-A74119531D7F}"/>
              </a:ext>
            </a:extLst>
          </p:cNvPr>
          <p:cNvSpPr/>
          <p:nvPr/>
        </p:nvSpPr>
        <p:spPr>
          <a:xfrm>
            <a:off x="4349136" y="407339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xmlns="" id="{D7155D91-2D6F-2349-B751-88DD37D590D3}"/>
              </a:ext>
            </a:extLst>
          </p:cNvPr>
          <p:cNvSpPr/>
          <p:nvPr/>
        </p:nvSpPr>
        <p:spPr>
          <a:xfrm>
            <a:off x="4349136" y="470839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xmlns="" id="{091035AA-A61B-C841-B239-503D23124E76}"/>
              </a:ext>
            </a:extLst>
          </p:cNvPr>
          <p:cNvSpPr/>
          <p:nvPr/>
        </p:nvSpPr>
        <p:spPr>
          <a:xfrm>
            <a:off x="4349136" y="534283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xmlns="" id="{CADCA119-3E3B-044A-B224-F9B53DF73853}"/>
              </a:ext>
            </a:extLst>
          </p:cNvPr>
          <p:cNvSpPr/>
          <p:nvPr/>
        </p:nvSpPr>
        <p:spPr>
          <a:xfrm>
            <a:off x="4984136" y="280339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xmlns="" id="{406AAE59-6F75-7B4C-87A5-88B376B20FD3}"/>
              </a:ext>
            </a:extLst>
          </p:cNvPr>
          <p:cNvSpPr/>
          <p:nvPr/>
        </p:nvSpPr>
        <p:spPr>
          <a:xfrm>
            <a:off x="4984136" y="343839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xmlns="" id="{D17249D7-959E-F64A-95D2-53C692F6BA47}"/>
              </a:ext>
            </a:extLst>
          </p:cNvPr>
          <p:cNvSpPr/>
          <p:nvPr/>
        </p:nvSpPr>
        <p:spPr>
          <a:xfrm>
            <a:off x="4984136" y="407339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xmlns="" id="{BBFFFE20-4B60-DA4D-8D77-AA1E26314969}"/>
              </a:ext>
            </a:extLst>
          </p:cNvPr>
          <p:cNvSpPr/>
          <p:nvPr/>
        </p:nvSpPr>
        <p:spPr>
          <a:xfrm>
            <a:off x="4984136" y="470839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xmlns="" id="{E650F84A-D34F-C748-AA58-6AFC92438D2E}"/>
              </a:ext>
            </a:extLst>
          </p:cNvPr>
          <p:cNvSpPr/>
          <p:nvPr/>
        </p:nvSpPr>
        <p:spPr>
          <a:xfrm>
            <a:off x="4984136" y="534283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xmlns="" id="{390F4B70-5ECB-2343-92DB-8783ACC73B73}"/>
              </a:ext>
            </a:extLst>
          </p:cNvPr>
          <p:cNvSpPr/>
          <p:nvPr/>
        </p:nvSpPr>
        <p:spPr>
          <a:xfrm>
            <a:off x="5619136" y="280339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xmlns="" id="{3307E1B3-6521-9C45-90B1-70E66F6F426A}"/>
              </a:ext>
            </a:extLst>
          </p:cNvPr>
          <p:cNvSpPr/>
          <p:nvPr/>
        </p:nvSpPr>
        <p:spPr>
          <a:xfrm>
            <a:off x="5619136" y="343839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xmlns="" id="{F62A5DF1-7DB1-6144-8D72-244BD24A5DE9}"/>
              </a:ext>
            </a:extLst>
          </p:cNvPr>
          <p:cNvSpPr/>
          <p:nvPr/>
        </p:nvSpPr>
        <p:spPr>
          <a:xfrm>
            <a:off x="5619136" y="407339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xmlns="" id="{471C7DC6-C182-C948-B580-2EEA74C38CA6}"/>
              </a:ext>
            </a:extLst>
          </p:cNvPr>
          <p:cNvSpPr/>
          <p:nvPr/>
        </p:nvSpPr>
        <p:spPr>
          <a:xfrm>
            <a:off x="5619136" y="470839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xmlns="" id="{3B99DAC6-8604-EB47-87B1-8462046095FF}"/>
              </a:ext>
            </a:extLst>
          </p:cNvPr>
          <p:cNvSpPr/>
          <p:nvPr/>
        </p:nvSpPr>
        <p:spPr>
          <a:xfrm>
            <a:off x="5619136" y="534283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xmlns="" id="{EF30CA86-062F-B84B-B3C5-FBCD5FC77483}"/>
              </a:ext>
            </a:extLst>
          </p:cNvPr>
          <p:cNvSpPr/>
          <p:nvPr/>
        </p:nvSpPr>
        <p:spPr>
          <a:xfrm>
            <a:off x="6254136" y="280339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xmlns="" id="{7798BB25-3043-C846-AE2E-EDC3994E654B}"/>
              </a:ext>
            </a:extLst>
          </p:cNvPr>
          <p:cNvSpPr/>
          <p:nvPr/>
        </p:nvSpPr>
        <p:spPr>
          <a:xfrm>
            <a:off x="6254136" y="343839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7</a:t>
            </a: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xmlns="" id="{01192792-32E1-9544-AEE9-BA25F3CC5BF1}"/>
              </a:ext>
            </a:extLst>
          </p:cNvPr>
          <p:cNvSpPr/>
          <p:nvPr/>
        </p:nvSpPr>
        <p:spPr>
          <a:xfrm>
            <a:off x="6254136" y="407339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6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xmlns="" id="{A99F60AC-77E0-754F-976F-6A144609F2EA}"/>
              </a:ext>
            </a:extLst>
          </p:cNvPr>
          <p:cNvSpPr/>
          <p:nvPr/>
        </p:nvSpPr>
        <p:spPr>
          <a:xfrm>
            <a:off x="6254136" y="470839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xmlns="" id="{6B2C437B-9BED-8B40-AEFB-B30A8397CE09}"/>
              </a:ext>
            </a:extLst>
          </p:cNvPr>
          <p:cNvSpPr/>
          <p:nvPr/>
        </p:nvSpPr>
        <p:spPr>
          <a:xfrm>
            <a:off x="6254136" y="534283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xmlns="" id="{621416AE-298A-CF47-8248-92492636C2D2}"/>
              </a:ext>
            </a:extLst>
          </p:cNvPr>
          <p:cNvSpPr/>
          <p:nvPr/>
        </p:nvSpPr>
        <p:spPr>
          <a:xfrm>
            <a:off x="6889136" y="280339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xmlns="" id="{EA5710C0-8162-674B-AA41-FD08AB6DF4F6}"/>
              </a:ext>
            </a:extLst>
          </p:cNvPr>
          <p:cNvSpPr/>
          <p:nvPr/>
        </p:nvSpPr>
        <p:spPr>
          <a:xfrm>
            <a:off x="6889136" y="343839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xmlns="" id="{C8938DA1-E924-924B-8BDE-BC534302053F}"/>
              </a:ext>
            </a:extLst>
          </p:cNvPr>
          <p:cNvSpPr/>
          <p:nvPr/>
        </p:nvSpPr>
        <p:spPr>
          <a:xfrm>
            <a:off x="6889136" y="407339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xmlns="" id="{0F7114DF-0D46-3846-84E0-4DD13C3645CB}"/>
              </a:ext>
            </a:extLst>
          </p:cNvPr>
          <p:cNvSpPr/>
          <p:nvPr/>
        </p:nvSpPr>
        <p:spPr>
          <a:xfrm>
            <a:off x="6889136" y="470839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xmlns="" id="{63CF74EA-703F-FD43-BE9A-1D1E67DC25D7}"/>
              </a:ext>
            </a:extLst>
          </p:cNvPr>
          <p:cNvSpPr/>
          <p:nvPr/>
        </p:nvSpPr>
        <p:spPr>
          <a:xfrm>
            <a:off x="6889136" y="5342839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xmlns="" id="{D489E148-6B89-9544-B5E9-5549F546FDA1}"/>
              </a:ext>
            </a:extLst>
          </p:cNvPr>
          <p:cNvSpPr/>
          <p:nvPr/>
        </p:nvSpPr>
        <p:spPr>
          <a:xfrm>
            <a:off x="4349443" y="597728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xmlns="" id="{317F6057-2AFB-E74C-9F53-FE39505738E0}"/>
              </a:ext>
            </a:extLst>
          </p:cNvPr>
          <p:cNvSpPr/>
          <p:nvPr/>
        </p:nvSpPr>
        <p:spPr>
          <a:xfrm>
            <a:off x="4984443" y="597728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xmlns="" id="{D1C48030-1479-F84C-BF72-B6429376DD48}"/>
              </a:ext>
            </a:extLst>
          </p:cNvPr>
          <p:cNvSpPr/>
          <p:nvPr/>
        </p:nvSpPr>
        <p:spPr>
          <a:xfrm>
            <a:off x="5619443" y="597728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6</a:t>
            </a: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xmlns="" id="{2D5803DC-BBED-FC41-8022-19E7CD6DEFCA}"/>
              </a:ext>
            </a:extLst>
          </p:cNvPr>
          <p:cNvSpPr/>
          <p:nvPr/>
        </p:nvSpPr>
        <p:spPr>
          <a:xfrm>
            <a:off x="6254443" y="597728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xmlns="" id="{81AA16E4-6484-7546-AEE6-29E6C46BE112}"/>
              </a:ext>
            </a:extLst>
          </p:cNvPr>
          <p:cNvSpPr/>
          <p:nvPr/>
        </p:nvSpPr>
        <p:spPr>
          <a:xfrm>
            <a:off x="6889443" y="5977287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165" name="Straight Connector 164">
            <a:extLst>
              <a:ext uri="{FF2B5EF4-FFF2-40B4-BE49-F238E27FC236}">
                <a16:creationId xmlns:a16="http://schemas.microsoft.com/office/drawing/2014/main" xmlns="" id="{3FDF75E3-B272-1E49-8583-B0BB74BBCA86}"/>
              </a:ext>
            </a:extLst>
          </p:cNvPr>
          <p:cNvCxnSpPr>
            <a:cxnSpLocks/>
          </p:cNvCxnSpPr>
          <p:nvPr/>
        </p:nvCxnSpPr>
        <p:spPr>
          <a:xfrm>
            <a:off x="4984136" y="5990196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>
            <a:extLst>
              <a:ext uri="{FF2B5EF4-FFF2-40B4-BE49-F238E27FC236}">
                <a16:creationId xmlns:a16="http://schemas.microsoft.com/office/drawing/2014/main" xmlns="" id="{53C24A9B-453B-874C-A8A2-7FB57DEAAE21}"/>
              </a:ext>
            </a:extLst>
          </p:cNvPr>
          <p:cNvCxnSpPr>
            <a:cxnSpLocks/>
          </p:cNvCxnSpPr>
          <p:nvPr/>
        </p:nvCxnSpPr>
        <p:spPr>
          <a:xfrm>
            <a:off x="4984136" y="6585195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>
            <a:extLst>
              <a:ext uri="{FF2B5EF4-FFF2-40B4-BE49-F238E27FC236}">
                <a16:creationId xmlns:a16="http://schemas.microsoft.com/office/drawing/2014/main" xmlns="" id="{A670DD94-BE11-D540-858E-BFCC810BFEDB}"/>
              </a:ext>
            </a:extLst>
          </p:cNvPr>
          <p:cNvCxnSpPr>
            <a:cxnSpLocks/>
          </p:cNvCxnSpPr>
          <p:nvPr/>
        </p:nvCxnSpPr>
        <p:spPr>
          <a:xfrm>
            <a:off x="4984136" y="4681887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Rectangle 167">
            <a:extLst>
              <a:ext uri="{FF2B5EF4-FFF2-40B4-BE49-F238E27FC236}">
                <a16:creationId xmlns:a16="http://schemas.microsoft.com/office/drawing/2014/main" xmlns="" id="{926B4ABE-144B-CD4D-B972-3592BBC32885}"/>
              </a:ext>
            </a:extLst>
          </p:cNvPr>
          <p:cNvSpPr/>
          <p:nvPr/>
        </p:nvSpPr>
        <p:spPr>
          <a:xfrm>
            <a:off x="4360189" y="5332874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+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F7AF4095-94F7-F340-976B-42B4E07AC0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7043" y="1099802"/>
            <a:ext cx="3770778" cy="1345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71131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2-digit numbers by 1-digit numbers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50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chart and counters to help you complete the calculation below: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4DB0AE0-E3FA-C64A-915A-1EE46D42A627}"/>
              </a:ext>
            </a:extLst>
          </p:cNvPr>
          <p:cNvSpPr/>
          <p:nvPr/>
        </p:nvSpPr>
        <p:spPr>
          <a:xfrm>
            <a:off x="8813800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511D412A-BD09-6442-A589-1D74DE181AE9}"/>
              </a:ext>
            </a:extLst>
          </p:cNvPr>
          <p:cNvSpPr/>
          <p:nvPr/>
        </p:nvSpPr>
        <p:spPr>
          <a:xfrm>
            <a:off x="8813800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6BE6904-B6A5-FB41-81CF-FE28A2DD41D2}"/>
              </a:ext>
            </a:extLst>
          </p:cNvPr>
          <p:cNvSpPr/>
          <p:nvPr/>
        </p:nvSpPr>
        <p:spPr>
          <a:xfrm>
            <a:off x="8813800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A8BA4DC2-9081-B84F-83BD-D071F7BD0673}"/>
              </a:ext>
            </a:extLst>
          </p:cNvPr>
          <p:cNvSpPr/>
          <p:nvPr/>
        </p:nvSpPr>
        <p:spPr>
          <a:xfrm>
            <a:off x="8813800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4B87E3A8-55BC-244F-AC7D-0FFD3A9E7020}"/>
              </a:ext>
            </a:extLst>
          </p:cNvPr>
          <p:cNvSpPr/>
          <p:nvPr/>
        </p:nvSpPr>
        <p:spPr>
          <a:xfrm>
            <a:off x="8813800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593DA9A9-1E9A-ED41-97AE-778D96C2103A}"/>
              </a:ext>
            </a:extLst>
          </p:cNvPr>
          <p:cNvSpPr/>
          <p:nvPr/>
        </p:nvSpPr>
        <p:spPr>
          <a:xfrm>
            <a:off x="9448800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D3CF20D3-8FA4-8C4C-A054-850E82E0E631}"/>
              </a:ext>
            </a:extLst>
          </p:cNvPr>
          <p:cNvSpPr/>
          <p:nvPr/>
        </p:nvSpPr>
        <p:spPr>
          <a:xfrm>
            <a:off x="9448800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0A155F16-D43B-9D42-8787-58C71A36E3F6}"/>
              </a:ext>
            </a:extLst>
          </p:cNvPr>
          <p:cNvSpPr/>
          <p:nvPr/>
        </p:nvSpPr>
        <p:spPr>
          <a:xfrm>
            <a:off x="9448800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B94E0B39-077D-4D46-86BA-E1447348DD2D}"/>
              </a:ext>
            </a:extLst>
          </p:cNvPr>
          <p:cNvSpPr/>
          <p:nvPr/>
        </p:nvSpPr>
        <p:spPr>
          <a:xfrm>
            <a:off x="9448800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4F0B6217-4A44-6548-9224-772F9B4F63B9}"/>
              </a:ext>
            </a:extLst>
          </p:cNvPr>
          <p:cNvSpPr/>
          <p:nvPr/>
        </p:nvSpPr>
        <p:spPr>
          <a:xfrm>
            <a:off x="9448800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88399BF7-80D8-E040-B8B3-BFFA93D7CBD4}"/>
              </a:ext>
            </a:extLst>
          </p:cNvPr>
          <p:cNvSpPr/>
          <p:nvPr/>
        </p:nvSpPr>
        <p:spPr>
          <a:xfrm>
            <a:off x="10083800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E4E7FC3E-20ED-BE4A-967C-4CDFD96E36FD}"/>
              </a:ext>
            </a:extLst>
          </p:cNvPr>
          <p:cNvSpPr/>
          <p:nvPr/>
        </p:nvSpPr>
        <p:spPr>
          <a:xfrm>
            <a:off x="10083800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6E1FA2D7-A352-4B49-B02D-C1D575D9B81D}"/>
              </a:ext>
            </a:extLst>
          </p:cNvPr>
          <p:cNvSpPr/>
          <p:nvPr/>
        </p:nvSpPr>
        <p:spPr>
          <a:xfrm>
            <a:off x="10083800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7BE8A7F4-939B-B747-B69B-B221ACAC2874}"/>
              </a:ext>
            </a:extLst>
          </p:cNvPr>
          <p:cNvSpPr/>
          <p:nvPr/>
        </p:nvSpPr>
        <p:spPr>
          <a:xfrm>
            <a:off x="10083800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139B2285-1852-F141-89FC-7357388E1D33}"/>
              </a:ext>
            </a:extLst>
          </p:cNvPr>
          <p:cNvSpPr/>
          <p:nvPr/>
        </p:nvSpPr>
        <p:spPr>
          <a:xfrm>
            <a:off x="10083800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AB122D4-F853-844C-9170-24A4CEDA6A08}"/>
              </a:ext>
            </a:extLst>
          </p:cNvPr>
          <p:cNvSpPr/>
          <p:nvPr/>
        </p:nvSpPr>
        <p:spPr>
          <a:xfrm>
            <a:off x="10718800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C83B3266-9F32-4C44-AFE9-BC2942DEB723}"/>
              </a:ext>
            </a:extLst>
          </p:cNvPr>
          <p:cNvSpPr/>
          <p:nvPr/>
        </p:nvSpPr>
        <p:spPr>
          <a:xfrm>
            <a:off x="10718800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A5633266-910B-BD4F-A2D2-4FC2B5499F47}"/>
              </a:ext>
            </a:extLst>
          </p:cNvPr>
          <p:cNvSpPr/>
          <p:nvPr/>
        </p:nvSpPr>
        <p:spPr>
          <a:xfrm>
            <a:off x="10718800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D9EEE566-A3A1-934E-91E4-D330B2C742A6}"/>
              </a:ext>
            </a:extLst>
          </p:cNvPr>
          <p:cNvSpPr/>
          <p:nvPr/>
        </p:nvSpPr>
        <p:spPr>
          <a:xfrm>
            <a:off x="10718800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B65F2559-5DBB-A34D-9074-05F7E340434B}"/>
              </a:ext>
            </a:extLst>
          </p:cNvPr>
          <p:cNvSpPr/>
          <p:nvPr/>
        </p:nvSpPr>
        <p:spPr>
          <a:xfrm>
            <a:off x="10718800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2A9608EE-E209-AE4D-A6EC-1E0A9840D636}"/>
              </a:ext>
            </a:extLst>
          </p:cNvPr>
          <p:cNvSpPr/>
          <p:nvPr/>
        </p:nvSpPr>
        <p:spPr>
          <a:xfrm>
            <a:off x="11353800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289AAD57-CA15-1A47-822C-BB12ED82A479}"/>
              </a:ext>
            </a:extLst>
          </p:cNvPr>
          <p:cNvSpPr/>
          <p:nvPr/>
        </p:nvSpPr>
        <p:spPr>
          <a:xfrm>
            <a:off x="11353800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3E377789-3EED-0D4F-82E5-E6995D505E89}"/>
              </a:ext>
            </a:extLst>
          </p:cNvPr>
          <p:cNvSpPr/>
          <p:nvPr/>
        </p:nvSpPr>
        <p:spPr>
          <a:xfrm>
            <a:off x="11353800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0530F808-A1D7-6242-9091-5B4EC3FDBCCD}"/>
              </a:ext>
            </a:extLst>
          </p:cNvPr>
          <p:cNvSpPr/>
          <p:nvPr/>
        </p:nvSpPr>
        <p:spPr>
          <a:xfrm>
            <a:off x="11353800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02A3A866-9E12-BF4F-9ED3-C14409E97309}"/>
              </a:ext>
            </a:extLst>
          </p:cNvPr>
          <p:cNvSpPr/>
          <p:nvPr/>
        </p:nvSpPr>
        <p:spPr>
          <a:xfrm>
            <a:off x="11353800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xmlns="" id="{E26F6256-27E0-5849-A8EF-7D55ED8B4922}"/>
              </a:ext>
            </a:extLst>
          </p:cNvPr>
          <p:cNvCxnSpPr>
            <a:cxnSpLocks/>
          </p:cNvCxnSpPr>
          <p:nvPr/>
        </p:nvCxnSpPr>
        <p:spPr>
          <a:xfrm>
            <a:off x="9448800" y="5317230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xmlns="" id="{DDB6FFCC-77E2-1B4F-AAD4-B812BAA62B93}"/>
              </a:ext>
            </a:extLst>
          </p:cNvPr>
          <p:cNvCxnSpPr>
            <a:cxnSpLocks/>
          </p:cNvCxnSpPr>
          <p:nvPr/>
        </p:nvCxnSpPr>
        <p:spPr>
          <a:xfrm>
            <a:off x="9448800" y="4686373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6" name="Table 105">
            <a:extLst>
              <a:ext uri="{FF2B5EF4-FFF2-40B4-BE49-F238E27FC236}">
                <a16:creationId xmlns:a16="http://schemas.microsoft.com/office/drawing/2014/main" xmlns="" id="{B2B126F3-24AB-994C-80BC-774F8073DF99}"/>
              </a:ext>
            </a:extLst>
          </p:cNvPr>
          <p:cNvGraphicFramePr>
            <a:graphicFrameLocks noGrp="1"/>
          </p:cNvGraphicFramePr>
          <p:nvPr/>
        </p:nvGraphicFramePr>
        <p:xfrm>
          <a:off x="838200" y="2790482"/>
          <a:ext cx="7232373" cy="3749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408351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05751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361511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425871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2-digit numbers by 1-digit numbers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50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chart and counters to help you complete the calculation below: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4DB0AE0-E3FA-C64A-915A-1EE46D42A627}"/>
              </a:ext>
            </a:extLst>
          </p:cNvPr>
          <p:cNvSpPr/>
          <p:nvPr/>
        </p:nvSpPr>
        <p:spPr>
          <a:xfrm>
            <a:off x="8813800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511D412A-BD09-6442-A589-1D74DE181AE9}"/>
              </a:ext>
            </a:extLst>
          </p:cNvPr>
          <p:cNvSpPr/>
          <p:nvPr/>
        </p:nvSpPr>
        <p:spPr>
          <a:xfrm>
            <a:off x="8813800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6BE6904-B6A5-FB41-81CF-FE28A2DD41D2}"/>
              </a:ext>
            </a:extLst>
          </p:cNvPr>
          <p:cNvSpPr/>
          <p:nvPr/>
        </p:nvSpPr>
        <p:spPr>
          <a:xfrm>
            <a:off x="8813800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A8BA4DC2-9081-B84F-83BD-D071F7BD0673}"/>
              </a:ext>
            </a:extLst>
          </p:cNvPr>
          <p:cNvSpPr/>
          <p:nvPr/>
        </p:nvSpPr>
        <p:spPr>
          <a:xfrm>
            <a:off x="8813800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4B87E3A8-55BC-244F-AC7D-0FFD3A9E7020}"/>
              </a:ext>
            </a:extLst>
          </p:cNvPr>
          <p:cNvSpPr/>
          <p:nvPr/>
        </p:nvSpPr>
        <p:spPr>
          <a:xfrm>
            <a:off x="8813800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593DA9A9-1E9A-ED41-97AE-778D96C2103A}"/>
              </a:ext>
            </a:extLst>
          </p:cNvPr>
          <p:cNvSpPr/>
          <p:nvPr/>
        </p:nvSpPr>
        <p:spPr>
          <a:xfrm>
            <a:off x="9448800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D3CF20D3-8FA4-8C4C-A054-850E82E0E631}"/>
              </a:ext>
            </a:extLst>
          </p:cNvPr>
          <p:cNvSpPr/>
          <p:nvPr/>
        </p:nvSpPr>
        <p:spPr>
          <a:xfrm>
            <a:off x="9448800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0A155F16-D43B-9D42-8787-58C71A36E3F6}"/>
              </a:ext>
            </a:extLst>
          </p:cNvPr>
          <p:cNvSpPr/>
          <p:nvPr/>
        </p:nvSpPr>
        <p:spPr>
          <a:xfrm>
            <a:off x="9448800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B94E0B39-077D-4D46-86BA-E1447348DD2D}"/>
              </a:ext>
            </a:extLst>
          </p:cNvPr>
          <p:cNvSpPr/>
          <p:nvPr/>
        </p:nvSpPr>
        <p:spPr>
          <a:xfrm>
            <a:off x="9448800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4F0B6217-4A44-6548-9224-772F9B4F63B9}"/>
              </a:ext>
            </a:extLst>
          </p:cNvPr>
          <p:cNvSpPr/>
          <p:nvPr/>
        </p:nvSpPr>
        <p:spPr>
          <a:xfrm>
            <a:off x="9448800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88399BF7-80D8-E040-B8B3-BFFA93D7CBD4}"/>
              </a:ext>
            </a:extLst>
          </p:cNvPr>
          <p:cNvSpPr/>
          <p:nvPr/>
        </p:nvSpPr>
        <p:spPr>
          <a:xfrm>
            <a:off x="10083800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E4E7FC3E-20ED-BE4A-967C-4CDFD96E36FD}"/>
              </a:ext>
            </a:extLst>
          </p:cNvPr>
          <p:cNvSpPr/>
          <p:nvPr/>
        </p:nvSpPr>
        <p:spPr>
          <a:xfrm>
            <a:off x="10083800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6E1FA2D7-A352-4B49-B02D-C1D575D9B81D}"/>
              </a:ext>
            </a:extLst>
          </p:cNvPr>
          <p:cNvSpPr/>
          <p:nvPr/>
        </p:nvSpPr>
        <p:spPr>
          <a:xfrm>
            <a:off x="10083800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7BE8A7F4-939B-B747-B69B-B221ACAC2874}"/>
              </a:ext>
            </a:extLst>
          </p:cNvPr>
          <p:cNvSpPr/>
          <p:nvPr/>
        </p:nvSpPr>
        <p:spPr>
          <a:xfrm>
            <a:off x="10083800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139B2285-1852-F141-89FC-7357388E1D33}"/>
              </a:ext>
            </a:extLst>
          </p:cNvPr>
          <p:cNvSpPr/>
          <p:nvPr/>
        </p:nvSpPr>
        <p:spPr>
          <a:xfrm>
            <a:off x="10083800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AB122D4-F853-844C-9170-24A4CEDA6A08}"/>
              </a:ext>
            </a:extLst>
          </p:cNvPr>
          <p:cNvSpPr/>
          <p:nvPr/>
        </p:nvSpPr>
        <p:spPr>
          <a:xfrm>
            <a:off x="10718800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C83B3266-9F32-4C44-AFE9-BC2942DEB723}"/>
              </a:ext>
            </a:extLst>
          </p:cNvPr>
          <p:cNvSpPr/>
          <p:nvPr/>
        </p:nvSpPr>
        <p:spPr>
          <a:xfrm>
            <a:off x="10718800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A5633266-910B-BD4F-A2D2-4FC2B5499F47}"/>
              </a:ext>
            </a:extLst>
          </p:cNvPr>
          <p:cNvSpPr/>
          <p:nvPr/>
        </p:nvSpPr>
        <p:spPr>
          <a:xfrm>
            <a:off x="10718800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D9EEE566-A3A1-934E-91E4-D330B2C742A6}"/>
              </a:ext>
            </a:extLst>
          </p:cNvPr>
          <p:cNvSpPr/>
          <p:nvPr/>
        </p:nvSpPr>
        <p:spPr>
          <a:xfrm>
            <a:off x="10718800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B65F2559-5DBB-A34D-9074-05F7E340434B}"/>
              </a:ext>
            </a:extLst>
          </p:cNvPr>
          <p:cNvSpPr/>
          <p:nvPr/>
        </p:nvSpPr>
        <p:spPr>
          <a:xfrm>
            <a:off x="10718800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2A9608EE-E209-AE4D-A6EC-1E0A9840D636}"/>
              </a:ext>
            </a:extLst>
          </p:cNvPr>
          <p:cNvSpPr/>
          <p:nvPr/>
        </p:nvSpPr>
        <p:spPr>
          <a:xfrm>
            <a:off x="11353800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289AAD57-CA15-1A47-822C-BB12ED82A479}"/>
              </a:ext>
            </a:extLst>
          </p:cNvPr>
          <p:cNvSpPr/>
          <p:nvPr/>
        </p:nvSpPr>
        <p:spPr>
          <a:xfrm>
            <a:off x="11353800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3E377789-3EED-0D4F-82E5-E6995D505E89}"/>
              </a:ext>
            </a:extLst>
          </p:cNvPr>
          <p:cNvSpPr/>
          <p:nvPr/>
        </p:nvSpPr>
        <p:spPr>
          <a:xfrm>
            <a:off x="11353800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0530F808-A1D7-6242-9091-5B4EC3FDBCCD}"/>
              </a:ext>
            </a:extLst>
          </p:cNvPr>
          <p:cNvSpPr/>
          <p:nvPr/>
        </p:nvSpPr>
        <p:spPr>
          <a:xfrm>
            <a:off x="11353800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02A3A866-9E12-BF4F-9ED3-C14409E97309}"/>
              </a:ext>
            </a:extLst>
          </p:cNvPr>
          <p:cNvSpPr/>
          <p:nvPr/>
        </p:nvSpPr>
        <p:spPr>
          <a:xfrm>
            <a:off x="11353800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xmlns="" id="{E26F6256-27E0-5849-A8EF-7D55ED8B4922}"/>
              </a:ext>
            </a:extLst>
          </p:cNvPr>
          <p:cNvCxnSpPr>
            <a:cxnSpLocks/>
          </p:cNvCxnSpPr>
          <p:nvPr/>
        </p:nvCxnSpPr>
        <p:spPr>
          <a:xfrm>
            <a:off x="9448800" y="5317230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xmlns="" id="{DDB6FFCC-77E2-1B4F-AAD4-B812BAA62B93}"/>
              </a:ext>
            </a:extLst>
          </p:cNvPr>
          <p:cNvCxnSpPr>
            <a:cxnSpLocks/>
          </p:cNvCxnSpPr>
          <p:nvPr/>
        </p:nvCxnSpPr>
        <p:spPr>
          <a:xfrm>
            <a:off x="9448800" y="4686373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6" name="Table 105">
            <a:extLst>
              <a:ext uri="{FF2B5EF4-FFF2-40B4-BE49-F238E27FC236}">
                <a16:creationId xmlns:a16="http://schemas.microsoft.com/office/drawing/2014/main" xmlns="" id="{B2B126F3-24AB-994C-80BC-774F8073DF99}"/>
              </a:ext>
            </a:extLst>
          </p:cNvPr>
          <p:cNvGraphicFramePr>
            <a:graphicFrameLocks noGrp="1"/>
          </p:cNvGraphicFramePr>
          <p:nvPr/>
        </p:nvGraphicFramePr>
        <p:xfrm>
          <a:off x="838200" y="2790482"/>
          <a:ext cx="7232373" cy="3749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408351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05751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36151181"/>
                  </a:ext>
                </a:extLst>
              </a:tr>
            </a:tbl>
          </a:graphicData>
        </a:graphic>
      </p:graphicFrame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5661926A-FC7F-5644-9572-4F61DF2B2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4876" y="3282975"/>
            <a:ext cx="442046" cy="450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68DF8943-EB65-2247-AE77-C0B4DCFD4B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85431" y="3299064"/>
            <a:ext cx="435228" cy="4500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xmlns="" id="{DDC2D92E-E269-8642-98BC-2876F03CCE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2583" y="3282975"/>
            <a:ext cx="435228" cy="4500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xmlns="" id="{12C5127B-6956-7646-AE7B-138D260A24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39005" y="3282975"/>
            <a:ext cx="435228" cy="4500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xmlns="" id="{681B85B7-C2BF-BD46-9639-2564D289E4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4876" y="3835482"/>
            <a:ext cx="442046" cy="4500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xmlns="" id="{4DFDAED4-3B9A-8949-9691-8B88312475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85431" y="3851571"/>
            <a:ext cx="435228" cy="45000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xmlns="" id="{F45A11C6-D5D7-754C-B494-1AF11E604F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2583" y="3835482"/>
            <a:ext cx="435228" cy="4500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xmlns="" id="{EF8E1C1B-460E-EE42-84C5-F65FF9EF7F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39005" y="3835482"/>
            <a:ext cx="435228" cy="4500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xmlns="" id="{68379288-0C20-4243-B57B-7D1167BD9F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4876" y="4396299"/>
            <a:ext cx="442046" cy="4500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xmlns="" id="{7D05E631-4E11-4148-9339-DD34550F50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85431" y="4412388"/>
            <a:ext cx="435228" cy="450000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xmlns="" id="{0927CCA4-E16D-8D4B-BDA3-CB9ABCFE60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2583" y="4396299"/>
            <a:ext cx="435228" cy="450000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xmlns="" id="{5C84FE66-D5FC-C642-BC74-24200DCF40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39005" y="4396299"/>
            <a:ext cx="435228" cy="45000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xmlns="" id="{7CE6F104-5D4A-B444-93EB-3469CD7452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4876" y="4948806"/>
            <a:ext cx="442046" cy="450000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xmlns="" id="{4D0DE75A-8654-DC4B-81ED-A9E75019F7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85431" y="4964895"/>
            <a:ext cx="435228" cy="450000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xmlns="" id="{E3643E3A-6CF1-2649-9D08-84FB92C7FC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2583" y="4948806"/>
            <a:ext cx="435228" cy="45000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xmlns="" id="{517AD027-AF50-234A-8C46-92D227010A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39005" y="4948806"/>
            <a:ext cx="435228" cy="450000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xmlns="" id="{E629C717-561E-4F4C-94D5-B4147640E0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4876" y="5496192"/>
            <a:ext cx="442046" cy="450000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xmlns="" id="{B3AB3FBF-07E7-8A41-8789-1B247C50E2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85431" y="5512281"/>
            <a:ext cx="435228" cy="450000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xmlns="" id="{6232A0C3-E4CA-234F-8EEF-CC13CE4E72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2583" y="5496192"/>
            <a:ext cx="435228" cy="450000"/>
          </a:xfrm>
          <a:prstGeom prst="rect">
            <a:avLst/>
          </a:prstGeom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xmlns="" id="{60E7C334-F41A-094D-958A-5B0004224F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39005" y="5496192"/>
            <a:ext cx="435228" cy="450000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xmlns="" id="{C2501735-331E-5749-BE58-6D3E2645EF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3172" y="3282975"/>
            <a:ext cx="442046" cy="45000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xmlns="" id="{BFCC9C5D-30B0-4E4D-BC27-FC9D981DD4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3172" y="3835482"/>
            <a:ext cx="442046" cy="450000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xmlns="" id="{06E0FA4B-DBC5-2E44-86B5-FCF622256D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3172" y="4396299"/>
            <a:ext cx="442046" cy="45000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xmlns="" id="{AF1D929D-64F9-8545-8FB8-7252BF931C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3172" y="4948806"/>
            <a:ext cx="442046" cy="450000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xmlns="" id="{4E51A279-F4A0-144D-80C6-EC1156F2E8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3172" y="5496192"/>
            <a:ext cx="442046" cy="450000"/>
          </a:xfrm>
          <a:prstGeom prst="rect">
            <a:avLst/>
          </a:prstGeom>
        </p:spPr>
      </p:pic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xmlns="" id="{4BE88C28-063A-984A-8E2B-39259275BDE7}"/>
              </a:ext>
            </a:extLst>
          </p:cNvPr>
          <p:cNvCxnSpPr>
            <a:cxnSpLocks/>
          </p:cNvCxnSpPr>
          <p:nvPr/>
        </p:nvCxnSpPr>
        <p:spPr>
          <a:xfrm flipV="1">
            <a:off x="838200" y="5962281"/>
            <a:ext cx="7232373" cy="1364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3" name="Picture 82">
            <a:extLst>
              <a:ext uri="{FF2B5EF4-FFF2-40B4-BE49-F238E27FC236}">
                <a16:creationId xmlns:a16="http://schemas.microsoft.com/office/drawing/2014/main" xmlns="" id="{F6D922C6-183E-3147-9468-C0E7E4B156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3363" y="6043578"/>
            <a:ext cx="442046" cy="450000"/>
          </a:xfrm>
          <a:prstGeom prst="rect">
            <a:avLst/>
          </a:prstGeom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xmlns="" id="{2A71A2BB-6D67-8342-8114-D5DD0AE9AC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33098" y="6042875"/>
            <a:ext cx="445337" cy="4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712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-4.07407E-6 L -0.13085 0.07639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49" y="38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-2.96296E-6 L -0.08815 0.16019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14" y="80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2.59259E-6 L -0.04648 0.24074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31" y="120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-4.44444E-6 L -0.00729 0.3213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5" y="160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1.11111E-6 L 0.02813 0.40046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06" y="200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6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0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2-digit numbers by 1-digit numbers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50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chart and counters to help you complete the calculation below: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4DB0AE0-E3FA-C64A-915A-1EE46D42A627}"/>
              </a:ext>
            </a:extLst>
          </p:cNvPr>
          <p:cNvSpPr/>
          <p:nvPr/>
        </p:nvSpPr>
        <p:spPr>
          <a:xfrm>
            <a:off x="8813800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511D412A-BD09-6442-A589-1D74DE181AE9}"/>
              </a:ext>
            </a:extLst>
          </p:cNvPr>
          <p:cNvSpPr/>
          <p:nvPr/>
        </p:nvSpPr>
        <p:spPr>
          <a:xfrm>
            <a:off x="8813800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6BE6904-B6A5-FB41-81CF-FE28A2DD41D2}"/>
              </a:ext>
            </a:extLst>
          </p:cNvPr>
          <p:cNvSpPr/>
          <p:nvPr/>
        </p:nvSpPr>
        <p:spPr>
          <a:xfrm>
            <a:off x="8813800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A8BA4DC2-9081-B84F-83BD-D071F7BD0673}"/>
              </a:ext>
            </a:extLst>
          </p:cNvPr>
          <p:cNvSpPr/>
          <p:nvPr/>
        </p:nvSpPr>
        <p:spPr>
          <a:xfrm>
            <a:off x="8813800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4B87E3A8-55BC-244F-AC7D-0FFD3A9E7020}"/>
              </a:ext>
            </a:extLst>
          </p:cNvPr>
          <p:cNvSpPr/>
          <p:nvPr/>
        </p:nvSpPr>
        <p:spPr>
          <a:xfrm>
            <a:off x="8813800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593DA9A9-1E9A-ED41-97AE-778D96C2103A}"/>
              </a:ext>
            </a:extLst>
          </p:cNvPr>
          <p:cNvSpPr/>
          <p:nvPr/>
        </p:nvSpPr>
        <p:spPr>
          <a:xfrm>
            <a:off x="9448800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D3CF20D3-8FA4-8C4C-A054-850E82E0E631}"/>
              </a:ext>
            </a:extLst>
          </p:cNvPr>
          <p:cNvSpPr/>
          <p:nvPr/>
        </p:nvSpPr>
        <p:spPr>
          <a:xfrm>
            <a:off x="9448800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0A155F16-D43B-9D42-8787-58C71A36E3F6}"/>
              </a:ext>
            </a:extLst>
          </p:cNvPr>
          <p:cNvSpPr/>
          <p:nvPr/>
        </p:nvSpPr>
        <p:spPr>
          <a:xfrm>
            <a:off x="9448800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B94E0B39-077D-4D46-86BA-E1447348DD2D}"/>
              </a:ext>
            </a:extLst>
          </p:cNvPr>
          <p:cNvSpPr/>
          <p:nvPr/>
        </p:nvSpPr>
        <p:spPr>
          <a:xfrm>
            <a:off x="9448800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4F0B6217-4A44-6548-9224-772F9B4F63B9}"/>
              </a:ext>
            </a:extLst>
          </p:cNvPr>
          <p:cNvSpPr/>
          <p:nvPr/>
        </p:nvSpPr>
        <p:spPr>
          <a:xfrm>
            <a:off x="9448800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88399BF7-80D8-E040-B8B3-BFFA93D7CBD4}"/>
              </a:ext>
            </a:extLst>
          </p:cNvPr>
          <p:cNvSpPr/>
          <p:nvPr/>
        </p:nvSpPr>
        <p:spPr>
          <a:xfrm>
            <a:off x="10083800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E4E7FC3E-20ED-BE4A-967C-4CDFD96E36FD}"/>
              </a:ext>
            </a:extLst>
          </p:cNvPr>
          <p:cNvSpPr/>
          <p:nvPr/>
        </p:nvSpPr>
        <p:spPr>
          <a:xfrm>
            <a:off x="10083800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6E1FA2D7-A352-4B49-B02D-C1D575D9B81D}"/>
              </a:ext>
            </a:extLst>
          </p:cNvPr>
          <p:cNvSpPr/>
          <p:nvPr/>
        </p:nvSpPr>
        <p:spPr>
          <a:xfrm>
            <a:off x="10083800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7BE8A7F4-939B-B747-B69B-B221ACAC2874}"/>
              </a:ext>
            </a:extLst>
          </p:cNvPr>
          <p:cNvSpPr/>
          <p:nvPr/>
        </p:nvSpPr>
        <p:spPr>
          <a:xfrm>
            <a:off x="10083800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139B2285-1852-F141-89FC-7357388E1D33}"/>
              </a:ext>
            </a:extLst>
          </p:cNvPr>
          <p:cNvSpPr/>
          <p:nvPr/>
        </p:nvSpPr>
        <p:spPr>
          <a:xfrm>
            <a:off x="10083800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AB122D4-F853-844C-9170-24A4CEDA6A08}"/>
              </a:ext>
            </a:extLst>
          </p:cNvPr>
          <p:cNvSpPr/>
          <p:nvPr/>
        </p:nvSpPr>
        <p:spPr>
          <a:xfrm>
            <a:off x="10718800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C83B3266-9F32-4C44-AFE9-BC2942DEB723}"/>
              </a:ext>
            </a:extLst>
          </p:cNvPr>
          <p:cNvSpPr/>
          <p:nvPr/>
        </p:nvSpPr>
        <p:spPr>
          <a:xfrm>
            <a:off x="10718800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A5633266-910B-BD4F-A2D2-4FC2B5499F47}"/>
              </a:ext>
            </a:extLst>
          </p:cNvPr>
          <p:cNvSpPr/>
          <p:nvPr/>
        </p:nvSpPr>
        <p:spPr>
          <a:xfrm>
            <a:off x="10718800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D9EEE566-A3A1-934E-91E4-D330B2C742A6}"/>
              </a:ext>
            </a:extLst>
          </p:cNvPr>
          <p:cNvSpPr/>
          <p:nvPr/>
        </p:nvSpPr>
        <p:spPr>
          <a:xfrm>
            <a:off x="10718800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B65F2559-5DBB-A34D-9074-05F7E340434B}"/>
              </a:ext>
            </a:extLst>
          </p:cNvPr>
          <p:cNvSpPr/>
          <p:nvPr/>
        </p:nvSpPr>
        <p:spPr>
          <a:xfrm>
            <a:off x="10718800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2A9608EE-E209-AE4D-A6EC-1E0A9840D636}"/>
              </a:ext>
            </a:extLst>
          </p:cNvPr>
          <p:cNvSpPr/>
          <p:nvPr/>
        </p:nvSpPr>
        <p:spPr>
          <a:xfrm>
            <a:off x="11353800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289AAD57-CA15-1A47-822C-BB12ED82A479}"/>
              </a:ext>
            </a:extLst>
          </p:cNvPr>
          <p:cNvSpPr/>
          <p:nvPr/>
        </p:nvSpPr>
        <p:spPr>
          <a:xfrm>
            <a:off x="11353800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3E377789-3EED-0D4F-82E5-E6995D505E89}"/>
              </a:ext>
            </a:extLst>
          </p:cNvPr>
          <p:cNvSpPr/>
          <p:nvPr/>
        </p:nvSpPr>
        <p:spPr>
          <a:xfrm>
            <a:off x="11353800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0530F808-A1D7-6242-9091-5B4EC3FDBCCD}"/>
              </a:ext>
            </a:extLst>
          </p:cNvPr>
          <p:cNvSpPr/>
          <p:nvPr/>
        </p:nvSpPr>
        <p:spPr>
          <a:xfrm>
            <a:off x="11353800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02A3A866-9E12-BF4F-9ED3-C14409E97309}"/>
              </a:ext>
            </a:extLst>
          </p:cNvPr>
          <p:cNvSpPr/>
          <p:nvPr/>
        </p:nvSpPr>
        <p:spPr>
          <a:xfrm>
            <a:off x="11353800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xmlns="" id="{E26F6256-27E0-5849-A8EF-7D55ED8B4922}"/>
              </a:ext>
            </a:extLst>
          </p:cNvPr>
          <p:cNvCxnSpPr>
            <a:cxnSpLocks/>
          </p:cNvCxnSpPr>
          <p:nvPr/>
        </p:nvCxnSpPr>
        <p:spPr>
          <a:xfrm>
            <a:off x="9448800" y="5317230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xmlns="" id="{DDB6FFCC-77E2-1B4F-AAD4-B812BAA62B93}"/>
              </a:ext>
            </a:extLst>
          </p:cNvPr>
          <p:cNvCxnSpPr>
            <a:cxnSpLocks/>
          </p:cNvCxnSpPr>
          <p:nvPr/>
        </p:nvCxnSpPr>
        <p:spPr>
          <a:xfrm>
            <a:off x="9448800" y="4686373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6" name="Table 105">
            <a:extLst>
              <a:ext uri="{FF2B5EF4-FFF2-40B4-BE49-F238E27FC236}">
                <a16:creationId xmlns:a16="http://schemas.microsoft.com/office/drawing/2014/main" xmlns="" id="{B2B126F3-24AB-994C-80BC-774F8073DF99}"/>
              </a:ext>
            </a:extLst>
          </p:cNvPr>
          <p:cNvGraphicFramePr>
            <a:graphicFrameLocks noGrp="1"/>
          </p:cNvGraphicFramePr>
          <p:nvPr/>
        </p:nvGraphicFramePr>
        <p:xfrm>
          <a:off x="838200" y="2790482"/>
          <a:ext cx="7232373" cy="3749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408351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05751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36151181"/>
                  </a:ext>
                </a:extLst>
              </a:tr>
            </a:tbl>
          </a:graphicData>
        </a:graphic>
      </p:graphicFrame>
      <p:pic>
        <p:nvPicPr>
          <p:cNvPr id="62" name="Picture 61">
            <a:extLst>
              <a:ext uri="{FF2B5EF4-FFF2-40B4-BE49-F238E27FC236}">
                <a16:creationId xmlns:a16="http://schemas.microsoft.com/office/drawing/2014/main" xmlns="" id="{4D0DE75A-8654-DC4B-81ED-A9E75019F7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5640" y="6054470"/>
            <a:ext cx="435228" cy="45000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xmlns="" id="{517AD027-AF50-234A-8C46-92D227010A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13044" y="6054470"/>
            <a:ext cx="435228" cy="450000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xmlns="" id="{B3AB3FBF-07E7-8A41-8789-1B247C50E2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9956" y="6057009"/>
            <a:ext cx="435228" cy="450000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xmlns="" id="{6232A0C3-E4CA-234F-8EEF-CC13CE4E72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5184" y="6057009"/>
            <a:ext cx="435228" cy="450000"/>
          </a:xfrm>
          <a:prstGeom prst="rect">
            <a:avLst/>
          </a:prstGeom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xmlns="" id="{60E7C334-F41A-094D-958A-5B0004224F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0412" y="6057009"/>
            <a:ext cx="435228" cy="450000"/>
          </a:xfrm>
          <a:prstGeom prst="rect">
            <a:avLst/>
          </a:prstGeom>
        </p:spPr>
      </p:pic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xmlns="" id="{4BE88C28-063A-984A-8E2B-39259275BDE7}"/>
              </a:ext>
            </a:extLst>
          </p:cNvPr>
          <p:cNvCxnSpPr>
            <a:cxnSpLocks/>
          </p:cNvCxnSpPr>
          <p:nvPr/>
        </p:nvCxnSpPr>
        <p:spPr>
          <a:xfrm flipV="1">
            <a:off x="838200" y="5962281"/>
            <a:ext cx="7232373" cy="1364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Picture 58">
            <a:extLst>
              <a:ext uri="{FF2B5EF4-FFF2-40B4-BE49-F238E27FC236}">
                <a16:creationId xmlns:a16="http://schemas.microsoft.com/office/drawing/2014/main" xmlns="" id="{03BB7226-2E83-F949-90D8-FF0A06BB3A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3363" y="6043578"/>
            <a:ext cx="442046" cy="450000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xmlns="" id="{9CDAE451-9793-8045-B4D1-328440743F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33098" y="6042875"/>
            <a:ext cx="445337" cy="4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90518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2-digit numbers by 1-digit numbers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50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chart and counters to help you complete the calculation below: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4DB0AE0-E3FA-C64A-915A-1EE46D42A627}"/>
              </a:ext>
            </a:extLst>
          </p:cNvPr>
          <p:cNvSpPr/>
          <p:nvPr/>
        </p:nvSpPr>
        <p:spPr>
          <a:xfrm>
            <a:off x="8813800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511D412A-BD09-6442-A589-1D74DE181AE9}"/>
              </a:ext>
            </a:extLst>
          </p:cNvPr>
          <p:cNvSpPr/>
          <p:nvPr/>
        </p:nvSpPr>
        <p:spPr>
          <a:xfrm>
            <a:off x="8813800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6BE6904-B6A5-FB41-81CF-FE28A2DD41D2}"/>
              </a:ext>
            </a:extLst>
          </p:cNvPr>
          <p:cNvSpPr/>
          <p:nvPr/>
        </p:nvSpPr>
        <p:spPr>
          <a:xfrm>
            <a:off x="8813800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A8BA4DC2-9081-B84F-83BD-D071F7BD0673}"/>
              </a:ext>
            </a:extLst>
          </p:cNvPr>
          <p:cNvSpPr/>
          <p:nvPr/>
        </p:nvSpPr>
        <p:spPr>
          <a:xfrm>
            <a:off x="8813800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4B87E3A8-55BC-244F-AC7D-0FFD3A9E7020}"/>
              </a:ext>
            </a:extLst>
          </p:cNvPr>
          <p:cNvSpPr/>
          <p:nvPr/>
        </p:nvSpPr>
        <p:spPr>
          <a:xfrm>
            <a:off x="8813800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593DA9A9-1E9A-ED41-97AE-778D96C2103A}"/>
              </a:ext>
            </a:extLst>
          </p:cNvPr>
          <p:cNvSpPr/>
          <p:nvPr/>
        </p:nvSpPr>
        <p:spPr>
          <a:xfrm>
            <a:off x="9448800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D3CF20D3-8FA4-8C4C-A054-850E82E0E631}"/>
              </a:ext>
            </a:extLst>
          </p:cNvPr>
          <p:cNvSpPr/>
          <p:nvPr/>
        </p:nvSpPr>
        <p:spPr>
          <a:xfrm>
            <a:off x="9448800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0A155F16-D43B-9D42-8787-58C71A36E3F6}"/>
              </a:ext>
            </a:extLst>
          </p:cNvPr>
          <p:cNvSpPr/>
          <p:nvPr/>
        </p:nvSpPr>
        <p:spPr>
          <a:xfrm>
            <a:off x="9448800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B94E0B39-077D-4D46-86BA-E1447348DD2D}"/>
              </a:ext>
            </a:extLst>
          </p:cNvPr>
          <p:cNvSpPr/>
          <p:nvPr/>
        </p:nvSpPr>
        <p:spPr>
          <a:xfrm>
            <a:off x="9448800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4F0B6217-4A44-6548-9224-772F9B4F63B9}"/>
              </a:ext>
            </a:extLst>
          </p:cNvPr>
          <p:cNvSpPr/>
          <p:nvPr/>
        </p:nvSpPr>
        <p:spPr>
          <a:xfrm>
            <a:off x="9448800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88399BF7-80D8-E040-B8B3-BFFA93D7CBD4}"/>
              </a:ext>
            </a:extLst>
          </p:cNvPr>
          <p:cNvSpPr/>
          <p:nvPr/>
        </p:nvSpPr>
        <p:spPr>
          <a:xfrm>
            <a:off x="10083800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E4E7FC3E-20ED-BE4A-967C-4CDFD96E36FD}"/>
              </a:ext>
            </a:extLst>
          </p:cNvPr>
          <p:cNvSpPr/>
          <p:nvPr/>
        </p:nvSpPr>
        <p:spPr>
          <a:xfrm>
            <a:off x="10083800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6E1FA2D7-A352-4B49-B02D-C1D575D9B81D}"/>
              </a:ext>
            </a:extLst>
          </p:cNvPr>
          <p:cNvSpPr/>
          <p:nvPr/>
        </p:nvSpPr>
        <p:spPr>
          <a:xfrm>
            <a:off x="10083800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7BE8A7F4-939B-B747-B69B-B221ACAC2874}"/>
              </a:ext>
            </a:extLst>
          </p:cNvPr>
          <p:cNvSpPr/>
          <p:nvPr/>
        </p:nvSpPr>
        <p:spPr>
          <a:xfrm>
            <a:off x="10083800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139B2285-1852-F141-89FC-7357388E1D33}"/>
              </a:ext>
            </a:extLst>
          </p:cNvPr>
          <p:cNvSpPr/>
          <p:nvPr/>
        </p:nvSpPr>
        <p:spPr>
          <a:xfrm>
            <a:off x="10083800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AB122D4-F853-844C-9170-24A4CEDA6A08}"/>
              </a:ext>
            </a:extLst>
          </p:cNvPr>
          <p:cNvSpPr/>
          <p:nvPr/>
        </p:nvSpPr>
        <p:spPr>
          <a:xfrm>
            <a:off x="10718800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C83B3266-9F32-4C44-AFE9-BC2942DEB723}"/>
              </a:ext>
            </a:extLst>
          </p:cNvPr>
          <p:cNvSpPr/>
          <p:nvPr/>
        </p:nvSpPr>
        <p:spPr>
          <a:xfrm>
            <a:off x="10718800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A5633266-910B-BD4F-A2D2-4FC2B5499F47}"/>
              </a:ext>
            </a:extLst>
          </p:cNvPr>
          <p:cNvSpPr/>
          <p:nvPr/>
        </p:nvSpPr>
        <p:spPr>
          <a:xfrm>
            <a:off x="10718800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D9EEE566-A3A1-934E-91E4-D330B2C742A6}"/>
              </a:ext>
            </a:extLst>
          </p:cNvPr>
          <p:cNvSpPr/>
          <p:nvPr/>
        </p:nvSpPr>
        <p:spPr>
          <a:xfrm>
            <a:off x="10718800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B65F2559-5DBB-A34D-9074-05F7E340434B}"/>
              </a:ext>
            </a:extLst>
          </p:cNvPr>
          <p:cNvSpPr/>
          <p:nvPr/>
        </p:nvSpPr>
        <p:spPr>
          <a:xfrm>
            <a:off x="10718800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2A9608EE-E209-AE4D-A6EC-1E0A9840D636}"/>
              </a:ext>
            </a:extLst>
          </p:cNvPr>
          <p:cNvSpPr/>
          <p:nvPr/>
        </p:nvSpPr>
        <p:spPr>
          <a:xfrm>
            <a:off x="11353800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289AAD57-CA15-1A47-822C-BB12ED82A479}"/>
              </a:ext>
            </a:extLst>
          </p:cNvPr>
          <p:cNvSpPr/>
          <p:nvPr/>
        </p:nvSpPr>
        <p:spPr>
          <a:xfrm>
            <a:off x="11353800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3E377789-3EED-0D4F-82E5-E6995D505E89}"/>
              </a:ext>
            </a:extLst>
          </p:cNvPr>
          <p:cNvSpPr/>
          <p:nvPr/>
        </p:nvSpPr>
        <p:spPr>
          <a:xfrm>
            <a:off x="11353800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0530F808-A1D7-6242-9091-5B4EC3FDBCCD}"/>
              </a:ext>
            </a:extLst>
          </p:cNvPr>
          <p:cNvSpPr/>
          <p:nvPr/>
        </p:nvSpPr>
        <p:spPr>
          <a:xfrm>
            <a:off x="11353800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02A3A866-9E12-BF4F-9ED3-C14409E97309}"/>
              </a:ext>
            </a:extLst>
          </p:cNvPr>
          <p:cNvSpPr/>
          <p:nvPr/>
        </p:nvSpPr>
        <p:spPr>
          <a:xfrm>
            <a:off x="11353800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xmlns="" id="{E26F6256-27E0-5849-A8EF-7D55ED8B4922}"/>
              </a:ext>
            </a:extLst>
          </p:cNvPr>
          <p:cNvCxnSpPr>
            <a:cxnSpLocks/>
          </p:cNvCxnSpPr>
          <p:nvPr/>
        </p:nvCxnSpPr>
        <p:spPr>
          <a:xfrm>
            <a:off x="9448800" y="5317230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xmlns="" id="{DDB6FFCC-77E2-1B4F-AAD4-B812BAA62B93}"/>
              </a:ext>
            </a:extLst>
          </p:cNvPr>
          <p:cNvCxnSpPr>
            <a:cxnSpLocks/>
          </p:cNvCxnSpPr>
          <p:nvPr/>
        </p:nvCxnSpPr>
        <p:spPr>
          <a:xfrm>
            <a:off x="9448800" y="4686373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6" name="Table 105">
            <a:extLst>
              <a:ext uri="{FF2B5EF4-FFF2-40B4-BE49-F238E27FC236}">
                <a16:creationId xmlns:a16="http://schemas.microsoft.com/office/drawing/2014/main" xmlns="" id="{B2B126F3-24AB-994C-80BC-774F8073DF99}"/>
              </a:ext>
            </a:extLst>
          </p:cNvPr>
          <p:cNvGraphicFramePr>
            <a:graphicFrameLocks noGrp="1"/>
          </p:cNvGraphicFramePr>
          <p:nvPr/>
        </p:nvGraphicFramePr>
        <p:xfrm>
          <a:off x="838200" y="2790482"/>
          <a:ext cx="7232373" cy="3200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408351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05751236"/>
                  </a:ext>
                </a:extLst>
              </a:tr>
            </a:tbl>
          </a:graphicData>
        </a:graphic>
      </p:graphicFrame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xmlns="" id="{4BE88C28-063A-984A-8E2B-39259275BDE7}"/>
              </a:ext>
            </a:extLst>
          </p:cNvPr>
          <p:cNvCxnSpPr>
            <a:cxnSpLocks/>
          </p:cNvCxnSpPr>
          <p:nvPr/>
        </p:nvCxnSpPr>
        <p:spPr>
          <a:xfrm flipV="1">
            <a:off x="838200" y="5430017"/>
            <a:ext cx="7232373" cy="1364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388918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2-digit numbers by 1-digit numbers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50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chart and counters to help you complete the calculation below: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4DB0AE0-E3FA-C64A-915A-1EE46D42A627}"/>
              </a:ext>
            </a:extLst>
          </p:cNvPr>
          <p:cNvSpPr/>
          <p:nvPr/>
        </p:nvSpPr>
        <p:spPr>
          <a:xfrm>
            <a:off x="8813800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511D412A-BD09-6442-A589-1D74DE181AE9}"/>
              </a:ext>
            </a:extLst>
          </p:cNvPr>
          <p:cNvSpPr/>
          <p:nvPr/>
        </p:nvSpPr>
        <p:spPr>
          <a:xfrm>
            <a:off x="8813800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6BE6904-B6A5-FB41-81CF-FE28A2DD41D2}"/>
              </a:ext>
            </a:extLst>
          </p:cNvPr>
          <p:cNvSpPr/>
          <p:nvPr/>
        </p:nvSpPr>
        <p:spPr>
          <a:xfrm>
            <a:off x="8813800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A8BA4DC2-9081-B84F-83BD-D071F7BD0673}"/>
              </a:ext>
            </a:extLst>
          </p:cNvPr>
          <p:cNvSpPr/>
          <p:nvPr/>
        </p:nvSpPr>
        <p:spPr>
          <a:xfrm>
            <a:off x="8813800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4B87E3A8-55BC-244F-AC7D-0FFD3A9E7020}"/>
              </a:ext>
            </a:extLst>
          </p:cNvPr>
          <p:cNvSpPr/>
          <p:nvPr/>
        </p:nvSpPr>
        <p:spPr>
          <a:xfrm>
            <a:off x="8813800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593DA9A9-1E9A-ED41-97AE-778D96C2103A}"/>
              </a:ext>
            </a:extLst>
          </p:cNvPr>
          <p:cNvSpPr/>
          <p:nvPr/>
        </p:nvSpPr>
        <p:spPr>
          <a:xfrm>
            <a:off x="9448800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D3CF20D3-8FA4-8C4C-A054-850E82E0E631}"/>
              </a:ext>
            </a:extLst>
          </p:cNvPr>
          <p:cNvSpPr/>
          <p:nvPr/>
        </p:nvSpPr>
        <p:spPr>
          <a:xfrm>
            <a:off x="9448800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0A155F16-D43B-9D42-8787-58C71A36E3F6}"/>
              </a:ext>
            </a:extLst>
          </p:cNvPr>
          <p:cNvSpPr/>
          <p:nvPr/>
        </p:nvSpPr>
        <p:spPr>
          <a:xfrm>
            <a:off x="9448800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B94E0B39-077D-4D46-86BA-E1447348DD2D}"/>
              </a:ext>
            </a:extLst>
          </p:cNvPr>
          <p:cNvSpPr/>
          <p:nvPr/>
        </p:nvSpPr>
        <p:spPr>
          <a:xfrm>
            <a:off x="9448800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4F0B6217-4A44-6548-9224-772F9B4F63B9}"/>
              </a:ext>
            </a:extLst>
          </p:cNvPr>
          <p:cNvSpPr/>
          <p:nvPr/>
        </p:nvSpPr>
        <p:spPr>
          <a:xfrm>
            <a:off x="9448800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88399BF7-80D8-E040-B8B3-BFFA93D7CBD4}"/>
              </a:ext>
            </a:extLst>
          </p:cNvPr>
          <p:cNvSpPr/>
          <p:nvPr/>
        </p:nvSpPr>
        <p:spPr>
          <a:xfrm>
            <a:off x="10083800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E4E7FC3E-20ED-BE4A-967C-4CDFD96E36FD}"/>
              </a:ext>
            </a:extLst>
          </p:cNvPr>
          <p:cNvSpPr/>
          <p:nvPr/>
        </p:nvSpPr>
        <p:spPr>
          <a:xfrm>
            <a:off x="10083800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6E1FA2D7-A352-4B49-B02D-C1D575D9B81D}"/>
              </a:ext>
            </a:extLst>
          </p:cNvPr>
          <p:cNvSpPr/>
          <p:nvPr/>
        </p:nvSpPr>
        <p:spPr>
          <a:xfrm>
            <a:off x="10083800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7BE8A7F4-939B-B747-B69B-B221ACAC2874}"/>
              </a:ext>
            </a:extLst>
          </p:cNvPr>
          <p:cNvSpPr/>
          <p:nvPr/>
        </p:nvSpPr>
        <p:spPr>
          <a:xfrm>
            <a:off x="10083800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139B2285-1852-F141-89FC-7357388E1D33}"/>
              </a:ext>
            </a:extLst>
          </p:cNvPr>
          <p:cNvSpPr/>
          <p:nvPr/>
        </p:nvSpPr>
        <p:spPr>
          <a:xfrm>
            <a:off x="10083800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AB122D4-F853-844C-9170-24A4CEDA6A08}"/>
              </a:ext>
            </a:extLst>
          </p:cNvPr>
          <p:cNvSpPr/>
          <p:nvPr/>
        </p:nvSpPr>
        <p:spPr>
          <a:xfrm>
            <a:off x="10718800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C83B3266-9F32-4C44-AFE9-BC2942DEB723}"/>
              </a:ext>
            </a:extLst>
          </p:cNvPr>
          <p:cNvSpPr/>
          <p:nvPr/>
        </p:nvSpPr>
        <p:spPr>
          <a:xfrm>
            <a:off x="10718800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A5633266-910B-BD4F-A2D2-4FC2B5499F47}"/>
              </a:ext>
            </a:extLst>
          </p:cNvPr>
          <p:cNvSpPr/>
          <p:nvPr/>
        </p:nvSpPr>
        <p:spPr>
          <a:xfrm>
            <a:off x="10718800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D9EEE566-A3A1-934E-91E4-D330B2C742A6}"/>
              </a:ext>
            </a:extLst>
          </p:cNvPr>
          <p:cNvSpPr/>
          <p:nvPr/>
        </p:nvSpPr>
        <p:spPr>
          <a:xfrm>
            <a:off x="10718800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B65F2559-5DBB-A34D-9074-05F7E340434B}"/>
              </a:ext>
            </a:extLst>
          </p:cNvPr>
          <p:cNvSpPr/>
          <p:nvPr/>
        </p:nvSpPr>
        <p:spPr>
          <a:xfrm>
            <a:off x="10718800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2A9608EE-E209-AE4D-A6EC-1E0A9840D636}"/>
              </a:ext>
            </a:extLst>
          </p:cNvPr>
          <p:cNvSpPr/>
          <p:nvPr/>
        </p:nvSpPr>
        <p:spPr>
          <a:xfrm>
            <a:off x="11353800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289AAD57-CA15-1A47-822C-BB12ED82A479}"/>
              </a:ext>
            </a:extLst>
          </p:cNvPr>
          <p:cNvSpPr/>
          <p:nvPr/>
        </p:nvSpPr>
        <p:spPr>
          <a:xfrm>
            <a:off x="11353800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3E377789-3EED-0D4F-82E5-E6995D505E89}"/>
              </a:ext>
            </a:extLst>
          </p:cNvPr>
          <p:cNvSpPr/>
          <p:nvPr/>
        </p:nvSpPr>
        <p:spPr>
          <a:xfrm>
            <a:off x="11353800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0530F808-A1D7-6242-9091-5B4EC3FDBCCD}"/>
              </a:ext>
            </a:extLst>
          </p:cNvPr>
          <p:cNvSpPr/>
          <p:nvPr/>
        </p:nvSpPr>
        <p:spPr>
          <a:xfrm>
            <a:off x="11353800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02A3A866-9E12-BF4F-9ED3-C14409E97309}"/>
              </a:ext>
            </a:extLst>
          </p:cNvPr>
          <p:cNvSpPr/>
          <p:nvPr/>
        </p:nvSpPr>
        <p:spPr>
          <a:xfrm>
            <a:off x="11353800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xmlns="" id="{E26F6256-27E0-5849-A8EF-7D55ED8B4922}"/>
              </a:ext>
            </a:extLst>
          </p:cNvPr>
          <p:cNvCxnSpPr>
            <a:cxnSpLocks/>
          </p:cNvCxnSpPr>
          <p:nvPr/>
        </p:nvCxnSpPr>
        <p:spPr>
          <a:xfrm>
            <a:off x="9448800" y="5317230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xmlns="" id="{DDB6FFCC-77E2-1B4F-AAD4-B812BAA62B93}"/>
              </a:ext>
            </a:extLst>
          </p:cNvPr>
          <p:cNvCxnSpPr>
            <a:cxnSpLocks/>
          </p:cNvCxnSpPr>
          <p:nvPr/>
        </p:nvCxnSpPr>
        <p:spPr>
          <a:xfrm>
            <a:off x="9448800" y="4686373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6" name="Table 105">
            <a:extLst>
              <a:ext uri="{FF2B5EF4-FFF2-40B4-BE49-F238E27FC236}">
                <a16:creationId xmlns:a16="http://schemas.microsoft.com/office/drawing/2014/main" xmlns="" id="{B2B126F3-24AB-994C-80BC-774F8073DF99}"/>
              </a:ext>
            </a:extLst>
          </p:cNvPr>
          <p:cNvGraphicFramePr>
            <a:graphicFrameLocks noGrp="1"/>
          </p:cNvGraphicFramePr>
          <p:nvPr/>
        </p:nvGraphicFramePr>
        <p:xfrm>
          <a:off x="838200" y="2790482"/>
          <a:ext cx="7232373" cy="3200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408351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05751236"/>
                  </a:ext>
                </a:extLst>
              </a:tr>
            </a:tbl>
          </a:graphicData>
        </a:graphic>
      </p:graphicFrame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5661926A-FC7F-5644-9572-4F61DF2B2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3942" y="3282975"/>
            <a:ext cx="442046" cy="450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68DF8943-EB65-2247-AE77-C0B4DCFD4B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5179" y="3299064"/>
            <a:ext cx="435228" cy="4500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xmlns="" id="{DDC2D92E-E269-8642-98BC-2876F03CCE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2331" y="3282975"/>
            <a:ext cx="435228" cy="4500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xmlns="" id="{76B56163-8DAE-514A-B9D1-7CC39908EA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7658" y="3299064"/>
            <a:ext cx="435228" cy="4500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xmlns="" id="{12C5127B-6956-7646-AE7B-138D260A24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8753" y="3282975"/>
            <a:ext cx="435228" cy="4500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xmlns="" id="{681B85B7-C2BF-BD46-9639-2564D289E4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3942" y="3835482"/>
            <a:ext cx="442046" cy="4500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xmlns="" id="{4DFDAED4-3B9A-8949-9691-8B88312475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5179" y="3851571"/>
            <a:ext cx="435228" cy="45000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xmlns="" id="{F45A11C6-D5D7-754C-B494-1AF11E604F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2331" y="3835482"/>
            <a:ext cx="435228" cy="45000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xmlns="" id="{0AEEC3F1-1EE2-574C-AED6-259FB77E35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7658" y="3851571"/>
            <a:ext cx="435228" cy="45000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xmlns="" id="{EF8E1C1B-460E-EE42-84C5-F65FF9EF7F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8753" y="3835482"/>
            <a:ext cx="435228" cy="4500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xmlns="" id="{68379288-0C20-4243-B57B-7D1167BD9F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3942" y="4396299"/>
            <a:ext cx="442046" cy="45000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xmlns="" id="{7D05E631-4E11-4148-9339-DD34550F50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5179" y="4412388"/>
            <a:ext cx="435228" cy="450000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xmlns="" id="{0927CCA4-E16D-8D4B-BDA3-CB9ABCFE60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2331" y="4396299"/>
            <a:ext cx="435228" cy="450000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xmlns="" id="{0AAA933D-7956-9E4D-B52D-F62F7AE06D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7658" y="4412388"/>
            <a:ext cx="435228" cy="450000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xmlns="" id="{5C84FE66-D5FC-C642-BC74-24200DCF40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8753" y="4396299"/>
            <a:ext cx="435228" cy="45000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xmlns="" id="{7CE6F104-5D4A-B444-93EB-3469CD7452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3942" y="4948806"/>
            <a:ext cx="442046" cy="450000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xmlns="" id="{4D0DE75A-8654-DC4B-81ED-A9E75019F7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5179" y="4964895"/>
            <a:ext cx="435228" cy="450000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xmlns="" id="{E3643E3A-6CF1-2649-9D08-84FB92C7FC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2331" y="4948806"/>
            <a:ext cx="435228" cy="450000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xmlns="" id="{996F1BA6-D2BF-3040-82AD-6076A111B7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7658" y="4964895"/>
            <a:ext cx="435228" cy="45000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xmlns="" id="{517AD027-AF50-234A-8C46-92D227010A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8753" y="4948806"/>
            <a:ext cx="435228" cy="450000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xmlns="" id="{C2501735-331E-5749-BE58-6D3E2645EF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2238" y="3282975"/>
            <a:ext cx="442046" cy="45000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xmlns="" id="{BFCC9C5D-30B0-4E4D-BC27-FC9D981DD4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2238" y="3835482"/>
            <a:ext cx="442046" cy="450000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xmlns="" id="{06E0FA4B-DBC5-2E44-86B5-FCF622256D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2238" y="4396299"/>
            <a:ext cx="442046" cy="45000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xmlns="" id="{AF1D929D-64F9-8545-8FB8-7252BF931C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2238" y="4948806"/>
            <a:ext cx="442046" cy="450000"/>
          </a:xfrm>
          <a:prstGeom prst="rect">
            <a:avLst/>
          </a:prstGeom>
        </p:spPr>
      </p:pic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xmlns="" id="{4BE88C28-063A-984A-8E2B-39259275BDE7}"/>
              </a:ext>
            </a:extLst>
          </p:cNvPr>
          <p:cNvCxnSpPr>
            <a:cxnSpLocks/>
          </p:cNvCxnSpPr>
          <p:nvPr/>
        </p:nvCxnSpPr>
        <p:spPr>
          <a:xfrm flipV="1">
            <a:off x="838200" y="5430017"/>
            <a:ext cx="7232373" cy="1364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" name="Picture 70">
            <a:extLst>
              <a:ext uri="{FF2B5EF4-FFF2-40B4-BE49-F238E27FC236}">
                <a16:creationId xmlns:a16="http://schemas.microsoft.com/office/drawing/2014/main" xmlns="" id="{B1C27FB7-B236-9345-9B6F-1C0F02D8A5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1351" y="3282975"/>
            <a:ext cx="442046" cy="450000"/>
          </a:xfrm>
          <a:prstGeom prst="rect">
            <a:avLst/>
          </a:prstGeom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xmlns="" id="{90C2B81E-24EE-5840-8983-114632B8B3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1351" y="3835482"/>
            <a:ext cx="442046" cy="450000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xmlns="" id="{2EE13C86-5C64-A74B-B4CC-4DEF282C9C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1351" y="4396299"/>
            <a:ext cx="442046" cy="450000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xmlns="" id="{64E48DF2-2621-A140-B114-9F5CEBF898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1351" y="4948806"/>
            <a:ext cx="442046" cy="450000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xmlns="" id="{691BF1FF-7D04-D64C-8BF1-AC15F72A24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3942" y="5512532"/>
            <a:ext cx="442046" cy="450000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xmlns="" id="{56486F1E-7CC0-FA4B-B23E-1E3776F329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33098" y="5510603"/>
            <a:ext cx="445337" cy="4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031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1.85185E-6 L -0.00469 0.0831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4" y="41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1.85185E-6 L -0.02682 0.08495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1" y="42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2.96296E-6 L -0.04193 0.08079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6" y="40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-2.96296E-6 L -0.05638 0.08102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26" y="40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2.59259E-6 L 0.02578 0.15972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9" y="79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2.59259E-6 L 0.00521 0.16157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0" y="80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6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0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4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1.85185E-6 L -0.00143 0.0831 " pathEditMode="relative" rAng="0" ptsTypes="AA">
                                      <p:cBhvr>
                                        <p:cTn id="126" dur="2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" y="41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1.85185E-6 L -0.00365 0.0831 " pathEditMode="relative" rAng="0" ptsTypes="AA">
                                      <p:cBhvr>
                                        <p:cTn id="130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2" y="41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2-digit numbers by 1-digit numbers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50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chart and counters to help you complete the calculation below: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4DB0AE0-E3FA-C64A-915A-1EE46D42A627}"/>
              </a:ext>
            </a:extLst>
          </p:cNvPr>
          <p:cNvSpPr/>
          <p:nvPr/>
        </p:nvSpPr>
        <p:spPr>
          <a:xfrm>
            <a:off x="8813800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511D412A-BD09-6442-A589-1D74DE181AE9}"/>
              </a:ext>
            </a:extLst>
          </p:cNvPr>
          <p:cNvSpPr/>
          <p:nvPr/>
        </p:nvSpPr>
        <p:spPr>
          <a:xfrm>
            <a:off x="8813800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6BE6904-B6A5-FB41-81CF-FE28A2DD41D2}"/>
              </a:ext>
            </a:extLst>
          </p:cNvPr>
          <p:cNvSpPr/>
          <p:nvPr/>
        </p:nvSpPr>
        <p:spPr>
          <a:xfrm>
            <a:off x="8813800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A8BA4DC2-9081-B84F-83BD-D071F7BD0673}"/>
              </a:ext>
            </a:extLst>
          </p:cNvPr>
          <p:cNvSpPr/>
          <p:nvPr/>
        </p:nvSpPr>
        <p:spPr>
          <a:xfrm>
            <a:off x="8813800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4B87E3A8-55BC-244F-AC7D-0FFD3A9E7020}"/>
              </a:ext>
            </a:extLst>
          </p:cNvPr>
          <p:cNvSpPr/>
          <p:nvPr/>
        </p:nvSpPr>
        <p:spPr>
          <a:xfrm>
            <a:off x="8813800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593DA9A9-1E9A-ED41-97AE-778D96C2103A}"/>
              </a:ext>
            </a:extLst>
          </p:cNvPr>
          <p:cNvSpPr/>
          <p:nvPr/>
        </p:nvSpPr>
        <p:spPr>
          <a:xfrm>
            <a:off x="9448800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D3CF20D3-8FA4-8C4C-A054-850E82E0E631}"/>
              </a:ext>
            </a:extLst>
          </p:cNvPr>
          <p:cNvSpPr/>
          <p:nvPr/>
        </p:nvSpPr>
        <p:spPr>
          <a:xfrm>
            <a:off x="9448800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0A155F16-D43B-9D42-8787-58C71A36E3F6}"/>
              </a:ext>
            </a:extLst>
          </p:cNvPr>
          <p:cNvSpPr/>
          <p:nvPr/>
        </p:nvSpPr>
        <p:spPr>
          <a:xfrm>
            <a:off x="9448800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B94E0B39-077D-4D46-86BA-E1447348DD2D}"/>
              </a:ext>
            </a:extLst>
          </p:cNvPr>
          <p:cNvSpPr/>
          <p:nvPr/>
        </p:nvSpPr>
        <p:spPr>
          <a:xfrm>
            <a:off x="9448800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4F0B6217-4A44-6548-9224-772F9B4F63B9}"/>
              </a:ext>
            </a:extLst>
          </p:cNvPr>
          <p:cNvSpPr/>
          <p:nvPr/>
        </p:nvSpPr>
        <p:spPr>
          <a:xfrm>
            <a:off x="9448800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88399BF7-80D8-E040-B8B3-BFFA93D7CBD4}"/>
              </a:ext>
            </a:extLst>
          </p:cNvPr>
          <p:cNvSpPr/>
          <p:nvPr/>
        </p:nvSpPr>
        <p:spPr>
          <a:xfrm>
            <a:off x="10083800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E4E7FC3E-20ED-BE4A-967C-4CDFD96E36FD}"/>
              </a:ext>
            </a:extLst>
          </p:cNvPr>
          <p:cNvSpPr/>
          <p:nvPr/>
        </p:nvSpPr>
        <p:spPr>
          <a:xfrm>
            <a:off x="10083800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6E1FA2D7-A352-4B49-B02D-C1D575D9B81D}"/>
              </a:ext>
            </a:extLst>
          </p:cNvPr>
          <p:cNvSpPr/>
          <p:nvPr/>
        </p:nvSpPr>
        <p:spPr>
          <a:xfrm>
            <a:off x="10083800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7BE8A7F4-939B-B747-B69B-B221ACAC2874}"/>
              </a:ext>
            </a:extLst>
          </p:cNvPr>
          <p:cNvSpPr/>
          <p:nvPr/>
        </p:nvSpPr>
        <p:spPr>
          <a:xfrm>
            <a:off x="10083800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139B2285-1852-F141-89FC-7357388E1D33}"/>
              </a:ext>
            </a:extLst>
          </p:cNvPr>
          <p:cNvSpPr/>
          <p:nvPr/>
        </p:nvSpPr>
        <p:spPr>
          <a:xfrm>
            <a:off x="10083800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AB122D4-F853-844C-9170-24A4CEDA6A08}"/>
              </a:ext>
            </a:extLst>
          </p:cNvPr>
          <p:cNvSpPr/>
          <p:nvPr/>
        </p:nvSpPr>
        <p:spPr>
          <a:xfrm>
            <a:off x="10718800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C83B3266-9F32-4C44-AFE9-BC2942DEB723}"/>
              </a:ext>
            </a:extLst>
          </p:cNvPr>
          <p:cNvSpPr/>
          <p:nvPr/>
        </p:nvSpPr>
        <p:spPr>
          <a:xfrm>
            <a:off x="10718800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A5633266-910B-BD4F-A2D2-4FC2B5499F47}"/>
              </a:ext>
            </a:extLst>
          </p:cNvPr>
          <p:cNvSpPr/>
          <p:nvPr/>
        </p:nvSpPr>
        <p:spPr>
          <a:xfrm>
            <a:off x="10718800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D9EEE566-A3A1-934E-91E4-D330B2C742A6}"/>
              </a:ext>
            </a:extLst>
          </p:cNvPr>
          <p:cNvSpPr/>
          <p:nvPr/>
        </p:nvSpPr>
        <p:spPr>
          <a:xfrm>
            <a:off x="10718800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6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B65F2559-5DBB-A34D-9074-05F7E340434B}"/>
              </a:ext>
            </a:extLst>
          </p:cNvPr>
          <p:cNvSpPr/>
          <p:nvPr/>
        </p:nvSpPr>
        <p:spPr>
          <a:xfrm>
            <a:off x="10718800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2A9608EE-E209-AE4D-A6EC-1E0A9840D636}"/>
              </a:ext>
            </a:extLst>
          </p:cNvPr>
          <p:cNvSpPr/>
          <p:nvPr/>
        </p:nvSpPr>
        <p:spPr>
          <a:xfrm>
            <a:off x="11353800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289AAD57-CA15-1A47-822C-BB12ED82A479}"/>
              </a:ext>
            </a:extLst>
          </p:cNvPr>
          <p:cNvSpPr/>
          <p:nvPr/>
        </p:nvSpPr>
        <p:spPr>
          <a:xfrm>
            <a:off x="11353800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3E377789-3EED-0D4F-82E5-E6995D505E89}"/>
              </a:ext>
            </a:extLst>
          </p:cNvPr>
          <p:cNvSpPr/>
          <p:nvPr/>
        </p:nvSpPr>
        <p:spPr>
          <a:xfrm>
            <a:off x="11353800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0530F808-A1D7-6242-9091-5B4EC3FDBCCD}"/>
              </a:ext>
            </a:extLst>
          </p:cNvPr>
          <p:cNvSpPr/>
          <p:nvPr/>
        </p:nvSpPr>
        <p:spPr>
          <a:xfrm>
            <a:off x="11353800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02A3A866-9E12-BF4F-9ED3-C14409E97309}"/>
              </a:ext>
            </a:extLst>
          </p:cNvPr>
          <p:cNvSpPr/>
          <p:nvPr/>
        </p:nvSpPr>
        <p:spPr>
          <a:xfrm>
            <a:off x="11353800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xmlns="" id="{E26F6256-27E0-5849-A8EF-7D55ED8B4922}"/>
              </a:ext>
            </a:extLst>
          </p:cNvPr>
          <p:cNvCxnSpPr>
            <a:cxnSpLocks/>
          </p:cNvCxnSpPr>
          <p:nvPr/>
        </p:nvCxnSpPr>
        <p:spPr>
          <a:xfrm>
            <a:off x="9448800" y="5317230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xmlns="" id="{DDB6FFCC-77E2-1B4F-AAD4-B812BAA62B93}"/>
              </a:ext>
            </a:extLst>
          </p:cNvPr>
          <p:cNvCxnSpPr>
            <a:cxnSpLocks/>
          </p:cNvCxnSpPr>
          <p:nvPr/>
        </p:nvCxnSpPr>
        <p:spPr>
          <a:xfrm>
            <a:off x="9448800" y="4686373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6" name="Table 105">
            <a:extLst>
              <a:ext uri="{FF2B5EF4-FFF2-40B4-BE49-F238E27FC236}">
                <a16:creationId xmlns:a16="http://schemas.microsoft.com/office/drawing/2014/main" xmlns="" id="{B2B126F3-24AB-994C-80BC-774F8073DF99}"/>
              </a:ext>
            </a:extLst>
          </p:cNvPr>
          <p:cNvGraphicFramePr>
            <a:graphicFrameLocks noGrp="1"/>
          </p:cNvGraphicFramePr>
          <p:nvPr/>
        </p:nvGraphicFramePr>
        <p:xfrm>
          <a:off x="838200" y="2790482"/>
          <a:ext cx="7232373" cy="3200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408351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05751236"/>
                  </a:ext>
                </a:extLst>
              </a:tr>
            </a:tbl>
          </a:graphicData>
        </a:graphic>
      </p:graphicFrame>
      <p:pic>
        <p:nvPicPr>
          <p:cNvPr id="61" name="Picture 60">
            <a:extLst>
              <a:ext uri="{FF2B5EF4-FFF2-40B4-BE49-F238E27FC236}">
                <a16:creationId xmlns:a16="http://schemas.microsoft.com/office/drawing/2014/main" xmlns="" id="{7CE6F104-5D4A-B444-93EB-3469CD7452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3942" y="5514930"/>
            <a:ext cx="442046" cy="45000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xmlns="" id="{AF1D929D-64F9-8545-8FB8-7252BF931C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2238" y="5514930"/>
            <a:ext cx="442046" cy="450000"/>
          </a:xfrm>
          <a:prstGeom prst="rect">
            <a:avLst/>
          </a:prstGeom>
        </p:spPr>
      </p:pic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xmlns="" id="{4BE88C28-063A-984A-8E2B-39259275BDE7}"/>
              </a:ext>
            </a:extLst>
          </p:cNvPr>
          <p:cNvCxnSpPr>
            <a:cxnSpLocks/>
          </p:cNvCxnSpPr>
          <p:nvPr/>
        </p:nvCxnSpPr>
        <p:spPr>
          <a:xfrm flipV="1">
            <a:off x="838200" y="5430017"/>
            <a:ext cx="7232373" cy="1364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4" name="Picture 73">
            <a:extLst>
              <a:ext uri="{FF2B5EF4-FFF2-40B4-BE49-F238E27FC236}">
                <a16:creationId xmlns:a16="http://schemas.microsoft.com/office/drawing/2014/main" xmlns="" id="{64E48DF2-2621-A140-B114-9F5CEBF898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1351" y="5514930"/>
            <a:ext cx="442046" cy="450000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xmlns="" id="{43A6CB16-CE1C-1C41-941E-42A96DF02F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33098" y="5510609"/>
            <a:ext cx="445337" cy="450000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xmlns="" id="{0A7B70F3-5A8A-BB49-89A8-2F5C6F315D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27071" y="5501313"/>
            <a:ext cx="435228" cy="450000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xmlns="" id="{38028DDD-B9CC-9945-BDA2-FC07036D9D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65035" y="5496961"/>
            <a:ext cx="435228" cy="450000"/>
          </a:xfrm>
          <a:prstGeom prst="rect">
            <a:avLst/>
          </a:prstGeom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xmlns="" id="{AA05C821-D839-9943-9FDE-D3AE03D818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17864" y="5500994"/>
            <a:ext cx="435228" cy="450000"/>
          </a:xfrm>
          <a:prstGeom prst="rect">
            <a:avLst/>
          </a:prstGeom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xmlns="" id="{6ACF87F6-F90A-484F-982C-10A09D92CB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41408" y="5497449"/>
            <a:ext cx="435228" cy="450000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xmlns="" id="{9D52E6F8-8646-2B4A-A9FB-18AB5ABB69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21149" y="5510741"/>
            <a:ext cx="435228" cy="450000"/>
          </a:xfrm>
          <a:prstGeom prst="rect">
            <a:avLst/>
          </a:prstGeom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xmlns="" id="{7F1CA986-B940-4A42-B483-8EE58FB562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35557" y="5510741"/>
            <a:ext cx="435228" cy="4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56574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2-digit numbers by 1-digit numbers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50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2: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chart and counters to help you complete the calculations below: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4DB0AE0-E3FA-C64A-915A-1EE46D42A627}"/>
              </a:ext>
            </a:extLst>
          </p:cNvPr>
          <p:cNvSpPr/>
          <p:nvPr/>
        </p:nvSpPr>
        <p:spPr>
          <a:xfrm>
            <a:off x="8813800" y="2989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511D412A-BD09-6442-A589-1D74DE181AE9}"/>
              </a:ext>
            </a:extLst>
          </p:cNvPr>
          <p:cNvSpPr/>
          <p:nvPr/>
        </p:nvSpPr>
        <p:spPr>
          <a:xfrm>
            <a:off x="8813800" y="3624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6BE6904-B6A5-FB41-81CF-FE28A2DD41D2}"/>
              </a:ext>
            </a:extLst>
          </p:cNvPr>
          <p:cNvSpPr/>
          <p:nvPr/>
        </p:nvSpPr>
        <p:spPr>
          <a:xfrm>
            <a:off x="8813800" y="4259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A8BA4DC2-9081-B84F-83BD-D071F7BD0673}"/>
              </a:ext>
            </a:extLst>
          </p:cNvPr>
          <p:cNvSpPr/>
          <p:nvPr/>
        </p:nvSpPr>
        <p:spPr>
          <a:xfrm>
            <a:off x="8813800" y="4894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4B87E3A8-55BC-244F-AC7D-0FFD3A9E7020}"/>
              </a:ext>
            </a:extLst>
          </p:cNvPr>
          <p:cNvSpPr/>
          <p:nvPr/>
        </p:nvSpPr>
        <p:spPr>
          <a:xfrm>
            <a:off x="8813800" y="552871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593DA9A9-1E9A-ED41-97AE-778D96C2103A}"/>
              </a:ext>
            </a:extLst>
          </p:cNvPr>
          <p:cNvSpPr/>
          <p:nvPr/>
        </p:nvSpPr>
        <p:spPr>
          <a:xfrm>
            <a:off x="9448800" y="2989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D3CF20D3-8FA4-8C4C-A054-850E82E0E631}"/>
              </a:ext>
            </a:extLst>
          </p:cNvPr>
          <p:cNvSpPr/>
          <p:nvPr/>
        </p:nvSpPr>
        <p:spPr>
          <a:xfrm>
            <a:off x="9448800" y="3624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0A155F16-D43B-9D42-8787-58C71A36E3F6}"/>
              </a:ext>
            </a:extLst>
          </p:cNvPr>
          <p:cNvSpPr/>
          <p:nvPr/>
        </p:nvSpPr>
        <p:spPr>
          <a:xfrm>
            <a:off x="9448800" y="4259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B94E0B39-077D-4D46-86BA-E1447348DD2D}"/>
              </a:ext>
            </a:extLst>
          </p:cNvPr>
          <p:cNvSpPr/>
          <p:nvPr/>
        </p:nvSpPr>
        <p:spPr>
          <a:xfrm>
            <a:off x="9448800" y="4894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4F0B6217-4A44-6548-9224-772F9B4F63B9}"/>
              </a:ext>
            </a:extLst>
          </p:cNvPr>
          <p:cNvSpPr/>
          <p:nvPr/>
        </p:nvSpPr>
        <p:spPr>
          <a:xfrm>
            <a:off x="9448800" y="552871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88399BF7-80D8-E040-B8B3-BFFA93D7CBD4}"/>
              </a:ext>
            </a:extLst>
          </p:cNvPr>
          <p:cNvSpPr/>
          <p:nvPr/>
        </p:nvSpPr>
        <p:spPr>
          <a:xfrm>
            <a:off x="10083800" y="2989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E4E7FC3E-20ED-BE4A-967C-4CDFD96E36FD}"/>
              </a:ext>
            </a:extLst>
          </p:cNvPr>
          <p:cNvSpPr/>
          <p:nvPr/>
        </p:nvSpPr>
        <p:spPr>
          <a:xfrm>
            <a:off x="10083800" y="3624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7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6E1FA2D7-A352-4B49-B02D-C1D575D9B81D}"/>
              </a:ext>
            </a:extLst>
          </p:cNvPr>
          <p:cNvSpPr/>
          <p:nvPr/>
        </p:nvSpPr>
        <p:spPr>
          <a:xfrm>
            <a:off x="10083800" y="4259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7BE8A7F4-939B-B747-B69B-B221ACAC2874}"/>
              </a:ext>
            </a:extLst>
          </p:cNvPr>
          <p:cNvSpPr/>
          <p:nvPr/>
        </p:nvSpPr>
        <p:spPr>
          <a:xfrm>
            <a:off x="10083800" y="4894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8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139B2285-1852-F141-89FC-7357388E1D33}"/>
              </a:ext>
            </a:extLst>
          </p:cNvPr>
          <p:cNvSpPr/>
          <p:nvPr/>
        </p:nvSpPr>
        <p:spPr>
          <a:xfrm>
            <a:off x="10083800" y="552871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AB122D4-F853-844C-9170-24A4CEDA6A08}"/>
              </a:ext>
            </a:extLst>
          </p:cNvPr>
          <p:cNvSpPr/>
          <p:nvPr/>
        </p:nvSpPr>
        <p:spPr>
          <a:xfrm>
            <a:off x="10718800" y="2989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C83B3266-9F32-4C44-AFE9-BC2942DEB723}"/>
              </a:ext>
            </a:extLst>
          </p:cNvPr>
          <p:cNvSpPr/>
          <p:nvPr/>
        </p:nvSpPr>
        <p:spPr>
          <a:xfrm>
            <a:off x="10718800" y="3624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6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A5633266-910B-BD4F-A2D2-4FC2B5499F47}"/>
              </a:ext>
            </a:extLst>
          </p:cNvPr>
          <p:cNvSpPr/>
          <p:nvPr/>
        </p:nvSpPr>
        <p:spPr>
          <a:xfrm>
            <a:off x="10718800" y="4259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D9EEE566-A3A1-934E-91E4-D330B2C742A6}"/>
              </a:ext>
            </a:extLst>
          </p:cNvPr>
          <p:cNvSpPr/>
          <p:nvPr/>
        </p:nvSpPr>
        <p:spPr>
          <a:xfrm>
            <a:off x="10718800" y="4894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B65F2559-5DBB-A34D-9074-05F7E340434B}"/>
              </a:ext>
            </a:extLst>
          </p:cNvPr>
          <p:cNvSpPr/>
          <p:nvPr/>
        </p:nvSpPr>
        <p:spPr>
          <a:xfrm>
            <a:off x="10718800" y="552871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2A9608EE-E209-AE4D-A6EC-1E0A9840D636}"/>
              </a:ext>
            </a:extLst>
          </p:cNvPr>
          <p:cNvSpPr/>
          <p:nvPr/>
        </p:nvSpPr>
        <p:spPr>
          <a:xfrm>
            <a:off x="11353800" y="2989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289AAD57-CA15-1A47-822C-BB12ED82A479}"/>
              </a:ext>
            </a:extLst>
          </p:cNvPr>
          <p:cNvSpPr/>
          <p:nvPr/>
        </p:nvSpPr>
        <p:spPr>
          <a:xfrm>
            <a:off x="11353800" y="3624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3E377789-3EED-0D4F-82E5-E6995D505E89}"/>
              </a:ext>
            </a:extLst>
          </p:cNvPr>
          <p:cNvSpPr/>
          <p:nvPr/>
        </p:nvSpPr>
        <p:spPr>
          <a:xfrm>
            <a:off x="11353800" y="4259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0530F808-A1D7-6242-9091-5B4EC3FDBCCD}"/>
              </a:ext>
            </a:extLst>
          </p:cNvPr>
          <p:cNvSpPr/>
          <p:nvPr/>
        </p:nvSpPr>
        <p:spPr>
          <a:xfrm>
            <a:off x="11353800" y="4894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02A3A866-9E12-BF4F-9ED3-C14409E97309}"/>
              </a:ext>
            </a:extLst>
          </p:cNvPr>
          <p:cNvSpPr/>
          <p:nvPr/>
        </p:nvSpPr>
        <p:spPr>
          <a:xfrm>
            <a:off x="11353800" y="552871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chemeClr val="bg1"/>
              </a:solidFill>
              <a:latin typeface="OpenDyslexicAlta" pitchFamily="2" charset="77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xmlns="" id="{E26F6256-27E0-5849-A8EF-7D55ED8B4922}"/>
              </a:ext>
            </a:extLst>
          </p:cNvPr>
          <p:cNvCxnSpPr>
            <a:cxnSpLocks/>
          </p:cNvCxnSpPr>
          <p:nvPr/>
        </p:nvCxnSpPr>
        <p:spPr>
          <a:xfrm>
            <a:off x="9448800" y="5516011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xmlns="" id="{DDB6FFCC-77E2-1B4F-AAD4-B812BAA62B93}"/>
              </a:ext>
            </a:extLst>
          </p:cNvPr>
          <p:cNvCxnSpPr>
            <a:cxnSpLocks/>
          </p:cNvCxnSpPr>
          <p:nvPr/>
        </p:nvCxnSpPr>
        <p:spPr>
          <a:xfrm>
            <a:off x="9448800" y="4885154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5BB82E18-5C2F-1C41-8849-999B3C8E3055}"/>
              </a:ext>
            </a:extLst>
          </p:cNvPr>
          <p:cNvSpPr/>
          <p:nvPr/>
        </p:nvSpPr>
        <p:spPr>
          <a:xfrm>
            <a:off x="381000" y="2976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FFDB94AB-2010-7042-A897-93DCCF257D89}"/>
              </a:ext>
            </a:extLst>
          </p:cNvPr>
          <p:cNvSpPr/>
          <p:nvPr/>
        </p:nvSpPr>
        <p:spPr>
          <a:xfrm>
            <a:off x="381000" y="3611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xmlns="" id="{88CA63F2-B4FB-E448-B5A2-427925DBA0B2}"/>
              </a:ext>
            </a:extLst>
          </p:cNvPr>
          <p:cNvSpPr/>
          <p:nvPr/>
        </p:nvSpPr>
        <p:spPr>
          <a:xfrm>
            <a:off x="381000" y="4246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xmlns="" id="{E5E0C20D-57EA-8749-886B-2D65FA59BD31}"/>
              </a:ext>
            </a:extLst>
          </p:cNvPr>
          <p:cNvSpPr/>
          <p:nvPr/>
        </p:nvSpPr>
        <p:spPr>
          <a:xfrm>
            <a:off x="381000" y="4881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xmlns="" id="{C4C0883E-8633-AC4A-89CE-CAE29FF1A819}"/>
              </a:ext>
            </a:extLst>
          </p:cNvPr>
          <p:cNvSpPr/>
          <p:nvPr/>
        </p:nvSpPr>
        <p:spPr>
          <a:xfrm>
            <a:off x="381000" y="551601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xmlns="" id="{F7FEF45E-B762-8E4F-B85D-C6FBDC2F9CF2}"/>
              </a:ext>
            </a:extLst>
          </p:cNvPr>
          <p:cNvSpPr/>
          <p:nvPr/>
        </p:nvSpPr>
        <p:spPr>
          <a:xfrm>
            <a:off x="1016000" y="2976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xmlns="" id="{EA4F77C3-75D8-0D46-BFE6-055A3E265188}"/>
              </a:ext>
            </a:extLst>
          </p:cNvPr>
          <p:cNvSpPr/>
          <p:nvPr/>
        </p:nvSpPr>
        <p:spPr>
          <a:xfrm>
            <a:off x="1016000" y="3611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xmlns="" id="{51F5B667-E797-8F49-99F3-A0B4BF4372F3}"/>
              </a:ext>
            </a:extLst>
          </p:cNvPr>
          <p:cNvSpPr/>
          <p:nvPr/>
        </p:nvSpPr>
        <p:spPr>
          <a:xfrm>
            <a:off x="1016000" y="4246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xmlns="" id="{A65CE27C-6646-9C45-AFB2-E84A50532378}"/>
              </a:ext>
            </a:extLst>
          </p:cNvPr>
          <p:cNvSpPr/>
          <p:nvPr/>
        </p:nvSpPr>
        <p:spPr>
          <a:xfrm>
            <a:off x="1016000" y="4881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xmlns="" id="{B97F9914-B706-F74F-BE6B-81271FE1674E}"/>
              </a:ext>
            </a:extLst>
          </p:cNvPr>
          <p:cNvSpPr/>
          <p:nvPr/>
        </p:nvSpPr>
        <p:spPr>
          <a:xfrm>
            <a:off x="1016000" y="551601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xmlns="" id="{28199D44-224F-134F-A2C7-C4CE5565258E}"/>
              </a:ext>
            </a:extLst>
          </p:cNvPr>
          <p:cNvSpPr/>
          <p:nvPr/>
        </p:nvSpPr>
        <p:spPr>
          <a:xfrm>
            <a:off x="1651000" y="2976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xmlns="" id="{C197F005-B3EF-6B42-8BCC-3395294FFB2F}"/>
              </a:ext>
            </a:extLst>
          </p:cNvPr>
          <p:cNvSpPr/>
          <p:nvPr/>
        </p:nvSpPr>
        <p:spPr>
          <a:xfrm>
            <a:off x="1651000" y="3611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xmlns="" id="{A4CD0D33-3F2E-164D-98C1-A2A4611C9A85}"/>
              </a:ext>
            </a:extLst>
          </p:cNvPr>
          <p:cNvSpPr/>
          <p:nvPr/>
        </p:nvSpPr>
        <p:spPr>
          <a:xfrm>
            <a:off x="1651000" y="4246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xmlns="" id="{D6820809-51D3-A842-8BB3-51E0F4980B55}"/>
              </a:ext>
            </a:extLst>
          </p:cNvPr>
          <p:cNvSpPr/>
          <p:nvPr/>
        </p:nvSpPr>
        <p:spPr>
          <a:xfrm>
            <a:off x="1651000" y="4881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xmlns="" id="{E2F70B79-523E-AB4F-B10F-1E9D0226F550}"/>
              </a:ext>
            </a:extLst>
          </p:cNvPr>
          <p:cNvSpPr/>
          <p:nvPr/>
        </p:nvSpPr>
        <p:spPr>
          <a:xfrm>
            <a:off x="1651000" y="551601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xmlns="" id="{F97A7131-49A4-CE4D-B543-79C6B50896B9}"/>
              </a:ext>
            </a:extLst>
          </p:cNvPr>
          <p:cNvSpPr/>
          <p:nvPr/>
        </p:nvSpPr>
        <p:spPr>
          <a:xfrm>
            <a:off x="2286000" y="2976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xmlns="" id="{F6AA2825-488E-5749-91F3-13D327086FB0}"/>
              </a:ext>
            </a:extLst>
          </p:cNvPr>
          <p:cNvSpPr/>
          <p:nvPr/>
        </p:nvSpPr>
        <p:spPr>
          <a:xfrm>
            <a:off x="2286000" y="3611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7</a:t>
            </a: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xmlns="" id="{CF40BBF8-4CDD-C04B-B763-72E2D484A1A0}"/>
              </a:ext>
            </a:extLst>
          </p:cNvPr>
          <p:cNvSpPr/>
          <p:nvPr/>
        </p:nvSpPr>
        <p:spPr>
          <a:xfrm>
            <a:off x="2286000" y="4246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xmlns="" id="{2E990DBC-EF77-CE40-B8C8-6DE17C9D2D23}"/>
              </a:ext>
            </a:extLst>
          </p:cNvPr>
          <p:cNvSpPr/>
          <p:nvPr/>
        </p:nvSpPr>
        <p:spPr>
          <a:xfrm>
            <a:off x="2286000" y="4881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xmlns="" id="{EA68608E-4FBB-0346-8B2B-3038CB9CE689}"/>
              </a:ext>
            </a:extLst>
          </p:cNvPr>
          <p:cNvSpPr/>
          <p:nvPr/>
        </p:nvSpPr>
        <p:spPr>
          <a:xfrm>
            <a:off x="2286000" y="551601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xmlns="" id="{02BFA813-7934-3242-95A6-5D041431411C}"/>
              </a:ext>
            </a:extLst>
          </p:cNvPr>
          <p:cNvSpPr/>
          <p:nvPr/>
        </p:nvSpPr>
        <p:spPr>
          <a:xfrm>
            <a:off x="2921000" y="2976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xmlns="" id="{1839855A-414F-9A4C-85BC-8D998804ACAA}"/>
              </a:ext>
            </a:extLst>
          </p:cNvPr>
          <p:cNvSpPr/>
          <p:nvPr/>
        </p:nvSpPr>
        <p:spPr>
          <a:xfrm>
            <a:off x="2921000" y="3611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xmlns="" id="{4DEE9D1A-DC5D-1848-85EF-4E001205E71B}"/>
              </a:ext>
            </a:extLst>
          </p:cNvPr>
          <p:cNvSpPr/>
          <p:nvPr/>
        </p:nvSpPr>
        <p:spPr>
          <a:xfrm>
            <a:off x="2921000" y="4246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xmlns="" id="{BB642B68-C1EC-A449-8901-267319F1E268}"/>
              </a:ext>
            </a:extLst>
          </p:cNvPr>
          <p:cNvSpPr/>
          <p:nvPr/>
        </p:nvSpPr>
        <p:spPr>
          <a:xfrm>
            <a:off x="2921000" y="4881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xmlns="" id="{8113F6CE-8DA0-1F47-A0AB-988C9B7E0B9D}"/>
              </a:ext>
            </a:extLst>
          </p:cNvPr>
          <p:cNvSpPr/>
          <p:nvPr/>
        </p:nvSpPr>
        <p:spPr>
          <a:xfrm>
            <a:off x="2921000" y="551601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chemeClr val="bg1"/>
              </a:solidFill>
              <a:latin typeface="OpenDyslexicAlta" pitchFamily="2" charset="77"/>
            </a:endParaRPr>
          </a:p>
        </p:txBody>
      </p: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xmlns="" id="{ED19739B-D5E3-C744-AD8C-ACE5A2729DD0}"/>
              </a:ext>
            </a:extLst>
          </p:cNvPr>
          <p:cNvCxnSpPr>
            <a:cxnSpLocks/>
          </p:cNvCxnSpPr>
          <p:nvPr/>
        </p:nvCxnSpPr>
        <p:spPr>
          <a:xfrm>
            <a:off x="1016000" y="5503311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xmlns="" id="{8305C025-ECF5-B049-B5D1-2DA9703521E4}"/>
              </a:ext>
            </a:extLst>
          </p:cNvPr>
          <p:cNvCxnSpPr>
            <a:cxnSpLocks/>
          </p:cNvCxnSpPr>
          <p:nvPr/>
        </p:nvCxnSpPr>
        <p:spPr>
          <a:xfrm>
            <a:off x="1016000" y="4872454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Rectangle 124">
            <a:extLst>
              <a:ext uri="{FF2B5EF4-FFF2-40B4-BE49-F238E27FC236}">
                <a16:creationId xmlns:a16="http://schemas.microsoft.com/office/drawing/2014/main" xmlns="" id="{77890036-A37B-0341-B29A-46A512C2D5B4}"/>
              </a:ext>
            </a:extLst>
          </p:cNvPr>
          <p:cNvSpPr/>
          <p:nvPr/>
        </p:nvSpPr>
        <p:spPr>
          <a:xfrm>
            <a:off x="4562061" y="3002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xmlns="" id="{EB363E06-0483-424E-B05B-E10F1F04BE34}"/>
              </a:ext>
            </a:extLst>
          </p:cNvPr>
          <p:cNvSpPr/>
          <p:nvPr/>
        </p:nvSpPr>
        <p:spPr>
          <a:xfrm>
            <a:off x="4562061" y="3637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xmlns="" id="{FE0E456D-219E-694F-A629-7FD520A198B2}"/>
              </a:ext>
            </a:extLst>
          </p:cNvPr>
          <p:cNvSpPr/>
          <p:nvPr/>
        </p:nvSpPr>
        <p:spPr>
          <a:xfrm>
            <a:off x="4562061" y="4272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xmlns="" id="{E8D9588A-CC8A-C145-AEBC-21F00AAFA1CA}"/>
              </a:ext>
            </a:extLst>
          </p:cNvPr>
          <p:cNvSpPr/>
          <p:nvPr/>
        </p:nvSpPr>
        <p:spPr>
          <a:xfrm>
            <a:off x="4562061" y="4907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xmlns="" id="{61E667E0-3C5A-B442-B9A8-958B5192242F}"/>
              </a:ext>
            </a:extLst>
          </p:cNvPr>
          <p:cNvSpPr/>
          <p:nvPr/>
        </p:nvSpPr>
        <p:spPr>
          <a:xfrm>
            <a:off x="4562061" y="55419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xmlns="" id="{60A05409-D5E8-574F-9C75-64F9C4366AB8}"/>
              </a:ext>
            </a:extLst>
          </p:cNvPr>
          <p:cNvSpPr/>
          <p:nvPr/>
        </p:nvSpPr>
        <p:spPr>
          <a:xfrm>
            <a:off x="5197061" y="3002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xmlns="" id="{D5F306A2-85DF-8548-BFF1-DCE5FB2FAC3B}"/>
              </a:ext>
            </a:extLst>
          </p:cNvPr>
          <p:cNvSpPr/>
          <p:nvPr/>
        </p:nvSpPr>
        <p:spPr>
          <a:xfrm>
            <a:off x="5197061" y="3637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xmlns="" id="{32D8E13E-F8B6-004F-B623-90D040D85200}"/>
              </a:ext>
            </a:extLst>
          </p:cNvPr>
          <p:cNvSpPr/>
          <p:nvPr/>
        </p:nvSpPr>
        <p:spPr>
          <a:xfrm>
            <a:off x="5197061" y="4272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xmlns="" id="{616CD37F-2ED7-024B-BD48-EE7E716FBBD3}"/>
              </a:ext>
            </a:extLst>
          </p:cNvPr>
          <p:cNvSpPr/>
          <p:nvPr/>
        </p:nvSpPr>
        <p:spPr>
          <a:xfrm>
            <a:off x="5197061" y="4907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xmlns="" id="{1CC2C2F2-5C99-464E-9200-55C34D01F288}"/>
              </a:ext>
            </a:extLst>
          </p:cNvPr>
          <p:cNvSpPr/>
          <p:nvPr/>
        </p:nvSpPr>
        <p:spPr>
          <a:xfrm>
            <a:off x="5197061" y="55419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xmlns="" id="{476E4BBB-73BE-D740-AA80-F2A86E3A9585}"/>
              </a:ext>
            </a:extLst>
          </p:cNvPr>
          <p:cNvSpPr/>
          <p:nvPr/>
        </p:nvSpPr>
        <p:spPr>
          <a:xfrm>
            <a:off x="5832061" y="3002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xmlns="" id="{34D09A37-6FF0-A849-8CD1-BF996E5676D2}"/>
              </a:ext>
            </a:extLst>
          </p:cNvPr>
          <p:cNvSpPr/>
          <p:nvPr/>
        </p:nvSpPr>
        <p:spPr>
          <a:xfrm>
            <a:off x="5832061" y="3637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xmlns="" id="{FDEE23E7-8024-FF4E-8F62-A811E208CE29}"/>
              </a:ext>
            </a:extLst>
          </p:cNvPr>
          <p:cNvSpPr/>
          <p:nvPr/>
        </p:nvSpPr>
        <p:spPr>
          <a:xfrm>
            <a:off x="5832061" y="4272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xmlns="" id="{53A4122C-CEB6-C143-8D1B-31881A07A9C8}"/>
              </a:ext>
            </a:extLst>
          </p:cNvPr>
          <p:cNvSpPr/>
          <p:nvPr/>
        </p:nvSpPr>
        <p:spPr>
          <a:xfrm>
            <a:off x="5832061" y="4907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xmlns="" id="{D422E32B-8E74-7D4A-8E51-60722172BDED}"/>
              </a:ext>
            </a:extLst>
          </p:cNvPr>
          <p:cNvSpPr/>
          <p:nvPr/>
        </p:nvSpPr>
        <p:spPr>
          <a:xfrm>
            <a:off x="5832061" y="55419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xmlns="" id="{64BF6C81-68A3-1D45-A605-8C7C45C73FE3}"/>
              </a:ext>
            </a:extLst>
          </p:cNvPr>
          <p:cNvSpPr/>
          <p:nvPr/>
        </p:nvSpPr>
        <p:spPr>
          <a:xfrm>
            <a:off x="6467061" y="3002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xmlns="" id="{094A5653-EF68-4C46-8615-8C3B461BD80E}"/>
              </a:ext>
            </a:extLst>
          </p:cNvPr>
          <p:cNvSpPr/>
          <p:nvPr/>
        </p:nvSpPr>
        <p:spPr>
          <a:xfrm>
            <a:off x="6467061" y="3637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9</a:t>
            </a: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xmlns="" id="{2905297D-FA7F-B441-82A6-DECDA5D25696}"/>
              </a:ext>
            </a:extLst>
          </p:cNvPr>
          <p:cNvSpPr/>
          <p:nvPr/>
        </p:nvSpPr>
        <p:spPr>
          <a:xfrm>
            <a:off x="6467061" y="4272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xmlns="" id="{579F4CCB-71BD-E648-ACEA-9B1C9E204AD7}"/>
              </a:ext>
            </a:extLst>
          </p:cNvPr>
          <p:cNvSpPr/>
          <p:nvPr/>
        </p:nvSpPr>
        <p:spPr>
          <a:xfrm>
            <a:off x="6467061" y="4907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6</a:t>
            </a: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xmlns="" id="{77E10F59-26CF-2246-9506-91DD1A5DDBDB}"/>
              </a:ext>
            </a:extLst>
          </p:cNvPr>
          <p:cNvSpPr/>
          <p:nvPr/>
        </p:nvSpPr>
        <p:spPr>
          <a:xfrm>
            <a:off x="6467061" y="55419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xmlns="" id="{E58AD94F-AA0A-304D-9C79-DC3E9A596329}"/>
              </a:ext>
            </a:extLst>
          </p:cNvPr>
          <p:cNvSpPr/>
          <p:nvPr/>
        </p:nvSpPr>
        <p:spPr>
          <a:xfrm>
            <a:off x="7102061" y="3002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xmlns="" id="{A7873BF4-222D-E640-84A1-7A6CAABD869C}"/>
              </a:ext>
            </a:extLst>
          </p:cNvPr>
          <p:cNvSpPr/>
          <p:nvPr/>
        </p:nvSpPr>
        <p:spPr>
          <a:xfrm>
            <a:off x="7102061" y="3637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xmlns="" id="{E3738E3B-65FE-6741-A364-2A69C65EDAAC}"/>
              </a:ext>
            </a:extLst>
          </p:cNvPr>
          <p:cNvSpPr/>
          <p:nvPr/>
        </p:nvSpPr>
        <p:spPr>
          <a:xfrm>
            <a:off x="7102061" y="4272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xmlns="" id="{51A88A97-13AE-854C-AB98-7DCB3EA688A9}"/>
              </a:ext>
            </a:extLst>
          </p:cNvPr>
          <p:cNvSpPr/>
          <p:nvPr/>
        </p:nvSpPr>
        <p:spPr>
          <a:xfrm>
            <a:off x="7102061" y="4907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bg1"/>
              </a:solidFill>
              <a:latin typeface="OpenDyslexicAlta" pitchFamily="2" charset="77"/>
            </a:endParaRP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xmlns="" id="{4DD3630D-F13D-3546-AE2D-2BC6C46E9438}"/>
              </a:ext>
            </a:extLst>
          </p:cNvPr>
          <p:cNvSpPr/>
          <p:nvPr/>
        </p:nvSpPr>
        <p:spPr>
          <a:xfrm>
            <a:off x="7102061" y="55419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chemeClr val="bg1"/>
              </a:solidFill>
              <a:latin typeface="OpenDyslexicAlta" pitchFamily="2" charset="77"/>
            </a:endParaRPr>
          </a:p>
        </p:txBody>
      </p:sp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xmlns="" id="{A96DAEC5-72B0-3548-A771-057B91242882}"/>
              </a:ext>
            </a:extLst>
          </p:cNvPr>
          <p:cNvCxnSpPr>
            <a:cxnSpLocks/>
          </p:cNvCxnSpPr>
          <p:nvPr/>
        </p:nvCxnSpPr>
        <p:spPr>
          <a:xfrm>
            <a:off x="5197061" y="5529263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>
            <a:extLst>
              <a:ext uri="{FF2B5EF4-FFF2-40B4-BE49-F238E27FC236}">
                <a16:creationId xmlns:a16="http://schemas.microsoft.com/office/drawing/2014/main" xmlns="" id="{83B65BB3-A640-684B-8229-5D3C09BFC64E}"/>
              </a:ext>
            </a:extLst>
          </p:cNvPr>
          <p:cNvCxnSpPr>
            <a:cxnSpLocks/>
          </p:cNvCxnSpPr>
          <p:nvPr/>
        </p:nvCxnSpPr>
        <p:spPr>
          <a:xfrm>
            <a:off x="5197061" y="4898406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466B1E6E-1AD0-1745-B60B-FAB54A4D98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1568" y="1198867"/>
            <a:ext cx="2390985" cy="107052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91A1735C-7E47-5F41-86A9-1735543B89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14939" y="1198867"/>
            <a:ext cx="1125974" cy="1070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07618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2-digit numbers by 1-digit numbers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50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2: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chart and counters to help you complete the calculations below: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4DB0AE0-E3FA-C64A-915A-1EE46D42A627}"/>
              </a:ext>
            </a:extLst>
          </p:cNvPr>
          <p:cNvSpPr/>
          <p:nvPr/>
        </p:nvSpPr>
        <p:spPr>
          <a:xfrm>
            <a:off x="8813800" y="2989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511D412A-BD09-6442-A589-1D74DE181AE9}"/>
              </a:ext>
            </a:extLst>
          </p:cNvPr>
          <p:cNvSpPr/>
          <p:nvPr/>
        </p:nvSpPr>
        <p:spPr>
          <a:xfrm>
            <a:off x="8813800" y="3624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6BE6904-B6A5-FB41-81CF-FE28A2DD41D2}"/>
              </a:ext>
            </a:extLst>
          </p:cNvPr>
          <p:cNvSpPr/>
          <p:nvPr/>
        </p:nvSpPr>
        <p:spPr>
          <a:xfrm>
            <a:off x="8813800" y="4259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A8BA4DC2-9081-B84F-83BD-D071F7BD0673}"/>
              </a:ext>
            </a:extLst>
          </p:cNvPr>
          <p:cNvSpPr/>
          <p:nvPr/>
        </p:nvSpPr>
        <p:spPr>
          <a:xfrm>
            <a:off x="8813800" y="4894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4B87E3A8-55BC-244F-AC7D-0FFD3A9E7020}"/>
              </a:ext>
            </a:extLst>
          </p:cNvPr>
          <p:cNvSpPr/>
          <p:nvPr/>
        </p:nvSpPr>
        <p:spPr>
          <a:xfrm>
            <a:off x="8813800" y="552871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593DA9A9-1E9A-ED41-97AE-778D96C2103A}"/>
              </a:ext>
            </a:extLst>
          </p:cNvPr>
          <p:cNvSpPr/>
          <p:nvPr/>
        </p:nvSpPr>
        <p:spPr>
          <a:xfrm>
            <a:off x="9448800" y="2989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D3CF20D3-8FA4-8C4C-A054-850E82E0E631}"/>
              </a:ext>
            </a:extLst>
          </p:cNvPr>
          <p:cNvSpPr/>
          <p:nvPr/>
        </p:nvSpPr>
        <p:spPr>
          <a:xfrm>
            <a:off x="9448800" y="3624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0A155F16-D43B-9D42-8787-58C71A36E3F6}"/>
              </a:ext>
            </a:extLst>
          </p:cNvPr>
          <p:cNvSpPr/>
          <p:nvPr/>
        </p:nvSpPr>
        <p:spPr>
          <a:xfrm>
            <a:off x="9448800" y="4259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B94E0B39-077D-4D46-86BA-E1447348DD2D}"/>
              </a:ext>
            </a:extLst>
          </p:cNvPr>
          <p:cNvSpPr/>
          <p:nvPr/>
        </p:nvSpPr>
        <p:spPr>
          <a:xfrm>
            <a:off x="9448800" y="4894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4F0B6217-4A44-6548-9224-772F9B4F63B9}"/>
              </a:ext>
            </a:extLst>
          </p:cNvPr>
          <p:cNvSpPr/>
          <p:nvPr/>
        </p:nvSpPr>
        <p:spPr>
          <a:xfrm>
            <a:off x="9448800" y="552871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88399BF7-80D8-E040-B8B3-BFFA93D7CBD4}"/>
              </a:ext>
            </a:extLst>
          </p:cNvPr>
          <p:cNvSpPr/>
          <p:nvPr/>
        </p:nvSpPr>
        <p:spPr>
          <a:xfrm>
            <a:off x="10083800" y="2989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E4E7FC3E-20ED-BE4A-967C-4CDFD96E36FD}"/>
              </a:ext>
            </a:extLst>
          </p:cNvPr>
          <p:cNvSpPr/>
          <p:nvPr/>
        </p:nvSpPr>
        <p:spPr>
          <a:xfrm>
            <a:off x="10083800" y="3624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7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6E1FA2D7-A352-4B49-B02D-C1D575D9B81D}"/>
              </a:ext>
            </a:extLst>
          </p:cNvPr>
          <p:cNvSpPr/>
          <p:nvPr/>
        </p:nvSpPr>
        <p:spPr>
          <a:xfrm>
            <a:off x="10083800" y="4259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7BE8A7F4-939B-B747-B69B-B221ACAC2874}"/>
              </a:ext>
            </a:extLst>
          </p:cNvPr>
          <p:cNvSpPr/>
          <p:nvPr/>
        </p:nvSpPr>
        <p:spPr>
          <a:xfrm>
            <a:off x="10083800" y="4894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8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139B2285-1852-F141-89FC-7357388E1D33}"/>
              </a:ext>
            </a:extLst>
          </p:cNvPr>
          <p:cNvSpPr/>
          <p:nvPr/>
        </p:nvSpPr>
        <p:spPr>
          <a:xfrm>
            <a:off x="10083800" y="552871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AB122D4-F853-844C-9170-24A4CEDA6A08}"/>
              </a:ext>
            </a:extLst>
          </p:cNvPr>
          <p:cNvSpPr/>
          <p:nvPr/>
        </p:nvSpPr>
        <p:spPr>
          <a:xfrm>
            <a:off x="10718800" y="2989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C83B3266-9F32-4C44-AFE9-BC2942DEB723}"/>
              </a:ext>
            </a:extLst>
          </p:cNvPr>
          <p:cNvSpPr/>
          <p:nvPr/>
        </p:nvSpPr>
        <p:spPr>
          <a:xfrm>
            <a:off x="10718800" y="3624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6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A5633266-910B-BD4F-A2D2-4FC2B5499F47}"/>
              </a:ext>
            </a:extLst>
          </p:cNvPr>
          <p:cNvSpPr/>
          <p:nvPr/>
        </p:nvSpPr>
        <p:spPr>
          <a:xfrm>
            <a:off x="10718800" y="4259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D9EEE566-A3A1-934E-91E4-D330B2C742A6}"/>
              </a:ext>
            </a:extLst>
          </p:cNvPr>
          <p:cNvSpPr/>
          <p:nvPr/>
        </p:nvSpPr>
        <p:spPr>
          <a:xfrm>
            <a:off x="10718800" y="4894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B65F2559-5DBB-A34D-9074-05F7E340434B}"/>
              </a:ext>
            </a:extLst>
          </p:cNvPr>
          <p:cNvSpPr/>
          <p:nvPr/>
        </p:nvSpPr>
        <p:spPr>
          <a:xfrm>
            <a:off x="10718800" y="552871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2A9608EE-E209-AE4D-A6EC-1E0A9840D636}"/>
              </a:ext>
            </a:extLst>
          </p:cNvPr>
          <p:cNvSpPr/>
          <p:nvPr/>
        </p:nvSpPr>
        <p:spPr>
          <a:xfrm>
            <a:off x="11353800" y="2989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289AAD57-CA15-1A47-822C-BB12ED82A479}"/>
              </a:ext>
            </a:extLst>
          </p:cNvPr>
          <p:cNvSpPr/>
          <p:nvPr/>
        </p:nvSpPr>
        <p:spPr>
          <a:xfrm>
            <a:off x="11353800" y="3624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3E377789-3EED-0D4F-82E5-E6995D505E89}"/>
              </a:ext>
            </a:extLst>
          </p:cNvPr>
          <p:cNvSpPr/>
          <p:nvPr/>
        </p:nvSpPr>
        <p:spPr>
          <a:xfrm>
            <a:off x="11353800" y="4259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0530F808-A1D7-6242-9091-5B4EC3FDBCCD}"/>
              </a:ext>
            </a:extLst>
          </p:cNvPr>
          <p:cNvSpPr/>
          <p:nvPr/>
        </p:nvSpPr>
        <p:spPr>
          <a:xfrm>
            <a:off x="11353800" y="4894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02A3A866-9E12-BF4F-9ED3-C14409E97309}"/>
              </a:ext>
            </a:extLst>
          </p:cNvPr>
          <p:cNvSpPr/>
          <p:nvPr/>
        </p:nvSpPr>
        <p:spPr>
          <a:xfrm>
            <a:off x="11353800" y="552871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xmlns="" id="{E26F6256-27E0-5849-A8EF-7D55ED8B4922}"/>
              </a:ext>
            </a:extLst>
          </p:cNvPr>
          <p:cNvCxnSpPr>
            <a:cxnSpLocks/>
          </p:cNvCxnSpPr>
          <p:nvPr/>
        </p:nvCxnSpPr>
        <p:spPr>
          <a:xfrm>
            <a:off x="9448800" y="5516011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xmlns="" id="{DDB6FFCC-77E2-1B4F-AAD4-B812BAA62B93}"/>
              </a:ext>
            </a:extLst>
          </p:cNvPr>
          <p:cNvCxnSpPr>
            <a:cxnSpLocks/>
          </p:cNvCxnSpPr>
          <p:nvPr/>
        </p:nvCxnSpPr>
        <p:spPr>
          <a:xfrm>
            <a:off x="9448800" y="4885154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5BB82E18-5C2F-1C41-8849-999B3C8E3055}"/>
              </a:ext>
            </a:extLst>
          </p:cNvPr>
          <p:cNvSpPr/>
          <p:nvPr/>
        </p:nvSpPr>
        <p:spPr>
          <a:xfrm>
            <a:off x="381000" y="2976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FFDB94AB-2010-7042-A897-93DCCF257D89}"/>
              </a:ext>
            </a:extLst>
          </p:cNvPr>
          <p:cNvSpPr/>
          <p:nvPr/>
        </p:nvSpPr>
        <p:spPr>
          <a:xfrm>
            <a:off x="381000" y="3611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xmlns="" id="{88CA63F2-B4FB-E448-B5A2-427925DBA0B2}"/>
              </a:ext>
            </a:extLst>
          </p:cNvPr>
          <p:cNvSpPr/>
          <p:nvPr/>
        </p:nvSpPr>
        <p:spPr>
          <a:xfrm>
            <a:off x="381000" y="4246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xmlns="" id="{E5E0C20D-57EA-8749-886B-2D65FA59BD31}"/>
              </a:ext>
            </a:extLst>
          </p:cNvPr>
          <p:cNvSpPr/>
          <p:nvPr/>
        </p:nvSpPr>
        <p:spPr>
          <a:xfrm>
            <a:off x="381000" y="4881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xmlns="" id="{C4C0883E-8633-AC4A-89CE-CAE29FF1A819}"/>
              </a:ext>
            </a:extLst>
          </p:cNvPr>
          <p:cNvSpPr/>
          <p:nvPr/>
        </p:nvSpPr>
        <p:spPr>
          <a:xfrm>
            <a:off x="381000" y="551601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xmlns="" id="{F7FEF45E-B762-8E4F-B85D-C6FBDC2F9CF2}"/>
              </a:ext>
            </a:extLst>
          </p:cNvPr>
          <p:cNvSpPr/>
          <p:nvPr/>
        </p:nvSpPr>
        <p:spPr>
          <a:xfrm>
            <a:off x="1016000" y="2976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xmlns="" id="{EA4F77C3-75D8-0D46-BFE6-055A3E265188}"/>
              </a:ext>
            </a:extLst>
          </p:cNvPr>
          <p:cNvSpPr/>
          <p:nvPr/>
        </p:nvSpPr>
        <p:spPr>
          <a:xfrm>
            <a:off x="1016000" y="3611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xmlns="" id="{51F5B667-E797-8F49-99F3-A0B4BF4372F3}"/>
              </a:ext>
            </a:extLst>
          </p:cNvPr>
          <p:cNvSpPr/>
          <p:nvPr/>
        </p:nvSpPr>
        <p:spPr>
          <a:xfrm>
            <a:off x="1016000" y="4246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xmlns="" id="{A65CE27C-6646-9C45-AFB2-E84A50532378}"/>
              </a:ext>
            </a:extLst>
          </p:cNvPr>
          <p:cNvSpPr/>
          <p:nvPr/>
        </p:nvSpPr>
        <p:spPr>
          <a:xfrm>
            <a:off x="1016000" y="4881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xmlns="" id="{B97F9914-B706-F74F-BE6B-81271FE1674E}"/>
              </a:ext>
            </a:extLst>
          </p:cNvPr>
          <p:cNvSpPr/>
          <p:nvPr/>
        </p:nvSpPr>
        <p:spPr>
          <a:xfrm>
            <a:off x="1016000" y="551601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xmlns="" id="{28199D44-224F-134F-A2C7-C4CE5565258E}"/>
              </a:ext>
            </a:extLst>
          </p:cNvPr>
          <p:cNvSpPr/>
          <p:nvPr/>
        </p:nvSpPr>
        <p:spPr>
          <a:xfrm>
            <a:off x="1651000" y="2976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xmlns="" id="{C197F005-B3EF-6B42-8BCC-3395294FFB2F}"/>
              </a:ext>
            </a:extLst>
          </p:cNvPr>
          <p:cNvSpPr/>
          <p:nvPr/>
        </p:nvSpPr>
        <p:spPr>
          <a:xfrm>
            <a:off x="1651000" y="3611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xmlns="" id="{A4CD0D33-3F2E-164D-98C1-A2A4611C9A85}"/>
              </a:ext>
            </a:extLst>
          </p:cNvPr>
          <p:cNvSpPr/>
          <p:nvPr/>
        </p:nvSpPr>
        <p:spPr>
          <a:xfrm>
            <a:off x="1651000" y="4246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xmlns="" id="{D6820809-51D3-A842-8BB3-51E0F4980B55}"/>
              </a:ext>
            </a:extLst>
          </p:cNvPr>
          <p:cNvSpPr/>
          <p:nvPr/>
        </p:nvSpPr>
        <p:spPr>
          <a:xfrm>
            <a:off x="1651000" y="4881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xmlns="" id="{E2F70B79-523E-AB4F-B10F-1E9D0226F550}"/>
              </a:ext>
            </a:extLst>
          </p:cNvPr>
          <p:cNvSpPr/>
          <p:nvPr/>
        </p:nvSpPr>
        <p:spPr>
          <a:xfrm>
            <a:off x="1651000" y="551601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xmlns="" id="{F97A7131-49A4-CE4D-B543-79C6B50896B9}"/>
              </a:ext>
            </a:extLst>
          </p:cNvPr>
          <p:cNvSpPr/>
          <p:nvPr/>
        </p:nvSpPr>
        <p:spPr>
          <a:xfrm>
            <a:off x="2286000" y="2976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xmlns="" id="{F6AA2825-488E-5749-91F3-13D327086FB0}"/>
              </a:ext>
            </a:extLst>
          </p:cNvPr>
          <p:cNvSpPr/>
          <p:nvPr/>
        </p:nvSpPr>
        <p:spPr>
          <a:xfrm>
            <a:off x="2286000" y="3611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7</a:t>
            </a: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xmlns="" id="{CF40BBF8-4CDD-C04B-B763-72E2D484A1A0}"/>
              </a:ext>
            </a:extLst>
          </p:cNvPr>
          <p:cNvSpPr/>
          <p:nvPr/>
        </p:nvSpPr>
        <p:spPr>
          <a:xfrm>
            <a:off x="2286000" y="4246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xmlns="" id="{2E990DBC-EF77-CE40-B8C8-6DE17C9D2D23}"/>
              </a:ext>
            </a:extLst>
          </p:cNvPr>
          <p:cNvSpPr/>
          <p:nvPr/>
        </p:nvSpPr>
        <p:spPr>
          <a:xfrm>
            <a:off x="2286000" y="4881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xmlns="" id="{EA68608E-4FBB-0346-8B2B-3038CB9CE689}"/>
              </a:ext>
            </a:extLst>
          </p:cNvPr>
          <p:cNvSpPr/>
          <p:nvPr/>
        </p:nvSpPr>
        <p:spPr>
          <a:xfrm>
            <a:off x="2286000" y="551601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xmlns="" id="{02BFA813-7934-3242-95A6-5D041431411C}"/>
              </a:ext>
            </a:extLst>
          </p:cNvPr>
          <p:cNvSpPr/>
          <p:nvPr/>
        </p:nvSpPr>
        <p:spPr>
          <a:xfrm>
            <a:off x="2921000" y="2976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xmlns="" id="{1839855A-414F-9A4C-85BC-8D998804ACAA}"/>
              </a:ext>
            </a:extLst>
          </p:cNvPr>
          <p:cNvSpPr/>
          <p:nvPr/>
        </p:nvSpPr>
        <p:spPr>
          <a:xfrm>
            <a:off x="2921000" y="3611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xmlns="" id="{4DEE9D1A-DC5D-1848-85EF-4E001205E71B}"/>
              </a:ext>
            </a:extLst>
          </p:cNvPr>
          <p:cNvSpPr/>
          <p:nvPr/>
        </p:nvSpPr>
        <p:spPr>
          <a:xfrm>
            <a:off x="2921000" y="4246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xmlns="" id="{BB642B68-C1EC-A449-8901-267319F1E268}"/>
              </a:ext>
            </a:extLst>
          </p:cNvPr>
          <p:cNvSpPr/>
          <p:nvPr/>
        </p:nvSpPr>
        <p:spPr>
          <a:xfrm>
            <a:off x="2921000" y="4881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xmlns="" id="{8113F6CE-8DA0-1F47-A0AB-988C9B7E0B9D}"/>
              </a:ext>
            </a:extLst>
          </p:cNvPr>
          <p:cNvSpPr/>
          <p:nvPr/>
        </p:nvSpPr>
        <p:spPr>
          <a:xfrm>
            <a:off x="2921000" y="551601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xmlns="" id="{ED19739B-D5E3-C744-AD8C-ACE5A2729DD0}"/>
              </a:ext>
            </a:extLst>
          </p:cNvPr>
          <p:cNvCxnSpPr>
            <a:cxnSpLocks/>
          </p:cNvCxnSpPr>
          <p:nvPr/>
        </p:nvCxnSpPr>
        <p:spPr>
          <a:xfrm>
            <a:off x="1016000" y="5503311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xmlns="" id="{8305C025-ECF5-B049-B5D1-2DA9703521E4}"/>
              </a:ext>
            </a:extLst>
          </p:cNvPr>
          <p:cNvCxnSpPr>
            <a:cxnSpLocks/>
          </p:cNvCxnSpPr>
          <p:nvPr/>
        </p:nvCxnSpPr>
        <p:spPr>
          <a:xfrm>
            <a:off x="1016000" y="4872454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Rectangle 124">
            <a:extLst>
              <a:ext uri="{FF2B5EF4-FFF2-40B4-BE49-F238E27FC236}">
                <a16:creationId xmlns:a16="http://schemas.microsoft.com/office/drawing/2014/main" xmlns="" id="{77890036-A37B-0341-B29A-46A512C2D5B4}"/>
              </a:ext>
            </a:extLst>
          </p:cNvPr>
          <p:cNvSpPr/>
          <p:nvPr/>
        </p:nvSpPr>
        <p:spPr>
          <a:xfrm>
            <a:off x="4562061" y="3002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xmlns="" id="{EB363E06-0483-424E-B05B-E10F1F04BE34}"/>
              </a:ext>
            </a:extLst>
          </p:cNvPr>
          <p:cNvSpPr/>
          <p:nvPr/>
        </p:nvSpPr>
        <p:spPr>
          <a:xfrm>
            <a:off x="4562061" y="3637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xmlns="" id="{FE0E456D-219E-694F-A629-7FD520A198B2}"/>
              </a:ext>
            </a:extLst>
          </p:cNvPr>
          <p:cNvSpPr/>
          <p:nvPr/>
        </p:nvSpPr>
        <p:spPr>
          <a:xfrm>
            <a:off x="4562061" y="4272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xmlns="" id="{E8D9588A-CC8A-C145-AEBC-21F00AAFA1CA}"/>
              </a:ext>
            </a:extLst>
          </p:cNvPr>
          <p:cNvSpPr/>
          <p:nvPr/>
        </p:nvSpPr>
        <p:spPr>
          <a:xfrm>
            <a:off x="4562061" y="4907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xmlns="" id="{61E667E0-3C5A-B442-B9A8-958B5192242F}"/>
              </a:ext>
            </a:extLst>
          </p:cNvPr>
          <p:cNvSpPr/>
          <p:nvPr/>
        </p:nvSpPr>
        <p:spPr>
          <a:xfrm>
            <a:off x="4562061" y="55419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xmlns="" id="{60A05409-D5E8-574F-9C75-64F9C4366AB8}"/>
              </a:ext>
            </a:extLst>
          </p:cNvPr>
          <p:cNvSpPr/>
          <p:nvPr/>
        </p:nvSpPr>
        <p:spPr>
          <a:xfrm>
            <a:off x="5197061" y="3002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xmlns="" id="{D5F306A2-85DF-8548-BFF1-DCE5FB2FAC3B}"/>
              </a:ext>
            </a:extLst>
          </p:cNvPr>
          <p:cNvSpPr/>
          <p:nvPr/>
        </p:nvSpPr>
        <p:spPr>
          <a:xfrm>
            <a:off x="5197061" y="3637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xmlns="" id="{32D8E13E-F8B6-004F-B623-90D040D85200}"/>
              </a:ext>
            </a:extLst>
          </p:cNvPr>
          <p:cNvSpPr/>
          <p:nvPr/>
        </p:nvSpPr>
        <p:spPr>
          <a:xfrm>
            <a:off x="5197061" y="4272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xmlns="" id="{616CD37F-2ED7-024B-BD48-EE7E716FBBD3}"/>
              </a:ext>
            </a:extLst>
          </p:cNvPr>
          <p:cNvSpPr/>
          <p:nvPr/>
        </p:nvSpPr>
        <p:spPr>
          <a:xfrm>
            <a:off x="5197061" y="4907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xmlns="" id="{1CC2C2F2-5C99-464E-9200-55C34D01F288}"/>
              </a:ext>
            </a:extLst>
          </p:cNvPr>
          <p:cNvSpPr/>
          <p:nvPr/>
        </p:nvSpPr>
        <p:spPr>
          <a:xfrm>
            <a:off x="5197061" y="55419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xmlns="" id="{476E4BBB-73BE-D740-AA80-F2A86E3A9585}"/>
              </a:ext>
            </a:extLst>
          </p:cNvPr>
          <p:cNvSpPr/>
          <p:nvPr/>
        </p:nvSpPr>
        <p:spPr>
          <a:xfrm>
            <a:off x="5832061" y="3002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xmlns="" id="{34D09A37-6FF0-A849-8CD1-BF996E5676D2}"/>
              </a:ext>
            </a:extLst>
          </p:cNvPr>
          <p:cNvSpPr/>
          <p:nvPr/>
        </p:nvSpPr>
        <p:spPr>
          <a:xfrm>
            <a:off x="5832061" y="3637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xmlns="" id="{FDEE23E7-8024-FF4E-8F62-A811E208CE29}"/>
              </a:ext>
            </a:extLst>
          </p:cNvPr>
          <p:cNvSpPr/>
          <p:nvPr/>
        </p:nvSpPr>
        <p:spPr>
          <a:xfrm>
            <a:off x="5832061" y="4272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xmlns="" id="{53A4122C-CEB6-C143-8D1B-31881A07A9C8}"/>
              </a:ext>
            </a:extLst>
          </p:cNvPr>
          <p:cNvSpPr/>
          <p:nvPr/>
        </p:nvSpPr>
        <p:spPr>
          <a:xfrm>
            <a:off x="5832061" y="4907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xmlns="" id="{D422E32B-8E74-7D4A-8E51-60722172BDED}"/>
              </a:ext>
            </a:extLst>
          </p:cNvPr>
          <p:cNvSpPr/>
          <p:nvPr/>
        </p:nvSpPr>
        <p:spPr>
          <a:xfrm>
            <a:off x="5832061" y="55419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xmlns="" id="{64BF6C81-68A3-1D45-A605-8C7C45C73FE3}"/>
              </a:ext>
            </a:extLst>
          </p:cNvPr>
          <p:cNvSpPr/>
          <p:nvPr/>
        </p:nvSpPr>
        <p:spPr>
          <a:xfrm>
            <a:off x="6467061" y="3002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xmlns="" id="{094A5653-EF68-4C46-8615-8C3B461BD80E}"/>
              </a:ext>
            </a:extLst>
          </p:cNvPr>
          <p:cNvSpPr/>
          <p:nvPr/>
        </p:nvSpPr>
        <p:spPr>
          <a:xfrm>
            <a:off x="6467061" y="3637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9</a:t>
            </a: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xmlns="" id="{2905297D-FA7F-B441-82A6-DECDA5D25696}"/>
              </a:ext>
            </a:extLst>
          </p:cNvPr>
          <p:cNvSpPr/>
          <p:nvPr/>
        </p:nvSpPr>
        <p:spPr>
          <a:xfrm>
            <a:off x="6467061" y="4272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xmlns="" id="{579F4CCB-71BD-E648-ACEA-9B1C9E204AD7}"/>
              </a:ext>
            </a:extLst>
          </p:cNvPr>
          <p:cNvSpPr/>
          <p:nvPr/>
        </p:nvSpPr>
        <p:spPr>
          <a:xfrm>
            <a:off x="6467061" y="4907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6</a:t>
            </a: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xmlns="" id="{77E10F59-26CF-2246-9506-91DD1A5DDBDB}"/>
              </a:ext>
            </a:extLst>
          </p:cNvPr>
          <p:cNvSpPr/>
          <p:nvPr/>
        </p:nvSpPr>
        <p:spPr>
          <a:xfrm>
            <a:off x="6467061" y="55419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xmlns="" id="{E58AD94F-AA0A-304D-9C79-DC3E9A596329}"/>
              </a:ext>
            </a:extLst>
          </p:cNvPr>
          <p:cNvSpPr/>
          <p:nvPr/>
        </p:nvSpPr>
        <p:spPr>
          <a:xfrm>
            <a:off x="7102061" y="3002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xmlns="" id="{A7873BF4-222D-E640-84A1-7A6CAABD869C}"/>
              </a:ext>
            </a:extLst>
          </p:cNvPr>
          <p:cNvSpPr/>
          <p:nvPr/>
        </p:nvSpPr>
        <p:spPr>
          <a:xfrm>
            <a:off x="7102061" y="3637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xmlns="" id="{E3738E3B-65FE-6741-A364-2A69C65EDAAC}"/>
              </a:ext>
            </a:extLst>
          </p:cNvPr>
          <p:cNvSpPr/>
          <p:nvPr/>
        </p:nvSpPr>
        <p:spPr>
          <a:xfrm>
            <a:off x="7102061" y="4272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xmlns="" id="{51A88A97-13AE-854C-AB98-7DCB3EA688A9}"/>
              </a:ext>
            </a:extLst>
          </p:cNvPr>
          <p:cNvSpPr/>
          <p:nvPr/>
        </p:nvSpPr>
        <p:spPr>
          <a:xfrm>
            <a:off x="7102061" y="4907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xmlns="" id="{4DD3630D-F13D-3546-AE2D-2BC6C46E9438}"/>
              </a:ext>
            </a:extLst>
          </p:cNvPr>
          <p:cNvSpPr/>
          <p:nvPr/>
        </p:nvSpPr>
        <p:spPr>
          <a:xfrm>
            <a:off x="7102061" y="55419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xmlns="" id="{A96DAEC5-72B0-3548-A771-057B91242882}"/>
              </a:ext>
            </a:extLst>
          </p:cNvPr>
          <p:cNvCxnSpPr>
            <a:cxnSpLocks/>
          </p:cNvCxnSpPr>
          <p:nvPr/>
        </p:nvCxnSpPr>
        <p:spPr>
          <a:xfrm>
            <a:off x="5197061" y="5529263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>
            <a:extLst>
              <a:ext uri="{FF2B5EF4-FFF2-40B4-BE49-F238E27FC236}">
                <a16:creationId xmlns:a16="http://schemas.microsoft.com/office/drawing/2014/main" xmlns="" id="{83B65BB3-A640-684B-8229-5D3C09BFC64E}"/>
              </a:ext>
            </a:extLst>
          </p:cNvPr>
          <p:cNvCxnSpPr>
            <a:cxnSpLocks/>
          </p:cNvCxnSpPr>
          <p:nvPr/>
        </p:nvCxnSpPr>
        <p:spPr>
          <a:xfrm>
            <a:off x="5197061" y="4898406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466B1E6E-1AD0-1745-B60B-FAB54A4D98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1568" y="1198867"/>
            <a:ext cx="2390985" cy="107052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91A1735C-7E47-5F41-86A9-1735543B89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14939" y="1198867"/>
            <a:ext cx="1125974" cy="1070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3523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2-digit numbers by 1-digit numbers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50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chart and counters to help you complete the calculation below: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4DB0AE0-E3FA-C64A-915A-1EE46D42A627}"/>
              </a:ext>
            </a:extLst>
          </p:cNvPr>
          <p:cNvSpPr/>
          <p:nvPr/>
        </p:nvSpPr>
        <p:spPr>
          <a:xfrm>
            <a:off x="831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511D412A-BD09-6442-A589-1D74DE181AE9}"/>
              </a:ext>
            </a:extLst>
          </p:cNvPr>
          <p:cNvSpPr/>
          <p:nvPr/>
        </p:nvSpPr>
        <p:spPr>
          <a:xfrm>
            <a:off x="831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6BE6904-B6A5-FB41-81CF-FE28A2DD41D2}"/>
              </a:ext>
            </a:extLst>
          </p:cNvPr>
          <p:cNvSpPr/>
          <p:nvPr/>
        </p:nvSpPr>
        <p:spPr>
          <a:xfrm>
            <a:off x="831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A8BA4DC2-9081-B84F-83BD-D071F7BD0673}"/>
              </a:ext>
            </a:extLst>
          </p:cNvPr>
          <p:cNvSpPr/>
          <p:nvPr/>
        </p:nvSpPr>
        <p:spPr>
          <a:xfrm>
            <a:off x="831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4B87E3A8-55BC-244F-AC7D-0FFD3A9E7020}"/>
              </a:ext>
            </a:extLst>
          </p:cNvPr>
          <p:cNvSpPr/>
          <p:nvPr/>
        </p:nvSpPr>
        <p:spPr>
          <a:xfrm>
            <a:off x="831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593DA9A9-1E9A-ED41-97AE-778D96C2103A}"/>
              </a:ext>
            </a:extLst>
          </p:cNvPr>
          <p:cNvSpPr/>
          <p:nvPr/>
        </p:nvSpPr>
        <p:spPr>
          <a:xfrm>
            <a:off x="894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D3CF20D3-8FA4-8C4C-A054-850E82E0E631}"/>
              </a:ext>
            </a:extLst>
          </p:cNvPr>
          <p:cNvSpPr/>
          <p:nvPr/>
        </p:nvSpPr>
        <p:spPr>
          <a:xfrm>
            <a:off x="894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0A155F16-D43B-9D42-8787-58C71A36E3F6}"/>
              </a:ext>
            </a:extLst>
          </p:cNvPr>
          <p:cNvSpPr/>
          <p:nvPr/>
        </p:nvSpPr>
        <p:spPr>
          <a:xfrm>
            <a:off x="894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B94E0B39-077D-4D46-86BA-E1447348DD2D}"/>
              </a:ext>
            </a:extLst>
          </p:cNvPr>
          <p:cNvSpPr/>
          <p:nvPr/>
        </p:nvSpPr>
        <p:spPr>
          <a:xfrm>
            <a:off x="894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4F0B6217-4A44-6548-9224-772F9B4F63B9}"/>
              </a:ext>
            </a:extLst>
          </p:cNvPr>
          <p:cNvSpPr/>
          <p:nvPr/>
        </p:nvSpPr>
        <p:spPr>
          <a:xfrm>
            <a:off x="894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88399BF7-80D8-E040-B8B3-BFFA93D7CBD4}"/>
              </a:ext>
            </a:extLst>
          </p:cNvPr>
          <p:cNvSpPr/>
          <p:nvPr/>
        </p:nvSpPr>
        <p:spPr>
          <a:xfrm>
            <a:off x="958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E4E7FC3E-20ED-BE4A-967C-4CDFD96E36FD}"/>
              </a:ext>
            </a:extLst>
          </p:cNvPr>
          <p:cNvSpPr/>
          <p:nvPr/>
        </p:nvSpPr>
        <p:spPr>
          <a:xfrm>
            <a:off x="958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6E1FA2D7-A352-4B49-B02D-C1D575D9B81D}"/>
              </a:ext>
            </a:extLst>
          </p:cNvPr>
          <p:cNvSpPr/>
          <p:nvPr/>
        </p:nvSpPr>
        <p:spPr>
          <a:xfrm>
            <a:off x="958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7BE8A7F4-939B-B747-B69B-B221ACAC2874}"/>
              </a:ext>
            </a:extLst>
          </p:cNvPr>
          <p:cNvSpPr/>
          <p:nvPr/>
        </p:nvSpPr>
        <p:spPr>
          <a:xfrm>
            <a:off x="958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139B2285-1852-F141-89FC-7357388E1D33}"/>
              </a:ext>
            </a:extLst>
          </p:cNvPr>
          <p:cNvSpPr/>
          <p:nvPr/>
        </p:nvSpPr>
        <p:spPr>
          <a:xfrm>
            <a:off x="958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AB122D4-F853-844C-9170-24A4CEDA6A08}"/>
              </a:ext>
            </a:extLst>
          </p:cNvPr>
          <p:cNvSpPr/>
          <p:nvPr/>
        </p:nvSpPr>
        <p:spPr>
          <a:xfrm>
            <a:off x="1021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C83B3266-9F32-4C44-AFE9-BC2942DEB723}"/>
              </a:ext>
            </a:extLst>
          </p:cNvPr>
          <p:cNvSpPr/>
          <p:nvPr/>
        </p:nvSpPr>
        <p:spPr>
          <a:xfrm>
            <a:off x="1021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A5633266-910B-BD4F-A2D2-4FC2B5499F47}"/>
              </a:ext>
            </a:extLst>
          </p:cNvPr>
          <p:cNvSpPr/>
          <p:nvPr/>
        </p:nvSpPr>
        <p:spPr>
          <a:xfrm>
            <a:off x="1021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D9EEE566-A3A1-934E-91E4-D330B2C742A6}"/>
              </a:ext>
            </a:extLst>
          </p:cNvPr>
          <p:cNvSpPr/>
          <p:nvPr/>
        </p:nvSpPr>
        <p:spPr>
          <a:xfrm>
            <a:off x="1021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B65F2559-5DBB-A34D-9074-05F7E340434B}"/>
              </a:ext>
            </a:extLst>
          </p:cNvPr>
          <p:cNvSpPr/>
          <p:nvPr/>
        </p:nvSpPr>
        <p:spPr>
          <a:xfrm>
            <a:off x="1021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2A9608EE-E209-AE4D-A6EC-1E0A9840D636}"/>
              </a:ext>
            </a:extLst>
          </p:cNvPr>
          <p:cNvSpPr/>
          <p:nvPr/>
        </p:nvSpPr>
        <p:spPr>
          <a:xfrm>
            <a:off x="1085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289AAD57-CA15-1A47-822C-BB12ED82A479}"/>
              </a:ext>
            </a:extLst>
          </p:cNvPr>
          <p:cNvSpPr/>
          <p:nvPr/>
        </p:nvSpPr>
        <p:spPr>
          <a:xfrm>
            <a:off x="1085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3E377789-3EED-0D4F-82E5-E6995D505E89}"/>
              </a:ext>
            </a:extLst>
          </p:cNvPr>
          <p:cNvSpPr/>
          <p:nvPr/>
        </p:nvSpPr>
        <p:spPr>
          <a:xfrm>
            <a:off x="1085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0530F808-A1D7-6242-9091-5B4EC3FDBCCD}"/>
              </a:ext>
            </a:extLst>
          </p:cNvPr>
          <p:cNvSpPr/>
          <p:nvPr/>
        </p:nvSpPr>
        <p:spPr>
          <a:xfrm>
            <a:off x="1085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02A3A866-9E12-BF4F-9ED3-C14409E97309}"/>
              </a:ext>
            </a:extLst>
          </p:cNvPr>
          <p:cNvSpPr/>
          <p:nvPr/>
        </p:nvSpPr>
        <p:spPr>
          <a:xfrm>
            <a:off x="1085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graphicFrame>
        <p:nvGraphicFramePr>
          <p:cNvPr id="106" name="Table 105">
            <a:extLst>
              <a:ext uri="{FF2B5EF4-FFF2-40B4-BE49-F238E27FC236}">
                <a16:creationId xmlns:a16="http://schemas.microsoft.com/office/drawing/2014/main" xmlns="" id="{B2B126F3-24AB-994C-80BC-774F8073DF99}"/>
              </a:ext>
            </a:extLst>
          </p:cNvPr>
          <p:cNvGraphicFramePr>
            <a:graphicFrameLocks noGrp="1"/>
          </p:cNvGraphicFramePr>
          <p:nvPr/>
        </p:nvGraphicFramePr>
        <p:xfrm>
          <a:off x="336186" y="2790482"/>
          <a:ext cx="7232373" cy="3749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408351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05751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61888544"/>
                  </a:ext>
                </a:extLst>
              </a:tr>
            </a:tbl>
          </a:graphicData>
        </a:graphic>
      </p:graphicFrame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xmlns="" id="{4BE88C28-063A-984A-8E2B-39259275BDE7}"/>
              </a:ext>
            </a:extLst>
          </p:cNvPr>
          <p:cNvCxnSpPr>
            <a:cxnSpLocks/>
          </p:cNvCxnSpPr>
          <p:nvPr/>
        </p:nvCxnSpPr>
        <p:spPr>
          <a:xfrm flipV="1">
            <a:off x="336186" y="5970463"/>
            <a:ext cx="7232373" cy="1364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7515CF2-102A-FC4B-B91D-54ADA3401569}"/>
              </a:ext>
            </a:extLst>
          </p:cNvPr>
          <p:cNvSpPr/>
          <p:nvPr/>
        </p:nvSpPr>
        <p:spPr>
          <a:xfrm>
            <a:off x="831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15312841-63A6-D34F-B665-94113AAAEC52}"/>
              </a:ext>
            </a:extLst>
          </p:cNvPr>
          <p:cNvSpPr/>
          <p:nvPr/>
        </p:nvSpPr>
        <p:spPr>
          <a:xfrm>
            <a:off x="894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300414C7-AB04-3D45-8C33-C70E56E82BBD}"/>
              </a:ext>
            </a:extLst>
          </p:cNvPr>
          <p:cNvSpPr/>
          <p:nvPr/>
        </p:nvSpPr>
        <p:spPr>
          <a:xfrm>
            <a:off x="958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xmlns="" id="{51CE8719-0DFC-1E4B-8E1F-18D7DDB9F4BE}"/>
              </a:ext>
            </a:extLst>
          </p:cNvPr>
          <p:cNvSpPr/>
          <p:nvPr/>
        </p:nvSpPr>
        <p:spPr>
          <a:xfrm>
            <a:off x="1021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xmlns="" id="{E51D6026-7F7A-C341-9805-DB706BDEBA1E}"/>
              </a:ext>
            </a:extLst>
          </p:cNvPr>
          <p:cNvSpPr/>
          <p:nvPr/>
        </p:nvSpPr>
        <p:spPr>
          <a:xfrm>
            <a:off x="1085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xmlns="" id="{B0B7551B-0DFD-CF4D-BF2A-E950164706F2}"/>
              </a:ext>
            </a:extLst>
          </p:cNvPr>
          <p:cNvCxnSpPr>
            <a:cxnSpLocks/>
          </p:cNvCxnSpPr>
          <p:nvPr/>
        </p:nvCxnSpPr>
        <p:spPr>
          <a:xfrm>
            <a:off x="8946786" y="5977287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xmlns="" id="{C9DC12F0-6459-F94F-9C6E-97C673A105C5}"/>
              </a:ext>
            </a:extLst>
          </p:cNvPr>
          <p:cNvCxnSpPr>
            <a:cxnSpLocks/>
          </p:cNvCxnSpPr>
          <p:nvPr/>
        </p:nvCxnSpPr>
        <p:spPr>
          <a:xfrm>
            <a:off x="8946786" y="6572286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xmlns="" id="{406BAA7C-B4F0-FB4E-842A-6ABEA4520949}"/>
              </a:ext>
            </a:extLst>
          </p:cNvPr>
          <p:cNvCxnSpPr>
            <a:cxnSpLocks/>
          </p:cNvCxnSpPr>
          <p:nvPr/>
        </p:nvCxnSpPr>
        <p:spPr>
          <a:xfrm>
            <a:off x="8946786" y="4668978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Rectangle 98">
            <a:extLst>
              <a:ext uri="{FF2B5EF4-FFF2-40B4-BE49-F238E27FC236}">
                <a16:creationId xmlns:a16="http://schemas.microsoft.com/office/drawing/2014/main" xmlns="" id="{F447A956-4064-1F4F-829A-A85EFBA77D50}"/>
              </a:ext>
            </a:extLst>
          </p:cNvPr>
          <p:cNvSpPr/>
          <p:nvPr/>
        </p:nvSpPr>
        <p:spPr>
          <a:xfrm>
            <a:off x="8322839" y="5319965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49092937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2-digit numbers by 1-digit numbers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50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3: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Correct the incorrect calculations below.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4DB0AE0-E3FA-C64A-915A-1EE46D42A627}"/>
              </a:ext>
            </a:extLst>
          </p:cNvPr>
          <p:cNvSpPr/>
          <p:nvPr/>
        </p:nvSpPr>
        <p:spPr>
          <a:xfrm>
            <a:off x="8813800" y="2989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511D412A-BD09-6442-A589-1D74DE181AE9}"/>
              </a:ext>
            </a:extLst>
          </p:cNvPr>
          <p:cNvSpPr/>
          <p:nvPr/>
        </p:nvSpPr>
        <p:spPr>
          <a:xfrm>
            <a:off x="8813800" y="3624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6BE6904-B6A5-FB41-81CF-FE28A2DD41D2}"/>
              </a:ext>
            </a:extLst>
          </p:cNvPr>
          <p:cNvSpPr/>
          <p:nvPr/>
        </p:nvSpPr>
        <p:spPr>
          <a:xfrm>
            <a:off x="8813800" y="4259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A8BA4DC2-9081-B84F-83BD-D071F7BD0673}"/>
              </a:ext>
            </a:extLst>
          </p:cNvPr>
          <p:cNvSpPr/>
          <p:nvPr/>
        </p:nvSpPr>
        <p:spPr>
          <a:xfrm>
            <a:off x="8813800" y="4894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4B87E3A8-55BC-244F-AC7D-0FFD3A9E7020}"/>
              </a:ext>
            </a:extLst>
          </p:cNvPr>
          <p:cNvSpPr/>
          <p:nvPr/>
        </p:nvSpPr>
        <p:spPr>
          <a:xfrm>
            <a:off x="8813800" y="552871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593DA9A9-1E9A-ED41-97AE-778D96C2103A}"/>
              </a:ext>
            </a:extLst>
          </p:cNvPr>
          <p:cNvSpPr/>
          <p:nvPr/>
        </p:nvSpPr>
        <p:spPr>
          <a:xfrm>
            <a:off x="9448800" y="2989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D3CF20D3-8FA4-8C4C-A054-850E82E0E631}"/>
              </a:ext>
            </a:extLst>
          </p:cNvPr>
          <p:cNvSpPr/>
          <p:nvPr/>
        </p:nvSpPr>
        <p:spPr>
          <a:xfrm>
            <a:off x="9448800" y="3624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0A155F16-D43B-9D42-8787-58C71A36E3F6}"/>
              </a:ext>
            </a:extLst>
          </p:cNvPr>
          <p:cNvSpPr/>
          <p:nvPr/>
        </p:nvSpPr>
        <p:spPr>
          <a:xfrm>
            <a:off x="9448800" y="4259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B94E0B39-077D-4D46-86BA-E1447348DD2D}"/>
              </a:ext>
            </a:extLst>
          </p:cNvPr>
          <p:cNvSpPr/>
          <p:nvPr/>
        </p:nvSpPr>
        <p:spPr>
          <a:xfrm>
            <a:off x="9448800" y="4894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9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4F0B6217-4A44-6548-9224-772F9B4F63B9}"/>
              </a:ext>
            </a:extLst>
          </p:cNvPr>
          <p:cNvSpPr/>
          <p:nvPr/>
        </p:nvSpPr>
        <p:spPr>
          <a:xfrm>
            <a:off x="9448800" y="552871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88399BF7-80D8-E040-B8B3-BFFA93D7CBD4}"/>
              </a:ext>
            </a:extLst>
          </p:cNvPr>
          <p:cNvSpPr/>
          <p:nvPr/>
        </p:nvSpPr>
        <p:spPr>
          <a:xfrm>
            <a:off x="10083800" y="2989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E4E7FC3E-20ED-BE4A-967C-4CDFD96E36FD}"/>
              </a:ext>
            </a:extLst>
          </p:cNvPr>
          <p:cNvSpPr/>
          <p:nvPr/>
        </p:nvSpPr>
        <p:spPr>
          <a:xfrm>
            <a:off x="10083800" y="3624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6E1FA2D7-A352-4B49-B02D-C1D575D9B81D}"/>
              </a:ext>
            </a:extLst>
          </p:cNvPr>
          <p:cNvSpPr/>
          <p:nvPr/>
        </p:nvSpPr>
        <p:spPr>
          <a:xfrm>
            <a:off x="10083800" y="4259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7BE8A7F4-939B-B747-B69B-B221ACAC2874}"/>
              </a:ext>
            </a:extLst>
          </p:cNvPr>
          <p:cNvSpPr/>
          <p:nvPr/>
        </p:nvSpPr>
        <p:spPr>
          <a:xfrm>
            <a:off x="10083800" y="4894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139B2285-1852-F141-89FC-7357388E1D33}"/>
              </a:ext>
            </a:extLst>
          </p:cNvPr>
          <p:cNvSpPr/>
          <p:nvPr/>
        </p:nvSpPr>
        <p:spPr>
          <a:xfrm>
            <a:off x="10083800" y="552871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AB122D4-F853-844C-9170-24A4CEDA6A08}"/>
              </a:ext>
            </a:extLst>
          </p:cNvPr>
          <p:cNvSpPr/>
          <p:nvPr/>
        </p:nvSpPr>
        <p:spPr>
          <a:xfrm>
            <a:off x="10718800" y="2989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C83B3266-9F32-4C44-AFE9-BC2942DEB723}"/>
              </a:ext>
            </a:extLst>
          </p:cNvPr>
          <p:cNvSpPr/>
          <p:nvPr/>
        </p:nvSpPr>
        <p:spPr>
          <a:xfrm>
            <a:off x="10718800" y="3624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A5633266-910B-BD4F-A2D2-4FC2B5499F47}"/>
              </a:ext>
            </a:extLst>
          </p:cNvPr>
          <p:cNvSpPr/>
          <p:nvPr/>
        </p:nvSpPr>
        <p:spPr>
          <a:xfrm>
            <a:off x="10718800" y="4259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D9EEE566-A3A1-934E-91E4-D330B2C742A6}"/>
              </a:ext>
            </a:extLst>
          </p:cNvPr>
          <p:cNvSpPr/>
          <p:nvPr/>
        </p:nvSpPr>
        <p:spPr>
          <a:xfrm>
            <a:off x="10718800" y="4894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B65F2559-5DBB-A34D-9074-05F7E340434B}"/>
              </a:ext>
            </a:extLst>
          </p:cNvPr>
          <p:cNvSpPr/>
          <p:nvPr/>
        </p:nvSpPr>
        <p:spPr>
          <a:xfrm>
            <a:off x="10718800" y="552871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2A9608EE-E209-AE4D-A6EC-1E0A9840D636}"/>
              </a:ext>
            </a:extLst>
          </p:cNvPr>
          <p:cNvSpPr/>
          <p:nvPr/>
        </p:nvSpPr>
        <p:spPr>
          <a:xfrm>
            <a:off x="11353800" y="2989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289AAD57-CA15-1A47-822C-BB12ED82A479}"/>
              </a:ext>
            </a:extLst>
          </p:cNvPr>
          <p:cNvSpPr/>
          <p:nvPr/>
        </p:nvSpPr>
        <p:spPr>
          <a:xfrm>
            <a:off x="11353800" y="3624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3E377789-3EED-0D4F-82E5-E6995D505E89}"/>
              </a:ext>
            </a:extLst>
          </p:cNvPr>
          <p:cNvSpPr/>
          <p:nvPr/>
        </p:nvSpPr>
        <p:spPr>
          <a:xfrm>
            <a:off x="11353800" y="4259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0530F808-A1D7-6242-9091-5B4EC3FDBCCD}"/>
              </a:ext>
            </a:extLst>
          </p:cNvPr>
          <p:cNvSpPr/>
          <p:nvPr/>
        </p:nvSpPr>
        <p:spPr>
          <a:xfrm>
            <a:off x="11353800" y="4894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02A3A866-9E12-BF4F-9ED3-C14409E97309}"/>
              </a:ext>
            </a:extLst>
          </p:cNvPr>
          <p:cNvSpPr/>
          <p:nvPr/>
        </p:nvSpPr>
        <p:spPr>
          <a:xfrm>
            <a:off x="11353800" y="552871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xmlns="" id="{E26F6256-27E0-5849-A8EF-7D55ED8B4922}"/>
              </a:ext>
            </a:extLst>
          </p:cNvPr>
          <p:cNvCxnSpPr>
            <a:cxnSpLocks/>
          </p:cNvCxnSpPr>
          <p:nvPr/>
        </p:nvCxnSpPr>
        <p:spPr>
          <a:xfrm>
            <a:off x="9448800" y="5516011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xmlns="" id="{DDB6FFCC-77E2-1B4F-AAD4-B812BAA62B93}"/>
              </a:ext>
            </a:extLst>
          </p:cNvPr>
          <p:cNvCxnSpPr>
            <a:cxnSpLocks/>
          </p:cNvCxnSpPr>
          <p:nvPr/>
        </p:nvCxnSpPr>
        <p:spPr>
          <a:xfrm>
            <a:off x="9448800" y="4885154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5BB82E18-5C2F-1C41-8849-999B3C8E3055}"/>
              </a:ext>
            </a:extLst>
          </p:cNvPr>
          <p:cNvSpPr/>
          <p:nvPr/>
        </p:nvSpPr>
        <p:spPr>
          <a:xfrm>
            <a:off x="381000" y="2976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FFDB94AB-2010-7042-A897-93DCCF257D89}"/>
              </a:ext>
            </a:extLst>
          </p:cNvPr>
          <p:cNvSpPr/>
          <p:nvPr/>
        </p:nvSpPr>
        <p:spPr>
          <a:xfrm>
            <a:off x="381000" y="3611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xmlns="" id="{88CA63F2-B4FB-E448-B5A2-427925DBA0B2}"/>
              </a:ext>
            </a:extLst>
          </p:cNvPr>
          <p:cNvSpPr/>
          <p:nvPr/>
        </p:nvSpPr>
        <p:spPr>
          <a:xfrm>
            <a:off x="381000" y="4246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xmlns="" id="{E5E0C20D-57EA-8749-886B-2D65FA59BD31}"/>
              </a:ext>
            </a:extLst>
          </p:cNvPr>
          <p:cNvSpPr/>
          <p:nvPr/>
        </p:nvSpPr>
        <p:spPr>
          <a:xfrm>
            <a:off x="381000" y="4881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xmlns="" id="{C4C0883E-8633-AC4A-89CE-CAE29FF1A819}"/>
              </a:ext>
            </a:extLst>
          </p:cNvPr>
          <p:cNvSpPr/>
          <p:nvPr/>
        </p:nvSpPr>
        <p:spPr>
          <a:xfrm>
            <a:off x="381000" y="551601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xmlns="" id="{F7FEF45E-B762-8E4F-B85D-C6FBDC2F9CF2}"/>
              </a:ext>
            </a:extLst>
          </p:cNvPr>
          <p:cNvSpPr/>
          <p:nvPr/>
        </p:nvSpPr>
        <p:spPr>
          <a:xfrm>
            <a:off x="1016000" y="2976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xmlns="" id="{EA4F77C3-75D8-0D46-BFE6-055A3E265188}"/>
              </a:ext>
            </a:extLst>
          </p:cNvPr>
          <p:cNvSpPr/>
          <p:nvPr/>
        </p:nvSpPr>
        <p:spPr>
          <a:xfrm>
            <a:off x="1016000" y="3611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xmlns="" id="{51F5B667-E797-8F49-99F3-A0B4BF4372F3}"/>
              </a:ext>
            </a:extLst>
          </p:cNvPr>
          <p:cNvSpPr/>
          <p:nvPr/>
        </p:nvSpPr>
        <p:spPr>
          <a:xfrm>
            <a:off x="1016000" y="4246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xmlns="" id="{A65CE27C-6646-9C45-AFB2-E84A50532378}"/>
              </a:ext>
            </a:extLst>
          </p:cNvPr>
          <p:cNvSpPr/>
          <p:nvPr/>
        </p:nvSpPr>
        <p:spPr>
          <a:xfrm>
            <a:off x="1016000" y="4881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xmlns="" id="{B97F9914-B706-F74F-BE6B-81271FE1674E}"/>
              </a:ext>
            </a:extLst>
          </p:cNvPr>
          <p:cNvSpPr/>
          <p:nvPr/>
        </p:nvSpPr>
        <p:spPr>
          <a:xfrm>
            <a:off x="1016000" y="551601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xmlns="" id="{28199D44-224F-134F-A2C7-C4CE5565258E}"/>
              </a:ext>
            </a:extLst>
          </p:cNvPr>
          <p:cNvSpPr/>
          <p:nvPr/>
        </p:nvSpPr>
        <p:spPr>
          <a:xfrm>
            <a:off x="1651000" y="2976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xmlns="" id="{C197F005-B3EF-6B42-8BCC-3395294FFB2F}"/>
              </a:ext>
            </a:extLst>
          </p:cNvPr>
          <p:cNvSpPr/>
          <p:nvPr/>
        </p:nvSpPr>
        <p:spPr>
          <a:xfrm>
            <a:off x="1651000" y="3611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8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xmlns="" id="{A4CD0D33-3F2E-164D-98C1-A2A4611C9A85}"/>
              </a:ext>
            </a:extLst>
          </p:cNvPr>
          <p:cNvSpPr/>
          <p:nvPr/>
        </p:nvSpPr>
        <p:spPr>
          <a:xfrm>
            <a:off x="1651000" y="4246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xmlns="" id="{D6820809-51D3-A842-8BB3-51E0F4980B55}"/>
              </a:ext>
            </a:extLst>
          </p:cNvPr>
          <p:cNvSpPr/>
          <p:nvPr/>
        </p:nvSpPr>
        <p:spPr>
          <a:xfrm>
            <a:off x="1651000" y="4881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xmlns="" id="{E2F70B79-523E-AB4F-B10F-1E9D0226F550}"/>
              </a:ext>
            </a:extLst>
          </p:cNvPr>
          <p:cNvSpPr/>
          <p:nvPr/>
        </p:nvSpPr>
        <p:spPr>
          <a:xfrm>
            <a:off x="1651000" y="551601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xmlns="" id="{F97A7131-49A4-CE4D-B543-79C6B50896B9}"/>
              </a:ext>
            </a:extLst>
          </p:cNvPr>
          <p:cNvSpPr/>
          <p:nvPr/>
        </p:nvSpPr>
        <p:spPr>
          <a:xfrm>
            <a:off x="2286000" y="2976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xmlns="" id="{F6AA2825-488E-5749-91F3-13D327086FB0}"/>
              </a:ext>
            </a:extLst>
          </p:cNvPr>
          <p:cNvSpPr/>
          <p:nvPr/>
        </p:nvSpPr>
        <p:spPr>
          <a:xfrm>
            <a:off x="2286000" y="3611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xmlns="" id="{CF40BBF8-4CDD-C04B-B763-72E2D484A1A0}"/>
              </a:ext>
            </a:extLst>
          </p:cNvPr>
          <p:cNvSpPr/>
          <p:nvPr/>
        </p:nvSpPr>
        <p:spPr>
          <a:xfrm>
            <a:off x="2286000" y="4246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xmlns="" id="{2E990DBC-EF77-CE40-B8C8-6DE17C9D2D23}"/>
              </a:ext>
            </a:extLst>
          </p:cNvPr>
          <p:cNvSpPr/>
          <p:nvPr/>
        </p:nvSpPr>
        <p:spPr>
          <a:xfrm>
            <a:off x="2286000" y="4881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xmlns="" id="{EA68608E-4FBB-0346-8B2B-3038CB9CE689}"/>
              </a:ext>
            </a:extLst>
          </p:cNvPr>
          <p:cNvSpPr/>
          <p:nvPr/>
        </p:nvSpPr>
        <p:spPr>
          <a:xfrm>
            <a:off x="2286000" y="551601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xmlns="" id="{02BFA813-7934-3242-95A6-5D041431411C}"/>
              </a:ext>
            </a:extLst>
          </p:cNvPr>
          <p:cNvSpPr/>
          <p:nvPr/>
        </p:nvSpPr>
        <p:spPr>
          <a:xfrm>
            <a:off x="2921000" y="2976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xmlns="" id="{1839855A-414F-9A4C-85BC-8D998804ACAA}"/>
              </a:ext>
            </a:extLst>
          </p:cNvPr>
          <p:cNvSpPr/>
          <p:nvPr/>
        </p:nvSpPr>
        <p:spPr>
          <a:xfrm>
            <a:off x="2921000" y="3611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xmlns="" id="{4DEE9D1A-DC5D-1848-85EF-4E001205E71B}"/>
              </a:ext>
            </a:extLst>
          </p:cNvPr>
          <p:cNvSpPr/>
          <p:nvPr/>
        </p:nvSpPr>
        <p:spPr>
          <a:xfrm>
            <a:off x="2921000" y="4246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xmlns="" id="{BB642B68-C1EC-A449-8901-267319F1E268}"/>
              </a:ext>
            </a:extLst>
          </p:cNvPr>
          <p:cNvSpPr/>
          <p:nvPr/>
        </p:nvSpPr>
        <p:spPr>
          <a:xfrm>
            <a:off x="2921000" y="4881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xmlns="" id="{8113F6CE-8DA0-1F47-A0AB-988C9B7E0B9D}"/>
              </a:ext>
            </a:extLst>
          </p:cNvPr>
          <p:cNvSpPr/>
          <p:nvPr/>
        </p:nvSpPr>
        <p:spPr>
          <a:xfrm>
            <a:off x="2921000" y="551601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xmlns="" id="{ED19739B-D5E3-C744-AD8C-ACE5A2729DD0}"/>
              </a:ext>
            </a:extLst>
          </p:cNvPr>
          <p:cNvCxnSpPr>
            <a:cxnSpLocks/>
          </p:cNvCxnSpPr>
          <p:nvPr/>
        </p:nvCxnSpPr>
        <p:spPr>
          <a:xfrm>
            <a:off x="1016000" y="5503311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xmlns="" id="{8305C025-ECF5-B049-B5D1-2DA9703521E4}"/>
              </a:ext>
            </a:extLst>
          </p:cNvPr>
          <p:cNvCxnSpPr>
            <a:cxnSpLocks/>
          </p:cNvCxnSpPr>
          <p:nvPr/>
        </p:nvCxnSpPr>
        <p:spPr>
          <a:xfrm>
            <a:off x="1016000" y="4872454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Rectangle 124">
            <a:extLst>
              <a:ext uri="{FF2B5EF4-FFF2-40B4-BE49-F238E27FC236}">
                <a16:creationId xmlns:a16="http://schemas.microsoft.com/office/drawing/2014/main" xmlns="" id="{77890036-A37B-0341-B29A-46A512C2D5B4}"/>
              </a:ext>
            </a:extLst>
          </p:cNvPr>
          <p:cNvSpPr/>
          <p:nvPr/>
        </p:nvSpPr>
        <p:spPr>
          <a:xfrm>
            <a:off x="4562061" y="3002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xmlns="" id="{EB363E06-0483-424E-B05B-E10F1F04BE34}"/>
              </a:ext>
            </a:extLst>
          </p:cNvPr>
          <p:cNvSpPr/>
          <p:nvPr/>
        </p:nvSpPr>
        <p:spPr>
          <a:xfrm>
            <a:off x="4562061" y="3637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xmlns="" id="{FE0E456D-219E-694F-A629-7FD520A198B2}"/>
              </a:ext>
            </a:extLst>
          </p:cNvPr>
          <p:cNvSpPr/>
          <p:nvPr/>
        </p:nvSpPr>
        <p:spPr>
          <a:xfrm>
            <a:off x="4562061" y="4272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xmlns="" id="{E8D9588A-CC8A-C145-AEBC-21F00AAFA1CA}"/>
              </a:ext>
            </a:extLst>
          </p:cNvPr>
          <p:cNvSpPr/>
          <p:nvPr/>
        </p:nvSpPr>
        <p:spPr>
          <a:xfrm>
            <a:off x="4562061" y="4907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xmlns="" id="{61E667E0-3C5A-B442-B9A8-958B5192242F}"/>
              </a:ext>
            </a:extLst>
          </p:cNvPr>
          <p:cNvSpPr/>
          <p:nvPr/>
        </p:nvSpPr>
        <p:spPr>
          <a:xfrm>
            <a:off x="4562061" y="55419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xmlns="" id="{60A05409-D5E8-574F-9C75-64F9C4366AB8}"/>
              </a:ext>
            </a:extLst>
          </p:cNvPr>
          <p:cNvSpPr/>
          <p:nvPr/>
        </p:nvSpPr>
        <p:spPr>
          <a:xfrm>
            <a:off x="5197061" y="3002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xmlns="" id="{D5F306A2-85DF-8548-BFF1-DCE5FB2FAC3B}"/>
              </a:ext>
            </a:extLst>
          </p:cNvPr>
          <p:cNvSpPr/>
          <p:nvPr/>
        </p:nvSpPr>
        <p:spPr>
          <a:xfrm>
            <a:off x="5197061" y="3637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xmlns="" id="{32D8E13E-F8B6-004F-B623-90D040D85200}"/>
              </a:ext>
            </a:extLst>
          </p:cNvPr>
          <p:cNvSpPr/>
          <p:nvPr/>
        </p:nvSpPr>
        <p:spPr>
          <a:xfrm>
            <a:off x="5197061" y="4272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xmlns="" id="{616CD37F-2ED7-024B-BD48-EE7E716FBBD3}"/>
              </a:ext>
            </a:extLst>
          </p:cNvPr>
          <p:cNvSpPr/>
          <p:nvPr/>
        </p:nvSpPr>
        <p:spPr>
          <a:xfrm>
            <a:off x="5197061" y="4907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8</a:t>
            </a: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xmlns="" id="{1CC2C2F2-5C99-464E-9200-55C34D01F288}"/>
              </a:ext>
            </a:extLst>
          </p:cNvPr>
          <p:cNvSpPr/>
          <p:nvPr/>
        </p:nvSpPr>
        <p:spPr>
          <a:xfrm>
            <a:off x="5197061" y="55419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xmlns="" id="{476E4BBB-73BE-D740-AA80-F2A86E3A9585}"/>
              </a:ext>
            </a:extLst>
          </p:cNvPr>
          <p:cNvSpPr/>
          <p:nvPr/>
        </p:nvSpPr>
        <p:spPr>
          <a:xfrm>
            <a:off x="5832061" y="3002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xmlns="" id="{34D09A37-6FF0-A849-8CD1-BF996E5676D2}"/>
              </a:ext>
            </a:extLst>
          </p:cNvPr>
          <p:cNvSpPr/>
          <p:nvPr/>
        </p:nvSpPr>
        <p:spPr>
          <a:xfrm>
            <a:off x="5832061" y="3637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9</a:t>
            </a: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xmlns="" id="{FDEE23E7-8024-FF4E-8F62-A811E208CE29}"/>
              </a:ext>
            </a:extLst>
          </p:cNvPr>
          <p:cNvSpPr/>
          <p:nvPr/>
        </p:nvSpPr>
        <p:spPr>
          <a:xfrm>
            <a:off x="5832061" y="4272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xmlns="" id="{53A4122C-CEB6-C143-8D1B-31881A07A9C8}"/>
              </a:ext>
            </a:extLst>
          </p:cNvPr>
          <p:cNvSpPr/>
          <p:nvPr/>
        </p:nvSpPr>
        <p:spPr>
          <a:xfrm>
            <a:off x="5832061" y="4907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xmlns="" id="{D422E32B-8E74-7D4A-8E51-60722172BDED}"/>
              </a:ext>
            </a:extLst>
          </p:cNvPr>
          <p:cNvSpPr/>
          <p:nvPr/>
        </p:nvSpPr>
        <p:spPr>
          <a:xfrm>
            <a:off x="5832061" y="55419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xmlns="" id="{64BF6C81-68A3-1D45-A605-8C7C45C73FE3}"/>
              </a:ext>
            </a:extLst>
          </p:cNvPr>
          <p:cNvSpPr/>
          <p:nvPr/>
        </p:nvSpPr>
        <p:spPr>
          <a:xfrm>
            <a:off x="6467061" y="3002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xmlns="" id="{094A5653-EF68-4C46-8615-8C3B461BD80E}"/>
              </a:ext>
            </a:extLst>
          </p:cNvPr>
          <p:cNvSpPr/>
          <p:nvPr/>
        </p:nvSpPr>
        <p:spPr>
          <a:xfrm>
            <a:off x="6467061" y="3637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xmlns="" id="{2905297D-FA7F-B441-82A6-DECDA5D25696}"/>
              </a:ext>
            </a:extLst>
          </p:cNvPr>
          <p:cNvSpPr/>
          <p:nvPr/>
        </p:nvSpPr>
        <p:spPr>
          <a:xfrm>
            <a:off x="6467061" y="4272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9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xmlns="" id="{579F4CCB-71BD-E648-ACEA-9B1C9E204AD7}"/>
              </a:ext>
            </a:extLst>
          </p:cNvPr>
          <p:cNvSpPr/>
          <p:nvPr/>
        </p:nvSpPr>
        <p:spPr>
          <a:xfrm>
            <a:off x="6467061" y="4907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6</a:t>
            </a: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xmlns="" id="{77E10F59-26CF-2246-9506-91DD1A5DDBDB}"/>
              </a:ext>
            </a:extLst>
          </p:cNvPr>
          <p:cNvSpPr/>
          <p:nvPr/>
        </p:nvSpPr>
        <p:spPr>
          <a:xfrm>
            <a:off x="6467061" y="55419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xmlns="" id="{E58AD94F-AA0A-304D-9C79-DC3E9A596329}"/>
              </a:ext>
            </a:extLst>
          </p:cNvPr>
          <p:cNvSpPr/>
          <p:nvPr/>
        </p:nvSpPr>
        <p:spPr>
          <a:xfrm>
            <a:off x="7102061" y="3002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xmlns="" id="{A7873BF4-222D-E640-84A1-7A6CAABD869C}"/>
              </a:ext>
            </a:extLst>
          </p:cNvPr>
          <p:cNvSpPr/>
          <p:nvPr/>
        </p:nvSpPr>
        <p:spPr>
          <a:xfrm>
            <a:off x="7102061" y="3637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xmlns="" id="{E3738E3B-65FE-6741-A364-2A69C65EDAAC}"/>
              </a:ext>
            </a:extLst>
          </p:cNvPr>
          <p:cNvSpPr/>
          <p:nvPr/>
        </p:nvSpPr>
        <p:spPr>
          <a:xfrm>
            <a:off x="7102061" y="4272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xmlns="" id="{51A88A97-13AE-854C-AB98-7DCB3EA688A9}"/>
              </a:ext>
            </a:extLst>
          </p:cNvPr>
          <p:cNvSpPr/>
          <p:nvPr/>
        </p:nvSpPr>
        <p:spPr>
          <a:xfrm>
            <a:off x="7102061" y="4907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xmlns="" id="{4DD3630D-F13D-3546-AE2D-2BC6C46E9438}"/>
              </a:ext>
            </a:extLst>
          </p:cNvPr>
          <p:cNvSpPr/>
          <p:nvPr/>
        </p:nvSpPr>
        <p:spPr>
          <a:xfrm>
            <a:off x="7102061" y="55419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xmlns="" id="{A96DAEC5-72B0-3548-A771-057B91242882}"/>
              </a:ext>
            </a:extLst>
          </p:cNvPr>
          <p:cNvCxnSpPr>
            <a:cxnSpLocks/>
          </p:cNvCxnSpPr>
          <p:nvPr/>
        </p:nvCxnSpPr>
        <p:spPr>
          <a:xfrm>
            <a:off x="5197061" y="5529263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>
            <a:extLst>
              <a:ext uri="{FF2B5EF4-FFF2-40B4-BE49-F238E27FC236}">
                <a16:creationId xmlns:a16="http://schemas.microsoft.com/office/drawing/2014/main" xmlns="" id="{83B65BB3-A640-684B-8229-5D3C09BFC64E}"/>
              </a:ext>
            </a:extLst>
          </p:cNvPr>
          <p:cNvCxnSpPr>
            <a:cxnSpLocks/>
          </p:cNvCxnSpPr>
          <p:nvPr/>
        </p:nvCxnSpPr>
        <p:spPr>
          <a:xfrm>
            <a:off x="5197061" y="4898406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665203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2-digit numbers by 1-digit numbers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50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3: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Correct the incorrect calculations below.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4DB0AE0-E3FA-C64A-915A-1EE46D42A627}"/>
              </a:ext>
            </a:extLst>
          </p:cNvPr>
          <p:cNvSpPr/>
          <p:nvPr/>
        </p:nvSpPr>
        <p:spPr>
          <a:xfrm>
            <a:off x="8813800" y="2989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511D412A-BD09-6442-A589-1D74DE181AE9}"/>
              </a:ext>
            </a:extLst>
          </p:cNvPr>
          <p:cNvSpPr/>
          <p:nvPr/>
        </p:nvSpPr>
        <p:spPr>
          <a:xfrm>
            <a:off x="8813800" y="3624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6BE6904-B6A5-FB41-81CF-FE28A2DD41D2}"/>
              </a:ext>
            </a:extLst>
          </p:cNvPr>
          <p:cNvSpPr/>
          <p:nvPr/>
        </p:nvSpPr>
        <p:spPr>
          <a:xfrm>
            <a:off x="8813800" y="4259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A8BA4DC2-9081-B84F-83BD-D071F7BD0673}"/>
              </a:ext>
            </a:extLst>
          </p:cNvPr>
          <p:cNvSpPr/>
          <p:nvPr/>
        </p:nvSpPr>
        <p:spPr>
          <a:xfrm>
            <a:off x="8813800" y="4894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4B87E3A8-55BC-244F-AC7D-0FFD3A9E7020}"/>
              </a:ext>
            </a:extLst>
          </p:cNvPr>
          <p:cNvSpPr/>
          <p:nvPr/>
        </p:nvSpPr>
        <p:spPr>
          <a:xfrm>
            <a:off x="8813800" y="552871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593DA9A9-1E9A-ED41-97AE-778D96C2103A}"/>
              </a:ext>
            </a:extLst>
          </p:cNvPr>
          <p:cNvSpPr/>
          <p:nvPr/>
        </p:nvSpPr>
        <p:spPr>
          <a:xfrm>
            <a:off x="9448800" y="2989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D3CF20D3-8FA4-8C4C-A054-850E82E0E631}"/>
              </a:ext>
            </a:extLst>
          </p:cNvPr>
          <p:cNvSpPr/>
          <p:nvPr/>
        </p:nvSpPr>
        <p:spPr>
          <a:xfrm>
            <a:off x="9448800" y="3624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0A155F16-D43B-9D42-8787-58C71A36E3F6}"/>
              </a:ext>
            </a:extLst>
          </p:cNvPr>
          <p:cNvSpPr/>
          <p:nvPr/>
        </p:nvSpPr>
        <p:spPr>
          <a:xfrm>
            <a:off x="9448800" y="4259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B94E0B39-077D-4D46-86BA-E1447348DD2D}"/>
              </a:ext>
            </a:extLst>
          </p:cNvPr>
          <p:cNvSpPr/>
          <p:nvPr/>
        </p:nvSpPr>
        <p:spPr>
          <a:xfrm>
            <a:off x="9448800" y="4894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4F0B6217-4A44-6548-9224-772F9B4F63B9}"/>
              </a:ext>
            </a:extLst>
          </p:cNvPr>
          <p:cNvSpPr/>
          <p:nvPr/>
        </p:nvSpPr>
        <p:spPr>
          <a:xfrm>
            <a:off x="9448800" y="552871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88399BF7-80D8-E040-B8B3-BFFA93D7CBD4}"/>
              </a:ext>
            </a:extLst>
          </p:cNvPr>
          <p:cNvSpPr/>
          <p:nvPr/>
        </p:nvSpPr>
        <p:spPr>
          <a:xfrm>
            <a:off x="10083800" y="2989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E4E7FC3E-20ED-BE4A-967C-4CDFD96E36FD}"/>
              </a:ext>
            </a:extLst>
          </p:cNvPr>
          <p:cNvSpPr/>
          <p:nvPr/>
        </p:nvSpPr>
        <p:spPr>
          <a:xfrm>
            <a:off x="10083800" y="3624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6E1FA2D7-A352-4B49-B02D-C1D575D9B81D}"/>
              </a:ext>
            </a:extLst>
          </p:cNvPr>
          <p:cNvSpPr/>
          <p:nvPr/>
        </p:nvSpPr>
        <p:spPr>
          <a:xfrm>
            <a:off x="10083800" y="4259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7BE8A7F4-939B-B747-B69B-B221ACAC2874}"/>
              </a:ext>
            </a:extLst>
          </p:cNvPr>
          <p:cNvSpPr/>
          <p:nvPr/>
        </p:nvSpPr>
        <p:spPr>
          <a:xfrm>
            <a:off x="10083800" y="4894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139B2285-1852-F141-89FC-7357388E1D33}"/>
              </a:ext>
            </a:extLst>
          </p:cNvPr>
          <p:cNvSpPr/>
          <p:nvPr/>
        </p:nvSpPr>
        <p:spPr>
          <a:xfrm>
            <a:off x="10083800" y="552871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AB122D4-F853-844C-9170-24A4CEDA6A08}"/>
              </a:ext>
            </a:extLst>
          </p:cNvPr>
          <p:cNvSpPr/>
          <p:nvPr/>
        </p:nvSpPr>
        <p:spPr>
          <a:xfrm>
            <a:off x="10718800" y="2989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C83B3266-9F32-4C44-AFE9-BC2942DEB723}"/>
              </a:ext>
            </a:extLst>
          </p:cNvPr>
          <p:cNvSpPr/>
          <p:nvPr/>
        </p:nvSpPr>
        <p:spPr>
          <a:xfrm>
            <a:off x="10718800" y="3624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A5633266-910B-BD4F-A2D2-4FC2B5499F47}"/>
              </a:ext>
            </a:extLst>
          </p:cNvPr>
          <p:cNvSpPr/>
          <p:nvPr/>
        </p:nvSpPr>
        <p:spPr>
          <a:xfrm>
            <a:off x="10718800" y="4259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3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D9EEE566-A3A1-934E-91E4-D330B2C742A6}"/>
              </a:ext>
            </a:extLst>
          </p:cNvPr>
          <p:cNvSpPr/>
          <p:nvPr/>
        </p:nvSpPr>
        <p:spPr>
          <a:xfrm>
            <a:off x="10718800" y="4894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B65F2559-5DBB-A34D-9074-05F7E340434B}"/>
              </a:ext>
            </a:extLst>
          </p:cNvPr>
          <p:cNvSpPr/>
          <p:nvPr/>
        </p:nvSpPr>
        <p:spPr>
          <a:xfrm>
            <a:off x="10718800" y="552871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2A9608EE-E209-AE4D-A6EC-1E0A9840D636}"/>
              </a:ext>
            </a:extLst>
          </p:cNvPr>
          <p:cNvSpPr/>
          <p:nvPr/>
        </p:nvSpPr>
        <p:spPr>
          <a:xfrm>
            <a:off x="11353800" y="2989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289AAD57-CA15-1A47-822C-BB12ED82A479}"/>
              </a:ext>
            </a:extLst>
          </p:cNvPr>
          <p:cNvSpPr/>
          <p:nvPr/>
        </p:nvSpPr>
        <p:spPr>
          <a:xfrm>
            <a:off x="11353800" y="3624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3E377789-3EED-0D4F-82E5-E6995D505E89}"/>
              </a:ext>
            </a:extLst>
          </p:cNvPr>
          <p:cNvSpPr/>
          <p:nvPr/>
        </p:nvSpPr>
        <p:spPr>
          <a:xfrm>
            <a:off x="11353800" y="4259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0530F808-A1D7-6242-9091-5B4EC3FDBCCD}"/>
              </a:ext>
            </a:extLst>
          </p:cNvPr>
          <p:cNvSpPr/>
          <p:nvPr/>
        </p:nvSpPr>
        <p:spPr>
          <a:xfrm>
            <a:off x="11353800" y="48942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02A3A866-9E12-BF4F-9ED3-C14409E97309}"/>
              </a:ext>
            </a:extLst>
          </p:cNvPr>
          <p:cNvSpPr/>
          <p:nvPr/>
        </p:nvSpPr>
        <p:spPr>
          <a:xfrm>
            <a:off x="11353800" y="552871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xmlns="" id="{E26F6256-27E0-5849-A8EF-7D55ED8B4922}"/>
              </a:ext>
            </a:extLst>
          </p:cNvPr>
          <p:cNvCxnSpPr>
            <a:cxnSpLocks/>
          </p:cNvCxnSpPr>
          <p:nvPr/>
        </p:nvCxnSpPr>
        <p:spPr>
          <a:xfrm>
            <a:off x="9448800" y="5516011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xmlns="" id="{DDB6FFCC-77E2-1B4F-AAD4-B812BAA62B93}"/>
              </a:ext>
            </a:extLst>
          </p:cNvPr>
          <p:cNvCxnSpPr>
            <a:cxnSpLocks/>
          </p:cNvCxnSpPr>
          <p:nvPr/>
        </p:nvCxnSpPr>
        <p:spPr>
          <a:xfrm>
            <a:off x="9448800" y="4885154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5BB82E18-5C2F-1C41-8849-999B3C8E3055}"/>
              </a:ext>
            </a:extLst>
          </p:cNvPr>
          <p:cNvSpPr/>
          <p:nvPr/>
        </p:nvSpPr>
        <p:spPr>
          <a:xfrm>
            <a:off x="381000" y="2976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FFDB94AB-2010-7042-A897-93DCCF257D89}"/>
              </a:ext>
            </a:extLst>
          </p:cNvPr>
          <p:cNvSpPr/>
          <p:nvPr/>
        </p:nvSpPr>
        <p:spPr>
          <a:xfrm>
            <a:off x="381000" y="3611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xmlns="" id="{88CA63F2-B4FB-E448-B5A2-427925DBA0B2}"/>
              </a:ext>
            </a:extLst>
          </p:cNvPr>
          <p:cNvSpPr/>
          <p:nvPr/>
        </p:nvSpPr>
        <p:spPr>
          <a:xfrm>
            <a:off x="381000" y="4246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xmlns="" id="{E5E0C20D-57EA-8749-886B-2D65FA59BD31}"/>
              </a:ext>
            </a:extLst>
          </p:cNvPr>
          <p:cNvSpPr/>
          <p:nvPr/>
        </p:nvSpPr>
        <p:spPr>
          <a:xfrm>
            <a:off x="381000" y="4881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xmlns="" id="{C4C0883E-8633-AC4A-89CE-CAE29FF1A819}"/>
              </a:ext>
            </a:extLst>
          </p:cNvPr>
          <p:cNvSpPr/>
          <p:nvPr/>
        </p:nvSpPr>
        <p:spPr>
          <a:xfrm>
            <a:off x="381000" y="551601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xmlns="" id="{F7FEF45E-B762-8E4F-B85D-C6FBDC2F9CF2}"/>
              </a:ext>
            </a:extLst>
          </p:cNvPr>
          <p:cNvSpPr/>
          <p:nvPr/>
        </p:nvSpPr>
        <p:spPr>
          <a:xfrm>
            <a:off x="1016000" y="2976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xmlns="" id="{EA4F77C3-75D8-0D46-BFE6-055A3E265188}"/>
              </a:ext>
            </a:extLst>
          </p:cNvPr>
          <p:cNvSpPr/>
          <p:nvPr/>
        </p:nvSpPr>
        <p:spPr>
          <a:xfrm>
            <a:off x="1016000" y="3611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xmlns="" id="{51F5B667-E797-8F49-99F3-A0B4BF4372F3}"/>
              </a:ext>
            </a:extLst>
          </p:cNvPr>
          <p:cNvSpPr/>
          <p:nvPr/>
        </p:nvSpPr>
        <p:spPr>
          <a:xfrm>
            <a:off x="1016000" y="4246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xmlns="" id="{A65CE27C-6646-9C45-AFB2-E84A50532378}"/>
              </a:ext>
            </a:extLst>
          </p:cNvPr>
          <p:cNvSpPr/>
          <p:nvPr/>
        </p:nvSpPr>
        <p:spPr>
          <a:xfrm>
            <a:off x="1016000" y="4881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xmlns="" id="{B97F9914-B706-F74F-BE6B-81271FE1674E}"/>
              </a:ext>
            </a:extLst>
          </p:cNvPr>
          <p:cNvSpPr/>
          <p:nvPr/>
        </p:nvSpPr>
        <p:spPr>
          <a:xfrm>
            <a:off x="1016000" y="551601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xmlns="" id="{28199D44-224F-134F-A2C7-C4CE5565258E}"/>
              </a:ext>
            </a:extLst>
          </p:cNvPr>
          <p:cNvSpPr/>
          <p:nvPr/>
        </p:nvSpPr>
        <p:spPr>
          <a:xfrm>
            <a:off x="1651000" y="2976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xmlns="" id="{C197F005-B3EF-6B42-8BCC-3395294FFB2F}"/>
              </a:ext>
            </a:extLst>
          </p:cNvPr>
          <p:cNvSpPr/>
          <p:nvPr/>
        </p:nvSpPr>
        <p:spPr>
          <a:xfrm>
            <a:off x="1651000" y="3611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8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xmlns="" id="{A4CD0D33-3F2E-164D-98C1-A2A4611C9A85}"/>
              </a:ext>
            </a:extLst>
          </p:cNvPr>
          <p:cNvSpPr/>
          <p:nvPr/>
        </p:nvSpPr>
        <p:spPr>
          <a:xfrm>
            <a:off x="1651000" y="4246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xmlns="" id="{D6820809-51D3-A842-8BB3-51E0F4980B55}"/>
              </a:ext>
            </a:extLst>
          </p:cNvPr>
          <p:cNvSpPr/>
          <p:nvPr/>
        </p:nvSpPr>
        <p:spPr>
          <a:xfrm>
            <a:off x="1651000" y="4881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xmlns="" id="{E2F70B79-523E-AB4F-B10F-1E9D0226F550}"/>
              </a:ext>
            </a:extLst>
          </p:cNvPr>
          <p:cNvSpPr/>
          <p:nvPr/>
        </p:nvSpPr>
        <p:spPr>
          <a:xfrm>
            <a:off x="1651000" y="551601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xmlns="" id="{F97A7131-49A4-CE4D-B543-79C6B50896B9}"/>
              </a:ext>
            </a:extLst>
          </p:cNvPr>
          <p:cNvSpPr/>
          <p:nvPr/>
        </p:nvSpPr>
        <p:spPr>
          <a:xfrm>
            <a:off x="2286000" y="2976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xmlns="" id="{F6AA2825-488E-5749-91F3-13D327086FB0}"/>
              </a:ext>
            </a:extLst>
          </p:cNvPr>
          <p:cNvSpPr/>
          <p:nvPr/>
        </p:nvSpPr>
        <p:spPr>
          <a:xfrm>
            <a:off x="2286000" y="3611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xmlns="" id="{CF40BBF8-4CDD-C04B-B763-72E2D484A1A0}"/>
              </a:ext>
            </a:extLst>
          </p:cNvPr>
          <p:cNvSpPr/>
          <p:nvPr/>
        </p:nvSpPr>
        <p:spPr>
          <a:xfrm>
            <a:off x="2286000" y="4246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xmlns="" id="{2E990DBC-EF77-CE40-B8C8-6DE17C9D2D23}"/>
              </a:ext>
            </a:extLst>
          </p:cNvPr>
          <p:cNvSpPr/>
          <p:nvPr/>
        </p:nvSpPr>
        <p:spPr>
          <a:xfrm>
            <a:off x="2286000" y="4881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xmlns="" id="{EA68608E-4FBB-0346-8B2B-3038CB9CE689}"/>
              </a:ext>
            </a:extLst>
          </p:cNvPr>
          <p:cNvSpPr/>
          <p:nvPr/>
        </p:nvSpPr>
        <p:spPr>
          <a:xfrm>
            <a:off x="2286000" y="551601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xmlns="" id="{02BFA813-7934-3242-95A6-5D041431411C}"/>
              </a:ext>
            </a:extLst>
          </p:cNvPr>
          <p:cNvSpPr/>
          <p:nvPr/>
        </p:nvSpPr>
        <p:spPr>
          <a:xfrm>
            <a:off x="2921000" y="2976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xmlns="" id="{1839855A-414F-9A4C-85BC-8D998804ACAA}"/>
              </a:ext>
            </a:extLst>
          </p:cNvPr>
          <p:cNvSpPr/>
          <p:nvPr/>
        </p:nvSpPr>
        <p:spPr>
          <a:xfrm>
            <a:off x="2921000" y="3611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xmlns="" id="{4DEE9D1A-DC5D-1848-85EF-4E001205E71B}"/>
              </a:ext>
            </a:extLst>
          </p:cNvPr>
          <p:cNvSpPr/>
          <p:nvPr/>
        </p:nvSpPr>
        <p:spPr>
          <a:xfrm>
            <a:off x="2921000" y="4246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xmlns="" id="{BB642B68-C1EC-A449-8901-267319F1E268}"/>
              </a:ext>
            </a:extLst>
          </p:cNvPr>
          <p:cNvSpPr/>
          <p:nvPr/>
        </p:nvSpPr>
        <p:spPr>
          <a:xfrm>
            <a:off x="2921000" y="48815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xmlns="" id="{8113F6CE-8DA0-1F47-A0AB-988C9B7E0B9D}"/>
              </a:ext>
            </a:extLst>
          </p:cNvPr>
          <p:cNvSpPr/>
          <p:nvPr/>
        </p:nvSpPr>
        <p:spPr>
          <a:xfrm>
            <a:off x="2921000" y="5516011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xmlns="" id="{ED19739B-D5E3-C744-AD8C-ACE5A2729DD0}"/>
              </a:ext>
            </a:extLst>
          </p:cNvPr>
          <p:cNvCxnSpPr>
            <a:cxnSpLocks/>
          </p:cNvCxnSpPr>
          <p:nvPr/>
        </p:nvCxnSpPr>
        <p:spPr>
          <a:xfrm>
            <a:off x="1016000" y="5503311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xmlns="" id="{8305C025-ECF5-B049-B5D1-2DA9703521E4}"/>
              </a:ext>
            </a:extLst>
          </p:cNvPr>
          <p:cNvCxnSpPr>
            <a:cxnSpLocks/>
          </p:cNvCxnSpPr>
          <p:nvPr/>
        </p:nvCxnSpPr>
        <p:spPr>
          <a:xfrm>
            <a:off x="1016000" y="4872454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Rectangle 124">
            <a:extLst>
              <a:ext uri="{FF2B5EF4-FFF2-40B4-BE49-F238E27FC236}">
                <a16:creationId xmlns:a16="http://schemas.microsoft.com/office/drawing/2014/main" xmlns="" id="{77890036-A37B-0341-B29A-46A512C2D5B4}"/>
              </a:ext>
            </a:extLst>
          </p:cNvPr>
          <p:cNvSpPr/>
          <p:nvPr/>
        </p:nvSpPr>
        <p:spPr>
          <a:xfrm>
            <a:off x="4562061" y="3002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xmlns="" id="{EB363E06-0483-424E-B05B-E10F1F04BE34}"/>
              </a:ext>
            </a:extLst>
          </p:cNvPr>
          <p:cNvSpPr/>
          <p:nvPr/>
        </p:nvSpPr>
        <p:spPr>
          <a:xfrm>
            <a:off x="4562061" y="3637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xmlns="" id="{FE0E456D-219E-694F-A629-7FD520A198B2}"/>
              </a:ext>
            </a:extLst>
          </p:cNvPr>
          <p:cNvSpPr/>
          <p:nvPr/>
        </p:nvSpPr>
        <p:spPr>
          <a:xfrm>
            <a:off x="4562061" y="4272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xmlns="" id="{E8D9588A-CC8A-C145-AEBC-21F00AAFA1CA}"/>
              </a:ext>
            </a:extLst>
          </p:cNvPr>
          <p:cNvSpPr/>
          <p:nvPr/>
        </p:nvSpPr>
        <p:spPr>
          <a:xfrm>
            <a:off x="4562061" y="4907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xmlns="" id="{61E667E0-3C5A-B442-B9A8-958B5192242F}"/>
              </a:ext>
            </a:extLst>
          </p:cNvPr>
          <p:cNvSpPr/>
          <p:nvPr/>
        </p:nvSpPr>
        <p:spPr>
          <a:xfrm>
            <a:off x="4562061" y="55419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xmlns="" id="{60A05409-D5E8-574F-9C75-64F9C4366AB8}"/>
              </a:ext>
            </a:extLst>
          </p:cNvPr>
          <p:cNvSpPr/>
          <p:nvPr/>
        </p:nvSpPr>
        <p:spPr>
          <a:xfrm>
            <a:off x="5197061" y="3002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xmlns="" id="{D5F306A2-85DF-8548-BFF1-DCE5FB2FAC3B}"/>
              </a:ext>
            </a:extLst>
          </p:cNvPr>
          <p:cNvSpPr/>
          <p:nvPr/>
        </p:nvSpPr>
        <p:spPr>
          <a:xfrm>
            <a:off x="5197061" y="3637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xmlns="" id="{32D8E13E-F8B6-004F-B623-90D040D85200}"/>
              </a:ext>
            </a:extLst>
          </p:cNvPr>
          <p:cNvSpPr/>
          <p:nvPr/>
        </p:nvSpPr>
        <p:spPr>
          <a:xfrm>
            <a:off x="5197061" y="4272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xmlns="" id="{616CD37F-2ED7-024B-BD48-EE7E716FBBD3}"/>
              </a:ext>
            </a:extLst>
          </p:cNvPr>
          <p:cNvSpPr/>
          <p:nvPr/>
        </p:nvSpPr>
        <p:spPr>
          <a:xfrm>
            <a:off x="5197061" y="4907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8</a:t>
            </a: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xmlns="" id="{1CC2C2F2-5C99-464E-9200-55C34D01F288}"/>
              </a:ext>
            </a:extLst>
          </p:cNvPr>
          <p:cNvSpPr/>
          <p:nvPr/>
        </p:nvSpPr>
        <p:spPr>
          <a:xfrm>
            <a:off x="5197061" y="55419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xmlns="" id="{476E4BBB-73BE-D740-AA80-F2A86E3A9585}"/>
              </a:ext>
            </a:extLst>
          </p:cNvPr>
          <p:cNvSpPr/>
          <p:nvPr/>
        </p:nvSpPr>
        <p:spPr>
          <a:xfrm>
            <a:off x="5832061" y="3002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xmlns="" id="{34D09A37-6FF0-A849-8CD1-BF996E5676D2}"/>
              </a:ext>
            </a:extLst>
          </p:cNvPr>
          <p:cNvSpPr/>
          <p:nvPr/>
        </p:nvSpPr>
        <p:spPr>
          <a:xfrm>
            <a:off x="5832061" y="3637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9</a:t>
            </a: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xmlns="" id="{FDEE23E7-8024-FF4E-8F62-A811E208CE29}"/>
              </a:ext>
            </a:extLst>
          </p:cNvPr>
          <p:cNvSpPr/>
          <p:nvPr/>
        </p:nvSpPr>
        <p:spPr>
          <a:xfrm>
            <a:off x="5832061" y="4272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xmlns="" id="{53A4122C-CEB6-C143-8D1B-31881A07A9C8}"/>
              </a:ext>
            </a:extLst>
          </p:cNvPr>
          <p:cNvSpPr/>
          <p:nvPr/>
        </p:nvSpPr>
        <p:spPr>
          <a:xfrm>
            <a:off x="5832061" y="4907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xmlns="" id="{D422E32B-8E74-7D4A-8E51-60722172BDED}"/>
              </a:ext>
            </a:extLst>
          </p:cNvPr>
          <p:cNvSpPr/>
          <p:nvPr/>
        </p:nvSpPr>
        <p:spPr>
          <a:xfrm>
            <a:off x="5832061" y="55419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Alta" pitchFamily="2" charset="77"/>
              </a:rPr>
              <a:t>3</a:t>
            </a: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xmlns="" id="{64BF6C81-68A3-1D45-A605-8C7C45C73FE3}"/>
              </a:ext>
            </a:extLst>
          </p:cNvPr>
          <p:cNvSpPr/>
          <p:nvPr/>
        </p:nvSpPr>
        <p:spPr>
          <a:xfrm>
            <a:off x="6467061" y="3002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xmlns="" id="{094A5653-EF68-4C46-8615-8C3B461BD80E}"/>
              </a:ext>
            </a:extLst>
          </p:cNvPr>
          <p:cNvSpPr/>
          <p:nvPr/>
        </p:nvSpPr>
        <p:spPr>
          <a:xfrm>
            <a:off x="6467061" y="3637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4</a:t>
            </a: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xmlns="" id="{2905297D-FA7F-B441-82A6-DECDA5D25696}"/>
              </a:ext>
            </a:extLst>
          </p:cNvPr>
          <p:cNvSpPr/>
          <p:nvPr/>
        </p:nvSpPr>
        <p:spPr>
          <a:xfrm>
            <a:off x="6467061" y="4272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9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xmlns="" id="{579F4CCB-71BD-E648-ACEA-9B1C9E204AD7}"/>
              </a:ext>
            </a:extLst>
          </p:cNvPr>
          <p:cNvSpPr/>
          <p:nvPr/>
        </p:nvSpPr>
        <p:spPr>
          <a:xfrm>
            <a:off x="6467061" y="4907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6</a:t>
            </a: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xmlns="" id="{77E10F59-26CF-2246-9506-91DD1A5DDBDB}"/>
              </a:ext>
            </a:extLst>
          </p:cNvPr>
          <p:cNvSpPr/>
          <p:nvPr/>
        </p:nvSpPr>
        <p:spPr>
          <a:xfrm>
            <a:off x="6467061" y="55419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xmlns="" id="{E58AD94F-AA0A-304D-9C79-DC3E9A596329}"/>
              </a:ext>
            </a:extLst>
          </p:cNvPr>
          <p:cNvSpPr/>
          <p:nvPr/>
        </p:nvSpPr>
        <p:spPr>
          <a:xfrm>
            <a:off x="7102061" y="3002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xmlns="" id="{A7873BF4-222D-E640-84A1-7A6CAABD869C}"/>
              </a:ext>
            </a:extLst>
          </p:cNvPr>
          <p:cNvSpPr/>
          <p:nvPr/>
        </p:nvSpPr>
        <p:spPr>
          <a:xfrm>
            <a:off x="7102061" y="3637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xmlns="" id="{E3738E3B-65FE-6741-A364-2A69C65EDAAC}"/>
              </a:ext>
            </a:extLst>
          </p:cNvPr>
          <p:cNvSpPr/>
          <p:nvPr/>
        </p:nvSpPr>
        <p:spPr>
          <a:xfrm>
            <a:off x="7102061" y="4272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xmlns="" id="{51A88A97-13AE-854C-AB98-7DCB3EA688A9}"/>
              </a:ext>
            </a:extLst>
          </p:cNvPr>
          <p:cNvSpPr/>
          <p:nvPr/>
        </p:nvSpPr>
        <p:spPr>
          <a:xfrm>
            <a:off x="7102061" y="4907515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xmlns="" id="{4DD3630D-F13D-3546-AE2D-2BC6C46E9438}"/>
              </a:ext>
            </a:extLst>
          </p:cNvPr>
          <p:cNvSpPr/>
          <p:nvPr/>
        </p:nvSpPr>
        <p:spPr>
          <a:xfrm>
            <a:off x="7102061" y="5541963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40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xmlns="" id="{A96DAEC5-72B0-3548-A771-057B91242882}"/>
              </a:ext>
            </a:extLst>
          </p:cNvPr>
          <p:cNvCxnSpPr>
            <a:cxnSpLocks/>
          </p:cNvCxnSpPr>
          <p:nvPr/>
        </p:nvCxnSpPr>
        <p:spPr>
          <a:xfrm>
            <a:off x="5197061" y="5529263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>
            <a:extLst>
              <a:ext uri="{FF2B5EF4-FFF2-40B4-BE49-F238E27FC236}">
                <a16:creationId xmlns:a16="http://schemas.microsoft.com/office/drawing/2014/main" xmlns="" id="{83B65BB3-A640-684B-8229-5D3C09BFC64E}"/>
              </a:ext>
            </a:extLst>
          </p:cNvPr>
          <p:cNvCxnSpPr>
            <a:cxnSpLocks/>
          </p:cNvCxnSpPr>
          <p:nvPr/>
        </p:nvCxnSpPr>
        <p:spPr>
          <a:xfrm>
            <a:off x="5197061" y="4898406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89727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2-digit numbers by 1-digit numbers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0490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4: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Are the following statements always, sometimes or never true?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When multiplying a two-digit number by 9, an exchange is required. </a:t>
            </a:r>
            <a:br>
              <a:rPr lang="en-GB" sz="2200" dirty="0"/>
            </a:br>
            <a:r>
              <a:rPr lang="en-GB" sz="2200" dirty="0"/>
              <a:t/>
            </a:r>
            <a:br>
              <a:rPr lang="en-GB" sz="2200" dirty="0"/>
            </a:b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When multiplying a two-digit number by 4 the result is even. </a:t>
            </a:r>
            <a:br>
              <a:rPr lang="en-GB" sz="2200" dirty="0"/>
            </a:br>
            <a:r>
              <a:rPr lang="en-GB" sz="2200" dirty="0"/>
              <a:t/>
            </a:r>
            <a:br>
              <a:rPr lang="en-GB" sz="2200" dirty="0"/>
            </a:b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When multiplying a two-digit number by a one-digit number the result is a </a:t>
            </a:r>
            <a:br>
              <a:rPr lang="en-GB" sz="2200" dirty="0"/>
            </a:br>
            <a:r>
              <a:rPr lang="en-GB" sz="2200" dirty="0"/>
              <a:t>3-digit number.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09778504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2-digit numbers by 1-digit numbers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0490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dirty="0"/>
              <a:t>Activity 4: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Are the following statements always, sometimes or never true?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When multiplying a two-digit number by 9, an exchange is required. </a:t>
            </a:r>
            <a:br>
              <a:rPr lang="en-GB" sz="2200" dirty="0"/>
            </a:br>
            <a:r>
              <a:rPr lang="en-GB" sz="2200" dirty="0">
                <a:solidFill>
                  <a:srgbClr val="FF3860"/>
                </a:solidFill>
              </a:rPr>
              <a:t>Sometimes – 9 x 10 = 90 and 9 x 11 = 99 (neither require an exchange), though all other two-digit numbers will require an exchange. </a:t>
            </a:r>
            <a:r>
              <a:rPr lang="en-GB" sz="2200" dirty="0"/>
              <a:t/>
            </a:r>
            <a:br>
              <a:rPr lang="en-GB" sz="2200" dirty="0"/>
            </a:b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When multiplying a two-digit number by 4 the result is even. </a:t>
            </a:r>
            <a:br>
              <a:rPr lang="en-GB" sz="2200" dirty="0"/>
            </a:br>
            <a:r>
              <a:rPr lang="en-GB" sz="2200" dirty="0">
                <a:solidFill>
                  <a:srgbClr val="FF3860"/>
                </a:solidFill>
              </a:rPr>
              <a:t>Always – 13 x 4 = 52, 24 x 4 = 96 and 37 x 4 = 148 (as examples).</a:t>
            </a:r>
            <a:r>
              <a:rPr lang="en-GB" sz="2200" dirty="0"/>
              <a:t/>
            </a:r>
            <a:br>
              <a:rPr lang="en-GB" sz="2200" dirty="0"/>
            </a:b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When multiplying a two-digit number by a one-digit number the result is a </a:t>
            </a:r>
            <a:br>
              <a:rPr lang="en-GB" sz="2200" dirty="0"/>
            </a:br>
            <a:r>
              <a:rPr lang="en-GB" sz="2200" dirty="0"/>
              <a:t>3-digit number. </a:t>
            </a:r>
            <a:br>
              <a:rPr lang="en-GB" sz="2200" dirty="0"/>
            </a:br>
            <a:r>
              <a:rPr lang="en-GB" sz="2200" dirty="0">
                <a:solidFill>
                  <a:srgbClr val="FF3860"/>
                </a:solidFill>
              </a:rPr>
              <a:t>Sometimes – 22 x 3 = 66 (2-digits) but 99 x 2 = 198 (3-digits).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466016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2-digit numbers by 1-digit numbers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3273DC"/>
                </a:solidFill>
              </a:rPr>
              <a:t>Evaluation: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3273DC"/>
                </a:solidFill>
              </a:rPr>
              <a:t>Is </a:t>
            </a:r>
            <a:r>
              <a:rPr lang="en-GB" sz="2200" dirty="0" err="1">
                <a:solidFill>
                  <a:srgbClr val="3273DC"/>
                </a:solidFill>
              </a:rPr>
              <a:t>Astrobee’s</a:t>
            </a:r>
            <a:r>
              <a:rPr lang="en-GB" sz="2200" dirty="0">
                <a:solidFill>
                  <a:srgbClr val="3273DC"/>
                </a:solidFill>
              </a:rPr>
              <a:t> statement always, sometimes or never true?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3273DC"/>
                </a:solidFill>
              </a:rPr>
              <a:t>Explain your answer. 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47AF9CA8-2B63-A647-9102-E3DE4825A2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5859" y="3875882"/>
            <a:ext cx="1689100" cy="12446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xmlns="" id="{65108521-6BAD-A844-9D52-F6BAD7C52B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0409" y="1690688"/>
            <a:ext cx="4354694" cy="3295052"/>
          </a:xfrm>
          <a:prstGeom prst="rect">
            <a:avLst/>
          </a:prstGeom>
        </p:spPr>
      </p:pic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81702E8E-89C0-5241-8AF1-8E4334AE5D89}"/>
              </a:ext>
            </a:extLst>
          </p:cNvPr>
          <p:cNvSpPr/>
          <p:nvPr/>
        </p:nvSpPr>
        <p:spPr>
          <a:xfrm>
            <a:off x="2574364" y="2368718"/>
            <a:ext cx="324678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000" dirty="0">
                <a:solidFill>
                  <a:srgbClr val="3273DC"/>
                </a:solidFill>
                <a:latin typeface="OpenDyslexicAlta" pitchFamily="2" charset="77"/>
              </a:rPr>
              <a:t>If I multiply a 2-digit number by 9 its product will be greater than another 2-digit number multiplied by 4.</a:t>
            </a:r>
          </a:p>
        </p:txBody>
      </p:sp>
    </p:spTree>
    <p:extLst>
      <p:ext uri="{BB962C8B-B14F-4D97-AF65-F5344CB8AC3E}">
        <p14:creationId xmlns:p14="http://schemas.microsoft.com/office/powerpoint/2010/main" val="271003083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2-digit numbers by 1-digit numbers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3273DC"/>
                </a:solidFill>
              </a:rPr>
              <a:t>Evaluation: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 err="1">
                <a:solidFill>
                  <a:srgbClr val="FF3860"/>
                </a:solidFill>
              </a:rPr>
              <a:t>Astrobee’s</a:t>
            </a:r>
            <a:r>
              <a:rPr lang="en-GB" sz="2200" dirty="0">
                <a:solidFill>
                  <a:srgbClr val="FF3860"/>
                </a:solidFill>
              </a:rPr>
              <a:t> statement is only sometimes true.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For example. 11 x 9 = 99, which is greater than 12 x 4 = 48; however, 32 x 4 = 128, which is greater than 11 x 9 = 99… 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47AF9CA8-2B63-A647-9102-E3DE4825A2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5859" y="3875882"/>
            <a:ext cx="1689100" cy="12446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xmlns="" id="{65108521-6BAD-A844-9D52-F6BAD7C52B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0409" y="1690688"/>
            <a:ext cx="4354694" cy="3295052"/>
          </a:xfrm>
          <a:prstGeom prst="rect">
            <a:avLst/>
          </a:prstGeom>
        </p:spPr>
      </p:pic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81702E8E-89C0-5241-8AF1-8E4334AE5D89}"/>
              </a:ext>
            </a:extLst>
          </p:cNvPr>
          <p:cNvSpPr/>
          <p:nvPr/>
        </p:nvSpPr>
        <p:spPr>
          <a:xfrm>
            <a:off x="2574364" y="2368718"/>
            <a:ext cx="324678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000" dirty="0">
                <a:solidFill>
                  <a:srgbClr val="3273DC"/>
                </a:solidFill>
                <a:latin typeface="OpenDyslexicAlta" pitchFamily="2" charset="77"/>
              </a:rPr>
              <a:t>If I multiply a 2-digit number by 9 its product will be greater than another 2-digit number multiplied by 4.</a:t>
            </a:r>
          </a:p>
        </p:txBody>
      </p:sp>
    </p:spTree>
    <p:extLst>
      <p:ext uri="{BB962C8B-B14F-4D97-AF65-F5344CB8AC3E}">
        <p14:creationId xmlns:p14="http://schemas.microsoft.com/office/powerpoint/2010/main" val="226029706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2-digit numbers by 1-digit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730948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Success criteria: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use mathematical equipment to support my understanding of multiplying 2-digit numbers by 1-digit numbers, including the formal written method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explain my reasoning when using mathematical equipment to support my understanding of multiplying 2-digit numbers by 1-digit numbers, including the formal written method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endParaRPr lang="en-GB" sz="22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49F46F5-B8A3-5848-8248-C9D634933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8" y="6298060"/>
            <a:ext cx="11473071" cy="365125"/>
          </a:xfrm>
        </p:spPr>
        <p:txBody>
          <a:bodyPr/>
          <a:lstStyle/>
          <a:p>
            <a:r>
              <a:rPr lang="en-GB" sz="1400" dirty="0"/>
              <a:t>Year 4 - Spring Block 1 – Multiplication and Division – Lesson 6 – To be able to multiply 2-digit numbers by 1-digit numbers</a:t>
            </a:r>
          </a:p>
        </p:txBody>
      </p:sp>
    </p:spTree>
    <p:extLst>
      <p:ext uri="{BB962C8B-B14F-4D97-AF65-F5344CB8AC3E}">
        <p14:creationId xmlns:p14="http://schemas.microsoft.com/office/powerpoint/2010/main" val="1610237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2-digit numbers by 1-digit numbers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50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chart and counters to help you complete the calculation below: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4DB0AE0-E3FA-C64A-915A-1EE46D42A627}"/>
              </a:ext>
            </a:extLst>
          </p:cNvPr>
          <p:cNvSpPr/>
          <p:nvPr/>
        </p:nvSpPr>
        <p:spPr>
          <a:xfrm>
            <a:off x="831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511D412A-BD09-6442-A589-1D74DE181AE9}"/>
              </a:ext>
            </a:extLst>
          </p:cNvPr>
          <p:cNvSpPr/>
          <p:nvPr/>
        </p:nvSpPr>
        <p:spPr>
          <a:xfrm>
            <a:off x="831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6BE6904-B6A5-FB41-81CF-FE28A2DD41D2}"/>
              </a:ext>
            </a:extLst>
          </p:cNvPr>
          <p:cNvSpPr/>
          <p:nvPr/>
        </p:nvSpPr>
        <p:spPr>
          <a:xfrm>
            <a:off x="831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A8BA4DC2-9081-B84F-83BD-D071F7BD0673}"/>
              </a:ext>
            </a:extLst>
          </p:cNvPr>
          <p:cNvSpPr/>
          <p:nvPr/>
        </p:nvSpPr>
        <p:spPr>
          <a:xfrm>
            <a:off x="831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4B87E3A8-55BC-244F-AC7D-0FFD3A9E7020}"/>
              </a:ext>
            </a:extLst>
          </p:cNvPr>
          <p:cNvSpPr/>
          <p:nvPr/>
        </p:nvSpPr>
        <p:spPr>
          <a:xfrm>
            <a:off x="831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593DA9A9-1E9A-ED41-97AE-778D96C2103A}"/>
              </a:ext>
            </a:extLst>
          </p:cNvPr>
          <p:cNvSpPr/>
          <p:nvPr/>
        </p:nvSpPr>
        <p:spPr>
          <a:xfrm>
            <a:off x="894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D3CF20D3-8FA4-8C4C-A054-850E82E0E631}"/>
              </a:ext>
            </a:extLst>
          </p:cNvPr>
          <p:cNvSpPr/>
          <p:nvPr/>
        </p:nvSpPr>
        <p:spPr>
          <a:xfrm>
            <a:off x="894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0A155F16-D43B-9D42-8787-58C71A36E3F6}"/>
              </a:ext>
            </a:extLst>
          </p:cNvPr>
          <p:cNvSpPr/>
          <p:nvPr/>
        </p:nvSpPr>
        <p:spPr>
          <a:xfrm>
            <a:off x="894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B94E0B39-077D-4D46-86BA-E1447348DD2D}"/>
              </a:ext>
            </a:extLst>
          </p:cNvPr>
          <p:cNvSpPr/>
          <p:nvPr/>
        </p:nvSpPr>
        <p:spPr>
          <a:xfrm>
            <a:off x="894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4F0B6217-4A44-6548-9224-772F9B4F63B9}"/>
              </a:ext>
            </a:extLst>
          </p:cNvPr>
          <p:cNvSpPr/>
          <p:nvPr/>
        </p:nvSpPr>
        <p:spPr>
          <a:xfrm>
            <a:off x="894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88399BF7-80D8-E040-B8B3-BFFA93D7CBD4}"/>
              </a:ext>
            </a:extLst>
          </p:cNvPr>
          <p:cNvSpPr/>
          <p:nvPr/>
        </p:nvSpPr>
        <p:spPr>
          <a:xfrm>
            <a:off x="958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E4E7FC3E-20ED-BE4A-967C-4CDFD96E36FD}"/>
              </a:ext>
            </a:extLst>
          </p:cNvPr>
          <p:cNvSpPr/>
          <p:nvPr/>
        </p:nvSpPr>
        <p:spPr>
          <a:xfrm>
            <a:off x="958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6E1FA2D7-A352-4B49-B02D-C1D575D9B81D}"/>
              </a:ext>
            </a:extLst>
          </p:cNvPr>
          <p:cNvSpPr/>
          <p:nvPr/>
        </p:nvSpPr>
        <p:spPr>
          <a:xfrm>
            <a:off x="958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7BE8A7F4-939B-B747-B69B-B221ACAC2874}"/>
              </a:ext>
            </a:extLst>
          </p:cNvPr>
          <p:cNvSpPr/>
          <p:nvPr/>
        </p:nvSpPr>
        <p:spPr>
          <a:xfrm>
            <a:off x="958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139B2285-1852-F141-89FC-7357388E1D33}"/>
              </a:ext>
            </a:extLst>
          </p:cNvPr>
          <p:cNvSpPr/>
          <p:nvPr/>
        </p:nvSpPr>
        <p:spPr>
          <a:xfrm>
            <a:off x="958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AB122D4-F853-844C-9170-24A4CEDA6A08}"/>
              </a:ext>
            </a:extLst>
          </p:cNvPr>
          <p:cNvSpPr/>
          <p:nvPr/>
        </p:nvSpPr>
        <p:spPr>
          <a:xfrm>
            <a:off x="1021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C83B3266-9F32-4C44-AFE9-BC2942DEB723}"/>
              </a:ext>
            </a:extLst>
          </p:cNvPr>
          <p:cNvSpPr/>
          <p:nvPr/>
        </p:nvSpPr>
        <p:spPr>
          <a:xfrm>
            <a:off x="1021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A5633266-910B-BD4F-A2D2-4FC2B5499F47}"/>
              </a:ext>
            </a:extLst>
          </p:cNvPr>
          <p:cNvSpPr/>
          <p:nvPr/>
        </p:nvSpPr>
        <p:spPr>
          <a:xfrm>
            <a:off x="1021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D9EEE566-A3A1-934E-91E4-D330B2C742A6}"/>
              </a:ext>
            </a:extLst>
          </p:cNvPr>
          <p:cNvSpPr/>
          <p:nvPr/>
        </p:nvSpPr>
        <p:spPr>
          <a:xfrm>
            <a:off x="1021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B65F2559-5DBB-A34D-9074-05F7E340434B}"/>
              </a:ext>
            </a:extLst>
          </p:cNvPr>
          <p:cNvSpPr/>
          <p:nvPr/>
        </p:nvSpPr>
        <p:spPr>
          <a:xfrm>
            <a:off x="1021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2A9608EE-E209-AE4D-A6EC-1E0A9840D636}"/>
              </a:ext>
            </a:extLst>
          </p:cNvPr>
          <p:cNvSpPr/>
          <p:nvPr/>
        </p:nvSpPr>
        <p:spPr>
          <a:xfrm>
            <a:off x="1085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289AAD57-CA15-1A47-822C-BB12ED82A479}"/>
              </a:ext>
            </a:extLst>
          </p:cNvPr>
          <p:cNvSpPr/>
          <p:nvPr/>
        </p:nvSpPr>
        <p:spPr>
          <a:xfrm>
            <a:off x="1085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3E377789-3EED-0D4F-82E5-E6995D505E89}"/>
              </a:ext>
            </a:extLst>
          </p:cNvPr>
          <p:cNvSpPr/>
          <p:nvPr/>
        </p:nvSpPr>
        <p:spPr>
          <a:xfrm>
            <a:off x="1085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0530F808-A1D7-6242-9091-5B4EC3FDBCCD}"/>
              </a:ext>
            </a:extLst>
          </p:cNvPr>
          <p:cNvSpPr/>
          <p:nvPr/>
        </p:nvSpPr>
        <p:spPr>
          <a:xfrm>
            <a:off x="1085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02A3A866-9E12-BF4F-9ED3-C14409E97309}"/>
              </a:ext>
            </a:extLst>
          </p:cNvPr>
          <p:cNvSpPr/>
          <p:nvPr/>
        </p:nvSpPr>
        <p:spPr>
          <a:xfrm>
            <a:off x="1085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graphicFrame>
        <p:nvGraphicFramePr>
          <p:cNvPr id="106" name="Table 105">
            <a:extLst>
              <a:ext uri="{FF2B5EF4-FFF2-40B4-BE49-F238E27FC236}">
                <a16:creationId xmlns:a16="http://schemas.microsoft.com/office/drawing/2014/main" xmlns="" id="{B2B126F3-24AB-994C-80BC-774F8073DF99}"/>
              </a:ext>
            </a:extLst>
          </p:cNvPr>
          <p:cNvGraphicFramePr>
            <a:graphicFrameLocks noGrp="1"/>
          </p:cNvGraphicFramePr>
          <p:nvPr/>
        </p:nvGraphicFramePr>
        <p:xfrm>
          <a:off x="336186" y="2790482"/>
          <a:ext cx="7232373" cy="3749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408351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05751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61888544"/>
                  </a:ext>
                </a:extLst>
              </a:tr>
            </a:tbl>
          </a:graphicData>
        </a:graphic>
      </p:graphicFrame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5661926A-FC7F-5644-9572-4F61DF2B2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7688" y="3282975"/>
            <a:ext cx="442046" cy="4500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xmlns="" id="{681B85B7-C2BF-BD46-9639-2564D289E4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7688" y="3835482"/>
            <a:ext cx="442046" cy="4500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xmlns="" id="{68379288-0C20-4243-B57B-7D1167BD9F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7688" y="4396299"/>
            <a:ext cx="442046" cy="45000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xmlns="" id="{7CE6F104-5D4A-B444-93EB-3469CD7452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7688" y="4948806"/>
            <a:ext cx="442046" cy="450000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xmlns="" id="{C2501735-331E-5749-BE58-6D3E2645EF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5984" y="3282975"/>
            <a:ext cx="442046" cy="45000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xmlns="" id="{BFCC9C5D-30B0-4E4D-BC27-FC9D981DD4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5984" y="3835482"/>
            <a:ext cx="442046" cy="450000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xmlns="" id="{06E0FA4B-DBC5-2E44-86B5-FCF622256D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5984" y="4396299"/>
            <a:ext cx="442046" cy="45000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xmlns="" id="{AF1D929D-64F9-8545-8FB8-7252BF931C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5984" y="4948806"/>
            <a:ext cx="442046" cy="450000"/>
          </a:xfrm>
          <a:prstGeom prst="rect">
            <a:avLst/>
          </a:prstGeom>
        </p:spPr>
      </p:pic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xmlns="" id="{4BE88C28-063A-984A-8E2B-39259275BDE7}"/>
              </a:ext>
            </a:extLst>
          </p:cNvPr>
          <p:cNvCxnSpPr>
            <a:cxnSpLocks/>
          </p:cNvCxnSpPr>
          <p:nvPr/>
        </p:nvCxnSpPr>
        <p:spPr>
          <a:xfrm flipV="1">
            <a:off x="336186" y="5970463"/>
            <a:ext cx="7232373" cy="1364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7515CF2-102A-FC4B-B91D-54ADA3401569}"/>
              </a:ext>
            </a:extLst>
          </p:cNvPr>
          <p:cNvSpPr/>
          <p:nvPr/>
        </p:nvSpPr>
        <p:spPr>
          <a:xfrm>
            <a:off x="831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15312841-63A6-D34F-B665-94113AAAEC52}"/>
              </a:ext>
            </a:extLst>
          </p:cNvPr>
          <p:cNvSpPr/>
          <p:nvPr/>
        </p:nvSpPr>
        <p:spPr>
          <a:xfrm>
            <a:off x="894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300414C7-AB04-3D45-8C33-C70E56E82BBD}"/>
              </a:ext>
            </a:extLst>
          </p:cNvPr>
          <p:cNvSpPr/>
          <p:nvPr/>
        </p:nvSpPr>
        <p:spPr>
          <a:xfrm>
            <a:off x="958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xmlns="" id="{51CE8719-0DFC-1E4B-8E1F-18D7DDB9F4BE}"/>
              </a:ext>
            </a:extLst>
          </p:cNvPr>
          <p:cNvSpPr/>
          <p:nvPr/>
        </p:nvSpPr>
        <p:spPr>
          <a:xfrm>
            <a:off x="1021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xmlns="" id="{E51D6026-7F7A-C341-9805-DB706BDEBA1E}"/>
              </a:ext>
            </a:extLst>
          </p:cNvPr>
          <p:cNvSpPr/>
          <p:nvPr/>
        </p:nvSpPr>
        <p:spPr>
          <a:xfrm>
            <a:off x="1085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xmlns="" id="{B0B7551B-0DFD-CF4D-BF2A-E950164706F2}"/>
              </a:ext>
            </a:extLst>
          </p:cNvPr>
          <p:cNvCxnSpPr>
            <a:cxnSpLocks/>
          </p:cNvCxnSpPr>
          <p:nvPr/>
        </p:nvCxnSpPr>
        <p:spPr>
          <a:xfrm>
            <a:off x="8946786" y="5977287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xmlns="" id="{C9DC12F0-6459-F94F-9C6E-97C673A105C5}"/>
              </a:ext>
            </a:extLst>
          </p:cNvPr>
          <p:cNvCxnSpPr>
            <a:cxnSpLocks/>
          </p:cNvCxnSpPr>
          <p:nvPr/>
        </p:nvCxnSpPr>
        <p:spPr>
          <a:xfrm>
            <a:off x="8946786" y="6572286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xmlns="" id="{406BAA7C-B4F0-FB4E-842A-6ABEA4520949}"/>
              </a:ext>
            </a:extLst>
          </p:cNvPr>
          <p:cNvCxnSpPr>
            <a:cxnSpLocks/>
          </p:cNvCxnSpPr>
          <p:nvPr/>
        </p:nvCxnSpPr>
        <p:spPr>
          <a:xfrm>
            <a:off x="8946786" y="4668978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3" name="Picture 82">
            <a:extLst>
              <a:ext uri="{FF2B5EF4-FFF2-40B4-BE49-F238E27FC236}">
                <a16:creationId xmlns:a16="http://schemas.microsoft.com/office/drawing/2014/main" xmlns="" id="{AD12E65F-D818-394E-8208-AF244F6A00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7688" y="5496093"/>
            <a:ext cx="442046" cy="450000"/>
          </a:xfrm>
          <a:prstGeom prst="rect">
            <a:avLst/>
          </a:prstGeom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xmlns="" id="{DA333430-5201-CD41-81D0-59CAD76D78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5984" y="5496093"/>
            <a:ext cx="442046" cy="450000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xmlns="" id="{5E0CB7DC-6CE8-4248-A08C-E9C7637DF2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7724" y="3302049"/>
            <a:ext cx="435228" cy="450000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xmlns="" id="{37674933-7634-6B49-8D10-1935F1866E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7724" y="3854556"/>
            <a:ext cx="435228" cy="450000"/>
          </a:xfrm>
          <a:prstGeom prst="rect">
            <a:avLst/>
          </a:prstGeom>
        </p:spPr>
      </p:pic>
      <p:pic>
        <p:nvPicPr>
          <p:cNvPr id="96" name="Picture 95">
            <a:extLst>
              <a:ext uri="{FF2B5EF4-FFF2-40B4-BE49-F238E27FC236}">
                <a16:creationId xmlns:a16="http://schemas.microsoft.com/office/drawing/2014/main" xmlns="" id="{E7503CC0-EE8F-9841-84C2-C6F7E1C3E1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7724" y="4415373"/>
            <a:ext cx="435228" cy="450000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xmlns="" id="{8D9B79A2-1EF0-0443-BF03-C2188FEC00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7724" y="4967880"/>
            <a:ext cx="435228" cy="450000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xmlns="" id="{E0E3805E-3555-0B46-B762-0928D980B4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7724" y="5515167"/>
            <a:ext cx="435228" cy="450000"/>
          </a:xfrm>
          <a:prstGeom prst="rect">
            <a:avLst/>
          </a:prstGeom>
        </p:spPr>
      </p:pic>
      <p:sp>
        <p:nvSpPr>
          <p:cNvPr id="99" name="Rectangle 98">
            <a:extLst>
              <a:ext uri="{FF2B5EF4-FFF2-40B4-BE49-F238E27FC236}">
                <a16:creationId xmlns:a16="http://schemas.microsoft.com/office/drawing/2014/main" xmlns="" id="{F447A956-4064-1F4F-829A-A85EFBA77D50}"/>
              </a:ext>
            </a:extLst>
          </p:cNvPr>
          <p:cNvSpPr/>
          <p:nvPr/>
        </p:nvSpPr>
        <p:spPr>
          <a:xfrm>
            <a:off x="8322839" y="5319965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7113374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2-digit numbers by 1-digit numbers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50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chart and counters to help you complete the calculation below: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4DB0AE0-E3FA-C64A-915A-1EE46D42A627}"/>
              </a:ext>
            </a:extLst>
          </p:cNvPr>
          <p:cNvSpPr/>
          <p:nvPr/>
        </p:nvSpPr>
        <p:spPr>
          <a:xfrm>
            <a:off x="831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511D412A-BD09-6442-A589-1D74DE181AE9}"/>
              </a:ext>
            </a:extLst>
          </p:cNvPr>
          <p:cNvSpPr/>
          <p:nvPr/>
        </p:nvSpPr>
        <p:spPr>
          <a:xfrm>
            <a:off x="831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6BE6904-B6A5-FB41-81CF-FE28A2DD41D2}"/>
              </a:ext>
            </a:extLst>
          </p:cNvPr>
          <p:cNvSpPr/>
          <p:nvPr/>
        </p:nvSpPr>
        <p:spPr>
          <a:xfrm>
            <a:off x="831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A8BA4DC2-9081-B84F-83BD-D071F7BD0673}"/>
              </a:ext>
            </a:extLst>
          </p:cNvPr>
          <p:cNvSpPr/>
          <p:nvPr/>
        </p:nvSpPr>
        <p:spPr>
          <a:xfrm>
            <a:off x="831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4B87E3A8-55BC-244F-AC7D-0FFD3A9E7020}"/>
              </a:ext>
            </a:extLst>
          </p:cNvPr>
          <p:cNvSpPr/>
          <p:nvPr/>
        </p:nvSpPr>
        <p:spPr>
          <a:xfrm>
            <a:off x="831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593DA9A9-1E9A-ED41-97AE-778D96C2103A}"/>
              </a:ext>
            </a:extLst>
          </p:cNvPr>
          <p:cNvSpPr/>
          <p:nvPr/>
        </p:nvSpPr>
        <p:spPr>
          <a:xfrm>
            <a:off x="894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D3CF20D3-8FA4-8C4C-A054-850E82E0E631}"/>
              </a:ext>
            </a:extLst>
          </p:cNvPr>
          <p:cNvSpPr/>
          <p:nvPr/>
        </p:nvSpPr>
        <p:spPr>
          <a:xfrm>
            <a:off x="894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0A155F16-D43B-9D42-8787-58C71A36E3F6}"/>
              </a:ext>
            </a:extLst>
          </p:cNvPr>
          <p:cNvSpPr/>
          <p:nvPr/>
        </p:nvSpPr>
        <p:spPr>
          <a:xfrm>
            <a:off x="894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B94E0B39-077D-4D46-86BA-E1447348DD2D}"/>
              </a:ext>
            </a:extLst>
          </p:cNvPr>
          <p:cNvSpPr/>
          <p:nvPr/>
        </p:nvSpPr>
        <p:spPr>
          <a:xfrm>
            <a:off x="894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4F0B6217-4A44-6548-9224-772F9B4F63B9}"/>
              </a:ext>
            </a:extLst>
          </p:cNvPr>
          <p:cNvSpPr/>
          <p:nvPr/>
        </p:nvSpPr>
        <p:spPr>
          <a:xfrm>
            <a:off x="894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88399BF7-80D8-E040-B8B3-BFFA93D7CBD4}"/>
              </a:ext>
            </a:extLst>
          </p:cNvPr>
          <p:cNvSpPr/>
          <p:nvPr/>
        </p:nvSpPr>
        <p:spPr>
          <a:xfrm>
            <a:off x="958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E4E7FC3E-20ED-BE4A-967C-4CDFD96E36FD}"/>
              </a:ext>
            </a:extLst>
          </p:cNvPr>
          <p:cNvSpPr/>
          <p:nvPr/>
        </p:nvSpPr>
        <p:spPr>
          <a:xfrm>
            <a:off x="958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6E1FA2D7-A352-4B49-B02D-C1D575D9B81D}"/>
              </a:ext>
            </a:extLst>
          </p:cNvPr>
          <p:cNvSpPr/>
          <p:nvPr/>
        </p:nvSpPr>
        <p:spPr>
          <a:xfrm>
            <a:off x="958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7BE8A7F4-939B-B747-B69B-B221ACAC2874}"/>
              </a:ext>
            </a:extLst>
          </p:cNvPr>
          <p:cNvSpPr/>
          <p:nvPr/>
        </p:nvSpPr>
        <p:spPr>
          <a:xfrm>
            <a:off x="958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139B2285-1852-F141-89FC-7357388E1D33}"/>
              </a:ext>
            </a:extLst>
          </p:cNvPr>
          <p:cNvSpPr/>
          <p:nvPr/>
        </p:nvSpPr>
        <p:spPr>
          <a:xfrm>
            <a:off x="958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AB122D4-F853-844C-9170-24A4CEDA6A08}"/>
              </a:ext>
            </a:extLst>
          </p:cNvPr>
          <p:cNvSpPr/>
          <p:nvPr/>
        </p:nvSpPr>
        <p:spPr>
          <a:xfrm>
            <a:off x="1021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C83B3266-9F32-4C44-AFE9-BC2942DEB723}"/>
              </a:ext>
            </a:extLst>
          </p:cNvPr>
          <p:cNvSpPr/>
          <p:nvPr/>
        </p:nvSpPr>
        <p:spPr>
          <a:xfrm>
            <a:off x="1021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A5633266-910B-BD4F-A2D2-4FC2B5499F47}"/>
              </a:ext>
            </a:extLst>
          </p:cNvPr>
          <p:cNvSpPr/>
          <p:nvPr/>
        </p:nvSpPr>
        <p:spPr>
          <a:xfrm>
            <a:off x="1021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D9EEE566-A3A1-934E-91E4-D330B2C742A6}"/>
              </a:ext>
            </a:extLst>
          </p:cNvPr>
          <p:cNvSpPr/>
          <p:nvPr/>
        </p:nvSpPr>
        <p:spPr>
          <a:xfrm>
            <a:off x="1021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B65F2559-5DBB-A34D-9074-05F7E340434B}"/>
              </a:ext>
            </a:extLst>
          </p:cNvPr>
          <p:cNvSpPr/>
          <p:nvPr/>
        </p:nvSpPr>
        <p:spPr>
          <a:xfrm>
            <a:off x="1021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2A9608EE-E209-AE4D-A6EC-1E0A9840D636}"/>
              </a:ext>
            </a:extLst>
          </p:cNvPr>
          <p:cNvSpPr/>
          <p:nvPr/>
        </p:nvSpPr>
        <p:spPr>
          <a:xfrm>
            <a:off x="1085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289AAD57-CA15-1A47-822C-BB12ED82A479}"/>
              </a:ext>
            </a:extLst>
          </p:cNvPr>
          <p:cNvSpPr/>
          <p:nvPr/>
        </p:nvSpPr>
        <p:spPr>
          <a:xfrm>
            <a:off x="1085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3E377789-3EED-0D4F-82E5-E6995D505E89}"/>
              </a:ext>
            </a:extLst>
          </p:cNvPr>
          <p:cNvSpPr/>
          <p:nvPr/>
        </p:nvSpPr>
        <p:spPr>
          <a:xfrm>
            <a:off x="1085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0530F808-A1D7-6242-9091-5B4EC3FDBCCD}"/>
              </a:ext>
            </a:extLst>
          </p:cNvPr>
          <p:cNvSpPr/>
          <p:nvPr/>
        </p:nvSpPr>
        <p:spPr>
          <a:xfrm>
            <a:off x="1085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02A3A866-9E12-BF4F-9ED3-C14409E97309}"/>
              </a:ext>
            </a:extLst>
          </p:cNvPr>
          <p:cNvSpPr/>
          <p:nvPr/>
        </p:nvSpPr>
        <p:spPr>
          <a:xfrm>
            <a:off x="1085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graphicFrame>
        <p:nvGraphicFramePr>
          <p:cNvPr id="106" name="Table 105">
            <a:extLst>
              <a:ext uri="{FF2B5EF4-FFF2-40B4-BE49-F238E27FC236}">
                <a16:creationId xmlns:a16="http://schemas.microsoft.com/office/drawing/2014/main" xmlns="" id="{B2B126F3-24AB-994C-80BC-774F8073DF99}"/>
              </a:ext>
            </a:extLst>
          </p:cNvPr>
          <p:cNvGraphicFramePr>
            <a:graphicFrameLocks noGrp="1"/>
          </p:cNvGraphicFramePr>
          <p:nvPr/>
        </p:nvGraphicFramePr>
        <p:xfrm>
          <a:off x="336186" y="2790482"/>
          <a:ext cx="7232373" cy="3749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408351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05751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61888544"/>
                  </a:ext>
                </a:extLst>
              </a:tr>
            </a:tbl>
          </a:graphicData>
        </a:graphic>
      </p:graphicFrame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5661926A-FC7F-5644-9572-4F61DF2B2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7688" y="3282975"/>
            <a:ext cx="442046" cy="4500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xmlns="" id="{681B85B7-C2BF-BD46-9639-2564D289E4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7688" y="3835482"/>
            <a:ext cx="442046" cy="4500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xmlns="" id="{68379288-0C20-4243-B57B-7D1167BD9F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7688" y="4396299"/>
            <a:ext cx="442046" cy="45000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xmlns="" id="{7CE6F104-5D4A-B444-93EB-3469CD7452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7688" y="4948806"/>
            <a:ext cx="442046" cy="450000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xmlns="" id="{C2501735-331E-5749-BE58-6D3E2645EF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5984" y="3282975"/>
            <a:ext cx="442046" cy="45000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xmlns="" id="{BFCC9C5D-30B0-4E4D-BC27-FC9D981DD4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5984" y="3835482"/>
            <a:ext cx="442046" cy="450000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xmlns="" id="{06E0FA4B-DBC5-2E44-86B5-FCF622256D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5984" y="4396299"/>
            <a:ext cx="442046" cy="45000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xmlns="" id="{AF1D929D-64F9-8545-8FB8-7252BF931C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5984" y="4948806"/>
            <a:ext cx="442046" cy="450000"/>
          </a:xfrm>
          <a:prstGeom prst="rect">
            <a:avLst/>
          </a:prstGeom>
        </p:spPr>
      </p:pic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xmlns="" id="{4BE88C28-063A-984A-8E2B-39259275BDE7}"/>
              </a:ext>
            </a:extLst>
          </p:cNvPr>
          <p:cNvCxnSpPr>
            <a:cxnSpLocks/>
          </p:cNvCxnSpPr>
          <p:nvPr/>
        </p:nvCxnSpPr>
        <p:spPr>
          <a:xfrm flipV="1">
            <a:off x="336186" y="5970463"/>
            <a:ext cx="7232373" cy="1364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7515CF2-102A-FC4B-B91D-54ADA3401569}"/>
              </a:ext>
            </a:extLst>
          </p:cNvPr>
          <p:cNvSpPr/>
          <p:nvPr/>
        </p:nvSpPr>
        <p:spPr>
          <a:xfrm>
            <a:off x="831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15312841-63A6-D34F-B665-94113AAAEC52}"/>
              </a:ext>
            </a:extLst>
          </p:cNvPr>
          <p:cNvSpPr/>
          <p:nvPr/>
        </p:nvSpPr>
        <p:spPr>
          <a:xfrm>
            <a:off x="894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300414C7-AB04-3D45-8C33-C70E56E82BBD}"/>
              </a:ext>
            </a:extLst>
          </p:cNvPr>
          <p:cNvSpPr/>
          <p:nvPr/>
        </p:nvSpPr>
        <p:spPr>
          <a:xfrm>
            <a:off x="958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xmlns="" id="{51CE8719-0DFC-1E4B-8E1F-18D7DDB9F4BE}"/>
              </a:ext>
            </a:extLst>
          </p:cNvPr>
          <p:cNvSpPr/>
          <p:nvPr/>
        </p:nvSpPr>
        <p:spPr>
          <a:xfrm>
            <a:off x="1021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xmlns="" id="{E51D6026-7F7A-C341-9805-DB706BDEBA1E}"/>
              </a:ext>
            </a:extLst>
          </p:cNvPr>
          <p:cNvSpPr/>
          <p:nvPr/>
        </p:nvSpPr>
        <p:spPr>
          <a:xfrm>
            <a:off x="1085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xmlns="" id="{B0B7551B-0DFD-CF4D-BF2A-E950164706F2}"/>
              </a:ext>
            </a:extLst>
          </p:cNvPr>
          <p:cNvCxnSpPr>
            <a:cxnSpLocks/>
          </p:cNvCxnSpPr>
          <p:nvPr/>
        </p:nvCxnSpPr>
        <p:spPr>
          <a:xfrm>
            <a:off x="8946786" y="5977287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xmlns="" id="{C9DC12F0-6459-F94F-9C6E-97C673A105C5}"/>
              </a:ext>
            </a:extLst>
          </p:cNvPr>
          <p:cNvCxnSpPr>
            <a:cxnSpLocks/>
          </p:cNvCxnSpPr>
          <p:nvPr/>
        </p:nvCxnSpPr>
        <p:spPr>
          <a:xfrm>
            <a:off x="8946786" y="6572286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xmlns="" id="{406BAA7C-B4F0-FB4E-842A-6ABEA4520949}"/>
              </a:ext>
            </a:extLst>
          </p:cNvPr>
          <p:cNvCxnSpPr>
            <a:cxnSpLocks/>
          </p:cNvCxnSpPr>
          <p:nvPr/>
        </p:nvCxnSpPr>
        <p:spPr>
          <a:xfrm>
            <a:off x="8946786" y="4668978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AF72CA69-812F-7C42-BD0D-C88C5E26C1AC}"/>
              </a:ext>
            </a:extLst>
          </p:cNvPr>
          <p:cNvSpPr/>
          <p:nvPr/>
        </p:nvSpPr>
        <p:spPr>
          <a:xfrm>
            <a:off x="10873890" y="4701661"/>
            <a:ext cx="1114909" cy="635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OpenDyslexicAlta" pitchFamily="2" charset="77"/>
              </a:rPr>
              <a:t>(1 x 5)</a:t>
            </a:r>
          </a:p>
        </p:txBody>
      </p:sp>
      <p:pic>
        <p:nvPicPr>
          <p:cNvPr id="83" name="Picture 82">
            <a:extLst>
              <a:ext uri="{FF2B5EF4-FFF2-40B4-BE49-F238E27FC236}">
                <a16:creationId xmlns:a16="http://schemas.microsoft.com/office/drawing/2014/main" xmlns="" id="{AD12E65F-D818-394E-8208-AF244F6A00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7688" y="5496093"/>
            <a:ext cx="442046" cy="450000"/>
          </a:xfrm>
          <a:prstGeom prst="rect">
            <a:avLst/>
          </a:prstGeom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xmlns="" id="{DA333430-5201-CD41-81D0-59CAD76D78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5984" y="5496093"/>
            <a:ext cx="442046" cy="450000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xmlns="" id="{5E0CB7DC-6CE8-4248-A08C-E9C7637DF2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7724" y="3302049"/>
            <a:ext cx="435228" cy="450000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xmlns="" id="{37674933-7634-6B49-8D10-1935F1866E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7724" y="3854556"/>
            <a:ext cx="435228" cy="450000"/>
          </a:xfrm>
          <a:prstGeom prst="rect">
            <a:avLst/>
          </a:prstGeom>
        </p:spPr>
      </p:pic>
      <p:pic>
        <p:nvPicPr>
          <p:cNvPr id="96" name="Picture 95">
            <a:extLst>
              <a:ext uri="{FF2B5EF4-FFF2-40B4-BE49-F238E27FC236}">
                <a16:creationId xmlns:a16="http://schemas.microsoft.com/office/drawing/2014/main" xmlns="" id="{E7503CC0-EE8F-9841-84C2-C6F7E1C3E1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7724" y="4415373"/>
            <a:ext cx="435228" cy="450000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xmlns="" id="{8D9B79A2-1EF0-0443-BF03-C2188FEC00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7724" y="4967880"/>
            <a:ext cx="435228" cy="450000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xmlns="" id="{E0E3805E-3555-0B46-B762-0928D980B4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7724" y="5515167"/>
            <a:ext cx="435228" cy="450000"/>
          </a:xfrm>
          <a:prstGeom prst="rect">
            <a:avLst/>
          </a:prstGeom>
        </p:spPr>
      </p:pic>
      <p:sp>
        <p:nvSpPr>
          <p:cNvPr id="99" name="Rectangle 98">
            <a:extLst>
              <a:ext uri="{FF2B5EF4-FFF2-40B4-BE49-F238E27FC236}">
                <a16:creationId xmlns:a16="http://schemas.microsoft.com/office/drawing/2014/main" xmlns="" id="{F447A956-4064-1F4F-829A-A85EFBA77D50}"/>
              </a:ext>
            </a:extLst>
          </p:cNvPr>
          <p:cNvSpPr/>
          <p:nvPr/>
        </p:nvSpPr>
        <p:spPr>
          <a:xfrm>
            <a:off x="8322839" y="5319965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3626369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2-digit numbers by 1-digit numbers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50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chart and counters to help you complete the calculation below: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4DB0AE0-E3FA-C64A-915A-1EE46D42A627}"/>
              </a:ext>
            </a:extLst>
          </p:cNvPr>
          <p:cNvSpPr/>
          <p:nvPr/>
        </p:nvSpPr>
        <p:spPr>
          <a:xfrm>
            <a:off x="831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511D412A-BD09-6442-A589-1D74DE181AE9}"/>
              </a:ext>
            </a:extLst>
          </p:cNvPr>
          <p:cNvSpPr/>
          <p:nvPr/>
        </p:nvSpPr>
        <p:spPr>
          <a:xfrm>
            <a:off x="831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6BE6904-B6A5-FB41-81CF-FE28A2DD41D2}"/>
              </a:ext>
            </a:extLst>
          </p:cNvPr>
          <p:cNvSpPr/>
          <p:nvPr/>
        </p:nvSpPr>
        <p:spPr>
          <a:xfrm>
            <a:off x="831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A8BA4DC2-9081-B84F-83BD-D071F7BD0673}"/>
              </a:ext>
            </a:extLst>
          </p:cNvPr>
          <p:cNvSpPr/>
          <p:nvPr/>
        </p:nvSpPr>
        <p:spPr>
          <a:xfrm>
            <a:off x="831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4B87E3A8-55BC-244F-AC7D-0FFD3A9E7020}"/>
              </a:ext>
            </a:extLst>
          </p:cNvPr>
          <p:cNvSpPr/>
          <p:nvPr/>
        </p:nvSpPr>
        <p:spPr>
          <a:xfrm>
            <a:off x="831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593DA9A9-1E9A-ED41-97AE-778D96C2103A}"/>
              </a:ext>
            </a:extLst>
          </p:cNvPr>
          <p:cNvSpPr/>
          <p:nvPr/>
        </p:nvSpPr>
        <p:spPr>
          <a:xfrm>
            <a:off x="894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D3CF20D3-8FA4-8C4C-A054-850E82E0E631}"/>
              </a:ext>
            </a:extLst>
          </p:cNvPr>
          <p:cNvSpPr/>
          <p:nvPr/>
        </p:nvSpPr>
        <p:spPr>
          <a:xfrm>
            <a:off x="894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0A155F16-D43B-9D42-8787-58C71A36E3F6}"/>
              </a:ext>
            </a:extLst>
          </p:cNvPr>
          <p:cNvSpPr/>
          <p:nvPr/>
        </p:nvSpPr>
        <p:spPr>
          <a:xfrm>
            <a:off x="894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B94E0B39-077D-4D46-86BA-E1447348DD2D}"/>
              </a:ext>
            </a:extLst>
          </p:cNvPr>
          <p:cNvSpPr/>
          <p:nvPr/>
        </p:nvSpPr>
        <p:spPr>
          <a:xfrm>
            <a:off x="894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4F0B6217-4A44-6548-9224-772F9B4F63B9}"/>
              </a:ext>
            </a:extLst>
          </p:cNvPr>
          <p:cNvSpPr/>
          <p:nvPr/>
        </p:nvSpPr>
        <p:spPr>
          <a:xfrm>
            <a:off x="894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88399BF7-80D8-E040-B8B3-BFFA93D7CBD4}"/>
              </a:ext>
            </a:extLst>
          </p:cNvPr>
          <p:cNvSpPr/>
          <p:nvPr/>
        </p:nvSpPr>
        <p:spPr>
          <a:xfrm>
            <a:off x="958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E4E7FC3E-20ED-BE4A-967C-4CDFD96E36FD}"/>
              </a:ext>
            </a:extLst>
          </p:cNvPr>
          <p:cNvSpPr/>
          <p:nvPr/>
        </p:nvSpPr>
        <p:spPr>
          <a:xfrm>
            <a:off x="958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6E1FA2D7-A352-4B49-B02D-C1D575D9B81D}"/>
              </a:ext>
            </a:extLst>
          </p:cNvPr>
          <p:cNvSpPr/>
          <p:nvPr/>
        </p:nvSpPr>
        <p:spPr>
          <a:xfrm>
            <a:off x="958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7BE8A7F4-939B-B747-B69B-B221ACAC2874}"/>
              </a:ext>
            </a:extLst>
          </p:cNvPr>
          <p:cNvSpPr/>
          <p:nvPr/>
        </p:nvSpPr>
        <p:spPr>
          <a:xfrm>
            <a:off x="958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139B2285-1852-F141-89FC-7357388E1D33}"/>
              </a:ext>
            </a:extLst>
          </p:cNvPr>
          <p:cNvSpPr/>
          <p:nvPr/>
        </p:nvSpPr>
        <p:spPr>
          <a:xfrm>
            <a:off x="958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AB122D4-F853-844C-9170-24A4CEDA6A08}"/>
              </a:ext>
            </a:extLst>
          </p:cNvPr>
          <p:cNvSpPr/>
          <p:nvPr/>
        </p:nvSpPr>
        <p:spPr>
          <a:xfrm>
            <a:off x="1021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C83B3266-9F32-4C44-AFE9-BC2942DEB723}"/>
              </a:ext>
            </a:extLst>
          </p:cNvPr>
          <p:cNvSpPr/>
          <p:nvPr/>
        </p:nvSpPr>
        <p:spPr>
          <a:xfrm>
            <a:off x="1021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A5633266-910B-BD4F-A2D2-4FC2B5499F47}"/>
              </a:ext>
            </a:extLst>
          </p:cNvPr>
          <p:cNvSpPr/>
          <p:nvPr/>
        </p:nvSpPr>
        <p:spPr>
          <a:xfrm>
            <a:off x="1021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D9EEE566-A3A1-934E-91E4-D330B2C742A6}"/>
              </a:ext>
            </a:extLst>
          </p:cNvPr>
          <p:cNvSpPr/>
          <p:nvPr/>
        </p:nvSpPr>
        <p:spPr>
          <a:xfrm>
            <a:off x="1021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B65F2559-5DBB-A34D-9074-05F7E340434B}"/>
              </a:ext>
            </a:extLst>
          </p:cNvPr>
          <p:cNvSpPr/>
          <p:nvPr/>
        </p:nvSpPr>
        <p:spPr>
          <a:xfrm>
            <a:off x="1021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2A9608EE-E209-AE4D-A6EC-1E0A9840D636}"/>
              </a:ext>
            </a:extLst>
          </p:cNvPr>
          <p:cNvSpPr/>
          <p:nvPr/>
        </p:nvSpPr>
        <p:spPr>
          <a:xfrm>
            <a:off x="1085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289AAD57-CA15-1A47-822C-BB12ED82A479}"/>
              </a:ext>
            </a:extLst>
          </p:cNvPr>
          <p:cNvSpPr/>
          <p:nvPr/>
        </p:nvSpPr>
        <p:spPr>
          <a:xfrm>
            <a:off x="1085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3E377789-3EED-0D4F-82E5-E6995D505E89}"/>
              </a:ext>
            </a:extLst>
          </p:cNvPr>
          <p:cNvSpPr/>
          <p:nvPr/>
        </p:nvSpPr>
        <p:spPr>
          <a:xfrm>
            <a:off x="1085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0530F808-A1D7-6242-9091-5B4EC3FDBCCD}"/>
              </a:ext>
            </a:extLst>
          </p:cNvPr>
          <p:cNvSpPr/>
          <p:nvPr/>
        </p:nvSpPr>
        <p:spPr>
          <a:xfrm>
            <a:off x="1085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02A3A866-9E12-BF4F-9ED3-C14409E97309}"/>
              </a:ext>
            </a:extLst>
          </p:cNvPr>
          <p:cNvSpPr/>
          <p:nvPr/>
        </p:nvSpPr>
        <p:spPr>
          <a:xfrm>
            <a:off x="1085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graphicFrame>
        <p:nvGraphicFramePr>
          <p:cNvPr id="106" name="Table 105">
            <a:extLst>
              <a:ext uri="{FF2B5EF4-FFF2-40B4-BE49-F238E27FC236}">
                <a16:creationId xmlns:a16="http://schemas.microsoft.com/office/drawing/2014/main" xmlns="" id="{B2B126F3-24AB-994C-80BC-774F8073DF99}"/>
              </a:ext>
            </a:extLst>
          </p:cNvPr>
          <p:cNvGraphicFramePr>
            <a:graphicFrameLocks noGrp="1"/>
          </p:cNvGraphicFramePr>
          <p:nvPr/>
        </p:nvGraphicFramePr>
        <p:xfrm>
          <a:off x="336186" y="2790482"/>
          <a:ext cx="7232373" cy="3749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408351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05751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61888544"/>
                  </a:ext>
                </a:extLst>
              </a:tr>
            </a:tbl>
          </a:graphicData>
        </a:graphic>
      </p:graphicFrame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5661926A-FC7F-5644-9572-4F61DF2B2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7688" y="3282975"/>
            <a:ext cx="442046" cy="4500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xmlns="" id="{681B85B7-C2BF-BD46-9639-2564D289E4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7688" y="3835482"/>
            <a:ext cx="442046" cy="4500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xmlns="" id="{68379288-0C20-4243-B57B-7D1167BD9F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7688" y="4396299"/>
            <a:ext cx="442046" cy="45000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xmlns="" id="{7CE6F104-5D4A-B444-93EB-3469CD7452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7688" y="4948806"/>
            <a:ext cx="442046" cy="450000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xmlns="" id="{C2501735-331E-5749-BE58-6D3E2645EF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5984" y="3282975"/>
            <a:ext cx="442046" cy="45000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xmlns="" id="{BFCC9C5D-30B0-4E4D-BC27-FC9D981DD4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5984" y="3835482"/>
            <a:ext cx="442046" cy="450000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xmlns="" id="{06E0FA4B-DBC5-2E44-86B5-FCF622256D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5984" y="4396299"/>
            <a:ext cx="442046" cy="45000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xmlns="" id="{AF1D929D-64F9-8545-8FB8-7252BF931C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5984" y="4948806"/>
            <a:ext cx="442046" cy="450000"/>
          </a:xfrm>
          <a:prstGeom prst="rect">
            <a:avLst/>
          </a:prstGeom>
        </p:spPr>
      </p:pic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xmlns="" id="{4BE88C28-063A-984A-8E2B-39259275BDE7}"/>
              </a:ext>
            </a:extLst>
          </p:cNvPr>
          <p:cNvCxnSpPr>
            <a:cxnSpLocks/>
          </p:cNvCxnSpPr>
          <p:nvPr/>
        </p:nvCxnSpPr>
        <p:spPr>
          <a:xfrm flipV="1">
            <a:off x="336186" y="5970463"/>
            <a:ext cx="7232373" cy="1364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7515CF2-102A-FC4B-B91D-54ADA3401569}"/>
              </a:ext>
            </a:extLst>
          </p:cNvPr>
          <p:cNvSpPr/>
          <p:nvPr/>
        </p:nvSpPr>
        <p:spPr>
          <a:xfrm>
            <a:off x="831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15312841-63A6-D34F-B665-94113AAAEC52}"/>
              </a:ext>
            </a:extLst>
          </p:cNvPr>
          <p:cNvSpPr/>
          <p:nvPr/>
        </p:nvSpPr>
        <p:spPr>
          <a:xfrm>
            <a:off x="894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300414C7-AB04-3D45-8C33-C70E56E82BBD}"/>
              </a:ext>
            </a:extLst>
          </p:cNvPr>
          <p:cNvSpPr/>
          <p:nvPr/>
        </p:nvSpPr>
        <p:spPr>
          <a:xfrm>
            <a:off x="958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xmlns="" id="{51CE8719-0DFC-1E4B-8E1F-18D7DDB9F4BE}"/>
              </a:ext>
            </a:extLst>
          </p:cNvPr>
          <p:cNvSpPr/>
          <p:nvPr/>
        </p:nvSpPr>
        <p:spPr>
          <a:xfrm>
            <a:off x="1021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xmlns="" id="{E51D6026-7F7A-C341-9805-DB706BDEBA1E}"/>
              </a:ext>
            </a:extLst>
          </p:cNvPr>
          <p:cNvSpPr/>
          <p:nvPr/>
        </p:nvSpPr>
        <p:spPr>
          <a:xfrm>
            <a:off x="1085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xmlns="" id="{B0B7551B-0DFD-CF4D-BF2A-E950164706F2}"/>
              </a:ext>
            </a:extLst>
          </p:cNvPr>
          <p:cNvCxnSpPr>
            <a:cxnSpLocks/>
          </p:cNvCxnSpPr>
          <p:nvPr/>
        </p:nvCxnSpPr>
        <p:spPr>
          <a:xfrm>
            <a:off x="8946786" y="5977287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xmlns="" id="{C9DC12F0-6459-F94F-9C6E-97C673A105C5}"/>
              </a:ext>
            </a:extLst>
          </p:cNvPr>
          <p:cNvCxnSpPr>
            <a:cxnSpLocks/>
          </p:cNvCxnSpPr>
          <p:nvPr/>
        </p:nvCxnSpPr>
        <p:spPr>
          <a:xfrm>
            <a:off x="8946786" y="6572286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xmlns="" id="{406BAA7C-B4F0-FB4E-842A-6ABEA4520949}"/>
              </a:ext>
            </a:extLst>
          </p:cNvPr>
          <p:cNvCxnSpPr>
            <a:cxnSpLocks/>
          </p:cNvCxnSpPr>
          <p:nvPr/>
        </p:nvCxnSpPr>
        <p:spPr>
          <a:xfrm>
            <a:off x="8946786" y="4668978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AF72CA69-812F-7C42-BD0D-C88C5E26C1AC}"/>
              </a:ext>
            </a:extLst>
          </p:cNvPr>
          <p:cNvSpPr/>
          <p:nvPr/>
        </p:nvSpPr>
        <p:spPr>
          <a:xfrm>
            <a:off x="10873890" y="4701661"/>
            <a:ext cx="1114909" cy="635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OpenDyslexicAlta" pitchFamily="2" charset="77"/>
              </a:rPr>
              <a:t>(1 x 5)</a:t>
            </a:r>
          </a:p>
        </p:txBody>
      </p:sp>
      <p:pic>
        <p:nvPicPr>
          <p:cNvPr id="83" name="Picture 82">
            <a:extLst>
              <a:ext uri="{FF2B5EF4-FFF2-40B4-BE49-F238E27FC236}">
                <a16:creationId xmlns:a16="http://schemas.microsoft.com/office/drawing/2014/main" xmlns="" id="{AD12E65F-D818-394E-8208-AF244F6A00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7688" y="5496093"/>
            <a:ext cx="442046" cy="450000"/>
          </a:xfrm>
          <a:prstGeom prst="rect">
            <a:avLst/>
          </a:prstGeom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xmlns="" id="{DA333430-5201-CD41-81D0-59CAD76D78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5984" y="5496093"/>
            <a:ext cx="442046" cy="450000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xmlns="" id="{5E0CB7DC-6CE8-4248-A08C-E9C7637DF2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7724" y="3302049"/>
            <a:ext cx="435228" cy="450000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xmlns="" id="{37674933-7634-6B49-8D10-1935F1866E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7724" y="3854556"/>
            <a:ext cx="435228" cy="450000"/>
          </a:xfrm>
          <a:prstGeom prst="rect">
            <a:avLst/>
          </a:prstGeom>
        </p:spPr>
      </p:pic>
      <p:pic>
        <p:nvPicPr>
          <p:cNvPr id="96" name="Picture 95">
            <a:extLst>
              <a:ext uri="{FF2B5EF4-FFF2-40B4-BE49-F238E27FC236}">
                <a16:creationId xmlns:a16="http://schemas.microsoft.com/office/drawing/2014/main" xmlns="" id="{E7503CC0-EE8F-9841-84C2-C6F7E1C3E1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7724" y="4415373"/>
            <a:ext cx="435228" cy="450000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xmlns="" id="{8D9B79A2-1EF0-0443-BF03-C2188FEC00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7724" y="4967880"/>
            <a:ext cx="435228" cy="450000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xmlns="" id="{E0E3805E-3555-0B46-B762-0928D980B4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7724" y="5515167"/>
            <a:ext cx="435228" cy="450000"/>
          </a:xfrm>
          <a:prstGeom prst="rect">
            <a:avLst/>
          </a:prstGeom>
        </p:spPr>
      </p:pic>
      <p:sp>
        <p:nvSpPr>
          <p:cNvPr id="99" name="Rectangle 98">
            <a:extLst>
              <a:ext uri="{FF2B5EF4-FFF2-40B4-BE49-F238E27FC236}">
                <a16:creationId xmlns:a16="http://schemas.microsoft.com/office/drawing/2014/main" xmlns="" id="{F447A956-4064-1F4F-829A-A85EFBA77D50}"/>
              </a:ext>
            </a:extLst>
          </p:cNvPr>
          <p:cNvSpPr/>
          <p:nvPr/>
        </p:nvSpPr>
        <p:spPr>
          <a:xfrm>
            <a:off x="8322839" y="5319965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8348972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multiply 2-digit numbers by 1-digit numbers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50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a place value chart and counters to help you complete the calculation below: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04FA8C7C-E0DB-F743-BABE-F3034198428B}"/>
              </a:ext>
            </a:extLst>
          </p:cNvPr>
          <p:cNvSpPr/>
          <p:nvPr/>
        </p:nvSpPr>
        <p:spPr>
          <a:xfrm>
            <a:off x="9131607" y="2367856"/>
            <a:ext cx="906114" cy="915119"/>
          </a:xfrm>
          <a:prstGeom prst="round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60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64DB0AE0-E3FA-C64A-915A-1EE46D42A627}"/>
              </a:ext>
            </a:extLst>
          </p:cNvPr>
          <p:cNvSpPr/>
          <p:nvPr/>
        </p:nvSpPr>
        <p:spPr>
          <a:xfrm>
            <a:off x="831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511D412A-BD09-6442-A589-1D74DE181AE9}"/>
              </a:ext>
            </a:extLst>
          </p:cNvPr>
          <p:cNvSpPr/>
          <p:nvPr/>
        </p:nvSpPr>
        <p:spPr>
          <a:xfrm>
            <a:off x="831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6BE6904-B6A5-FB41-81CF-FE28A2DD41D2}"/>
              </a:ext>
            </a:extLst>
          </p:cNvPr>
          <p:cNvSpPr/>
          <p:nvPr/>
        </p:nvSpPr>
        <p:spPr>
          <a:xfrm>
            <a:off x="831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×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A8BA4DC2-9081-B84F-83BD-D071F7BD0673}"/>
              </a:ext>
            </a:extLst>
          </p:cNvPr>
          <p:cNvSpPr/>
          <p:nvPr/>
        </p:nvSpPr>
        <p:spPr>
          <a:xfrm>
            <a:off x="831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4B87E3A8-55BC-244F-AC7D-0FFD3A9E7020}"/>
              </a:ext>
            </a:extLst>
          </p:cNvPr>
          <p:cNvSpPr/>
          <p:nvPr/>
        </p:nvSpPr>
        <p:spPr>
          <a:xfrm>
            <a:off x="831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593DA9A9-1E9A-ED41-97AE-778D96C2103A}"/>
              </a:ext>
            </a:extLst>
          </p:cNvPr>
          <p:cNvSpPr/>
          <p:nvPr/>
        </p:nvSpPr>
        <p:spPr>
          <a:xfrm>
            <a:off x="894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H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D3CF20D3-8FA4-8C4C-A054-850E82E0E631}"/>
              </a:ext>
            </a:extLst>
          </p:cNvPr>
          <p:cNvSpPr/>
          <p:nvPr/>
        </p:nvSpPr>
        <p:spPr>
          <a:xfrm>
            <a:off x="894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0A155F16-D43B-9D42-8787-58C71A36E3F6}"/>
              </a:ext>
            </a:extLst>
          </p:cNvPr>
          <p:cNvSpPr/>
          <p:nvPr/>
        </p:nvSpPr>
        <p:spPr>
          <a:xfrm>
            <a:off x="894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B94E0B39-077D-4D46-86BA-E1447348DD2D}"/>
              </a:ext>
            </a:extLst>
          </p:cNvPr>
          <p:cNvSpPr/>
          <p:nvPr/>
        </p:nvSpPr>
        <p:spPr>
          <a:xfrm>
            <a:off x="894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4F0B6217-4A44-6548-9224-772F9B4F63B9}"/>
              </a:ext>
            </a:extLst>
          </p:cNvPr>
          <p:cNvSpPr/>
          <p:nvPr/>
        </p:nvSpPr>
        <p:spPr>
          <a:xfrm>
            <a:off x="894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88399BF7-80D8-E040-B8B3-BFFA93D7CBD4}"/>
              </a:ext>
            </a:extLst>
          </p:cNvPr>
          <p:cNvSpPr/>
          <p:nvPr/>
        </p:nvSpPr>
        <p:spPr>
          <a:xfrm>
            <a:off x="958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E4E7FC3E-20ED-BE4A-967C-4CDFD96E36FD}"/>
              </a:ext>
            </a:extLst>
          </p:cNvPr>
          <p:cNvSpPr/>
          <p:nvPr/>
        </p:nvSpPr>
        <p:spPr>
          <a:xfrm>
            <a:off x="958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2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6E1FA2D7-A352-4B49-B02D-C1D575D9B81D}"/>
              </a:ext>
            </a:extLst>
          </p:cNvPr>
          <p:cNvSpPr/>
          <p:nvPr/>
        </p:nvSpPr>
        <p:spPr>
          <a:xfrm>
            <a:off x="958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7BE8A7F4-939B-B747-B69B-B221ACAC2874}"/>
              </a:ext>
            </a:extLst>
          </p:cNvPr>
          <p:cNvSpPr/>
          <p:nvPr/>
        </p:nvSpPr>
        <p:spPr>
          <a:xfrm>
            <a:off x="958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139B2285-1852-F141-89FC-7357388E1D33}"/>
              </a:ext>
            </a:extLst>
          </p:cNvPr>
          <p:cNvSpPr/>
          <p:nvPr/>
        </p:nvSpPr>
        <p:spPr>
          <a:xfrm>
            <a:off x="958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AAB122D4-F853-844C-9170-24A4CEDA6A08}"/>
              </a:ext>
            </a:extLst>
          </p:cNvPr>
          <p:cNvSpPr/>
          <p:nvPr/>
        </p:nvSpPr>
        <p:spPr>
          <a:xfrm>
            <a:off x="10216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O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C83B3266-9F32-4C44-AFE9-BC2942DEB723}"/>
              </a:ext>
            </a:extLst>
          </p:cNvPr>
          <p:cNvSpPr/>
          <p:nvPr/>
        </p:nvSpPr>
        <p:spPr>
          <a:xfrm>
            <a:off x="10216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A5633266-910B-BD4F-A2D2-4FC2B5499F47}"/>
              </a:ext>
            </a:extLst>
          </p:cNvPr>
          <p:cNvSpPr/>
          <p:nvPr/>
        </p:nvSpPr>
        <p:spPr>
          <a:xfrm>
            <a:off x="10216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5</a:t>
            </a:r>
          </a:p>
          <a:p>
            <a:pPr algn="ctr"/>
            <a:endParaRPr lang="en-US" sz="4000" dirty="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D9EEE566-A3A1-934E-91E4-D330B2C742A6}"/>
              </a:ext>
            </a:extLst>
          </p:cNvPr>
          <p:cNvSpPr/>
          <p:nvPr/>
        </p:nvSpPr>
        <p:spPr>
          <a:xfrm>
            <a:off x="10216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B65F2559-5DBB-A34D-9074-05F7E340434B}"/>
              </a:ext>
            </a:extLst>
          </p:cNvPr>
          <p:cNvSpPr/>
          <p:nvPr/>
        </p:nvSpPr>
        <p:spPr>
          <a:xfrm>
            <a:off x="10216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2A9608EE-E209-AE4D-A6EC-1E0A9840D636}"/>
              </a:ext>
            </a:extLst>
          </p:cNvPr>
          <p:cNvSpPr/>
          <p:nvPr/>
        </p:nvSpPr>
        <p:spPr>
          <a:xfrm>
            <a:off x="10851786" y="279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289AAD57-CA15-1A47-822C-BB12ED82A479}"/>
              </a:ext>
            </a:extLst>
          </p:cNvPr>
          <p:cNvSpPr/>
          <p:nvPr/>
        </p:nvSpPr>
        <p:spPr>
          <a:xfrm>
            <a:off x="10851786" y="342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3E377789-3EED-0D4F-82E5-E6995D505E89}"/>
              </a:ext>
            </a:extLst>
          </p:cNvPr>
          <p:cNvSpPr/>
          <p:nvPr/>
        </p:nvSpPr>
        <p:spPr>
          <a:xfrm>
            <a:off x="10851786" y="4060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chemeClr val="tx1"/>
              </a:solidFill>
              <a:latin typeface="OpenDyslexicAlta" pitchFamily="2" charset="77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0530F808-A1D7-6242-9091-5B4EC3FDBCCD}"/>
              </a:ext>
            </a:extLst>
          </p:cNvPr>
          <p:cNvSpPr/>
          <p:nvPr/>
        </p:nvSpPr>
        <p:spPr>
          <a:xfrm>
            <a:off x="10851786" y="4695482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02A3A866-9E12-BF4F-9ED3-C14409E97309}"/>
              </a:ext>
            </a:extLst>
          </p:cNvPr>
          <p:cNvSpPr/>
          <p:nvPr/>
        </p:nvSpPr>
        <p:spPr>
          <a:xfrm>
            <a:off x="10851786" y="5329930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graphicFrame>
        <p:nvGraphicFramePr>
          <p:cNvPr id="106" name="Table 105">
            <a:extLst>
              <a:ext uri="{FF2B5EF4-FFF2-40B4-BE49-F238E27FC236}">
                <a16:creationId xmlns:a16="http://schemas.microsoft.com/office/drawing/2014/main" xmlns="" id="{B2B126F3-24AB-994C-80BC-774F8073DF99}"/>
              </a:ext>
            </a:extLst>
          </p:cNvPr>
          <p:cNvGraphicFramePr>
            <a:graphicFrameLocks noGrp="1"/>
          </p:cNvGraphicFramePr>
          <p:nvPr/>
        </p:nvGraphicFramePr>
        <p:xfrm>
          <a:off x="336186" y="2790482"/>
          <a:ext cx="7232373" cy="3749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0791">
                  <a:extLst>
                    <a:ext uri="{9D8B030D-6E8A-4147-A177-3AD203B41FA5}">
                      <a16:colId xmlns:a16="http://schemas.microsoft.com/office/drawing/2014/main" xmlns="" val="3100851161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3332004200"/>
                    </a:ext>
                  </a:extLst>
                </a:gridCol>
                <a:gridCol w="2410791">
                  <a:extLst>
                    <a:ext uri="{9D8B030D-6E8A-4147-A177-3AD203B41FA5}">
                      <a16:colId xmlns:a16="http://schemas.microsoft.com/office/drawing/2014/main" xmlns="" val="438463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7371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58777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7756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5454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408351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05751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000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61888544"/>
                  </a:ext>
                </a:extLst>
              </a:tr>
            </a:tbl>
          </a:graphicData>
        </a:graphic>
      </p:graphicFrame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5661926A-FC7F-5644-9572-4F61DF2B2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7688" y="3282975"/>
            <a:ext cx="442046" cy="4500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xmlns="" id="{681B85B7-C2BF-BD46-9639-2564D289E4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7688" y="3835482"/>
            <a:ext cx="442046" cy="4500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xmlns="" id="{68379288-0C20-4243-B57B-7D1167BD9F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7688" y="4396299"/>
            <a:ext cx="442046" cy="45000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xmlns="" id="{7CE6F104-5D4A-B444-93EB-3469CD7452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7688" y="4948806"/>
            <a:ext cx="442046" cy="450000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xmlns="" id="{C2501735-331E-5749-BE58-6D3E2645EF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5984" y="3282975"/>
            <a:ext cx="442046" cy="45000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xmlns="" id="{BFCC9C5D-30B0-4E4D-BC27-FC9D981DD4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5984" y="3835482"/>
            <a:ext cx="442046" cy="450000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xmlns="" id="{06E0FA4B-DBC5-2E44-86B5-FCF622256D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5984" y="4396299"/>
            <a:ext cx="442046" cy="45000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xmlns="" id="{AF1D929D-64F9-8545-8FB8-7252BF931C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5984" y="4948806"/>
            <a:ext cx="442046" cy="450000"/>
          </a:xfrm>
          <a:prstGeom prst="rect">
            <a:avLst/>
          </a:prstGeom>
        </p:spPr>
      </p:pic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xmlns="" id="{4BE88C28-063A-984A-8E2B-39259275BDE7}"/>
              </a:ext>
            </a:extLst>
          </p:cNvPr>
          <p:cNvCxnSpPr>
            <a:cxnSpLocks/>
          </p:cNvCxnSpPr>
          <p:nvPr/>
        </p:nvCxnSpPr>
        <p:spPr>
          <a:xfrm flipV="1">
            <a:off x="336186" y="5970463"/>
            <a:ext cx="7232373" cy="1364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>
            <a:extLst>
              <a:ext uri="{FF2B5EF4-FFF2-40B4-BE49-F238E27FC236}">
                <a16:creationId xmlns:a16="http://schemas.microsoft.com/office/drawing/2014/main" xmlns="" id="{67515CF2-102A-FC4B-B91D-54ADA3401569}"/>
              </a:ext>
            </a:extLst>
          </p:cNvPr>
          <p:cNvSpPr/>
          <p:nvPr/>
        </p:nvSpPr>
        <p:spPr>
          <a:xfrm>
            <a:off x="831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xmlns="" id="{15312841-63A6-D34F-B665-94113AAAEC52}"/>
              </a:ext>
            </a:extLst>
          </p:cNvPr>
          <p:cNvSpPr/>
          <p:nvPr/>
        </p:nvSpPr>
        <p:spPr>
          <a:xfrm>
            <a:off x="894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1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300414C7-AB04-3D45-8C33-C70E56E82BBD}"/>
              </a:ext>
            </a:extLst>
          </p:cNvPr>
          <p:cNvSpPr/>
          <p:nvPr/>
        </p:nvSpPr>
        <p:spPr>
          <a:xfrm>
            <a:off x="958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0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xmlns="" id="{51CE8719-0DFC-1E4B-8E1F-18D7DDB9F4BE}"/>
              </a:ext>
            </a:extLst>
          </p:cNvPr>
          <p:cNvSpPr/>
          <p:nvPr/>
        </p:nvSpPr>
        <p:spPr>
          <a:xfrm>
            <a:off x="10217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OpenDyslexicAlta" pitchFamily="2" charset="77"/>
              </a:rPr>
              <a:t>5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xmlns="" id="{E51D6026-7F7A-C341-9805-DB706BDEBA1E}"/>
              </a:ext>
            </a:extLst>
          </p:cNvPr>
          <p:cNvSpPr/>
          <p:nvPr/>
        </p:nvSpPr>
        <p:spPr>
          <a:xfrm>
            <a:off x="10852093" y="5964378"/>
            <a:ext cx="63500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4000">
              <a:solidFill>
                <a:srgbClr val="FF3860"/>
              </a:solidFill>
              <a:latin typeface="OpenDyslexicAlta" pitchFamily="2" charset="77"/>
            </a:endParaRPr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xmlns="" id="{B0B7551B-0DFD-CF4D-BF2A-E950164706F2}"/>
              </a:ext>
            </a:extLst>
          </p:cNvPr>
          <p:cNvCxnSpPr>
            <a:cxnSpLocks/>
          </p:cNvCxnSpPr>
          <p:nvPr/>
        </p:nvCxnSpPr>
        <p:spPr>
          <a:xfrm>
            <a:off x="8946786" y="5977287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xmlns="" id="{C9DC12F0-6459-F94F-9C6E-97C673A105C5}"/>
              </a:ext>
            </a:extLst>
          </p:cNvPr>
          <p:cNvCxnSpPr>
            <a:cxnSpLocks/>
          </p:cNvCxnSpPr>
          <p:nvPr/>
        </p:nvCxnSpPr>
        <p:spPr>
          <a:xfrm>
            <a:off x="8946786" y="6572286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xmlns="" id="{406BAA7C-B4F0-FB4E-842A-6ABEA4520949}"/>
              </a:ext>
            </a:extLst>
          </p:cNvPr>
          <p:cNvCxnSpPr>
            <a:cxnSpLocks/>
          </p:cNvCxnSpPr>
          <p:nvPr/>
        </p:nvCxnSpPr>
        <p:spPr>
          <a:xfrm>
            <a:off x="8946786" y="4668978"/>
            <a:ext cx="1905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AF72CA69-812F-7C42-BD0D-C88C5E26C1AC}"/>
              </a:ext>
            </a:extLst>
          </p:cNvPr>
          <p:cNvSpPr/>
          <p:nvPr/>
        </p:nvSpPr>
        <p:spPr>
          <a:xfrm>
            <a:off x="10873890" y="4701661"/>
            <a:ext cx="1114909" cy="635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OpenDyslexicAlta" pitchFamily="2" charset="77"/>
              </a:rPr>
              <a:t>(1 x 5)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xmlns="" id="{DE7BDD06-D819-3A4D-A2FC-1FA8BB6BA9D9}"/>
              </a:ext>
            </a:extLst>
          </p:cNvPr>
          <p:cNvSpPr/>
          <p:nvPr/>
        </p:nvSpPr>
        <p:spPr>
          <a:xfrm>
            <a:off x="10884943" y="5319965"/>
            <a:ext cx="1125960" cy="635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OpenDyslexicAlta" pitchFamily="2" charset="77"/>
              </a:rPr>
              <a:t>(20 x 5)</a:t>
            </a:r>
          </a:p>
        </p:txBody>
      </p:sp>
      <p:pic>
        <p:nvPicPr>
          <p:cNvPr id="83" name="Picture 82">
            <a:extLst>
              <a:ext uri="{FF2B5EF4-FFF2-40B4-BE49-F238E27FC236}">
                <a16:creationId xmlns:a16="http://schemas.microsoft.com/office/drawing/2014/main" xmlns="" id="{AD12E65F-D818-394E-8208-AF244F6A00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7688" y="5496093"/>
            <a:ext cx="442046" cy="450000"/>
          </a:xfrm>
          <a:prstGeom prst="rect">
            <a:avLst/>
          </a:prstGeom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xmlns="" id="{DA333430-5201-CD41-81D0-59CAD76D78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5984" y="5496093"/>
            <a:ext cx="442046" cy="450000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xmlns="" id="{5E0CB7DC-6CE8-4248-A08C-E9C7637DF2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7724" y="3302049"/>
            <a:ext cx="435228" cy="450000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xmlns="" id="{37674933-7634-6B49-8D10-1935F1866E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7724" y="3854556"/>
            <a:ext cx="435228" cy="450000"/>
          </a:xfrm>
          <a:prstGeom prst="rect">
            <a:avLst/>
          </a:prstGeom>
        </p:spPr>
      </p:pic>
      <p:pic>
        <p:nvPicPr>
          <p:cNvPr id="96" name="Picture 95">
            <a:extLst>
              <a:ext uri="{FF2B5EF4-FFF2-40B4-BE49-F238E27FC236}">
                <a16:creationId xmlns:a16="http://schemas.microsoft.com/office/drawing/2014/main" xmlns="" id="{E7503CC0-EE8F-9841-84C2-C6F7E1C3E1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7724" y="4415373"/>
            <a:ext cx="435228" cy="450000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xmlns="" id="{8D9B79A2-1EF0-0443-BF03-C2188FEC00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7724" y="4967880"/>
            <a:ext cx="435228" cy="450000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xmlns="" id="{E0E3805E-3555-0B46-B762-0928D980B4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7724" y="5515167"/>
            <a:ext cx="435228" cy="450000"/>
          </a:xfrm>
          <a:prstGeom prst="rect">
            <a:avLst/>
          </a:prstGeom>
        </p:spPr>
      </p:pic>
      <p:sp>
        <p:nvSpPr>
          <p:cNvPr id="99" name="Rectangle 98">
            <a:extLst>
              <a:ext uri="{FF2B5EF4-FFF2-40B4-BE49-F238E27FC236}">
                <a16:creationId xmlns:a16="http://schemas.microsoft.com/office/drawing/2014/main" xmlns="" id="{F447A956-4064-1F4F-829A-A85EFBA77D50}"/>
              </a:ext>
            </a:extLst>
          </p:cNvPr>
          <p:cNvSpPr/>
          <p:nvPr/>
        </p:nvSpPr>
        <p:spPr>
          <a:xfrm>
            <a:off x="8322839" y="5319965"/>
            <a:ext cx="635000" cy="635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Alta" pitchFamily="2" charset="77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42176558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Maths Shed" id="{5DF74AD8-8BDD-4844-8C46-FFB9DBA0E41D}" vid="{0802D904-F1CF-8847-94FE-D7F26B26A31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E0FFBD23-49EF-F148-9BF8-7DB3477A79E2}">
  <we:reference id="wa104380121" version="2.0.0.0" store="en-GB" storeType="OMEX"/>
  <we:alternateReferences>
    <we:reference id="wa104380121" version="2.0.0.0" store="wa104380121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13336</TotalTime>
  <Words>3233</Words>
  <Application>Microsoft Office PowerPoint</Application>
  <PresentationFormat>Custom</PresentationFormat>
  <Paragraphs>1554</Paragraphs>
  <Slides>56</Slides>
  <Notes>55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65" baseType="lpstr">
      <vt:lpstr>Arial</vt:lpstr>
      <vt:lpstr>OpenDyslexicAlta</vt:lpstr>
      <vt:lpstr>Muli</vt:lpstr>
      <vt:lpstr>Wingdings</vt:lpstr>
      <vt:lpstr>OpenDyslexic</vt:lpstr>
      <vt:lpstr>Lato Light</vt:lpstr>
      <vt:lpstr>Calibri</vt:lpstr>
      <vt:lpstr>Lato</vt:lpstr>
      <vt:lpstr>Office Theme</vt:lpstr>
      <vt:lpstr>PowerPoint Presentation</vt:lpstr>
      <vt:lpstr>To be able to multiply 2-digit numbers by 1-digit numbers</vt:lpstr>
      <vt:lpstr>To be able to multiply 2-digit numbers by 1-digit numbers</vt:lpstr>
      <vt:lpstr>To be able to multiply 2-digit numbers by 1-digit numbers</vt:lpstr>
      <vt:lpstr>To be able to multiply 2-digit numbers by 1-digit numbers</vt:lpstr>
      <vt:lpstr>To be able to multiply 2-digit numbers by 1-digit numbers</vt:lpstr>
      <vt:lpstr>To be able to multiply 2-digit numbers by 1-digit numbers</vt:lpstr>
      <vt:lpstr>To be able to multiply 2-digit numbers by 1-digit numbers</vt:lpstr>
      <vt:lpstr>To be able to multiply 2-digit numbers by 1-digit numbers</vt:lpstr>
      <vt:lpstr>To be able to multiply 2-digit numbers by 1-digit numbers</vt:lpstr>
      <vt:lpstr>To be able to multiply 2-digit numbers by 1-digit numbers</vt:lpstr>
      <vt:lpstr>To be able to multiply 2-digit numbers by 1-digit numbers</vt:lpstr>
      <vt:lpstr>To be able to multiply 2-digit numbers by 1-digit numbers</vt:lpstr>
      <vt:lpstr>To be able to multiply 2-digit numbers by 1-digit numbers</vt:lpstr>
      <vt:lpstr>To be able to multiply 2-digit numbers by 1-digit numbers</vt:lpstr>
      <vt:lpstr>To be able to multiply 2-digit numbers by 1-digit numbers</vt:lpstr>
      <vt:lpstr>To be able to multiply 2-digit numbers by 1-digit numbers</vt:lpstr>
      <vt:lpstr>To be able to multiply 2-digit numbers by 1-digit numbers</vt:lpstr>
      <vt:lpstr>To be able to multiply 2-digit numbers by 1-digit numbers</vt:lpstr>
      <vt:lpstr>To be able to multiply 2-digit numbers by 1-digit numbers</vt:lpstr>
      <vt:lpstr>To be able to multiply 2-digit numbers by 1-digit numbers</vt:lpstr>
      <vt:lpstr>To be able to multiply 2-digit numbers by 1-digit numbers</vt:lpstr>
      <vt:lpstr>To be able to multiply 2-digit numbers by 1-digit numbers</vt:lpstr>
      <vt:lpstr>To be able to multiply 2-digit numbers by 1-digit numbers</vt:lpstr>
      <vt:lpstr>To be able to multiply 2-digit numbers by 1-digit numbers</vt:lpstr>
      <vt:lpstr>To be able to multiply 2-digit numbers by 1-digit numbers</vt:lpstr>
      <vt:lpstr>To be able to multiply 2-digit numbers by 1-digit numbers</vt:lpstr>
      <vt:lpstr>To be able to multiply 2-digit numbers by 1-digit numbers</vt:lpstr>
      <vt:lpstr>To be able to multiply 2-digit numbers by 1-digit numbers</vt:lpstr>
      <vt:lpstr>To be able to multiply 2-digit numbers by 1-digit numbers</vt:lpstr>
      <vt:lpstr>To be able to multiply 2-digit numbers by 1-digit numbers</vt:lpstr>
      <vt:lpstr>To be able to multiply 2-digit numbers by 1-digit numbers</vt:lpstr>
      <vt:lpstr>To be able to multiply 2-digit numbers by 1-digit numbers</vt:lpstr>
      <vt:lpstr>To be able to multiply 2-digit numbers by 1-digit numbers</vt:lpstr>
      <vt:lpstr>To be able to multiply 2-digit numbers by 1-digit numbers</vt:lpstr>
      <vt:lpstr>To be able to multiply 2-digit numbers by 1-digit numbers</vt:lpstr>
      <vt:lpstr>To be able to multiply 2-digit numbers by 1-digit numbers</vt:lpstr>
      <vt:lpstr>To be able to multiply 2-digit numbers by 1-digit numbers</vt:lpstr>
      <vt:lpstr>To be able to multiply 2-digit numbers by 1-digit numbers</vt:lpstr>
      <vt:lpstr>To be able to multiply 2-digit numbers by 1-digit numbers</vt:lpstr>
      <vt:lpstr>To be able to multiply 2-digit numbers by 1-digit numbers</vt:lpstr>
      <vt:lpstr>To be able to multiply 2-digit numbers by 1-digit numbers</vt:lpstr>
      <vt:lpstr>To be able to multiply 2-digit numbers by 1-digit numbers</vt:lpstr>
      <vt:lpstr>To be able to multiply 2-digit numbers by 1-digit numbers</vt:lpstr>
      <vt:lpstr>To be able to multiply 2-digit numbers by 1-digit numbers</vt:lpstr>
      <vt:lpstr>To be able to multiply 2-digit numbers by 1-digit numbers</vt:lpstr>
      <vt:lpstr>To be able to multiply 2-digit numbers by 1-digit numbers</vt:lpstr>
      <vt:lpstr>To be able to multiply 2-digit numbers by 1-digit numbers</vt:lpstr>
      <vt:lpstr>To be able to multiply 2-digit numbers by 1-digit numbers</vt:lpstr>
      <vt:lpstr>To be able to multiply 2-digit numbers by 1-digit numbers</vt:lpstr>
      <vt:lpstr>To be able to multiply 2-digit numbers by 1-digit numbers</vt:lpstr>
      <vt:lpstr>To be able to multiply 2-digit numbers by 1-digit numbers</vt:lpstr>
      <vt:lpstr>To be able to multiply 2-digit numbers by 1-digit numbers</vt:lpstr>
      <vt:lpstr>To be able to multiply 2-digit numbers by 1-digit numbers</vt:lpstr>
      <vt:lpstr>To be able to multiply 2-digit numbers by 1-digit numbers</vt:lpstr>
      <vt:lpstr>To be able to multiply 2-digit numbers by 1-digit numbers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Spelling Shed 🐝</dc:title>
  <dc:creator>Rob Smith</dc:creator>
  <cp:lastModifiedBy>Susan</cp:lastModifiedBy>
  <cp:revision>658</cp:revision>
  <cp:lastPrinted>2019-06-17T16:19:05Z</cp:lastPrinted>
  <dcterms:created xsi:type="dcterms:W3CDTF">2018-08-06T08:16:18Z</dcterms:created>
  <dcterms:modified xsi:type="dcterms:W3CDTF">2020-07-19T19:37:05Z</dcterms:modified>
</cp:coreProperties>
</file>