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webextensions/taskpanes.xml" ContentType="application/vnd.ms-office.webextensiontaskpanes+xml"/>
  <Override PartName="/ppt/webextensions/webextension1.xml" ContentType="application/vnd.ms-office.webextension+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1"/>
  </p:sldMasterIdLst>
  <p:notesMasterIdLst>
    <p:notesMasterId r:id="rId53"/>
  </p:notesMasterIdLst>
  <p:handoutMasterIdLst>
    <p:handoutMasterId r:id="rId54"/>
  </p:handoutMasterIdLst>
  <p:sldIdLst>
    <p:sldId id="320" r:id="rId2"/>
    <p:sldId id="321" r:id="rId3"/>
    <p:sldId id="372" r:id="rId4"/>
    <p:sldId id="373" r:id="rId5"/>
    <p:sldId id="374" r:id="rId6"/>
    <p:sldId id="379" r:id="rId7"/>
    <p:sldId id="378" r:id="rId8"/>
    <p:sldId id="377" r:id="rId9"/>
    <p:sldId id="376" r:id="rId10"/>
    <p:sldId id="380" r:id="rId11"/>
    <p:sldId id="385" r:id="rId12"/>
    <p:sldId id="384" r:id="rId13"/>
    <p:sldId id="383" r:id="rId14"/>
    <p:sldId id="382" r:id="rId15"/>
    <p:sldId id="381" r:id="rId16"/>
    <p:sldId id="386" r:id="rId17"/>
    <p:sldId id="387" r:id="rId18"/>
    <p:sldId id="389" r:id="rId19"/>
    <p:sldId id="388" r:id="rId20"/>
    <p:sldId id="390" r:id="rId21"/>
    <p:sldId id="394" r:id="rId22"/>
    <p:sldId id="393" r:id="rId23"/>
    <p:sldId id="392" r:id="rId24"/>
    <p:sldId id="395" r:id="rId25"/>
    <p:sldId id="599" r:id="rId26"/>
    <p:sldId id="600" r:id="rId27"/>
    <p:sldId id="595" r:id="rId28"/>
    <p:sldId id="598" r:id="rId29"/>
    <p:sldId id="597" r:id="rId30"/>
    <p:sldId id="596" r:id="rId31"/>
    <p:sldId id="602" r:id="rId32"/>
    <p:sldId id="605" r:id="rId33"/>
    <p:sldId id="604" r:id="rId34"/>
    <p:sldId id="603" r:id="rId35"/>
    <p:sldId id="606" r:id="rId36"/>
    <p:sldId id="609" r:id="rId37"/>
    <p:sldId id="608" r:id="rId38"/>
    <p:sldId id="607" r:id="rId39"/>
    <p:sldId id="616" r:id="rId40"/>
    <p:sldId id="619" r:id="rId41"/>
    <p:sldId id="618" r:id="rId42"/>
    <p:sldId id="617" r:id="rId43"/>
    <p:sldId id="611" r:id="rId44"/>
    <p:sldId id="613" r:id="rId45"/>
    <p:sldId id="621" r:id="rId46"/>
    <p:sldId id="620" r:id="rId47"/>
    <p:sldId id="612" r:id="rId48"/>
    <p:sldId id="614" r:id="rId49"/>
    <p:sldId id="370" r:id="rId50"/>
    <p:sldId id="610" r:id="rId51"/>
    <p:sldId id="615" r:id="rId52"/>
  </p:sldIdLst>
  <p:sldSz cx="12192000" cy="6858000"/>
  <p:notesSz cx="6858000" cy="9144000"/>
  <p:embeddedFontLst>
    <p:embeddedFont>
      <p:font typeface="OpenDyslexicAlta" panose="020B0604020202020204" charset="0"/>
      <p:regular r:id="rId55"/>
      <p:bold r:id="rId56"/>
      <p:italic r:id="rId57"/>
      <p:boldItalic r:id="rId58"/>
    </p:embeddedFont>
    <p:embeddedFont>
      <p:font typeface="OpenDyslexic" panose="020B0604020202020204" charset="0"/>
      <p:regular r:id="rId59"/>
      <p:bold r:id="rId60"/>
      <p:italic r:id="rId61"/>
      <p:boldItalic r:id="rId62"/>
    </p:embeddedFont>
    <p:embeddedFont>
      <p:font typeface="Calibri" panose="020F0502020204030204" pitchFamily="34" charset="0"/>
      <p:regular r:id="rId63"/>
      <p:bold r:id="rId64"/>
      <p:italic r:id="rId65"/>
      <p:boldItalic r:id="rId66"/>
    </p:embeddedFont>
    <p:embeddedFont>
      <p:font typeface="Lato Light" panose="020F0302020204030203" pitchFamily="34" charset="0"/>
      <p:regular r:id="rId67"/>
    </p:embeddedFont>
    <p:embeddedFont>
      <p:font typeface="Muli" panose="020B0604020202020204" charset="0"/>
      <p:regular r:id="rId68"/>
      <p:bold r:id="rId69"/>
      <p:italic r:id="rId70"/>
      <p:boldItalic r:id="rId71"/>
    </p:embeddedFont>
    <p:embeddedFont>
      <p:font typeface="Lato" panose="020F0502020204030203" pitchFamily="34" charset="0"/>
      <p:regular r:id="rId72"/>
      <p:bold r:id="rId7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17"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860"/>
    <a:srgbClr val="FFDD57"/>
    <a:srgbClr val="23D160"/>
    <a:srgbClr val="3273DC"/>
    <a:srgbClr val="7957D5"/>
    <a:srgbClr val="209CEE"/>
    <a:srgbClr val="000000"/>
    <a:srgbClr val="121212"/>
    <a:srgbClr val="44A6ED"/>
    <a:srgbClr val="A4BF3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790" autoAdjust="0"/>
    <p:restoredTop sz="87959" autoAdjust="0"/>
  </p:normalViewPr>
  <p:slideViewPr>
    <p:cSldViewPr snapToGrid="0" snapToObjects="1">
      <p:cViewPr varScale="1">
        <p:scale>
          <a:sx n="60" d="100"/>
          <a:sy n="60" d="100"/>
        </p:scale>
        <p:origin x="-702" y="-96"/>
      </p:cViewPr>
      <p:guideLst>
        <p:guide orient="horz" pos="2160"/>
        <p:guide pos="3817"/>
      </p:guideLst>
    </p:cSldViewPr>
  </p:slideViewPr>
  <p:outlineViewPr>
    <p:cViewPr>
      <p:scale>
        <a:sx n="33" d="100"/>
        <a:sy n="33" d="100"/>
      </p:scale>
      <p:origin x="0" y="-65296"/>
    </p:cViewPr>
  </p:outlineViewPr>
  <p:notesTextViewPr>
    <p:cViewPr>
      <p:scale>
        <a:sx n="65" d="100"/>
        <a:sy n="65" d="100"/>
      </p:scale>
      <p:origin x="0" y="0"/>
    </p:cViewPr>
  </p:notesTextViewPr>
  <p:sorterViewPr>
    <p:cViewPr>
      <p:scale>
        <a:sx n="66" d="100"/>
        <a:sy n="66" d="100"/>
      </p:scale>
      <p:origin x="0" y="0"/>
    </p:cViewPr>
  </p:sorterViewPr>
  <p:notesViewPr>
    <p:cSldViewPr snapToGrid="0" snapToObjects="1">
      <p:cViewPr varScale="1">
        <p:scale>
          <a:sx n="90" d="100"/>
          <a:sy n="90" d="100"/>
        </p:scale>
        <p:origin x="3840" y="19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9.fntdata"/><Relationship Id="rId68" Type="http://schemas.openxmlformats.org/officeDocument/2006/relationships/font" Target="fonts/font14.fntdata"/><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font" Target="fonts/font4.fntdata"/><Relationship Id="rId66" Type="http://schemas.openxmlformats.org/officeDocument/2006/relationships/font" Target="fonts/font12.fntdata"/><Relationship Id="rId74"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font" Target="fonts/font7.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2.fntdata"/><Relationship Id="rId64" Type="http://schemas.openxmlformats.org/officeDocument/2006/relationships/font" Target="fonts/font10.fntdata"/><Relationship Id="rId69" Type="http://schemas.openxmlformats.org/officeDocument/2006/relationships/font" Target="fonts/font15.fntdata"/><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18.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5.fntdata"/><Relationship Id="rId67" Type="http://schemas.openxmlformats.org/officeDocument/2006/relationships/font" Target="fonts/font13.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handoutMaster" Target="handoutMasters/handoutMaster1.xml"/><Relationship Id="rId62" Type="http://schemas.openxmlformats.org/officeDocument/2006/relationships/font" Target="fonts/font8.fntdata"/><Relationship Id="rId70" Type="http://schemas.openxmlformats.org/officeDocument/2006/relationships/font" Target="fonts/font16.fntdata"/><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3.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6.fntdata"/><Relationship Id="rId65" Type="http://schemas.openxmlformats.org/officeDocument/2006/relationships/font" Target="fonts/font11.fntdata"/><Relationship Id="rId73" Type="http://schemas.openxmlformats.org/officeDocument/2006/relationships/font" Target="fonts/font19.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font" Target="fonts/font1.fntdata"/><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font" Target="fonts/font17.fntdata"/><Relationship Id="rId2" Type="http://schemas.openxmlformats.org/officeDocument/2006/relationships/slide" Target="slides/slide1.xml"/><Relationship Id="rId29" Type="http://schemas.openxmlformats.org/officeDocument/2006/relationships/slide" Target="slides/slide2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AC86F298-EB3E-D446-A729-C248AB8A5D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xmlns="" id="{F37BEABC-4AC1-4C4F-BDDB-0B8FF7D20C2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GB"/>
              <a:t>10/07/2019</a:t>
            </a:r>
          </a:p>
        </p:txBody>
      </p:sp>
      <p:sp>
        <p:nvSpPr>
          <p:cNvPr id="4" name="Footer Placeholder 3">
            <a:extLst>
              <a:ext uri="{FF2B5EF4-FFF2-40B4-BE49-F238E27FC236}">
                <a16:creationId xmlns:a16="http://schemas.microsoft.com/office/drawing/2014/main" xmlns="" id="{67DF2A76-21C6-4F49-AC41-288B2976B3A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Place Value Lesson 1</a:t>
            </a:r>
          </a:p>
        </p:txBody>
      </p:sp>
      <p:sp>
        <p:nvSpPr>
          <p:cNvPr id="5" name="Slide Number Placeholder 4">
            <a:extLst>
              <a:ext uri="{FF2B5EF4-FFF2-40B4-BE49-F238E27FC236}">
                <a16:creationId xmlns:a16="http://schemas.microsoft.com/office/drawing/2014/main" xmlns="" id="{B0984667-866C-EF45-A262-122686295C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BC7A863-B317-0C4D-8D45-833380E63946}" type="slidenum">
              <a:rPr lang="en-GB" smtClean="0"/>
              <a:t>‹#›</a:t>
            </a:fld>
            <a:endParaRPr lang="en-GB"/>
          </a:p>
        </p:txBody>
      </p:sp>
    </p:spTree>
    <p:extLst>
      <p:ext uri="{BB962C8B-B14F-4D97-AF65-F5344CB8AC3E}">
        <p14:creationId xmlns:p14="http://schemas.microsoft.com/office/powerpoint/2010/main" val="4203359319"/>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r>
              <a:rPr lang="en-GB"/>
              <a:t>10/07/2019</a:t>
            </a: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Place Value Lesson 1</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7C66A0-413B-D942-BD25-075929779430}" type="slidenum">
              <a:rPr lang="en-GB" smtClean="0"/>
              <a:t>‹#›</a:t>
            </a:fld>
            <a:endParaRPr lang="en-GB"/>
          </a:p>
        </p:txBody>
      </p:sp>
    </p:spTree>
    <p:extLst>
      <p:ext uri="{BB962C8B-B14F-4D97-AF65-F5344CB8AC3E}">
        <p14:creationId xmlns:p14="http://schemas.microsoft.com/office/powerpoint/2010/main" val="785309553"/>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a:t>
            </a:fld>
            <a:endParaRPr lang="en-GB"/>
          </a:p>
        </p:txBody>
      </p:sp>
    </p:spTree>
    <p:extLst>
      <p:ext uri="{BB962C8B-B14F-4D97-AF65-F5344CB8AC3E}">
        <p14:creationId xmlns:p14="http://schemas.microsoft.com/office/powerpoint/2010/main" val="35241284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12</a:t>
            </a:fld>
            <a:endParaRPr lang="en-GB"/>
          </a:p>
        </p:txBody>
      </p:sp>
    </p:spTree>
    <p:extLst>
      <p:ext uri="{BB962C8B-B14F-4D97-AF65-F5344CB8AC3E}">
        <p14:creationId xmlns:p14="http://schemas.microsoft.com/office/powerpoint/2010/main" val="1683367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13</a:t>
            </a:fld>
            <a:endParaRPr lang="en-GB"/>
          </a:p>
        </p:txBody>
      </p:sp>
    </p:spTree>
    <p:extLst>
      <p:ext uri="{BB962C8B-B14F-4D97-AF65-F5344CB8AC3E}">
        <p14:creationId xmlns:p14="http://schemas.microsoft.com/office/powerpoint/2010/main" val="40083659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14</a:t>
            </a:fld>
            <a:endParaRPr lang="en-GB"/>
          </a:p>
        </p:txBody>
      </p:sp>
    </p:spTree>
    <p:extLst>
      <p:ext uri="{BB962C8B-B14F-4D97-AF65-F5344CB8AC3E}">
        <p14:creationId xmlns:p14="http://schemas.microsoft.com/office/powerpoint/2010/main" val="9555242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15</a:t>
            </a:fld>
            <a:endParaRPr lang="en-GB"/>
          </a:p>
        </p:txBody>
      </p:sp>
    </p:spTree>
    <p:extLst>
      <p:ext uri="{BB962C8B-B14F-4D97-AF65-F5344CB8AC3E}">
        <p14:creationId xmlns:p14="http://schemas.microsoft.com/office/powerpoint/2010/main" val="1174462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16</a:t>
            </a:fld>
            <a:endParaRPr lang="en-GB"/>
          </a:p>
        </p:txBody>
      </p:sp>
    </p:spTree>
    <p:extLst>
      <p:ext uri="{BB962C8B-B14F-4D97-AF65-F5344CB8AC3E}">
        <p14:creationId xmlns:p14="http://schemas.microsoft.com/office/powerpoint/2010/main" val="24948281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17</a:t>
            </a:fld>
            <a:endParaRPr lang="en-GB"/>
          </a:p>
        </p:txBody>
      </p:sp>
    </p:spTree>
    <p:extLst>
      <p:ext uri="{BB962C8B-B14F-4D97-AF65-F5344CB8AC3E}">
        <p14:creationId xmlns:p14="http://schemas.microsoft.com/office/powerpoint/2010/main" val="4401718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18</a:t>
            </a:fld>
            <a:endParaRPr lang="en-GB"/>
          </a:p>
        </p:txBody>
      </p:sp>
    </p:spTree>
    <p:extLst>
      <p:ext uri="{BB962C8B-B14F-4D97-AF65-F5344CB8AC3E}">
        <p14:creationId xmlns:p14="http://schemas.microsoft.com/office/powerpoint/2010/main" val="38828093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19</a:t>
            </a:fld>
            <a:endParaRPr lang="en-GB"/>
          </a:p>
        </p:txBody>
      </p:sp>
    </p:spTree>
    <p:extLst>
      <p:ext uri="{BB962C8B-B14F-4D97-AF65-F5344CB8AC3E}">
        <p14:creationId xmlns:p14="http://schemas.microsoft.com/office/powerpoint/2010/main" val="16657353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20</a:t>
            </a:fld>
            <a:endParaRPr lang="en-GB"/>
          </a:p>
        </p:txBody>
      </p:sp>
    </p:spTree>
    <p:extLst>
      <p:ext uri="{BB962C8B-B14F-4D97-AF65-F5344CB8AC3E}">
        <p14:creationId xmlns:p14="http://schemas.microsoft.com/office/powerpoint/2010/main" val="22722368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21</a:t>
            </a:fld>
            <a:endParaRPr lang="en-GB"/>
          </a:p>
        </p:txBody>
      </p:sp>
    </p:spTree>
    <p:extLst>
      <p:ext uri="{BB962C8B-B14F-4D97-AF65-F5344CB8AC3E}">
        <p14:creationId xmlns:p14="http://schemas.microsoft.com/office/powerpoint/2010/main" val="25307853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a:t>
            </a:fld>
            <a:endParaRPr lang="en-GB"/>
          </a:p>
        </p:txBody>
      </p:sp>
    </p:spTree>
    <p:extLst>
      <p:ext uri="{BB962C8B-B14F-4D97-AF65-F5344CB8AC3E}">
        <p14:creationId xmlns:p14="http://schemas.microsoft.com/office/powerpoint/2010/main" val="37494275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22</a:t>
            </a:fld>
            <a:endParaRPr lang="en-GB"/>
          </a:p>
        </p:txBody>
      </p:sp>
    </p:spTree>
    <p:extLst>
      <p:ext uri="{BB962C8B-B14F-4D97-AF65-F5344CB8AC3E}">
        <p14:creationId xmlns:p14="http://schemas.microsoft.com/office/powerpoint/2010/main" val="853788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23</a:t>
            </a:fld>
            <a:endParaRPr lang="en-GB"/>
          </a:p>
        </p:txBody>
      </p:sp>
    </p:spTree>
    <p:extLst>
      <p:ext uri="{BB962C8B-B14F-4D97-AF65-F5344CB8AC3E}">
        <p14:creationId xmlns:p14="http://schemas.microsoft.com/office/powerpoint/2010/main" val="40275572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24</a:t>
            </a:fld>
            <a:endParaRPr lang="en-GB"/>
          </a:p>
        </p:txBody>
      </p:sp>
    </p:spTree>
    <p:extLst>
      <p:ext uri="{BB962C8B-B14F-4D97-AF65-F5344CB8AC3E}">
        <p14:creationId xmlns:p14="http://schemas.microsoft.com/office/powerpoint/2010/main" val="6072316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25</a:t>
            </a:fld>
            <a:endParaRPr lang="en-GB"/>
          </a:p>
        </p:txBody>
      </p:sp>
    </p:spTree>
    <p:extLst>
      <p:ext uri="{BB962C8B-B14F-4D97-AF65-F5344CB8AC3E}">
        <p14:creationId xmlns:p14="http://schemas.microsoft.com/office/powerpoint/2010/main" val="31901656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26</a:t>
            </a:fld>
            <a:endParaRPr lang="en-GB"/>
          </a:p>
        </p:txBody>
      </p:sp>
    </p:spTree>
    <p:extLst>
      <p:ext uri="{BB962C8B-B14F-4D97-AF65-F5344CB8AC3E}">
        <p14:creationId xmlns:p14="http://schemas.microsoft.com/office/powerpoint/2010/main" val="15878320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27</a:t>
            </a:fld>
            <a:endParaRPr lang="en-GB"/>
          </a:p>
        </p:txBody>
      </p:sp>
    </p:spTree>
    <p:extLst>
      <p:ext uri="{BB962C8B-B14F-4D97-AF65-F5344CB8AC3E}">
        <p14:creationId xmlns:p14="http://schemas.microsoft.com/office/powerpoint/2010/main" val="8733802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28</a:t>
            </a:fld>
            <a:endParaRPr lang="en-GB"/>
          </a:p>
        </p:txBody>
      </p:sp>
    </p:spTree>
    <p:extLst>
      <p:ext uri="{BB962C8B-B14F-4D97-AF65-F5344CB8AC3E}">
        <p14:creationId xmlns:p14="http://schemas.microsoft.com/office/powerpoint/2010/main" val="33109044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29</a:t>
            </a:fld>
            <a:endParaRPr lang="en-GB"/>
          </a:p>
        </p:txBody>
      </p:sp>
    </p:spTree>
    <p:extLst>
      <p:ext uri="{BB962C8B-B14F-4D97-AF65-F5344CB8AC3E}">
        <p14:creationId xmlns:p14="http://schemas.microsoft.com/office/powerpoint/2010/main" val="36074403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30</a:t>
            </a:fld>
            <a:endParaRPr lang="en-GB"/>
          </a:p>
        </p:txBody>
      </p:sp>
    </p:spTree>
    <p:extLst>
      <p:ext uri="{BB962C8B-B14F-4D97-AF65-F5344CB8AC3E}">
        <p14:creationId xmlns:p14="http://schemas.microsoft.com/office/powerpoint/2010/main" val="210690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31</a:t>
            </a:fld>
            <a:endParaRPr lang="en-GB"/>
          </a:p>
        </p:txBody>
      </p:sp>
    </p:spTree>
    <p:extLst>
      <p:ext uri="{BB962C8B-B14F-4D97-AF65-F5344CB8AC3E}">
        <p14:creationId xmlns:p14="http://schemas.microsoft.com/office/powerpoint/2010/main" val="26926917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a:t>
            </a:fld>
            <a:endParaRPr lang="en-GB"/>
          </a:p>
        </p:txBody>
      </p:sp>
    </p:spTree>
    <p:extLst>
      <p:ext uri="{BB962C8B-B14F-4D97-AF65-F5344CB8AC3E}">
        <p14:creationId xmlns:p14="http://schemas.microsoft.com/office/powerpoint/2010/main" val="153678090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32</a:t>
            </a:fld>
            <a:endParaRPr lang="en-GB"/>
          </a:p>
        </p:txBody>
      </p:sp>
    </p:spTree>
    <p:extLst>
      <p:ext uri="{BB962C8B-B14F-4D97-AF65-F5344CB8AC3E}">
        <p14:creationId xmlns:p14="http://schemas.microsoft.com/office/powerpoint/2010/main" val="4988942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33</a:t>
            </a:fld>
            <a:endParaRPr lang="en-GB"/>
          </a:p>
        </p:txBody>
      </p:sp>
    </p:spTree>
    <p:extLst>
      <p:ext uri="{BB962C8B-B14F-4D97-AF65-F5344CB8AC3E}">
        <p14:creationId xmlns:p14="http://schemas.microsoft.com/office/powerpoint/2010/main" val="17200437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34</a:t>
            </a:fld>
            <a:endParaRPr lang="en-GB"/>
          </a:p>
        </p:txBody>
      </p:sp>
    </p:spTree>
    <p:extLst>
      <p:ext uri="{BB962C8B-B14F-4D97-AF65-F5344CB8AC3E}">
        <p14:creationId xmlns:p14="http://schemas.microsoft.com/office/powerpoint/2010/main" val="7747460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35</a:t>
            </a:fld>
            <a:endParaRPr lang="en-GB"/>
          </a:p>
        </p:txBody>
      </p:sp>
    </p:spTree>
    <p:extLst>
      <p:ext uri="{BB962C8B-B14F-4D97-AF65-F5344CB8AC3E}">
        <p14:creationId xmlns:p14="http://schemas.microsoft.com/office/powerpoint/2010/main" val="35634684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36</a:t>
            </a:fld>
            <a:endParaRPr lang="en-GB"/>
          </a:p>
        </p:txBody>
      </p:sp>
    </p:spTree>
    <p:extLst>
      <p:ext uri="{BB962C8B-B14F-4D97-AF65-F5344CB8AC3E}">
        <p14:creationId xmlns:p14="http://schemas.microsoft.com/office/powerpoint/2010/main" val="127018357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37</a:t>
            </a:fld>
            <a:endParaRPr lang="en-GB"/>
          </a:p>
        </p:txBody>
      </p:sp>
    </p:spTree>
    <p:extLst>
      <p:ext uri="{BB962C8B-B14F-4D97-AF65-F5344CB8AC3E}">
        <p14:creationId xmlns:p14="http://schemas.microsoft.com/office/powerpoint/2010/main" val="273148124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38</a:t>
            </a:fld>
            <a:endParaRPr lang="en-GB"/>
          </a:p>
        </p:txBody>
      </p:sp>
    </p:spTree>
    <p:extLst>
      <p:ext uri="{BB962C8B-B14F-4D97-AF65-F5344CB8AC3E}">
        <p14:creationId xmlns:p14="http://schemas.microsoft.com/office/powerpoint/2010/main" val="20011544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39</a:t>
            </a:fld>
            <a:endParaRPr lang="en-GB"/>
          </a:p>
        </p:txBody>
      </p:sp>
    </p:spTree>
    <p:extLst>
      <p:ext uri="{BB962C8B-B14F-4D97-AF65-F5344CB8AC3E}">
        <p14:creationId xmlns:p14="http://schemas.microsoft.com/office/powerpoint/2010/main" val="38567691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40</a:t>
            </a:fld>
            <a:endParaRPr lang="en-GB"/>
          </a:p>
        </p:txBody>
      </p:sp>
    </p:spTree>
    <p:extLst>
      <p:ext uri="{BB962C8B-B14F-4D97-AF65-F5344CB8AC3E}">
        <p14:creationId xmlns:p14="http://schemas.microsoft.com/office/powerpoint/2010/main" val="128981473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41</a:t>
            </a:fld>
            <a:endParaRPr lang="en-GB"/>
          </a:p>
        </p:txBody>
      </p:sp>
    </p:spTree>
    <p:extLst>
      <p:ext uri="{BB962C8B-B14F-4D97-AF65-F5344CB8AC3E}">
        <p14:creationId xmlns:p14="http://schemas.microsoft.com/office/powerpoint/2010/main" val="30531700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6</a:t>
            </a:fld>
            <a:endParaRPr lang="en-GB"/>
          </a:p>
        </p:txBody>
      </p:sp>
    </p:spTree>
    <p:extLst>
      <p:ext uri="{BB962C8B-B14F-4D97-AF65-F5344CB8AC3E}">
        <p14:creationId xmlns:p14="http://schemas.microsoft.com/office/powerpoint/2010/main" val="383632182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42</a:t>
            </a:fld>
            <a:endParaRPr lang="en-GB"/>
          </a:p>
        </p:txBody>
      </p:sp>
    </p:spTree>
    <p:extLst>
      <p:ext uri="{BB962C8B-B14F-4D97-AF65-F5344CB8AC3E}">
        <p14:creationId xmlns:p14="http://schemas.microsoft.com/office/powerpoint/2010/main" val="9755349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43</a:t>
            </a:fld>
            <a:endParaRPr lang="en-GB"/>
          </a:p>
        </p:txBody>
      </p:sp>
    </p:spTree>
    <p:extLst>
      <p:ext uri="{BB962C8B-B14F-4D97-AF65-F5344CB8AC3E}">
        <p14:creationId xmlns:p14="http://schemas.microsoft.com/office/powerpoint/2010/main" val="264286833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44</a:t>
            </a:fld>
            <a:endParaRPr lang="en-GB"/>
          </a:p>
        </p:txBody>
      </p:sp>
    </p:spTree>
    <p:extLst>
      <p:ext uri="{BB962C8B-B14F-4D97-AF65-F5344CB8AC3E}">
        <p14:creationId xmlns:p14="http://schemas.microsoft.com/office/powerpoint/2010/main" val="37058608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45</a:t>
            </a:fld>
            <a:endParaRPr lang="en-GB"/>
          </a:p>
        </p:txBody>
      </p:sp>
    </p:spTree>
    <p:extLst>
      <p:ext uri="{BB962C8B-B14F-4D97-AF65-F5344CB8AC3E}">
        <p14:creationId xmlns:p14="http://schemas.microsoft.com/office/powerpoint/2010/main" val="349721455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46</a:t>
            </a:fld>
            <a:endParaRPr lang="en-GB"/>
          </a:p>
        </p:txBody>
      </p:sp>
    </p:spTree>
    <p:extLst>
      <p:ext uri="{BB962C8B-B14F-4D97-AF65-F5344CB8AC3E}">
        <p14:creationId xmlns:p14="http://schemas.microsoft.com/office/powerpoint/2010/main" val="226485978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47</a:t>
            </a:fld>
            <a:endParaRPr lang="en-GB"/>
          </a:p>
        </p:txBody>
      </p:sp>
    </p:spTree>
    <p:extLst>
      <p:ext uri="{BB962C8B-B14F-4D97-AF65-F5344CB8AC3E}">
        <p14:creationId xmlns:p14="http://schemas.microsoft.com/office/powerpoint/2010/main" val="46141441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48</a:t>
            </a:fld>
            <a:endParaRPr lang="en-GB"/>
          </a:p>
        </p:txBody>
      </p:sp>
    </p:spTree>
    <p:extLst>
      <p:ext uri="{BB962C8B-B14F-4D97-AF65-F5344CB8AC3E}">
        <p14:creationId xmlns:p14="http://schemas.microsoft.com/office/powerpoint/2010/main" val="19103328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49</a:t>
            </a:fld>
            <a:endParaRPr lang="en-GB"/>
          </a:p>
        </p:txBody>
      </p:sp>
    </p:spTree>
    <p:extLst>
      <p:ext uri="{BB962C8B-B14F-4D97-AF65-F5344CB8AC3E}">
        <p14:creationId xmlns:p14="http://schemas.microsoft.com/office/powerpoint/2010/main" val="115250661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50</a:t>
            </a:fld>
            <a:endParaRPr lang="en-GB"/>
          </a:p>
        </p:txBody>
      </p:sp>
    </p:spTree>
    <p:extLst>
      <p:ext uri="{BB962C8B-B14F-4D97-AF65-F5344CB8AC3E}">
        <p14:creationId xmlns:p14="http://schemas.microsoft.com/office/powerpoint/2010/main" val="25364457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7</a:t>
            </a:fld>
            <a:endParaRPr lang="en-GB"/>
          </a:p>
        </p:txBody>
      </p:sp>
    </p:spTree>
    <p:extLst>
      <p:ext uri="{BB962C8B-B14F-4D97-AF65-F5344CB8AC3E}">
        <p14:creationId xmlns:p14="http://schemas.microsoft.com/office/powerpoint/2010/main" val="2589260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8</a:t>
            </a:fld>
            <a:endParaRPr lang="en-GB"/>
          </a:p>
        </p:txBody>
      </p:sp>
    </p:spTree>
    <p:extLst>
      <p:ext uri="{BB962C8B-B14F-4D97-AF65-F5344CB8AC3E}">
        <p14:creationId xmlns:p14="http://schemas.microsoft.com/office/powerpoint/2010/main" val="15378686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9</a:t>
            </a:fld>
            <a:endParaRPr lang="en-GB"/>
          </a:p>
        </p:txBody>
      </p:sp>
    </p:spTree>
    <p:extLst>
      <p:ext uri="{BB962C8B-B14F-4D97-AF65-F5344CB8AC3E}">
        <p14:creationId xmlns:p14="http://schemas.microsoft.com/office/powerpoint/2010/main" val="14384952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10</a:t>
            </a:fld>
            <a:endParaRPr lang="en-GB"/>
          </a:p>
        </p:txBody>
      </p:sp>
    </p:spTree>
    <p:extLst>
      <p:ext uri="{BB962C8B-B14F-4D97-AF65-F5344CB8AC3E}">
        <p14:creationId xmlns:p14="http://schemas.microsoft.com/office/powerpoint/2010/main" val="20002575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11</a:t>
            </a:fld>
            <a:endParaRPr lang="en-GB"/>
          </a:p>
        </p:txBody>
      </p:sp>
    </p:spTree>
    <p:extLst>
      <p:ext uri="{BB962C8B-B14F-4D97-AF65-F5344CB8AC3E}">
        <p14:creationId xmlns:p14="http://schemas.microsoft.com/office/powerpoint/2010/main" val="32978152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3999" y="2666346"/>
            <a:ext cx="9144000" cy="1870364"/>
          </a:xfrm>
        </p:spPr>
        <p:txBody>
          <a:bodyPr anchor="ctr">
            <a:normAutofit/>
          </a:bodyPr>
          <a:lstStyle>
            <a:lvl1pPr marL="0" indent="0" algn="ctr">
              <a:lnSpc>
                <a:spcPct val="150000"/>
              </a:lnSpc>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4" name="Text Placeholder 13">
            <a:extLst>
              <a:ext uri="{FF2B5EF4-FFF2-40B4-BE49-F238E27FC236}">
                <a16:creationId xmlns:a16="http://schemas.microsoft.com/office/drawing/2014/main" xmlns="" id="{B2F3C88D-BF6E-6D4C-9A25-CACB03AA208B}"/>
              </a:ext>
            </a:extLst>
          </p:cNvPr>
          <p:cNvSpPr>
            <a:spLocks noGrp="1"/>
          </p:cNvSpPr>
          <p:nvPr>
            <p:ph type="body" sz="quarter" idx="13"/>
          </p:nvPr>
        </p:nvSpPr>
        <p:spPr>
          <a:xfrm>
            <a:off x="3917911" y="6244985"/>
            <a:ext cx="3369375" cy="369332"/>
          </a:xfrm>
        </p:spPr>
        <p:txBody>
          <a:bodyPr anchor="b">
            <a:normAutofit/>
          </a:bodyPr>
          <a:lstStyle>
            <a:lvl1pPr marL="0" indent="0">
              <a:buNone/>
              <a:defRPr sz="1800" b="0" i="0">
                <a:solidFill>
                  <a:schemeClr val="bg1"/>
                </a:solidFill>
                <a:latin typeface="Muli" pitchFamily="2" charset="77"/>
              </a:defRPr>
            </a:lvl1pPr>
          </a:lstStyle>
          <a:p>
            <a:pPr lvl="0"/>
            <a:endParaRPr lang="en-GB" dirty="0"/>
          </a:p>
        </p:txBody>
      </p:sp>
      <p:sp>
        <p:nvSpPr>
          <p:cNvPr id="15" name="TextBox 14">
            <a:extLst>
              <a:ext uri="{FF2B5EF4-FFF2-40B4-BE49-F238E27FC236}">
                <a16:creationId xmlns:a16="http://schemas.microsoft.com/office/drawing/2014/main" xmlns="" id="{A1D45BA0-7B16-364F-96FA-7CCD74809633}"/>
              </a:ext>
            </a:extLst>
          </p:cNvPr>
          <p:cNvSpPr txBox="1"/>
          <p:nvPr userDrawn="1"/>
        </p:nvSpPr>
        <p:spPr>
          <a:xfrm>
            <a:off x="3283162" y="6261027"/>
            <a:ext cx="717425" cy="338554"/>
          </a:xfrm>
          <a:prstGeom prst="rect">
            <a:avLst/>
          </a:prstGeom>
          <a:noFill/>
        </p:spPr>
        <p:txBody>
          <a:bodyPr wrap="square" rtlCol="0" anchor="b">
            <a:spAutoFit/>
          </a:bodyPr>
          <a:lstStyle/>
          <a:p>
            <a:r>
              <a:rPr lang="en-GB" sz="1600" b="1" i="0" dirty="0">
                <a:solidFill>
                  <a:schemeClr val="bg1"/>
                </a:solidFill>
                <a:latin typeface="Muli" pitchFamily="2" charset="77"/>
              </a:rPr>
              <a:t>Unit:</a:t>
            </a:r>
          </a:p>
        </p:txBody>
      </p:sp>
      <p:sp>
        <p:nvSpPr>
          <p:cNvPr id="16" name="Text Placeholder 13">
            <a:extLst>
              <a:ext uri="{FF2B5EF4-FFF2-40B4-BE49-F238E27FC236}">
                <a16:creationId xmlns:a16="http://schemas.microsoft.com/office/drawing/2014/main" xmlns="" id="{204E8ED3-ED92-2F44-AA0C-C3500973984C}"/>
              </a:ext>
            </a:extLst>
          </p:cNvPr>
          <p:cNvSpPr>
            <a:spLocks noGrp="1"/>
          </p:cNvSpPr>
          <p:nvPr>
            <p:ph type="body" sz="quarter" idx="14"/>
          </p:nvPr>
        </p:nvSpPr>
        <p:spPr>
          <a:xfrm>
            <a:off x="11001412" y="6244985"/>
            <a:ext cx="641969" cy="369332"/>
          </a:xfrm>
        </p:spPr>
        <p:txBody>
          <a:bodyPr anchor="b">
            <a:normAutofit/>
          </a:bodyPr>
          <a:lstStyle>
            <a:lvl1pPr marL="0" indent="0">
              <a:buNone/>
              <a:defRPr sz="1800" b="0" i="0">
                <a:solidFill>
                  <a:schemeClr val="bg1"/>
                </a:solidFill>
                <a:latin typeface="Muli" pitchFamily="2" charset="77"/>
              </a:defRPr>
            </a:lvl1pPr>
          </a:lstStyle>
          <a:p>
            <a:pPr lvl="0"/>
            <a:endParaRPr lang="en-GB" dirty="0"/>
          </a:p>
        </p:txBody>
      </p:sp>
      <p:sp>
        <p:nvSpPr>
          <p:cNvPr id="17" name="TextBox 16">
            <a:extLst>
              <a:ext uri="{FF2B5EF4-FFF2-40B4-BE49-F238E27FC236}">
                <a16:creationId xmlns:a16="http://schemas.microsoft.com/office/drawing/2014/main" xmlns="" id="{543EE4B3-C0E4-AE42-921D-72A75F2D0332}"/>
              </a:ext>
            </a:extLst>
          </p:cNvPr>
          <p:cNvSpPr txBox="1"/>
          <p:nvPr userDrawn="1"/>
        </p:nvSpPr>
        <p:spPr>
          <a:xfrm>
            <a:off x="10038030" y="6261027"/>
            <a:ext cx="963382" cy="338554"/>
          </a:xfrm>
          <a:prstGeom prst="rect">
            <a:avLst/>
          </a:prstGeom>
          <a:noFill/>
        </p:spPr>
        <p:txBody>
          <a:bodyPr wrap="square" rtlCol="0" anchor="b">
            <a:spAutoFit/>
          </a:bodyPr>
          <a:lstStyle/>
          <a:p>
            <a:r>
              <a:rPr lang="en-GB" sz="1600" b="1" i="0" dirty="0">
                <a:solidFill>
                  <a:schemeClr val="bg1"/>
                </a:solidFill>
                <a:latin typeface="Muli" pitchFamily="2" charset="77"/>
              </a:rPr>
              <a:t>Lesson:</a:t>
            </a:r>
          </a:p>
        </p:txBody>
      </p:sp>
      <p:sp>
        <p:nvSpPr>
          <p:cNvPr id="19" name="TextBox 18">
            <a:extLst>
              <a:ext uri="{FF2B5EF4-FFF2-40B4-BE49-F238E27FC236}">
                <a16:creationId xmlns:a16="http://schemas.microsoft.com/office/drawing/2014/main" xmlns="" id="{B555FC76-808A-0046-94B4-D7D729C67DD3}"/>
              </a:ext>
            </a:extLst>
          </p:cNvPr>
          <p:cNvSpPr txBox="1"/>
          <p:nvPr userDrawn="1"/>
        </p:nvSpPr>
        <p:spPr>
          <a:xfrm>
            <a:off x="236893" y="6261027"/>
            <a:ext cx="787235" cy="338554"/>
          </a:xfrm>
          <a:prstGeom prst="rect">
            <a:avLst/>
          </a:prstGeom>
          <a:noFill/>
        </p:spPr>
        <p:txBody>
          <a:bodyPr wrap="square" rtlCol="0" anchor="b">
            <a:spAutoFit/>
          </a:bodyPr>
          <a:lstStyle/>
          <a:p>
            <a:r>
              <a:rPr lang="en-GB" sz="1600" b="1" i="0" dirty="0">
                <a:solidFill>
                  <a:schemeClr val="bg1"/>
                </a:solidFill>
                <a:latin typeface="Muli" pitchFamily="2" charset="77"/>
              </a:rPr>
              <a:t>Term:</a:t>
            </a:r>
          </a:p>
        </p:txBody>
      </p:sp>
      <p:sp>
        <p:nvSpPr>
          <p:cNvPr id="13" name="Text Placeholder 12">
            <a:extLst>
              <a:ext uri="{FF2B5EF4-FFF2-40B4-BE49-F238E27FC236}">
                <a16:creationId xmlns:a16="http://schemas.microsoft.com/office/drawing/2014/main" xmlns="" id="{5F8ED0D7-1D3B-EA40-89A6-FE5BFCF6799A}"/>
              </a:ext>
            </a:extLst>
          </p:cNvPr>
          <p:cNvSpPr>
            <a:spLocks noGrp="1"/>
          </p:cNvSpPr>
          <p:nvPr>
            <p:ph type="body" sz="quarter" idx="15"/>
          </p:nvPr>
        </p:nvSpPr>
        <p:spPr>
          <a:xfrm>
            <a:off x="955020" y="6247672"/>
            <a:ext cx="2213630" cy="366645"/>
          </a:xfrm>
        </p:spPr>
        <p:txBody>
          <a:bodyPr anchor="b">
            <a:noAutofit/>
          </a:bodyPr>
          <a:lstStyle>
            <a:lvl1pPr marL="0" indent="0">
              <a:buNone/>
              <a:defRPr sz="1800">
                <a:solidFill>
                  <a:schemeClr val="bg1"/>
                </a:solidFill>
                <a:latin typeface="Muli" pitchFamily="2" charset="77"/>
              </a:defRPr>
            </a:lvl1pPr>
            <a:lvl2pPr>
              <a:defRPr sz="1800">
                <a:solidFill>
                  <a:schemeClr val="bg1"/>
                </a:solidFill>
                <a:latin typeface="Muli" pitchFamily="2" charset="77"/>
              </a:defRPr>
            </a:lvl2pPr>
            <a:lvl3pPr>
              <a:defRPr sz="1800">
                <a:solidFill>
                  <a:schemeClr val="bg1"/>
                </a:solidFill>
                <a:latin typeface="Muli" pitchFamily="2" charset="77"/>
              </a:defRPr>
            </a:lvl3pPr>
            <a:lvl4pPr>
              <a:defRPr sz="1800">
                <a:solidFill>
                  <a:schemeClr val="bg1"/>
                </a:solidFill>
                <a:latin typeface="Muli" pitchFamily="2" charset="77"/>
              </a:defRPr>
            </a:lvl4pPr>
            <a:lvl5pPr>
              <a:defRPr sz="1800">
                <a:solidFill>
                  <a:schemeClr val="bg1"/>
                </a:solidFill>
                <a:latin typeface="Muli" pitchFamily="2" charset="77"/>
              </a:defRPr>
            </a:lvl5pPr>
          </a:lstStyle>
          <a:p>
            <a:pPr lvl="0"/>
            <a:endParaRPr lang="en-GB" dirty="0"/>
          </a:p>
        </p:txBody>
      </p:sp>
      <p:pic>
        <p:nvPicPr>
          <p:cNvPr id="10" name="Picture 9"/>
          <p:cNvPicPr/>
          <p:nvPr userDrawn="1"/>
        </p:nvPicPr>
        <p:blipFill>
          <a:blip r:embed="rId2"/>
          <a:stretch>
            <a:fillRect/>
          </a:stretch>
        </p:blipFill>
        <p:spPr>
          <a:xfrm>
            <a:off x="3168000" y="928800"/>
            <a:ext cx="5280660" cy="899795"/>
          </a:xfrm>
          <a:prstGeom prst="rect">
            <a:avLst/>
          </a:prstGeom>
          <a:noFill/>
          <a:ln>
            <a:noFill/>
            <a:prstDash/>
          </a:ln>
        </p:spPr>
      </p:pic>
    </p:spTree>
    <p:extLst>
      <p:ext uri="{BB962C8B-B14F-4D97-AF65-F5344CB8AC3E}">
        <p14:creationId xmlns:p14="http://schemas.microsoft.com/office/powerpoint/2010/main" val="1961826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962764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6898096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5140442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007757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844426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107926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xmlns="" id="{D22C0101-D23A-5C4E-A28F-EEE925C2BAFE}"/>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aphicFrame>
        <p:nvGraphicFramePr>
          <p:cNvPr id="7" name="Table 6">
            <a:extLst>
              <a:ext uri="{FF2B5EF4-FFF2-40B4-BE49-F238E27FC236}">
                <a16:creationId xmlns:a16="http://schemas.microsoft.com/office/drawing/2014/main" xmlns="" id="{5BA0AB86-75A7-554E-9835-D9E30F3233C2}"/>
              </a:ext>
            </a:extLst>
          </p:cNvPr>
          <p:cNvGraphicFramePr>
            <a:graphicFrameLocks noGrp="1"/>
          </p:cNvGraphicFramePr>
          <p:nvPr userDrawn="1">
            <p:extLst>
              <p:ext uri="{D42A27DB-BD31-4B8C-83A1-F6EECF244321}">
                <p14:modId xmlns:p14="http://schemas.microsoft.com/office/powerpoint/2010/main" val="821396605"/>
              </p:ext>
            </p:extLst>
          </p:nvPr>
        </p:nvGraphicFramePr>
        <p:xfrm>
          <a:off x="368075" y="335814"/>
          <a:ext cx="9055100" cy="867834"/>
        </p:xfrm>
        <a:graphic>
          <a:graphicData uri="http://schemas.openxmlformats.org/drawingml/2006/table">
            <a:tbl>
              <a:tblPr firstRow="1" bandRow="1">
                <a:tableStyleId>{5940675A-B579-460E-94D1-54222C63F5DA}</a:tableStyleId>
              </a:tblPr>
              <a:tblGrid>
                <a:gridCol w="1165034">
                  <a:extLst>
                    <a:ext uri="{9D8B030D-6E8A-4147-A177-3AD203B41FA5}">
                      <a16:colId xmlns:a16="http://schemas.microsoft.com/office/drawing/2014/main" xmlns="" val="20000"/>
                    </a:ext>
                  </a:extLst>
                </a:gridCol>
                <a:gridCol w="7890066">
                  <a:extLst>
                    <a:ext uri="{9D8B030D-6E8A-4147-A177-3AD203B41FA5}">
                      <a16:colId xmlns:a16="http://schemas.microsoft.com/office/drawing/2014/main" xmlns="" val="20001"/>
                    </a:ext>
                  </a:extLst>
                </a:gridCol>
              </a:tblGrid>
              <a:tr h="433917">
                <a:tc>
                  <a:txBody>
                    <a:bodyPr/>
                    <a:lstStyle/>
                    <a:p>
                      <a:endParaRPr lang="en-GB" sz="1400" dirty="0">
                        <a:latin typeface="Lato" panose="020F0502020204030203" pitchFamily="34" charset="77"/>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a:latin typeface="Lato" panose="020F0502020204030203" pitchFamily="34" charset="77"/>
                      </a:endParaRPr>
                    </a:p>
                  </a:txBody>
                  <a:tcPr/>
                </a:tc>
                <a:extLst>
                  <a:ext uri="{0D108BD9-81ED-4DB2-BD59-A6C34878D82A}">
                    <a16:rowId xmlns:a16="http://schemas.microsoft.com/office/drawing/2014/main" xmlns="" val="10000"/>
                  </a:ext>
                </a:extLst>
              </a:tr>
              <a:tr h="433917">
                <a:tc>
                  <a:txBody>
                    <a:bodyPr/>
                    <a:lstStyle/>
                    <a:p>
                      <a:r>
                        <a:rPr lang="en-GB" sz="1400" dirty="0">
                          <a:latin typeface="Lato" panose="020F0502020204030203" pitchFamily="34" charset="77"/>
                        </a:rPr>
                        <a:t>Lesson: </a:t>
                      </a:r>
                    </a:p>
                  </a:txBody>
                  <a:tcPr/>
                </a:tc>
                <a:tc vMerge="1">
                  <a:txBody>
                    <a:bodyPr/>
                    <a:lstStyle/>
                    <a:p>
                      <a:endParaRPr lang="en-GB" dirty="0"/>
                    </a:p>
                  </a:txBody>
                  <a:tcPr/>
                </a:tc>
                <a:extLst>
                  <a:ext uri="{0D108BD9-81ED-4DB2-BD59-A6C34878D82A}">
                    <a16:rowId xmlns:a16="http://schemas.microsoft.com/office/drawing/2014/main" xmlns="" val="10001"/>
                  </a:ext>
                </a:extLst>
              </a:tr>
            </a:tbl>
          </a:graphicData>
        </a:graphic>
      </p:graphicFrame>
      <p:sp>
        <p:nvSpPr>
          <p:cNvPr id="10" name="Text Placeholder 8">
            <a:extLst>
              <a:ext uri="{FF2B5EF4-FFF2-40B4-BE49-F238E27FC236}">
                <a16:creationId xmlns:a16="http://schemas.microsoft.com/office/drawing/2014/main" xmlns="" id="{D89521DD-EB1B-DB4F-AF92-E0AA49E4BF8E}"/>
              </a:ext>
            </a:extLst>
          </p:cNvPr>
          <p:cNvSpPr>
            <a:spLocks noGrp="1"/>
          </p:cNvSpPr>
          <p:nvPr>
            <p:ph type="body" sz="quarter" idx="14" hasCustomPrompt="1"/>
          </p:nvPr>
        </p:nvSpPr>
        <p:spPr>
          <a:xfrm>
            <a:off x="1091130" y="805579"/>
            <a:ext cx="427037" cy="362803"/>
          </a:xfrm>
        </p:spPr>
        <p:txBody>
          <a:bodyPr>
            <a:normAutofit/>
          </a:bodyPr>
          <a:lstStyle>
            <a:lvl1pPr marL="0" indent="0">
              <a:buNone/>
              <a:defRPr sz="1400">
                <a:latin typeface="Lato" panose="020F0502020204030203" pitchFamily="34" charset="77"/>
              </a:defRPr>
            </a:lvl1pPr>
          </a:lstStyle>
          <a:p>
            <a:pPr lvl="0"/>
            <a:r>
              <a:rPr lang="en-GB" dirty="0"/>
              <a:t>1</a:t>
            </a:r>
          </a:p>
        </p:txBody>
      </p:sp>
      <p:sp>
        <p:nvSpPr>
          <p:cNvPr id="9" name="Text Placeholder 8">
            <a:extLst>
              <a:ext uri="{FF2B5EF4-FFF2-40B4-BE49-F238E27FC236}">
                <a16:creationId xmlns:a16="http://schemas.microsoft.com/office/drawing/2014/main" xmlns="" id="{7CCCC1F5-259E-4B4B-BD71-985F50066023}"/>
              </a:ext>
            </a:extLst>
          </p:cNvPr>
          <p:cNvSpPr>
            <a:spLocks noGrp="1"/>
          </p:cNvSpPr>
          <p:nvPr>
            <p:ph type="body" sz="quarter" idx="13" hasCustomPrompt="1"/>
          </p:nvPr>
        </p:nvSpPr>
        <p:spPr>
          <a:xfrm>
            <a:off x="363622" y="325965"/>
            <a:ext cx="1154545" cy="419131"/>
          </a:xfrm>
        </p:spPr>
        <p:txBody>
          <a:bodyPr>
            <a:normAutofit/>
          </a:bodyPr>
          <a:lstStyle>
            <a:lvl1pPr marL="0" indent="0">
              <a:buNone/>
              <a:defRPr sz="1400">
                <a:latin typeface="Lato" panose="020F0502020204030203" pitchFamily="34" charset="77"/>
              </a:defRPr>
            </a:lvl1pPr>
          </a:lstStyle>
          <a:p>
            <a:pPr lvl="0"/>
            <a:r>
              <a:rPr lang="en-GB" dirty="0"/>
              <a:t>Place Value</a:t>
            </a:r>
          </a:p>
        </p:txBody>
      </p:sp>
      <p:sp>
        <p:nvSpPr>
          <p:cNvPr id="11" name="Text Placeholder 8">
            <a:extLst>
              <a:ext uri="{FF2B5EF4-FFF2-40B4-BE49-F238E27FC236}">
                <a16:creationId xmlns:a16="http://schemas.microsoft.com/office/drawing/2014/main" xmlns="" id="{2B829687-5986-4D4A-9EAC-01CD129F7C40}"/>
              </a:ext>
            </a:extLst>
          </p:cNvPr>
          <p:cNvSpPr>
            <a:spLocks noGrp="1"/>
          </p:cNvSpPr>
          <p:nvPr>
            <p:ph type="body" sz="quarter" idx="15"/>
          </p:nvPr>
        </p:nvSpPr>
        <p:spPr>
          <a:xfrm>
            <a:off x="1518167" y="325967"/>
            <a:ext cx="7900555" cy="867834"/>
          </a:xfrm>
        </p:spPr>
        <p:txBody>
          <a:bodyPr>
            <a:normAutofit/>
          </a:bodyPr>
          <a:lstStyle>
            <a:lvl1pPr marL="0" indent="0">
              <a:buNone/>
              <a:defRPr sz="1400">
                <a:latin typeface="Lato" panose="020F0502020204030203" pitchFamily="34" charset="77"/>
              </a:defRPr>
            </a:lvl1pPr>
          </a:lstStyle>
          <a:p>
            <a:pPr lvl="0"/>
            <a:endParaRPr lang="en-GB" dirty="0"/>
          </a:p>
        </p:txBody>
      </p:sp>
      <p:sp>
        <p:nvSpPr>
          <p:cNvPr id="18" name="Content Placeholder 2">
            <a:extLst>
              <a:ext uri="{FF2B5EF4-FFF2-40B4-BE49-F238E27FC236}">
                <a16:creationId xmlns:a16="http://schemas.microsoft.com/office/drawing/2014/main" xmlns="" id="{3A402356-13E0-F64F-AEAF-C92A30D3DD4E}"/>
              </a:ext>
            </a:extLst>
          </p:cNvPr>
          <p:cNvSpPr>
            <a:spLocks noGrp="1"/>
          </p:cNvSpPr>
          <p:nvPr>
            <p:ph idx="1"/>
          </p:nvPr>
        </p:nvSpPr>
        <p:spPr>
          <a:xfrm>
            <a:off x="336885" y="1468986"/>
            <a:ext cx="11556570" cy="5039298"/>
          </a:xfrm>
        </p:spPr>
        <p:txBody>
          <a:bodyPr/>
          <a:lstStyle>
            <a:lvl1pPr>
              <a:defRPr>
                <a:latin typeface="Muli" pitchFamily="2" charset="77"/>
              </a:defRPr>
            </a:lvl1pPr>
            <a:lvl2pPr>
              <a:defRPr>
                <a:latin typeface="Muli" pitchFamily="2" charset="77"/>
              </a:defRPr>
            </a:lvl2pPr>
            <a:lvl3pPr>
              <a:defRPr>
                <a:latin typeface="Muli" pitchFamily="2" charset="77"/>
              </a:defRPr>
            </a:lvl3pPr>
            <a:lvl4pPr>
              <a:defRPr>
                <a:latin typeface="Muli" pitchFamily="2" charset="77"/>
              </a:defRPr>
            </a:lvl4pPr>
            <a:lvl5pPr>
              <a:defRPr>
                <a:latin typeface="Muli"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2" name="Picture 11"/>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562970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xmlns="" id="{D22C0101-D23A-5C4E-A28F-EEE925C2BAFE}"/>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aphicFrame>
        <p:nvGraphicFramePr>
          <p:cNvPr id="7" name="Table 6">
            <a:extLst>
              <a:ext uri="{FF2B5EF4-FFF2-40B4-BE49-F238E27FC236}">
                <a16:creationId xmlns:a16="http://schemas.microsoft.com/office/drawing/2014/main" xmlns="" id="{5BA0AB86-75A7-554E-9835-D9E30F3233C2}"/>
              </a:ext>
            </a:extLst>
          </p:cNvPr>
          <p:cNvGraphicFramePr>
            <a:graphicFrameLocks noGrp="1"/>
          </p:cNvGraphicFramePr>
          <p:nvPr userDrawn="1">
            <p:extLst>
              <p:ext uri="{D42A27DB-BD31-4B8C-83A1-F6EECF244321}">
                <p14:modId xmlns:p14="http://schemas.microsoft.com/office/powerpoint/2010/main" val="2077034169"/>
              </p:ext>
            </p:extLst>
          </p:nvPr>
        </p:nvGraphicFramePr>
        <p:xfrm>
          <a:off x="384117" y="335814"/>
          <a:ext cx="9055100" cy="867834"/>
        </p:xfrm>
        <a:graphic>
          <a:graphicData uri="http://schemas.openxmlformats.org/drawingml/2006/table">
            <a:tbl>
              <a:tblPr firstRow="1" bandRow="1">
                <a:tableStyleId>{5940675A-B579-460E-94D1-54222C63F5DA}</a:tableStyleId>
              </a:tblPr>
              <a:tblGrid>
                <a:gridCol w="1165034">
                  <a:extLst>
                    <a:ext uri="{9D8B030D-6E8A-4147-A177-3AD203B41FA5}">
                      <a16:colId xmlns:a16="http://schemas.microsoft.com/office/drawing/2014/main" xmlns="" val="20000"/>
                    </a:ext>
                  </a:extLst>
                </a:gridCol>
                <a:gridCol w="7890066">
                  <a:extLst>
                    <a:ext uri="{9D8B030D-6E8A-4147-A177-3AD203B41FA5}">
                      <a16:colId xmlns:a16="http://schemas.microsoft.com/office/drawing/2014/main" xmlns="" val="20001"/>
                    </a:ext>
                  </a:extLst>
                </a:gridCol>
              </a:tblGrid>
              <a:tr h="433917">
                <a:tc>
                  <a:txBody>
                    <a:bodyPr/>
                    <a:lstStyle/>
                    <a:p>
                      <a:endParaRPr lang="en-GB" sz="1400" dirty="0">
                        <a:latin typeface="Lato" panose="020F0502020204030203" pitchFamily="34" charset="77"/>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a:latin typeface="Lato" panose="020F0502020204030203" pitchFamily="34" charset="77"/>
                      </a:endParaRPr>
                    </a:p>
                  </a:txBody>
                  <a:tcPr/>
                </a:tc>
                <a:extLst>
                  <a:ext uri="{0D108BD9-81ED-4DB2-BD59-A6C34878D82A}">
                    <a16:rowId xmlns:a16="http://schemas.microsoft.com/office/drawing/2014/main" xmlns="" val="10000"/>
                  </a:ext>
                </a:extLst>
              </a:tr>
              <a:tr h="433917">
                <a:tc>
                  <a:txBody>
                    <a:bodyPr/>
                    <a:lstStyle/>
                    <a:p>
                      <a:r>
                        <a:rPr lang="en-GB" sz="1400" dirty="0">
                          <a:latin typeface="Lato" panose="020F0502020204030203" pitchFamily="34" charset="77"/>
                        </a:rPr>
                        <a:t>Lesson: </a:t>
                      </a:r>
                    </a:p>
                  </a:txBody>
                  <a:tcPr/>
                </a:tc>
                <a:tc vMerge="1">
                  <a:txBody>
                    <a:bodyPr/>
                    <a:lstStyle/>
                    <a:p>
                      <a:endParaRPr lang="en-GB" dirty="0"/>
                    </a:p>
                  </a:txBody>
                  <a:tcPr/>
                </a:tc>
                <a:extLst>
                  <a:ext uri="{0D108BD9-81ED-4DB2-BD59-A6C34878D82A}">
                    <a16:rowId xmlns:a16="http://schemas.microsoft.com/office/drawing/2014/main" xmlns="" val="10001"/>
                  </a:ext>
                </a:extLst>
              </a:tr>
            </a:tbl>
          </a:graphicData>
        </a:graphic>
      </p:graphicFrame>
      <p:sp>
        <p:nvSpPr>
          <p:cNvPr id="10" name="Text Placeholder 8">
            <a:extLst>
              <a:ext uri="{FF2B5EF4-FFF2-40B4-BE49-F238E27FC236}">
                <a16:creationId xmlns:a16="http://schemas.microsoft.com/office/drawing/2014/main" xmlns="" id="{D89521DD-EB1B-DB4F-AF92-E0AA49E4BF8E}"/>
              </a:ext>
            </a:extLst>
          </p:cNvPr>
          <p:cNvSpPr>
            <a:spLocks noGrp="1"/>
          </p:cNvSpPr>
          <p:nvPr>
            <p:ph type="body" sz="quarter" idx="14" hasCustomPrompt="1"/>
          </p:nvPr>
        </p:nvSpPr>
        <p:spPr>
          <a:xfrm>
            <a:off x="1107172" y="805579"/>
            <a:ext cx="427037" cy="362803"/>
          </a:xfrm>
        </p:spPr>
        <p:txBody>
          <a:bodyPr>
            <a:normAutofit/>
          </a:bodyPr>
          <a:lstStyle>
            <a:lvl1pPr marL="0" indent="0">
              <a:buNone/>
              <a:defRPr sz="1400">
                <a:latin typeface="Lato" panose="020F0502020204030203" pitchFamily="34" charset="77"/>
              </a:defRPr>
            </a:lvl1pPr>
          </a:lstStyle>
          <a:p>
            <a:pPr lvl="0"/>
            <a:r>
              <a:rPr lang="en-GB" dirty="0"/>
              <a:t>1</a:t>
            </a:r>
          </a:p>
        </p:txBody>
      </p:sp>
      <p:sp>
        <p:nvSpPr>
          <p:cNvPr id="9" name="Text Placeholder 8">
            <a:extLst>
              <a:ext uri="{FF2B5EF4-FFF2-40B4-BE49-F238E27FC236}">
                <a16:creationId xmlns:a16="http://schemas.microsoft.com/office/drawing/2014/main" xmlns="" id="{7CCCC1F5-259E-4B4B-BD71-985F50066023}"/>
              </a:ext>
            </a:extLst>
          </p:cNvPr>
          <p:cNvSpPr>
            <a:spLocks noGrp="1"/>
          </p:cNvSpPr>
          <p:nvPr>
            <p:ph type="body" sz="quarter" idx="13" hasCustomPrompt="1"/>
          </p:nvPr>
        </p:nvSpPr>
        <p:spPr>
          <a:xfrm>
            <a:off x="379664" y="325965"/>
            <a:ext cx="1154545" cy="419131"/>
          </a:xfrm>
        </p:spPr>
        <p:txBody>
          <a:bodyPr>
            <a:normAutofit/>
          </a:bodyPr>
          <a:lstStyle>
            <a:lvl1pPr marL="0" indent="0">
              <a:buNone/>
              <a:defRPr sz="1400">
                <a:latin typeface="Lato" panose="020F0502020204030203" pitchFamily="34" charset="77"/>
              </a:defRPr>
            </a:lvl1pPr>
          </a:lstStyle>
          <a:p>
            <a:pPr lvl="0"/>
            <a:r>
              <a:rPr lang="en-GB" dirty="0"/>
              <a:t>Place Value</a:t>
            </a:r>
          </a:p>
        </p:txBody>
      </p:sp>
      <p:sp>
        <p:nvSpPr>
          <p:cNvPr id="11" name="Text Placeholder 8">
            <a:extLst>
              <a:ext uri="{FF2B5EF4-FFF2-40B4-BE49-F238E27FC236}">
                <a16:creationId xmlns:a16="http://schemas.microsoft.com/office/drawing/2014/main" xmlns="" id="{2B829687-5986-4D4A-9EAC-01CD129F7C40}"/>
              </a:ext>
            </a:extLst>
          </p:cNvPr>
          <p:cNvSpPr>
            <a:spLocks noGrp="1"/>
          </p:cNvSpPr>
          <p:nvPr>
            <p:ph type="body" sz="quarter" idx="15"/>
          </p:nvPr>
        </p:nvSpPr>
        <p:spPr>
          <a:xfrm>
            <a:off x="1534209" y="325967"/>
            <a:ext cx="7900555" cy="867834"/>
          </a:xfrm>
        </p:spPr>
        <p:txBody>
          <a:bodyPr>
            <a:normAutofit/>
          </a:bodyPr>
          <a:lstStyle>
            <a:lvl1pPr marL="0" indent="0">
              <a:buNone/>
              <a:defRPr sz="1400">
                <a:latin typeface="Lato" panose="020F0502020204030203" pitchFamily="34" charset="77"/>
              </a:defRPr>
            </a:lvl1pPr>
          </a:lstStyle>
          <a:p>
            <a:pPr lvl="0"/>
            <a:endParaRPr lang="en-GB" dirty="0"/>
          </a:p>
        </p:txBody>
      </p:sp>
      <p:pic>
        <p:nvPicPr>
          <p:cNvPr id="12" name="Picture 11"/>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87758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t pag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2CA7A3E8-3E3C-9545-B15C-D2AF00F7E362}"/>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365125"/>
            <a:ext cx="8780813" cy="1325563"/>
          </a:xfrm>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defRPr>
                <a:latin typeface="Muli" pitchFamily="2" charset="77"/>
              </a:defRPr>
            </a:lvl1pPr>
            <a:lvl2pPr>
              <a:defRPr>
                <a:latin typeface="Muli" pitchFamily="2" charset="77"/>
              </a:defRPr>
            </a:lvl2pPr>
            <a:lvl3pPr>
              <a:defRPr>
                <a:latin typeface="Muli" pitchFamily="2" charset="77"/>
              </a:defRPr>
            </a:lvl3pPr>
            <a:lvl4pPr>
              <a:defRPr>
                <a:latin typeface="Muli" pitchFamily="2" charset="77"/>
              </a:defRPr>
            </a:lvl4pPr>
            <a:lvl5pPr>
              <a:defRPr>
                <a:latin typeface="Muli"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lvl1pPr>
              <a:defRPr>
                <a:latin typeface="Muli" pitchFamily="2" charset="77"/>
              </a:defRPr>
            </a:lvl1pPr>
          </a:lstStyle>
          <a:p>
            <a:r>
              <a:rPr lang="en-GB"/>
              <a:t>Sample Slides</a:t>
            </a:r>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a:latin typeface="Muli" pitchFamily="2" charset="77"/>
              </a:defRPr>
            </a:lvl1pPr>
          </a:lstStyle>
          <a:p>
            <a:fld id="{29D7F810-DEEF-074C-B140-2A2C318EAFDC}" type="slidenum">
              <a:rPr lang="en-GB" smtClean="0"/>
              <a:pPr/>
              <a:t>‹#›</a:t>
            </a:fld>
            <a:endParaRPr lang="en-GB"/>
          </a:p>
        </p:txBody>
      </p:sp>
      <p:pic>
        <p:nvPicPr>
          <p:cNvPr id="13" name="Picture 12"/>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3990141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ntent pag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2CA7A3E8-3E3C-9545-B15C-D2AF00F7E362}"/>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365125"/>
            <a:ext cx="8780813" cy="1325563"/>
          </a:xfrm>
        </p:spPr>
        <p:txBody>
          <a:bodyPr/>
          <a:lstStyle/>
          <a:p>
            <a:r>
              <a:rPr lang="en-US"/>
              <a:t>Click to edit Master title style</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lvl1pPr>
              <a:defRPr>
                <a:latin typeface="Muli" pitchFamily="2" charset="77"/>
              </a:defRPr>
            </a:lvl1pPr>
          </a:lstStyle>
          <a:p>
            <a:r>
              <a:rPr lang="en-GB"/>
              <a:t>Sample Slides</a:t>
            </a:r>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a:latin typeface="Muli" pitchFamily="2" charset="77"/>
              </a:defRPr>
            </a:lvl1pPr>
          </a:lstStyle>
          <a:p>
            <a:fld id="{29D7F810-DEEF-074C-B140-2A2C318EAFDC}" type="slidenum">
              <a:rPr lang="en-GB" smtClean="0"/>
              <a:pPr/>
              <a:t>‹#›</a:t>
            </a:fld>
            <a:endParaRPr lang="en-GB"/>
          </a:p>
        </p:txBody>
      </p:sp>
      <p:pic>
        <p:nvPicPr>
          <p:cNvPr id="13" name="Picture 12"/>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01400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Question pag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4403F0EC-BACB-B74E-A7F5-23CAB3DFDA3B}"/>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1431925"/>
            <a:ext cx="10515600" cy="1325563"/>
          </a:xfrm>
        </p:spPr>
        <p:txBody>
          <a:bodyPr/>
          <a:lstStyle>
            <a:lvl1pPr algn="ctr">
              <a:defRPr>
                <a:latin typeface="OpenDyslexicAlta" pitchFamily="2" charset="77"/>
              </a:defRPr>
            </a:lvl1pPr>
          </a:lstStyle>
          <a:p>
            <a:r>
              <a:rPr lang="en-US" dirty="0"/>
              <a:t>Click to edit Master title style</a:t>
            </a:r>
            <a:endParaRPr lang="en-GB" dirty="0"/>
          </a:p>
        </p:txBody>
      </p:sp>
      <p:sp>
        <p:nvSpPr>
          <p:cNvPr id="3" name="Content Placeholder 2"/>
          <p:cNvSpPr>
            <a:spLocks noGrp="1"/>
          </p:cNvSpPr>
          <p:nvPr>
            <p:ph idx="1" hasCustomPrompt="1"/>
          </p:nvPr>
        </p:nvSpPr>
        <p:spPr>
          <a:xfrm>
            <a:off x="838200" y="3520441"/>
            <a:ext cx="10515600" cy="2656522"/>
          </a:xfrm>
        </p:spPr>
        <p:txBody>
          <a:bodyPr>
            <a:normAutofit/>
          </a:bodyPr>
          <a:lstStyle>
            <a:lvl1pPr marL="0" indent="0">
              <a:buNone/>
              <a:defRPr sz="4200">
                <a:solidFill>
                  <a:srgbClr val="0070C0"/>
                </a:solidFill>
              </a:defRPr>
            </a:lvl1pPr>
            <a:lvl2pPr>
              <a:defRPr>
                <a:solidFill>
                  <a:srgbClr val="0070C0"/>
                </a:solidFill>
              </a:defRPr>
            </a:lvl2pPr>
            <a:lvl3pPr>
              <a:defRPr>
                <a:solidFill>
                  <a:srgbClr val="0070C0"/>
                </a:solidFill>
              </a:defRPr>
            </a:lvl3pPr>
            <a:lvl4pPr>
              <a:defRPr>
                <a:solidFill>
                  <a:srgbClr val="0070C0"/>
                </a:solidFill>
              </a:defRPr>
            </a:lvl4pPr>
            <a:lvl5pPr>
              <a:defRPr>
                <a:solidFill>
                  <a:srgbClr val="0070C0"/>
                </a:solidFill>
              </a:defRPr>
            </a:lvl5pPr>
          </a:lstStyle>
          <a:p>
            <a:pPr lvl="0"/>
            <a:r>
              <a:rPr lang="en-US" dirty="0"/>
              <a:t>Click to edit Master text styles</a:t>
            </a:r>
          </a:p>
        </p:txBody>
      </p:sp>
      <p:pic>
        <p:nvPicPr>
          <p:cNvPr id="11" name="Picture 10"/>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39744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r>
              <a:rPr lang="en-GB"/>
              <a:t>10/07/2019</a:t>
            </a: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
        <p:nvSpPr>
          <p:cNvPr id="7" name="Date Placeholder 3">
            <a:extLst>
              <a:ext uri="{FF2B5EF4-FFF2-40B4-BE49-F238E27FC236}">
                <a16:creationId xmlns:a16="http://schemas.microsoft.com/office/drawing/2014/main" xmlns="" id="{4A8255E2-8D62-EF46-8A29-C45CCF03D89D}"/>
              </a:ext>
            </a:extLst>
          </p:cNvPr>
          <p:cNvSpPr txBox="1">
            <a:spLocks/>
          </p:cNvSpPr>
          <p:nvPr userDrawn="1"/>
        </p:nvSpPr>
        <p:spPr>
          <a:xfrm>
            <a:off x="838200" y="128546"/>
            <a:ext cx="2743200" cy="365125"/>
          </a:xfrm>
          <a:prstGeom prst="rect">
            <a:avLst/>
          </a:prstGeom>
        </p:spPr>
        <p:txBody>
          <a:bodyPr/>
          <a:lstStyle>
            <a:defPPr>
              <a:defRPr lang="en-US"/>
            </a:defPPr>
            <a:lvl1pPr marL="0" algn="l" defTabSz="914400" rtl="0" eaLnBrk="1" latinLnBrk="0" hangingPunct="1">
              <a:defRPr sz="1800" kern="1200">
                <a:solidFill>
                  <a:schemeClr val="tx1"/>
                </a:solidFill>
                <a:latin typeface="Muli"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E6FE96F-DDC5-F246-8640-2EF68EEC1D75}" type="datetime1">
              <a:rPr lang="en-GB" smtClean="0"/>
              <a:pPr/>
              <a:t>14/07/2020</a:t>
            </a:fld>
            <a:endParaRPr lang="en-GB" dirty="0"/>
          </a:p>
        </p:txBody>
      </p:sp>
    </p:spTree>
    <p:extLst>
      <p:ext uri="{BB962C8B-B14F-4D97-AF65-F5344CB8AC3E}">
        <p14:creationId xmlns:p14="http://schemas.microsoft.com/office/powerpoint/2010/main" val="926327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6835371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2112335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7615976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60" r:id="rId4"/>
    <p:sldLayoutId id="2147483664" r:id="rId5"/>
    <p:sldLayoutId id="2147483662"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hf hdr="0"/>
  <p:txStyles>
    <p:titleStyle>
      <a:lvl1pPr algn="l" defTabSz="914400" rtl="0" eaLnBrk="1" latinLnBrk="0" hangingPunct="1">
        <a:lnSpc>
          <a:spcPct val="90000"/>
        </a:lnSpc>
        <a:spcBef>
          <a:spcPct val="0"/>
        </a:spcBef>
        <a:buNone/>
        <a:defRPr sz="4400" b="0" i="0" kern="1200">
          <a:solidFill>
            <a:schemeClr val="tx1"/>
          </a:solidFill>
          <a:latin typeface="Lato Light" panose="020F0302020204030203" pitchFamily="34" charset="77"/>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OpenDyslexicAlta" pitchFamily="2" charset="77"/>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OpenDyslexicAlta" pitchFamily="2" charset="77"/>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OpenDyslexicAlta" pitchFamily="2" charset="77"/>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OpenDyslexicAlta" pitchFamily="2" charset="77"/>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OpenDyslexicAlta" pitchFamily="2" charset="77"/>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14.png"/></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7.xml"/><Relationship Id="rId1" Type="http://schemas.openxmlformats.org/officeDocument/2006/relationships/slideLayout" Target="../slideLayouts/slideLayout4.xml"/><Relationship Id="rId4" Type="http://schemas.openxmlformats.org/officeDocument/2006/relationships/image" Target="../media/image15.tiff"/></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8.xml"/><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5.tiff"/></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xmlns="" id="{FDEECE2B-4F07-3243-A1BF-25C2CD33540E}"/>
              </a:ext>
            </a:extLst>
          </p:cNvPr>
          <p:cNvSpPr>
            <a:spLocks noGrp="1"/>
          </p:cNvSpPr>
          <p:nvPr>
            <p:ph type="subTitle" idx="1"/>
          </p:nvPr>
        </p:nvSpPr>
        <p:spPr/>
        <p:txBody>
          <a:bodyPr>
            <a:normAutofit/>
          </a:bodyPr>
          <a:lstStyle/>
          <a:p>
            <a:r>
              <a:rPr lang="en-GB" dirty="0"/>
              <a:t>Year 3 </a:t>
            </a:r>
            <a:br>
              <a:rPr lang="en-GB" dirty="0"/>
            </a:br>
            <a:r>
              <a:rPr lang="en-GB" dirty="0"/>
              <a:t>Spring Block 1: Multiplication and Division</a:t>
            </a:r>
          </a:p>
          <a:p>
            <a:r>
              <a:rPr lang="en-GB" dirty="0"/>
              <a:t>Lesson 1: To be able to compare statements</a:t>
            </a:r>
          </a:p>
        </p:txBody>
      </p:sp>
      <p:sp>
        <p:nvSpPr>
          <p:cNvPr id="3" name="Text Placeholder 2">
            <a:extLst>
              <a:ext uri="{FF2B5EF4-FFF2-40B4-BE49-F238E27FC236}">
                <a16:creationId xmlns:a16="http://schemas.microsoft.com/office/drawing/2014/main" xmlns="" id="{46096D93-4A8A-F349-8E04-EC67E07A6F7B}"/>
              </a:ext>
            </a:extLst>
          </p:cNvPr>
          <p:cNvSpPr>
            <a:spLocks noGrp="1"/>
          </p:cNvSpPr>
          <p:nvPr>
            <p:ph type="body" sz="quarter" idx="13"/>
          </p:nvPr>
        </p:nvSpPr>
        <p:spPr>
          <a:xfrm>
            <a:off x="3917911" y="6221692"/>
            <a:ext cx="3369375" cy="369332"/>
          </a:xfrm>
        </p:spPr>
        <p:txBody>
          <a:bodyPr>
            <a:normAutofit fontScale="85000" lnSpcReduction="10000"/>
          </a:bodyPr>
          <a:lstStyle/>
          <a:p>
            <a:r>
              <a:rPr lang="en-GB" dirty="0"/>
              <a:t>Block 1 – Multiplication and Division</a:t>
            </a:r>
          </a:p>
        </p:txBody>
      </p:sp>
      <p:sp>
        <p:nvSpPr>
          <p:cNvPr id="6" name="Text Placeholder 5">
            <a:extLst>
              <a:ext uri="{FF2B5EF4-FFF2-40B4-BE49-F238E27FC236}">
                <a16:creationId xmlns:a16="http://schemas.microsoft.com/office/drawing/2014/main" xmlns="" id="{BE0A8668-F4BF-FD46-97FE-DF79A2E595C7}"/>
              </a:ext>
            </a:extLst>
          </p:cNvPr>
          <p:cNvSpPr>
            <a:spLocks noGrp="1"/>
          </p:cNvSpPr>
          <p:nvPr>
            <p:ph type="body" sz="quarter" idx="14"/>
          </p:nvPr>
        </p:nvSpPr>
        <p:spPr/>
        <p:txBody>
          <a:bodyPr/>
          <a:lstStyle/>
          <a:p>
            <a:r>
              <a:rPr lang="en-GB" dirty="0"/>
              <a:t>1</a:t>
            </a:r>
          </a:p>
        </p:txBody>
      </p:sp>
      <p:pic>
        <p:nvPicPr>
          <p:cNvPr id="11" name="Picture 10">
            <a:extLst>
              <a:ext uri="{FF2B5EF4-FFF2-40B4-BE49-F238E27FC236}">
                <a16:creationId xmlns:a16="http://schemas.microsoft.com/office/drawing/2014/main" xmlns="" id="{FFFB0E5C-B4F3-0F47-AF95-9A5EE6D06A15}"/>
              </a:ext>
            </a:extLst>
          </p:cNvPr>
          <p:cNvPicPr>
            <a:picLocks noChangeAspect="1"/>
          </p:cNvPicPr>
          <p:nvPr/>
        </p:nvPicPr>
        <p:blipFill>
          <a:blip r:embed="rId2"/>
          <a:stretch>
            <a:fillRect/>
          </a:stretch>
        </p:blipFill>
        <p:spPr>
          <a:xfrm>
            <a:off x="10855981" y="1956878"/>
            <a:ext cx="1574800" cy="3289300"/>
          </a:xfrm>
          <a:prstGeom prst="rect">
            <a:avLst/>
          </a:prstGeom>
        </p:spPr>
      </p:pic>
      <p:pic>
        <p:nvPicPr>
          <p:cNvPr id="13" name="Picture 12">
            <a:extLst>
              <a:ext uri="{FF2B5EF4-FFF2-40B4-BE49-F238E27FC236}">
                <a16:creationId xmlns:a16="http://schemas.microsoft.com/office/drawing/2014/main" xmlns="" id="{46C1748E-6744-A341-9185-05FF18F81B25}"/>
              </a:ext>
            </a:extLst>
          </p:cNvPr>
          <p:cNvPicPr>
            <a:picLocks noChangeAspect="1"/>
          </p:cNvPicPr>
          <p:nvPr/>
        </p:nvPicPr>
        <p:blipFill>
          <a:blip r:embed="rId3"/>
          <a:stretch>
            <a:fillRect/>
          </a:stretch>
        </p:blipFill>
        <p:spPr>
          <a:xfrm>
            <a:off x="372735" y="4752914"/>
            <a:ext cx="1689100" cy="1244600"/>
          </a:xfrm>
          <a:prstGeom prst="rect">
            <a:avLst/>
          </a:prstGeom>
        </p:spPr>
      </p:pic>
      <p:pic>
        <p:nvPicPr>
          <p:cNvPr id="19" name="Picture 18">
            <a:extLst>
              <a:ext uri="{FF2B5EF4-FFF2-40B4-BE49-F238E27FC236}">
                <a16:creationId xmlns:a16="http://schemas.microsoft.com/office/drawing/2014/main" xmlns="" id="{EC9A0CFD-E109-4140-B996-30988653C01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3038" y="-288436"/>
            <a:ext cx="1777758" cy="1637842"/>
          </a:xfrm>
          <a:prstGeom prst="rect">
            <a:avLst/>
          </a:prstGeom>
        </p:spPr>
      </p:pic>
      <p:pic>
        <p:nvPicPr>
          <p:cNvPr id="21" name="Picture 20">
            <a:extLst>
              <a:ext uri="{FF2B5EF4-FFF2-40B4-BE49-F238E27FC236}">
                <a16:creationId xmlns:a16="http://schemas.microsoft.com/office/drawing/2014/main" xmlns="" id="{D6DF2BA4-3A7B-0E4E-95B5-A4D9B2FD0805}"/>
              </a:ext>
            </a:extLst>
          </p:cNvPr>
          <p:cNvPicPr>
            <a:picLocks noChangeAspect="1"/>
          </p:cNvPicPr>
          <p:nvPr/>
        </p:nvPicPr>
        <p:blipFill>
          <a:blip r:embed="rId5"/>
          <a:stretch>
            <a:fillRect/>
          </a:stretch>
        </p:blipFill>
        <p:spPr>
          <a:xfrm>
            <a:off x="7765730" y="4958851"/>
            <a:ext cx="876300" cy="939800"/>
          </a:xfrm>
          <a:prstGeom prst="rect">
            <a:avLst/>
          </a:prstGeom>
        </p:spPr>
      </p:pic>
      <p:sp>
        <p:nvSpPr>
          <p:cNvPr id="4" name="Text Placeholder 3">
            <a:extLst>
              <a:ext uri="{FF2B5EF4-FFF2-40B4-BE49-F238E27FC236}">
                <a16:creationId xmlns:a16="http://schemas.microsoft.com/office/drawing/2014/main" xmlns="" id="{60C74A61-CF8A-0745-B69B-DD1646654FF2}"/>
              </a:ext>
            </a:extLst>
          </p:cNvPr>
          <p:cNvSpPr>
            <a:spLocks noGrp="1"/>
          </p:cNvSpPr>
          <p:nvPr>
            <p:ph type="body" sz="quarter" idx="15"/>
          </p:nvPr>
        </p:nvSpPr>
        <p:spPr/>
        <p:txBody>
          <a:bodyPr/>
          <a:lstStyle/>
          <a:p>
            <a:r>
              <a:rPr lang="en-US" dirty="0"/>
              <a:t>Spring</a:t>
            </a:r>
          </a:p>
        </p:txBody>
      </p:sp>
      <p:sp>
        <p:nvSpPr>
          <p:cNvPr id="8" name="TextBox 7">
            <a:extLst>
              <a:ext uri="{FF2B5EF4-FFF2-40B4-BE49-F238E27FC236}">
                <a16:creationId xmlns:a16="http://schemas.microsoft.com/office/drawing/2014/main" xmlns="" id="{AC9EFBDC-A8B5-9549-8D36-873513E4D40C}"/>
              </a:ext>
            </a:extLst>
          </p:cNvPr>
          <p:cNvSpPr txBox="1"/>
          <p:nvPr/>
        </p:nvSpPr>
        <p:spPr>
          <a:xfrm>
            <a:off x="596348" y="6533322"/>
            <a:ext cx="184731" cy="369332"/>
          </a:xfrm>
          <a:prstGeom prst="rect">
            <a:avLst/>
          </a:prstGeom>
          <a:noFill/>
        </p:spPr>
        <p:txBody>
          <a:bodyPr wrap="none" rtlCol="0">
            <a:spAutoFit/>
          </a:bodyPr>
          <a:lstStyle/>
          <a:p>
            <a:endParaRPr lang="en-US" dirty="0"/>
          </a:p>
        </p:txBody>
      </p:sp>
      <p:sp>
        <p:nvSpPr>
          <p:cNvPr id="9" name="TextBox 8">
            <a:extLst>
              <a:ext uri="{FF2B5EF4-FFF2-40B4-BE49-F238E27FC236}">
                <a16:creationId xmlns:a16="http://schemas.microsoft.com/office/drawing/2014/main" xmlns="" id="{F8D65072-FC35-D84F-937B-70E91C6BD3D3}"/>
              </a:ext>
            </a:extLst>
          </p:cNvPr>
          <p:cNvSpPr txBox="1"/>
          <p:nvPr/>
        </p:nvSpPr>
        <p:spPr>
          <a:xfrm>
            <a:off x="9342783" y="3856383"/>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4402855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670164"/>
            <a:ext cx="10515600" cy="4351338"/>
          </a:xfrm>
        </p:spPr>
        <p:txBody>
          <a:bodyPr/>
          <a:lstStyle/>
          <a:p>
            <a:pPr marL="0" indent="0">
              <a:buNone/>
            </a:pPr>
            <a:r>
              <a:rPr lang="en-GB" dirty="0"/>
              <a:t>Talking Time:</a:t>
            </a:r>
          </a:p>
          <a:p>
            <a:pPr marL="0" indent="0">
              <a:buClr>
                <a:srgbClr val="23D160"/>
              </a:buClr>
              <a:buSzPct val="85000"/>
              <a:buNone/>
            </a:pPr>
            <a:r>
              <a:rPr lang="en-GB" sz="2200" dirty="0"/>
              <a:t>Looking at the array, complete the number sentences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6" name="Rounded Rectangle 25">
            <a:extLst>
              <a:ext uri="{FF2B5EF4-FFF2-40B4-BE49-F238E27FC236}">
                <a16:creationId xmlns:a16="http://schemas.microsoft.com/office/drawing/2014/main" xmlns="" id="{4F6673A9-7767-D148-8091-234C8D1A20A1}"/>
              </a:ext>
            </a:extLst>
          </p:cNvPr>
          <p:cNvSpPr/>
          <p:nvPr/>
        </p:nvSpPr>
        <p:spPr>
          <a:xfrm>
            <a:off x="8382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27" name="Rounded Rectangle 26">
            <a:extLst>
              <a:ext uri="{FF2B5EF4-FFF2-40B4-BE49-F238E27FC236}">
                <a16:creationId xmlns:a16="http://schemas.microsoft.com/office/drawing/2014/main" xmlns="" id="{AF1E8E81-F4D0-7E4C-BDDB-8FCD019A6BF2}"/>
              </a:ext>
            </a:extLst>
          </p:cNvPr>
          <p:cNvSpPr/>
          <p:nvPr/>
        </p:nvSpPr>
        <p:spPr>
          <a:xfrm>
            <a:off x="18415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28" name="Rounded Rectangle 27">
            <a:extLst>
              <a:ext uri="{FF2B5EF4-FFF2-40B4-BE49-F238E27FC236}">
                <a16:creationId xmlns:a16="http://schemas.microsoft.com/office/drawing/2014/main" xmlns="" id="{18C10CB2-01F7-8A46-BCB2-0A6C263DF8ED}"/>
              </a:ext>
            </a:extLst>
          </p:cNvPr>
          <p:cNvSpPr/>
          <p:nvPr/>
        </p:nvSpPr>
        <p:spPr>
          <a:xfrm>
            <a:off x="28448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5</a:t>
            </a:r>
          </a:p>
        </p:txBody>
      </p:sp>
      <p:sp>
        <p:nvSpPr>
          <p:cNvPr id="29" name="Rounded Rectangle 28">
            <a:extLst>
              <a:ext uri="{FF2B5EF4-FFF2-40B4-BE49-F238E27FC236}">
                <a16:creationId xmlns:a16="http://schemas.microsoft.com/office/drawing/2014/main" xmlns="" id="{286EEE3B-5476-784E-AC35-C3CFB8C4C4B6}"/>
              </a:ext>
            </a:extLst>
          </p:cNvPr>
          <p:cNvSpPr/>
          <p:nvPr/>
        </p:nvSpPr>
        <p:spPr>
          <a:xfrm>
            <a:off x="38481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0" name="Rounded Rectangle 29">
            <a:extLst>
              <a:ext uri="{FF2B5EF4-FFF2-40B4-BE49-F238E27FC236}">
                <a16:creationId xmlns:a16="http://schemas.microsoft.com/office/drawing/2014/main" xmlns="" id="{97771D20-3817-FF47-B0CA-86BDB7C7F540}"/>
              </a:ext>
            </a:extLst>
          </p:cNvPr>
          <p:cNvSpPr/>
          <p:nvPr/>
        </p:nvSpPr>
        <p:spPr>
          <a:xfrm>
            <a:off x="48514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10</a:t>
            </a:r>
          </a:p>
        </p:txBody>
      </p:sp>
      <p:sp>
        <p:nvSpPr>
          <p:cNvPr id="31" name="Rounded Rectangle 30">
            <a:extLst>
              <a:ext uri="{FF2B5EF4-FFF2-40B4-BE49-F238E27FC236}">
                <a16:creationId xmlns:a16="http://schemas.microsoft.com/office/drawing/2014/main" xmlns="" id="{162AD066-E8C8-FB45-93C9-15E1BE0D6A0C}"/>
              </a:ext>
            </a:extLst>
          </p:cNvPr>
          <p:cNvSpPr/>
          <p:nvPr/>
        </p:nvSpPr>
        <p:spPr>
          <a:xfrm>
            <a:off x="8382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10</a:t>
            </a:r>
          </a:p>
        </p:txBody>
      </p:sp>
      <p:sp>
        <p:nvSpPr>
          <p:cNvPr id="32" name="Rounded Rectangle 31">
            <a:extLst>
              <a:ext uri="{FF2B5EF4-FFF2-40B4-BE49-F238E27FC236}">
                <a16:creationId xmlns:a16="http://schemas.microsoft.com/office/drawing/2014/main" xmlns="" id="{F0DB2B26-7E2B-0342-BFBA-B5E3461F1DB9}"/>
              </a:ext>
            </a:extLst>
          </p:cNvPr>
          <p:cNvSpPr/>
          <p:nvPr/>
        </p:nvSpPr>
        <p:spPr>
          <a:xfrm>
            <a:off x="18415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3" name="Rounded Rectangle 32">
            <a:extLst>
              <a:ext uri="{FF2B5EF4-FFF2-40B4-BE49-F238E27FC236}">
                <a16:creationId xmlns:a16="http://schemas.microsoft.com/office/drawing/2014/main" xmlns="" id="{DE53F863-6904-6642-8EC0-E26DE000E197}"/>
              </a:ext>
            </a:extLst>
          </p:cNvPr>
          <p:cNvSpPr/>
          <p:nvPr/>
        </p:nvSpPr>
        <p:spPr>
          <a:xfrm>
            <a:off x="28448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5</a:t>
            </a:r>
          </a:p>
        </p:txBody>
      </p:sp>
      <p:sp>
        <p:nvSpPr>
          <p:cNvPr id="34" name="Rounded Rectangle 33">
            <a:extLst>
              <a:ext uri="{FF2B5EF4-FFF2-40B4-BE49-F238E27FC236}">
                <a16:creationId xmlns:a16="http://schemas.microsoft.com/office/drawing/2014/main" xmlns="" id="{6D189346-45BD-2D4A-95F6-47565E1B801A}"/>
              </a:ext>
            </a:extLst>
          </p:cNvPr>
          <p:cNvSpPr/>
          <p:nvPr/>
        </p:nvSpPr>
        <p:spPr>
          <a:xfrm>
            <a:off x="38481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5" name="Rounded Rectangle 34">
            <a:extLst>
              <a:ext uri="{FF2B5EF4-FFF2-40B4-BE49-F238E27FC236}">
                <a16:creationId xmlns:a16="http://schemas.microsoft.com/office/drawing/2014/main" xmlns="" id="{6E73EE5F-52C6-AE44-98C7-CDCD1D528AFA}"/>
              </a:ext>
            </a:extLst>
          </p:cNvPr>
          <p:cNvSpPr/>
          <p:nvPr/>
        </p:nvSpPr>
        <p:spPr>
          <a:xfrm>
            <a:off x="48514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2</a:t>
            </a:r>
          </a:p>
        </p:txBody>
      </p:sp>
      <p:sp>
        <p:nvSpPr>
          <p:cNvPr id="36" name="Rounded Rectangle 35">
            <a:extLst>
              <a:ext uri="{FF2B5EF4-FFF2-40B4-BE49-F238E27FC236}">
                <a16:creationId xmlns:a16="http://schemas.microsoft.com/office/drawing/2014/main" xmlns="" id="{B9FCD2AF-3C1F-3A42-B64C-BBC6A95A8F1C}"/>
              </a:ext>
            </a:extLst>
          </p:cNvPr>
          <p:cNvSpPr/>
          <p:nvPr/>
        </p:nvSpPr>
        <p:spPr>
          <a:xfrm>
            <a:off x="8382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5</a:t>
            </a:r>
          </a:p>
        </p:txBody>
      </p:sp>
      <p:sp>
        <p:nvSpPr>
          <p:cNvPr id="37" name="Rounded Rectangle 36">
            <a:extLst>
              <a:ext uri="{FF2B5EF4-FFF2-40B4-BE49-F238E27FC236}">
                <a16:creationId xmlns:a16="http://schemas.microsoft.com/office/drawing/2014/main" xmlns="" id="{2A3E63F5-0BEC-D443-ADE5-2782A553E76C}"/>
              </a:ext>
            </a:extLst>
          </p:cNvPr>
          <p:cNvSpPr/>
          <p:nvPr/>
        </p:nvSpPr>
        <p:spPr>
          <a:xfrm>
            <a:off x="18415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38" name="Rounded Rectangle 37">
            <a:extLst>
              <a:ext uri="{FF2B5EF4-FFF2-40B4-BE49-F238E27FC236}">
                <a16:creationId xmlns:a16="http://schemas.microsoft.com/office/drawing/2014/main" xmlns="" id="{F304EEB1-B26A-134A-AE7A-C3D3E4CD67A7}"/>
              </a:ext>
            </a:extLst>
          </p:cNvPr>
          <p:cNvSpPr/>
          <p:nvPr/>
        </p:nvSpPr>
        <p:spPr>
          <a:xfrm>
            <a:off x="28448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39" name="Rounded Rectangle 38">
            <a:extLst>
              <a:ext uri="{FF2B5EF4-FFF2-40B4-BE49-F238E27FC236}">
                <a16:creationId xmlns:a16="http://schemas.microsoft.com/office/drawing/2014/main" xmlns="" id="{2FE4D01C-0CD3-4647-827F-1FB44AAE7EC9}"/>
              </a:ext>
            </a:extLst>
          </p:cNvPr>
          <p:cNvSpPr/>
          <p:nvPr/>
        </p:nvSpPr>
        <p:spPr>
          <a:xfrm>
            <a:off x="38481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0" name="Rounded Rectangle 39">
            <a:extLst>
              <a:ext uri="{FF2B5EF4-FFF2-40B4-BE49-F238E27FC236}">
                <a16:creationId xmlns:a16="http://schemas.microsoft.com/office/drawing/2014/main" xmlns="" id="{7B8EE115-BE10-D94E-B6FB-02B867663F62}"/>
              </a:ext>
            </a:extLst>
          </p:cNvPr>
          <p:cNvSpPr/>
          <p:nvPr/>
        </p:nvSpPr>
        <p:spPr>
          <a:xfrm>
            <a:off x="48514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10</a:t>
            </a:r>
          </a:p>
        </p:txBody>
      </p:sp>
      <p:sp>
        <p:nvSpPr>
          <p:cNvPr id="41" name="Rounded Rectangle 40">
            <a:extLst>
              <a:ext uri="{FF2B5EF4-FFF2-40B4-BE49-F238E27FC236}">
                <a16:creationId xmlns:a16="http://schemas.microsoft.com/office/drawing/2014/main" xmlns="" id="{930E0F76-75EA-F944-B779-33AB4354731B}"/>
              </a:ext>
            </a:extLst>
          </p:cNvPr>
          <p:cNvSpPr/>
          <p:nvPr/>
        </p:nvSpPr>
        <p:spPr>
          <a:xfrm>
            <a:off x="8382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10</a:t>
            </a:r>
          </a:p>
        </p:txBody>
      </p:sp>
      <p:sp>
        <p:nvSpPr>
          <p:cNvPr id="42" name="Rounded Rectangle 41">
            <a:extLst>
              <a:ext uri="{FF2B5EF4-FFF2-40B4-BE49-F238E27FC236}">
                <a16:creationId xmlns:a16="http://schemas.microsoft.com/office/drawing/2014/main" xmlns="" id="{49977B96-D60B-9348-B4F4-7DD2AE6E7BBD}"/>
              </a:ext>
            </a:extLst>
          </p:cNvPr>
          <p:cNvSpPr/>
          <p:nvPr/>
        </p:nvSpPr>
        <p:spPr>
          <a:xfrm>
            <a:off x="18415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3" name="Rounded Rectangle 42">
            <a:extLst>
              <a:ext uri="{FF2B5EF4-FFF2-40B4-BE49-F238E27FC236}">
                <a16:creationId xmlns:a16="http://schemas.microsoft.com/office/drawing/2014/main" xmlns="" id="{8514A89C-1550-4548-A309-2005A69F7A30}"/>
              </a:ext>
            </a:extLst>
          </p:cNvPr>
          <p:cNvSpPr/>
          <p:nvPr/>
        </p:nvSpPr>
        <p:spPr>
          <a:xfrm>
            <a:off x="28448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44" name="Rounded Rectangle 43">
            <a:extLst>
              <a:ext uri="{FF2B5EF4-FFF2-40B4-BE49-F238E27FC236}">
                <a16:creationId xmlns:a16="http://schemas.microsoft.com/office/drawing/2014/main" xmlns="" id="{B8A191D5-2962-9245-A550-910328D3E072}"/>
              </a:ext>
            </a:extLst>
          </p:cNvPr>
          <p:cNvSpPr/>
          <p:nvPr/>
        </p:nvSpPr>
        <p:spPr>
          <a:xfrm>
            <a:off x="38481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5" name="Rounded Rectangle 44">
            <a:extLst>
              <a:ext uri="{FF2B5EF4-FFF2-40B4-BE49-F238E27FC236}">
                <a16:creationId xmlns:a16="http://schemas.microsoft.com/office/drawing/2014/main" xmlns="" id="{E9D1157D-8C41-7149-BC46-2D688F6CBC7F}"/>
              </a:ext>
            </a:extLst>
          </p:cNvPr>
          <p:cNvSpPr/>
          <p:nvPr/>
        </p:nvSpPr>
        <p:spPr>
          <a:xfrm>
            <a:off x="48514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5</a:t>
            </a:r>
          </a:p>
        </p:txBody>
      </p:sp>
      <p:pic>
        <p:nvPicPr>
          <p:cNvPr id="46" name="Picture 45">
            <a:extLst>
              <a:ext uri="{FF2B5EF4-FFF2-40B4-BE49-F238E27FC236}">
                <a16:creationId xmlns:a16="http://schemas.microsoft.com/office/drawing/2014/main" xmlns="" id="{D11A9364-51D6-544C-94FD-30D4665EF9D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18185" y="3545657"/>
            <a:ext cx="884903" cy="914400"/>
          </a:xfrm>
          <a:prstGeom prst="rect">
            <a:avLst/>
          </a:prstGeom>
        </p:spPr>
      </p:pic>
      <p:pic>
        <p:nvPicPr>
          <p:cNvPr id="47" name="Picture 46">
            <a:extLst>
              <a:ext uri="{FF2B5EF4-FFF2-40B4-BE49-F238E27FC236}">
                <a16:creationId xmlns:a16="http://schemas.microsoft.com/office/drawing/2014/main" xmlns="" id="{6B05F59B-BF57-B149-B65E-7CDDD22F26C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03088" y="3545657"/>
            <a:ext cx="884903" cy="914400"/>
          </a:xfrm>
          <a:prstGeom prst="rect">
            <a:avLst/>
          </a:prstGeom>
        </p:spPr>
      </p:pic>
      <p:pic>
        <p:nvPicPr>
          <p:cNvPr id="48" name="Picture 47">
            <a:extLst>
              <a:ext uri="{FF2B5EF4-FFF2-40B4-BE49-F238E27FC236}">
                <a16:creationId xmlns:a16="http://schemas.microsoft.com/office/drawing/2014/main" xmlns="" id="{21C526B8-65AC-B348-9916-73EF532EA2A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87991" y="3545657"/>
            <a:ext cx="884903" cy="914400"/>
          </a:xfrm>
          <a:prstGeom prst="rect">
            <a:avLst/>
          </a:prstGeom>
        </p:spPr>
      </p:pic>
      <p:pic>
        <p:nvPicPr>
          <p:cNvPr id="49" name="Picture 48">
            <a:extLst>
              <a:ext uri="{FF2B5EF4-FFF2-40B4-BE49-F238E27FC236}">
                <a16:creationId xmlns:a16="http://schemas.microsoft.com/office/drawing/2014/main" xmlns="" id="{6D8559E5-392F-9440-83B2-85D1BC2316C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672894" y="3545657"/>
            <a:ext cx="884903" cy="914400"/>
          </a:xfrm>
          <a:prstGeom prst="rect">
            <a:avLst/>
          </a:prstGeom>
        </p:spPr>
      </p:pic>
      <p:pic>
        <p:nvPicPr>
          <p:cNvPr id="50" name="Picture 49">
            <a:extLst>
              <a:ext uri="{FF2B5EF4-FFF2-40B4-BE49-F238E27FC236}">
                <a16:creationId xmlns:a16="http://schemas.microsoft.com/office/drawing/2014/main" xmlns="" id="{584F8F21-88E8-2B41-89EE-4FD7E2847B4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57797" y="3545657"/>
            <a:ext cx="884903" cy="914400"/>
          </a:xfrm>
          <a:prstGeom prst="rect">
            <a:avLst/>
          </a:prstGeom>
        </p:spPr>
      </p:pic>
      <p:pic>
        <p:nvPicPr>
          <p:cNvPr id="52" name="Picture 51">
            <a:extLst>
              <a:ext uri="{FF2B5EF4-FFF2-40B4-BE49-F238E27FC236}">
                <a16:creationId xmlns:a16="http://schemas.microsoft.com/office/drawing/2014/main" xmlns="" id="{890B4EA8-3DCE-9246-8085-9249B92F91E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82846" y="4506750"/>
            <a:ext cx="884903" cy="914400"/>
          </a:xfrm>
          <a:prstGeom prst="rect">
            <a:avLst/>
          </a:prstGeom>
        </p:spPr>
      </p:pic>
      <p:pic>
        <p:nvPicPr>
          <p:cNvPr id="53" name="Picture 52">
            <a:extLst>
              <a:ext uri="{FF2B5EF4-FFF2-40B4-BE49-F238E27FC236}">
                <a16:creationId xmlns:a16="http://schemas.microsoft.com/office/drawing/2014/main" xmlns="" id="{5E28624B-0774-A845-9362-C5006742B55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67749" y="4506750"/>
            <a:ext cx="884903" cy="914400"/>
          </a:xfrm>
          <a:prstGeom prst="rect">
            <a:avLst/>
          </a:prstGeom>
        </p:spPr>
      </p:pic>
      <p:pic>
        <p:nvPicPr>
          <p:cNvPr id="54" name="Picture 53">
            <a:extLst>
              <a:ext uri="{FF2B5EF4-FFF2-40B4-BE49-F238E27FC236}">
                <a16:creationId xmlns:a16="http://schemas.microsoft.com/office/drawing/2014/main" xmlns="" id="{BCAD5D9C-3C42-5547-BC4D-71251CD2D09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52652" y="4506750"/>
            <a:ext cx="884903" cy="914400"/>
          </a:xfrm>
          <a:prstGeom prst="rect">
            <a:avLst/>
          </a:prstGeom>
        </p:spPr>
      </p:pic>
      <p:pic>
        <p:nvPicPr>
          <p:cNvPr id="55" name="Picture 54">
            <a:extLst>
              <a:ext uri="{FF2B5EF4-FFF2-40B4-BE49-F238E27FC236}">
                <a16:creationId xmlns:a16="http://schemas.microsoft.com/office/drawing/2014/main" xmlns="" id="{711803DC-D451-4047-B90B-CC18DB877D4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637555" y="4506750"/>
            <a:ext cx="884903" cy="914400"/>
          </a:xfrm>
          <a:prstGeom prst="rect">
            <a:avLst/>
          </a:prstGeom>
        </p:spPr>
      </p:pic>
      <p:pic>
        <p:nvPicPr>
          <p:cNvPr id="56" name="Picture 55">
            <a:extLst>
              <a:ext uri="{FF2B5EF4-FFF2-40B4-BE49-F238E27FC236}">
                <a16:creationId xmlns:a16="http://schemas.microsoft.com/office/drawing/2014/main" xmlns="" id="{27BAEA95-6355-C94A-ACAC-45A29C0D0E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22458" y="4506750"/>
            <a:ext cx="884903" cy="914400"/>
          </a:xfrm>
          <a:prstGeom prst="rect">
            <a:avLst/>
          </a:prstGeom>
        </p:spPr>
      </p:pic>
    </p:spTree>
    <p:extLst>
      <p:ext uri="{BB962C8B-B14F-4D97-AF65-F5344CB8AC3E}">
        <p14:creationId xmlns:p14="http://schemas.microsoft.com/office/powerpoint/2010/main" val="14251008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670164"/>
            <a:ext cx="10515600" cy="4351338"/>
          </a:xfrm>
        </p:spPr>
        <p:txBody>
          <a:bodyPr/>
          <a:lstStyle/>
          <a:p>
            <a:pPr marL="0" indent="0">
              <a:buNone/>
            </a:pPr>
            <a:r>
              <a:rPr lang="en-GB" dirty="0"/>
              <a:t>Talking Time:</a:t>
            </a:r>
          </a:p>
          <a:p>
            <a:pPr marL="0" indent="0">
              <a:buClr>
                <a:srgbClr val="23D160"/>
              </a:buClr>
              <a:buSzPct val="85000"/>
              <a:buNone/>
            </a:pPr>
            <a:r>
              <a:rPr lang="en-GB" sz="2200" dirty="0"/>
              <a:t>Looking at the array, complete the number sentences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6" name="Rounded Rectangle 25">
            <a:extLst>
              <a:ext uri="{FF2B5EF4-FFF2-40B4-BE49-F238E27FC236}">
                <a16:creationId xmlns:a16="http://schemas.microsoft.com/office/drawing/2014/main" xmlns="" id="{4F6673A9-7767-D148-8091-234C8D1A20A1}"/>
              </a:ext>
            </a:extLst>
          </p:cNvPr>
          <p:cNvSpPr/>
          <p:nvPr/>
        </p:nvSpPr>
        <p:spPr>
          <a:xfrm>
            <a:off x="8382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27" name="Rounded Rectangle 26">
            <a:extLst>
              <a:ext uri="{FF2B5EF4-FFF2-40B4-BE49-F238E27FC236}">
                <a16:creationId xmlns:a16="http://schemas.microsoft.com/office/drawing/2014/main" xmlns="" id="{AF1E8E81-F4D0-7E4C-BDDB-8FCD019A6BF2}"/>
              </a:ext>
            </a:extLst>
          </p:cNvPr>
          <p:cNvSpPr/>
          <p:nvPr/>
        </p:nvSpPr>
        <p:spPr>
          <a:xfrm>
            <a:off x="18415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28" name="Rounded Rectangle 27">
            <a:extLst>
              <a:ext uri="{FF2B5EF4-FFF2-40B4-BE49-F238E27FC236}">
                <a16:creationId xmlns:a16="http://schemas.microsoft.com/office/drawing/2014/main" xmlns="" id="{18C10CB2-01F7-8A46-BCB2-0A6C263DF8ED}"/>
              </a:ext>
            </a:extLst>
          </p:cNvPr>
          <p:cNvSpPr/>
          <p:nvPr/>
        </p:nvSpPr>
        <p:spPr>
          <a:xfrm>
            <a:off x="28448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5</a:t>
            </a:r>
          </a:p>
        </p:txBody>
      </p:sp>
      <p:sp>
        <p:nvSpPr>
          <p:cNvPr id="29" name="Rounded Rectangle 28">
            <a:extLst>
              <a:ext uri="{FF2B5EF4-FFF2-40B4-BE49-F238E27FC236}">
                <a16:creationId xmlns:a16="http://schemas.microsoft.com/office/drawing/2014/main" xmlns="" id="{286EEE3B-5476-784E-AC35-C3CFB8C4C4B6}"/>
              </a:ext>
            </a:extLst>
          </p:cNvPr>
          <p:cNvSpPr/>
          <p:nvPr/>
        </p:nvSpPr>
        <p:spPr>
          <a:xfrm>
            <a:off x="38481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0" name="Rounded Rectangle 29">
            <a:extLst>
              <a:ext uri="{FF2B5EF4-FFF2-40B4-BE49-F238E27FC236}">
                <a16:creationId xmlns:a16="http://schemas.microsoft.com/office/drawing/2014/main" xmlns="" id="{97771D20-3817-FF47-B0CA-86BDB7C7F540}"/>
              </a:ext>
            </a:extLst>
          </p:cNvPr>
          <p:cNvSpPr/>
          <p:nvPr/>
        </p:nvSpPr>
        <p:spPr>
          <a:xfrm>
            <a:off x="48514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10</a:t>
            </a:r>
          </a:p>
        </p:txBody>
      </p:sp>
      <p:sp>
        <p:nvSpPr>
          <p:cNvPr id="31" name="Rounded Rectangle 30">
            <a:extLst>
              <a:ext uri="{FF2B5EF4-FFF2-40B4-BE49-F238E27FC236}">
                <a16:creationId xmlns:a16="http://schemas.microsoft.com/office/drawing/2014/main" xmlns="" id="{162AD066-E8C8-FB45-93C9-15E1BE0D6A0C}"/>
              </a:ext>
            </a:extLst>
          </p:cNvPr>
          <p:cNvSpPr/>
          <p:nvPr/>
        </p:nvSpPr>
        <p:spPr>
          <a:xfrm>
            <a:off x="8382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10</a:t>
            </a:r>
          </a:p>
        </p:txBody>
      </p:sp>
      <p:sp>
        <p:nvSpPr>
          <p:cNvPr id="32" name="Rounded Rectangle 31">
            <a:extLst>
              <a:ext uri="{FF2B5EF4-FFF2-40B4-BE49-F238E27FC236}">
                <a16:creationId xmlns:a16="http://schemas.microsoft.com/office/drawing/2014/main" xmlns="" id="{F0DB2B26-7E2B-0342-BFBA-B5E3461F1DB9}"/>
              </a:ext>
            </a:extLst>
          </p:cNvPr>
          <p:cNvSpPr/>
          <p:nvPr/>
        </p:nvSpPr>
        <p:spPr>
          <a:xfrm>
            <a:off x="18415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3" name="Rounded Rectangle 32">
            <a:extLst>
              <a:ext uri="{FF2B5EF4-FFF2-40B4-BE49-F238E27FC236}">
                <a16:creationId xmlns:a16="http://schemas.microsoft.com/office/drawing/2014/main" xmlns="" id="{DE53F863-6904-6642-8EC0-E26DE000E197}"/>
              </a:ext>
            </a:extLst>
          </p:cNvPr>
          <p:cNvSpPr/>
          <p:nvPr/>
        </p:nvSpPr>
        <p:spPr>
          <a:xfrm>
            <a:off x="28448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5</a:t>
            </a:r>
          </a:p>
        </p:txBody>
      </p:sp>
      <p:sp>
        <p:nvSpPr>
          <p:cNvPr id="34" name="Rounded Rectangle 33">
            <a:extLst>
              <a:ext uri="{FF2B5EF4-FFF2-40B4-BE49-F238E27FC236}">
                <a16:creationId xmlns:a16="http://schemas.microsoft.com/office/drawing/2014/main" xmlns="" id="{6D189346-45BD-2D4A-95F6-47565E1B801A}"/>
              </a:ext>
            </a:extLst>
          </p:cNvPr>
          <p:cNvSpPr/>
          <p:nvPr/>
        </p:nvSpPr>
        <p:spPr>
          <a:xfrm>
            <a:off x="38481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5" name="Rounded Rectangle 34">
            <a:extLst>
              <a:ext uri="{FF2B5EF4-FFF2-40B4-BE49-F238E27FC236}">
                <a16:creationId xmlns:a16="http://schemas.microsoft.com/office/drawing/2014/main" xmlns="" id="{6E73EE5F-52C6-AE44-98C7-CDCD1D528AFA}"/>
              </a:ext>
            </a:extLst>
          </p:cNvPr>
          <p:cNvSpPr/>
          <p:nvPr/>
        </p:nvSpPr>
        <p:spPr>
          <a:xfrm>
            <a:off x="48514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2</a:t>
            </a:r>
          </a:p>
        </p:txBody>
      </p:sp>
      <p:sp>
        <p:nvSpPr>
          <p:cNvPr id="36" name="Rounded Rectangle 35">
            <a:extLst>
              <a:ext uri="{FF2B5EF4-FFF2-40B4-BE49-F238E27FC236}">
                <a16:creationId xmlns:a16="http://schemas.microsoft.com/office/drawing/2014/main" xmlns="" id="{B9FCD2AF-3C1F-3A42-B64C-BBC6A95A8F1C}"/>
              </a:ext>
            </a:extLst>
          </p:cNvPr>
          <p:cNvSpPr/>
          <p:nvPr/>
        </p:nvSpPr>
        <p:spPr>
          <a:xfrm>
            <a:off x="8382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5</a:t>
            </a:r>
          </a:p>
        </p:txBody>
      </p:sp>
      <p:sp>
        <p:nvSpPr>
          <p:cNvPr id="37" name="Rounded Rectangle 36">
            <a:extLst>
              <a:ext uri="{FF2B5EF4-FFF2-40B4-BE49-F238E27FC236}">
                <a16:creationId xmlns:a16="http://schemas.microsoft.com/office/drawing/2014/main" xmlns="" id="{2A3E63F5-0BEC-D443-ADE5-2782A553E76C}"/>
              </a:ext>
            </a:extLst>
          </p:cNvPr>
          <p:cNvSpPr/>
          <p:nvPr/>
        </p:nvSpPr>
        <p:spPr>
          <a:xfrm>
            <a:off x="18415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38" name="Rounded Rectangle 37">
            <a:extLst>
              <a:ext uri="{FF2B5EF4-FFF2-40B4-BE49-F238E27FC236}">
                <a16:creationId xmlns:a16="http://schemas.microsoft.com/office/drawing/2014/main" xmlns="" id="{F304EEB1-B26A-134A-AE7A-C3D3E4CD67A7}"/>
              </a:ext>
            </a:extLst>
          </p:cNvPr>
          <p:cNvSpPr/>
          <p:nvPr/>
        </p:nvSpPr>
        <p:spPr>
          <a:xfrm>
            <a:off x="28448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39" name="Rounded Rectangle 38">
            <a:extLst>
              <a:ext uri="{FF2B5EF4-FFF2-40B4-BE49-F238E27FC236}">
                <a16:creationId xmlns:a16="http://schemas.microsoft.com/office/drawing/2014/main" xmlns="" id="{2FE4D01C-0CD3-4647-827F-1FB44AAE7EC9}"/>
              </a:ext>
            </a:extLst>
          </p:cNvPr>
          <p:cNvSpPr/>
          <p:nvPr/>
        </p:nvSpPr>
        <p:spPr>
          <a:xfrm>
            <a:off x="38481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0" name="Rounded Rectangle 39">
            <a:extLst>
              <a:ext uri="{FF2B5EF4-FFF2-40B4-BE49-F238E27FC236}">
                <a16:creationId xmlns:a16="http://schemas.microsoft.com/office/drawing/2014/main" xmlns="" id="{7B8EE115-BE10-D94E-B6FB-02B867663F62}"/>
              </a:ext>
            </a:extLst>
          </p:cNvPr>
          <p:cNvSpPr/>
          <p:nvPr/>
        </p:nvSpPr>
        <p:spPr>
          <a:xfrm>
            <a:off x="48514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10</a:t>
            </a:r>
          </a:p>
        </p:txBody>
      </p:sp>
      <p:sp>
        <p:nvSpPr>
          <p:cNvPr id="41" name="Rounded Rectangle 40">
            <a:extLst>
              <a:ext uri="{FF2B5EF4-FFF2-40B4-BE49-F238E27FC236}">
                <a16:creationId xmlns:a16="http://schemas.microsoft.com/office/drawing/2014/main" xmlns="" id="{930E0F76-75EA-F944-B779-33AB4354731B}"/>
              </a:ext>
            </a:extLst>
          </p:cNvPr>
          <p:cNvSpPr/>
          <p:nvPr/>
        </p:nvSpPr>
        <p:spPr>
          <a:xfrm>
            <a:off x="8382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10</a:t>
            </a:r>
          </a:p>
        </p:txBody>
      </p:sp>
      <p:sp>
        <p:nvSpPr>
          <p:cNvPr id="42" name="Rounded Rectangle 41">
            <a:extLst>
              <a:ext uri="{FF2B5EF4-FFF2-40B4-BE49-F238E27FC236}">
                <a16:creationId xmlns:a16="http://schemas.microsoft.com/office/drawing/2014/main" xmlns="" id="{49977B96-D60B-9348-B4F4-7DD2AE6E7BBD}"/>
              </a:ext>
            </a:extLst>
          </p:cNvPr>
          <p:cNvSpPr/>
          <p:nvPr/>
        </p:nvSpPr>
        <p:spPr>
          <a:xfrm>
            <a:off x="18415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3" name="Rounded Rectangle 42">
            <a:extLst>
              <a:ext uri="{FF2B5EF4-FFF2-40B4-BE49-F238E27FC236}">
                <a16:creationId xmlns:a16="http://schemas.microsoft.com/office/drawing/2014/main" xmlns="" id="{8514A89C-1550-4548-A309-2005A69F7A30}"/>
              </a:ext>
            </a:extLst>
          </p:cNvPr>
          <p:cNvSpPr/>
          <p:nvPr/>
        </p:nvSpPr>
        <p:spPr>
          <a:xfrm>
            <a:off x="28448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44" name="Rounded Rectangle 43">
            <a:extLst>
              <a:ext uri="{FF2B5EF4-FFF2-40B4-BE49-F238E27FC236}">
                <a16:creationId xmlns:a16="http://schemas.microsoft.com/office/drawing/2014/main" xmlns="" id="{B8A191D5-2962-9245-A550-910328D3E072}"/>
              </a:ext>
            </a:extLst>
          </p:cNvPr>
          <p:cNvSpPr/>
          <p:nvPr/>
        </p:nvSpPr>
        <p:spPr>
          <a:xfrm>
            <a:off x="38481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5" name="Rounded Rectangle 44">
            <a:extLst>
              <a:ext uri="{FF2B5EF4-FFF2-40B4-BE49-F238E27FC236}">
                <a16:creationId xmlns:a16="http://schemas.microsoft.com/office/drawing/2014/main" xmlns="" id="{E9D1157D-8C41-7149-BC46-2D688F6CBC7F}"/>
              </a:ext>
            </a:extLst>
          </p:cNvPr>
          <p:cNvSpPr/>
          <p:nvPr/>
        </p:nvSpPr>
        <p:spPr>
          <a:xfrm>
            <a:off x="48514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5</a:t>
            </a:r>
          </a:p>
        </p:txBody>
      </p:sp>
      <p:pic>
        <p:nvPicPr>
          <p:cNvPr id="46" name="Picture 45">
            <a:extLst>
              <a:ext uri="{FF2B5EF4-FFF2-40B4-BE49-F238E27FC236}">
                <a16:creationId xmlns:a16="http://schemas.microsoft.com/office/drawing/2014/main" xmlns="" id="{D11A9364-51D6-544C-94FD-30D4665EF9D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18185" y="3545657"/>
            <a:ext cx="884903" cy="914400"/>
          </a:xfrm>
          <a:prstGeom prst="rect">
            <a:avLst/>
          </a:prstGeom>
        </p:spPr>
      </p:pic>
      <p:pic>
        <p:nvPicPr>
          <p:cNvPr id="47" name="Picture 46">
            <a:extLst>
              <a:ext uri="{FF2B5EF4-FFF2-40B4-BE49-F238E27FC236}">
                <a16:creationId xmlns:a16="http://schemas.microsoft.com/office/drawing/2014/main" xmlns="" id="{6B05F59B-BF57-B149-B65E-7CDDD22F26C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03088" y="3545657"/>
            <a:ext cx="884903" cy="914400"/>
          </a:xfrm>
          <a:prstGeom prst="rect">
            <a:avLst/>
          </a:prstGeom>
        </p:spPr>
      </p:pic>
      <p:pic>
        <p:nvPicPr>
          <p:cNvPr id="48" name="Picture 47">
            <a:extLst>
              <a:ext uri="{FF2B5EF4-FFF2-40B4-BE49-F238E27FC236}">
                <a16:creationId xmlns:a16="http://schemas.microsoft.com/office/drawing/2014/main" xmlns="" id="{21C526B8-65AC-B348-9916-73EF532EA2A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87991" y="3545657"/>
            <a:ext cx="884903" cy="914400"/>
          </a:xfrm>
          <a:prstGeom prst="rect">
            <a:avLst/>
          </a:prstGeom>
        </p:spPr>
      </p:pic>
      <p:pic>
        <p:nvPicPr>
          <p:cNvPr id="49" name="Picture 48">
            <a:extLst>
              <a:ext uri="{FF2B5EF4-FFF2-40B4-BE49-F238E27FC236}">
                <a16:creationId xmlns:a16="http://schemas.microsoft.com/office/drawing/2014/main" xmlns="" id="{6D8559E5-392F-9440-83B2-85D1BC2316C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672894" y="3545657"/>
            <a:ext cx="884903" cy="914400"/>
          </a:xfrm>
          <a:prstGeom prst="rect">
            <a:avLst/>
          </a:prstGeom>
        </p:spPr>
      </p:pic>
      <p:pic>
        <p:nvPicPr>
          <p:cNvPr id="50" name="Picture 49">
            <a:extLst>
              <a:ext uri="{FF2B5EF4-FFF2-40B4-BE49-F238E27FC236}">
                <a16:creationId xmlns:a16="http://schemas.microsoft.com/office/drawing/2014/main" xmlns="" id="{584F8F21-88E8-2B41-89EE-4FD7E2847B4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57797" y="3545657"/>
            <a:ext cx="884903" cy="914400"/>
          </a:xfrm>
          <a:prstGeom prst="rect">
            <a:avLst/>
          </a:prstGeom>
        </p:spPr>
      </p:pic>
      <p:pic>
        <p:nvPicPr>
          <p:cNvPr id="52" name="Picture 51">
            <a:extLst>
              <a:ext uri="{FF2B5EF4-FFF2-40B4-BE49-F238E27FC236}">
                <a16:creationId xmlns:a16="http://schemas.microsoft.com/office/drawing/2014/main" xmlns="" id="{890B4EA8-3DCE-9246-8085-9249B92F91E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82846" y="4506750"/>
            <a:ext cx="884903" cy="914400"/>
          </a:xfrm>
          <a:prstGeom prst="rect">
            <a:avLst/>
          </a:prstGeom>
        </p:spPr>
      </p:pic>
      <p:pic>
        <p:nvPicPr>
          <p:cNvPr id="53" name="Picture 52">
            <a:extLst>
              <a:ext uri="{FF2B5EF4-FFF2-40B4-BE49-F238E27FC236}">
                <a16:creationId xmlns:a16="http://schemas.microsoft.com/office/drawing/2014/main" xmlns="" id="{5E28624B-0774-A845-9362-C5006742B55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67749" y="4506750"/>
            <a:ext cx="884903" cy="914400"/>
          </a:xfrm>
          <a:prstGeom prst="rect">
            <a:avLst/>
          </a:prstGeom>
        </p:spPr>
      </p:pic>
      <p:pic>
        <p:nvPicPr>
          <p:cNvPr id="54" name="Picture 53">
            <a:extLst>
              <a:ext uri="{FF2B5EF4-FFF2-40B4-BE49-F238E27FC236}">
                <a16:creationId xmlns:a16="http://schemas.microsoft.com/office/drawing/2014/main" xmlns="" id="{BCAD5D9C-3C42-5547-BC4D-71251CD2D09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52652" y="4506750"/>
            <a:ext cx="884903" cy="914400"/>
          </a:xfrm>
          <a:prstGeom prst="rect">
            <a:avLst/>
          </a:prstGeom>
        </p:spPr>
      </p:pic>
      <p:pic>
        <p:nvPicPr>
          <p:cNvPr id="55" name="Picture 54">
            <a:extLst>
              <a:ext uri="{FF2B5EF4-FFF2-40B4-BE49-F238E27FC236}">
                <a16:creationId xmlns:a16="http://schemas.microsoft.com/office/drawing/2014/main" xmlns="" id="{711803DC-D451-4047-B90B-CC18DB877D4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637555" y="4506750"/>
            <a:ext cx="884903" cy="914400"/>
          </a:xfrm>
          <a:prstGeom prst="rect">
            <a:avLst/>
          </a:prstGeom>
        </p:spPr>
      </p:pic>
      <p:pic>
        <p:nvPicPr>
          <p:cNvPr id="56" name="Picture 55">
            <a:extLst>
              <a:ext uri="{FF2B5EF4-FFF2-40B4-BE49-F238E27FC236}">
                <a16:creationId xmlns:a16="http://schemas.microsoft.com/office/drawing/2014/main" xmlns="" id="{27BAEA95-6355-C94A-ACAC-45A29C0D0E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22458" y="4506750"/>
            <a:ext cx="884903" cy="914400"/>
          </a:xfrm>
          <a:prstGeom prst="rect">
            <a:avLst/>
          </a:prstGeom>
        </p:spPr>
      </p:pic>
    </p:spTree>
    <p:extLst>
      <p:ext uri="{BB962C8B-B14F-4D97-AF65-F5344CB8AC3E}">
        <p14:creationId xmlns:p14="http://schemas.microsoft.com/office/powerpoint/2010/main" val="37177563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670164"/>
            <a:ext cx="10515600" cy="4351338"/>
          </a:xfrm>
        </p:spPr>
        <p:txBody>
          <a:bodyPr/>
          <a:lstStyle/>
          <a:p>
            <a:pPr marL="0" indent="0">
              <a:buNone/>
            </a:pPr>
            <a:r>
              <a:rPr lang="en-GB" dirty="0"/>
              <a:t>Talking Time:</a:t>
            </a:r>
          </a:p>
          <a:p>
            <a:pPr marL="0" indent="0">
              <a:buClr>
                <a:srgbClr val="23D160"/>
              </a:buClr>
              <a:buSzPct val="85000"/>
              <a:buNone/>
            </a:pPr>
            <a:r>
              <a:rPr lang="en-GB" sz="2200" dirty="0"/>
              <a:t>Looking at the array, complete the number sentences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6" name="Rounded Rectangle 25">
            <a:extLst>
              <a:ext uri="{FF2B5EF4-FFF2-40B4-BE49-F238E27FC236}">
                <a16:creationId xmlns:a16="http://schemas.microsoft.com/office/drawing/2014/main" xmlns="" id="{4F6673A9-7767-D148-8091-234C8D1A20A1}"/>
              </a:ext>
            </a:extLst>
          </p:cNvPr>
          <p:cNvSpPr/>
          <p:nvPr/>
        </p:nvSpPr>
        <p:spPr>
          <a:xfrm>
            <a:off x="8382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27" name="Rounded Rectangle 26">
            <a:extLst>
              <a:ext uri="{FF2B5EF4-FFF2-40B4-BE49-F238E27FC236}">
                <a16:creationId xmlns:a16="http://schemas.microsoft.com/office/drawing/2014/main" xmlns="" id="{AF1E8E81-F4D0-7E4C-BDDB-8FCD019A6BF2}"/>
              </a:ext>
            </a:extLst>
          </p:cNvPr>
          <p:cNvSpPr/>
          <p:nvPr/>
        </p:nvSpPr>
        <p:spPr>
          <a:xfrm>
            <a:off x="18415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28" name="Rounded Rectangle 27">
            <a:extLst>
              <a:ext uri="{FF2B5EF4-FFF2-40B4-BE49-F238E27FC236}">
                <a16:creationId xmlns:a16="http://schemas.microsoft.com/office/drawing/2014/main" xmlns="" id="{18C10CB2-01F7-8A46-BCB2-0A6C263DF8ED}"/>
              </a:ext>
            </a:extLst>
          </p:cNvPr>
          <p:cNvSpPr/>
          <p:nvPr/>
        </p:nvSpPr>
        <p:spPr>
          <a:xfrm>
            <a:off x="28448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5</a:t>
            </a:r>
          </a:p>
        </p:txBody>
      </p:sp>
      <p:sp>
        <p:nvSpPr>
          <p:cNvPr id="29" name="Rounded Rectangle 28">
            <a:extLst>
              <a:ext uri="{FF2B5EF4-FFF2-40B4-BE49-F238E27FC236}">
                <a16:creationId xmlns:a16="http://schemas.microsoft.com/office/drawing/2014/main" xmlns="" id="{286EEE3B-5476-784E-AC35-C3CFB8C4C4B6}"/>
              </a:ext>
            </a:extLst>
          </p:cNvPr>
          <p:cNvSpPr/>
          <p:nvPr/>
        </p:nvSpPr>
        <p:spPr>
          <a:xfrm>
            <a:off x="38481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0" name="Rounded Rectangle 29">
            <a:extLst>
              <a:ext uri="{FF2B5EF4-FFF2-40B4-BE49-F238E27FC236}">
                <a16:creationId xmlns:a16="http://schemas.microsoft.com/office/drawing/2014/main" xmlns="" id="{97771D20-3817-FF47-B0CA-86BDB7C7F540}"/>
              </a:ext>
            </a:extLst>
          </p:cNvPr>
          <p:cNvSpPr/>
          <p:nvPr/>
        </p:nvSpPr>
        <p:spPr>
          <a:xfrm>
            <a:off x="48514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10</a:t>
            </a:r>
          </a:p>
        </p:txBody>
      </p:sp>
      <p:sp>
        <p:nvSpPr>
          <p:cNvPr id="31" name="Rounded Rectangle 30">
            <a:extLst>
              <a:ext uri="{FF2B5EF4-FFF2-40B4-BE49-F238E27FC236}">
                <a16:creationId xmlns:a16="http://schemas.microsoft.com/office/drawing/2014/main" xmlns="" id="{162AD066-E8C8-FB45-93C9-15E1BE0D6A0C}"/>
              </a:ext>
            </a:extLst>
          </p:cNvPr>
          <p:cNvSpPr/>
          <p:nvPr/>
        </p:nvSpPr>
        <p:spPr>
          <a:xfrm>
            <a:off x="8382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10</a:t>
            </a:r>
          </a:p>
        </p:txBody>
      </p:sp>
      <p:sp>
        <p:nvSpPr>
          <p:cNvPr id="32" name="Rounded Rectangle 31">
            <a:extLst>
              <a:ext uri="{FF2B5EF4-FFF2-40B4-BE49-F238E27FC236}">
                <a16:creationId xmlns:a16="http://schemas.microsoft.com/office/drawing/2014/main" xmlns="" id="{F0DB2B26-7E2B-0342-BFBA-B5E3461F1DB9}"/>
              </a:ext>
            </a:extLst>
          </p:cNvPr>
          <p:cNvSpPr/>
          <p:nvPr/>
        </p:nvSpPr>
        <p:spPr>
          <a:xfrm>
            <a:off x="18415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3" name="Rounded Rectangle 32">
            <a:extLst>
              <a:ext uri="{FF2B5EF4-FFF2-40B4-BE49-F238E27FC236}">
                <a16:creationId xmlns:a16="http://schemas.microsoft.com/office/drawing/2014/main" xmlns="" id="{DE53F863-6904-6642-8EC0-E26DE000E197}"/>
              </a:ext>
            </a:extLst>
          </p:cNvPr>
          <p:cNvSpPr/>
          <p:nvPr/>
        </p:nvSpPr>
        <p:spPr>
          <a:xfrm>
            <a:off x="28448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5</a:t>
            </a:r>
          </a:p>
        </p:txBody>
      </p:sp>
      <p:sp>
        <p:nvSpPr>
          <p:cNvPr id="34" name="Rounded Rectangle 33">
            <a:extLst>
              <a:ext uri="{FF2B5EF4-FFF2-40B4-BE49-F238E27FC236}">
                <a16:creationId xmlns:a16="http://schemas.microsoft.com/office/drawing/2014/main" xmlns="" id="{6D189346-45BD-2D4A-95F6-47565E1B801A}"/>
              </a:ext>
            </a:extLst>
          </p:cNvPr>
          <p:cNvSpPr/>
          <p:nvPr/>
        </p:nvSpPr>
        <p:spPr>
          <a:xfrm>
            <a:off x="38481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5" name="Rounded Rectangle 34">
            <a:extLst>
              <a:ext uri="{FF2B5EF4-FFF2-40B4-BE49-F238E27FC236}">
                <a16:creationId xmlns:a16="http://schemas.microsoft.com/office/drawing/2014/main" xmlns="" id="{6E73EE5F-52C6-AE44-98C7-CDCD1D528AFA}"/>
              </a:ext>
            </a:extLst>
          </p:cNvPr>
          <p:cNvSpPr/>
          <p:nvPr/>
        </p:nvSpPr>
        <p:spPr>
          <a:xfrm>
            <a:off x="48514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2</a:t>
            </a:r>
          </a:p>
        </p:txBody>
      </p:sp>
      <p:sp>
        <p:nvSpPr>
          <p:cNvPr id="36" name="Rounded Rectangle 35">
            <a:extLst>
              <a:ext uri="{FF2B5EF4-FFF2-40B4-BE49-F238E27FC236}">
                <a16:creationId xmlns:a16="http://schemas.microsoft.com/office/drawing/2014/main" xmlns="" id="{B9FCD2AF-3C1F-3A42-B64C-BBC6A95A8F1C}"/>
              </a:ext>
            </a:extLst>
          </p:cNvPr>
          <p:cNvSpPr/>
          <p:nvPr/>
        </p:nvSpPr>
        <p:spPr>
          <a:xfrm>
            <a:off x="8382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5</a:t>
            </a:r>
          </a:p>
        </p:txBody>
      </p:sp>
      <p:sp>
        <p:nvSpPr>
          <p:cNvPr id="37" name="Rounded Rectangle 36">
            <a:extLst>
              <a:ext uri="{FF2B5EF4-FFF2-40B4-BE49-F238E27FC236}">
                <a16:creationId xmlns:a16="http://schemas.microsoft.com/office/drawing/2014/main" xmlns="" id="{2A3E63F5-0BEC-D443-ADE5-2782A553E76C}"/>
              </a:ext>
            </a:extLst>
          </p:cNvPr>
          <p:cNvSpPr/>
          <p:nvPr/>
        </p:nvSpPr>
        <p:spPr>
          <a:xfrm>
            <a:off x="18415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38" name="Rounded Rectangle 37">
            <a:extLst>
              <a:ext uri="{FF2B5EF4-FFF2-40B4-BE49-F238E27FC236}">
                <a16:creationId xmlns:a16="http://schemas.microsoft.com/office/drawing/2014/main" xmlns="" id="{F304EEB1-B26A-134A-AE7A-C3D3E4CD67A7}"/>
              </a:ext>
            </a:extLst>
          </p:cNvPr>
          <p:cNvSpPr/>
          <p:nvPr/>
        </p:nvSpPr>
        <p:spPr>
          <a:xfrm>
            <a:off x="28448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39" name="Rounded Rectangle 38">
            <a:extLst>
              <a:ext uri="{FF2B5EF4-FFF2-40B4-BE49-F238E27FC236}">
                <a16:creationId xmlns:a16="http://schemas.microsoft.com/office/drawing/2014/main" xmlns="" id="{2FE4D01C-0CD3-4647-827F-1FB44AAE7EC9}"/>
              </a:ext>
            </a:extLst>
          </p:cNvPr>
          <p:cNvSpPr/>
          <p:nvPr/>
        </p:nvSpPr>
        <p:spPr>
          <a:xfrm>
            <a:off x="38481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0" name="Rounded Rectangle 39">
            <a:extLst>
              <a:ext uri="{FF2B5EF4-FFF2-40B4-BE49-F238E27FC236}">
                <a16:creationId xmlns:a16="http://schemas.microsoft.com/office/drawing/2014/main" xmlns="" id="{7B8EE115-BE10-D94E-B6FB-02B867663F62}"/>
              </a:ext>
            </a:extLst>
          </p:cNvPr>
          <p:cNvSpPr/>
          <p:nvPr/>
        </p:nvSpPr>
        <p:spPr>
          <a:xfrm>
            <a:off x="48514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10</a:t>
            </a:r>
          </a:p>
        </p:txBody>
      </p:sp>
      <p:sp>
        <p:nvSpPr>
          <p:cNvPr id="41" name="Rounded Rectangle 40">
            <a:extLst>
              <a:ext uri="{FF2B5EF4-FFF2-40B4-BE49-F238E27FC236}">
                <a16:creationId xmlns:a16="http://schemas.microsoft.com/office/drawing/2014/main" xmlns="" id="{930E0F76-75EA-F944-B779-33AB4354731B}"/>
              </a:ext>
            </a:extLst>
          </p:cNvPr>
          <p:cNvSpPr/>
          <p:nvPr/>
        </p:nvSpPr>
        <p:spPr>
          <a:xfrm>
            <a:off x="8382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10</a:t>
            </a:r>
          </a:p>
        </p:txBody>
      </p:sp>
      <p:sp>
        <p:nvSpPr>
          <p:cNvPr id="42" name="Rounded Rectangle 41">
            <a:extLst>
              <a:ext uri="{FF2B5EF4-FFF2-40B4-BE49-F238E27FC236}">
                <a16:creationId xmlns:a16="http://schemas.microsoft.com/office/drawing/2014/main" xmlns="" id="{49977B96-D60B-9348-B4F4-7DD2AE6E7BBD}"/>
              </a:ext>
            </a:extLst>
          </p:cNvPr>
          <p:cNvSpPr/>
          <p:nvPr/>
        </p:nvSpPr>
        <p:spPr>
          <a:xfrm>
            <a:off x="18415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3" name="Rounded Rectangle 42">
            <a:extLst>
              <a:ext uri="{FF2B5EF4-FFF2-40B4-BE49-F238E27FC236}">
                <a16:creationId xmlns:a16="http://schemas.microsoft.com/office/drawing/2014/main" xmlns="" id="{8514A89C-1550-4548-A309-2005A69F7A30}"/>
              </a:ext>
            </a:extLst>
          </p:cNvPr>
          <p:cNvSpPr/>
          <p:nvPr/>
        </p:nvSpPr>
        <p:spPr>
          <a:xfrm>
            <a:off x="28448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44" name="Rounded Rectangle 43">
            <a:extLst>
              <a:ext uri="{FF2B5EF4-FFF2-40B4-BE49-F238E27FC236}">
                <a16:creationId xmlns:a16="http://schemas.microsoft.com/office/drawing/2014/main" xmlns="" id="{B8A191D5-2962-9245-A550-910328D3E072}"/>
              </a:ext>
            </a:extLst>
          </p:cNvPr>
          <p:cNvSpPr/>
          <p:nvPr/>
        </p:nvSpPr>
        <p:spPr>
          <a:xfrm>
            <a:off x="38481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5" name="Rounded Rectangle 44">
            <a:extLst>
              <a:ext uri="{FF2B5EF4-FFF2-40B4-BE49-F238E27FC236}">
                <a16:creationId xmlns:a16="http://schemas.microsoft.com/office/drawing/2014/main" xmlns="" id="{E9D1157D-8C41-7149-BC46-2D688F6CBC7F}"/>
              </a:ext>
            </a:extLst>
          </p:cNvPr>
          <p:cNvSpPr/>
          <p:nvPr/>
        </p:nvSpPr>
        <p:spPr>
          <a:xfrm>
            <a:off x="48514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5</a:t>
            </a:r>
          </a:p>
        </p:txBody>
      </p:sp>
      <p:pic>
        <p:nvPicPr>
          <p:cNvPr id="46" name="Picture 45">
            <a:extLst>
              <a:ext uri="{FF2B5EF4-FFF2-40B4-BE49-F238E27FC236}">
                <a16:creationId xmlns:a16="http://schemas.microsoft.com/office/drawing/2014/main" xmlns="" id="{D11A9364-51D6-544C-94FD-30D4665EF9D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18185" y="3545657"/>
            <a:ext cx="884903" cy="914400"/>
          </a:xfrm>
          <a:prstGeom prst="rect">
            <a:avLst/>
          </a:prstGeom>
        </p:spPr>
      </p:pic>
      <p:pic>
        <p:nvPicPr>
          <p:cNvPr id="47" name="Picture 46">
            <a:extLst>
              <a:ext uri="{FF2B5EF4-FFF2-40B4-BE49-F238E27FC236}">
                <a16:creationId xmlns:a16="http://schemas.microsoft.com/office/drawing/2014/main" xmlns="" id="{6B05F59B-BF57-B149-B65E-7CDDD22F26C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03088" y="3545657"/>
            <a:ext cx="884903" cy="914400"/>
          </a:xfrm>
          <a:prstGeom prst="rect">
            <a:avLst/>
          </a:prstGeom>
        </p:spPr>
      </p:pic>
      <p:pic>
        <p:nvPicPr>
          <p:cNvPr id="48" name="Picture 47">
            <a:extLst>
              <a:ext uri="{FF2B5EF4-FFF2-40B4-BE49-F238E27FC236}">
                <a16:creationId xmlns:a16="http://schemas.microsoft.com/office/drawing/2014/main" xmlns="" id="{21C526B8-65AC-B348-9916-73EF532EA2A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87991" y="3545657"/>
            <a:ext cx="884903" cy="914400"/>
          </a:xfrm>
          <a:prstGeom prst="rect">
            <a:avLst/>
          </a:prstGeom>
        </p:spPr>
      </p:pic>
      <p:pic>
        <p:nvPicPr>
          <p:cNvPr id="49" name="Picture 48">
            <a:extLst>
              <a:ext uri="{FF2B5EF4-FFF2-40B4-BE49-F238E27FC236}">
                <a16:creationId xmlns:a16="http://schemas.microsoft.com/office/drawing/2014/main" xmlns="" id="{6D8559E5-392F-9440-83B2-85D1BC2316C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672894" y="3545657"/>
            <a:ext cx="884903" cy="914400"/>
          </a:xfrm>
          <a:prstGeom prst="rect">
            <a:avLst/>
          </a:prstGeom>
        </p:spPr>
      </p:pic>
      <p:pic>
        <p:nvPicPr>
          <p:cNvPr id="50" name="Picture 49">
            <a:extLst>
              <a:ext uri="{FF2B5EF4-FFF2-40B4-BE49-F238E27FC236}">
                <a16:creationId xmlns:a16="http://schemas.microsoft.com/office/drawing/2014/main" xmlns="" id="{584F8F21-88E8-2B41-89EE-4FD7E2847B4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57797" y="3545657"/>
            <a:ext cx="884903" cy="914400"/>
          </a:xfrm>
          <a:prstGeom prst="rect">
            <a:avLst/>
          </a:prstGeom>
        </p:spPr>
      </p:pic>
      <p:pic>
        <p:nvPicPr>
          <p:cNvPr id="52" name="Picture 51">
            <a:extLst>
              <a:ext uri="{FF2B5EF4-FFF2-40B4-BE49-F238E27FC236}">
                <a16:creationId xmlns:a16="http://schemas.microsoft.com/office/drawing/2014/main" xmlns="" id="{890B4EA8-3DCE-9246-8085-9249B92F91E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82846" y="4506750"/>
            <a:ext cx="884903" cy="914400"/>
          </a:xfrm>
          <a:prstGeom prst="rect">
            <a:avLst/>
          </a:prstGeom>
        </p:spPr>
      </p:pic>
      <p:pic>
        <p:nvPicPr>
          <p:cNvPr id="53" name="Picture 52">
            <a:extLst>
              <a:ext uri="{FF2B5EF4-FFF2-40B4-BE49-F238E27FC236}">
                <a16:creationId xmlns:a16="http://schemas.microsoft.com/office/drawing/2014/main" xmlns="" id="{5E28624B-0774-A845-9362-C5006742B55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67749" y="4506750"/>
            <a:ext cx="884903" cy="914400"/>
          </a:xfrm>
          <a:prstGeom prst="rect">
            <a:avLst/>
          </a:prstGeom>
        </p:spPr>
      </p:pic>
      <p:pic>
        <p:nvPicPr>
          <p:cNvPr id="54" name="Picture 53">
            <a:extLst>
              <a:ext uri="{FF2B5EF4-FFF2-40B4-BE49-F238E27FC236}">
                <a16:creationId xmlns:a16="http://schemas.microsoft.com/office/drawing/2014/main" xmlns="" id="{BCAD5D9C-3C42-5547-BC4D-71251CD2D09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52652" y="4506750"/>
            <a:ext cx="884903" cy="914400"/>
          </a:xfrm>
          <a:prstGeom prst="rect">
            <a:avLst/>
          </a:prstGeom>
        </p:spPr>
      </p:pic>
      <p:pic>
        <p:nvPicPr>
          <p:cNvPr id="55" name="Picture 54">
            <a:extLst>
              <a:ext uri="{FF2B5EF4-FFF2-40B4-BE49-F238E27FC236}">
                <a16:creationId xmlns:a16="http://schemas.microsoft.com/office/drawing/2014/main" xmlns="" id="{711803DC-D451-4047-B90B-CC18DB877D4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637555" y="4506750"/>
            <a:ext cx="884903" cy="914400"/>
          </a:xfrm>
          <a:prstGeom prst="rect">
            <a:avLst/>
          </a:prstGeom>
        </p:spPr>
      </p:pic>
      <p:pic>
        <p:nvPicPr>
          <p:cNvPr id="56" name="Picture 55">
            <a:extLst>
              <a:ext uri="{FF2B5EF4-FFF2-40B4-BE49-F238E27FC236}">
                <a16:creationId xmlns:a16="http://schemas.microsoft.com/office/drawing/2014/main" xmlns="" id="{27BAEA95-6355-C94A-ACAC-45A29C0D0E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22458" y="4506750"/>
            <a:ext cx="884903" cy="914400"/>
          </a:xfrm>
          <a:prstGeom prst="rect">
            <a:avLst/>
          </a:prstGeom>
        </p:spPr>
      </p:pic>
    </p:spTree>
    <p:extLst>
      <p:ext uri="{BB962C8B-B14F-4D97-AF65-F5344CB8AC3E}">
        <p14:creationId xmlns:p14="http://schemas.microsoft.com/office/powerpoint/2010/main" val="13330864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670164"/>
            <a:ext cx="10515600" cy="4351338"/>
          </a:xfrm>
        </p:spPr>
        <p:txBody>
          <a:bodyPr/>
          <a:lstStyle/>
          <a:p>
            <a:pPr marL="0" indent="0">
              <a:buNone/>
            </a:pPr>
            <a:r>
              <a:rPr lang="en-GB" dirty="0"/>
              <a:t>Talking Time:</a:t>
            </a:r>
          </a:p>
          <a:p>
            <a:pPr marL="0" indent="0">
              <a:buClr>
                <a:srgbClr val="23D160"/>
              </a:buClr>
              <a:buSzPct val="85000"/>
              <a:buNone/>
            </a:pPr>
            <a:r>
              <a:rPr lang="en-GB" sz="2200" dirty="0"/>
              <a:t>Looking at the array, complete the number sentences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6" name="Rounded Rectangle 25">
            <a:extLst>
              <a:ext uri="{FF2B5EF4-FFF2-40B4-BE49-F238E27FC236}">
                <a16:creationId xmlns:a16="http://schemas.microsoft.com/office/drawing/2014/main" xmlns="" id="{4F6673A9-7767-D148-8091-234C8D1A20A1}"/>
              </a:ext>
            </a:extLst>
          </p:cNvPr>
          <p:cNvSpPr/>
          <p:nvPr/>
        </p:nvSpPr>
        <p:spPr>
          <a:xfrm>
            <a:off x="8382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27" name="Rounded Rectangle 26">
            <a:extLst>
              <a:ext uri="{FF2B5EF4-FFF2-40B4-BE49-F238E27FC236}">
                <a16:creationId xmlns:a16="http://schemas.microsoft.com/office/drawing/2014/main" xmlns="" id="{AF1E8E81-F4D0-7E4C-BDDB-8FCD019A6BF2}"/>
              </a:ext>
            </a:extLst>
          </p:cNvPr>
          <p:cNvSpPr/>
          <p:nvPr/>
        </p:nvSpPr>
        <p:spPr>
          <a:xfrm>
            <a:off x="18415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28" name="Rounded Rectangle 27">
            <a:extLst>
              <a:ext uri="{FF2B5EF4-FFF2-40B4-BE49-F238E27FC236}">
                <a16:creationId xmlns:a16="http://schemas.microsoft.com/office/drawing/2014/main" xmlns="" id="{18C10CB2-01F7-8A46-BCB2-0A6C263DF8ED}"/>
              </a:ext>
            </a:extLst>
          </p:cNvPr>
          <p:cNvSpPr/>
          <p:nvPr/>
        </p:nvSpPr>
        <p:spPr>
          <a:xfrm>
            <a:off x="28448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5</a:t>
            </a:r>
          </a:p>
        </p:txBody>
      </p:sp>
      <p:sp>
        <p:nvSpPr>
          <p:cNvPr id="29" name="Rounded Rectangle 28">
            <a:extLst>
              <a:ext uri="{FF2B5EF4-FFF2-40B4-BE49-F238E27FC236}">
                <a16:creationId xmlns:a16="http://schemas.microsoft.com/office/drawing/2014/main" xmlns="" id="{286EEE3B-5476-784E-AC35-C3CFB8C4C4B6}"/>
              </a:ext>
            </a:extLst>
          </p:cNvPr>
          <p:cNvSpPr/>
          <p:nvPr/>
        </p:nvSpPr>
        <p:spPr>
          <a:xfrm>
            <a:off x="38481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0" name="Rounded Rectangle 29">
            <a:extLst>
              <a:ext uri="{FF2B5EF4-FFF2-40B4-BE49-F238E27FC236}">
                <a16:creationId xmlns:a16="http://schemas.microsoft.com/office/drawing/2014/main" xmlns="" id="{97771D20-3817-FF47-B0CA-86BDB7C7F540}"/>
              </a:ext>
            </a:extLst>
          </p:cNvPr>
          <p:cNvSpPr/>
          <p:nvPr/>
        </p:nvSpPr>
        <p:spPr>
          <a:xfrm>
            <a:off x="48514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10</a:t>
            </a:r>
          </a:p>
        </p:txBody>
      </p:sp>
      <p:sp>
        <p:nvSpPr>
          <p:cNvPr id="31" name="Rounded Rectangle 30">
            <a:extLst>
              <a:ext uri="{FF2B5EF4-FFF2-40B4-BE49-F238E27FC236}">
                <a16:creationId xmlns:a16="http://schemas.microsoft.com/office/drawing/2014/main" xmlns="" id="{162AD066-E8C8-FB45-93C9-15E1BE0D6A0C}"/>
              </a:ext>
            </a:extLst>
          </p:cNvPr>
          <p:cNvSpPr/>
          <p:nvPr/>
        </p:nvSpPr>
        <p:spPr>
          <a:xfrm>
            <a:off x="8382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10</a:t>
            </a:r>
          </a:p>
        </p:txBody>
      </p:sp>
      <p:sp>
        <p:nvSpPr>
          <p:cNvPr id="32" name="Rounded Rectangle 31">
            <a:extLst>
              <a:ext uri="{FF2B5EF4-FFF2-40B4-BE49-F238E27FC236}">
                <a16:creationId xmlns:a16="http://schemas.microsoft.com/office/drawing/2014/main" xmlns="" id="{F0DB2B26-7E2B-0342-BFBA-B5E3461F1DB9}"/>
              </a:ext>
            </a:extLst>
          </p:cNvPr>
          <p:cNvSpPr/>
          <p:nvPr/>
        </p:nvSpPr>
        <p:spPr>
          <a:xfrm>
            <a:off x="18415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3" name="Rounded Rectangle 32">
            <a:extLst>
              <a:ext uri="{FF2B5EF4-FFF2-40B4-BE49-F238E27FC236}">
                <a16:creationId xmlns:a16="http://schemas.microsoft.com/office/drawing/2014/main" xmlns="" id="{DE53F863-6904-6642-8EC0-E26DE000E197}"/>
              </a:ext>
            </a:extLst>
          </p:cNvPr>
          <p:cNvSpPr/>
          <p:nvPr/>
        </p:nvSpPr>
        <p:spPr>
          <a:xfrm>
            <a:off x="28448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5</a:t>
            </a:r>
          </a:p>
        </p:txBody>
      </p:sp>
      <p:sp>
        <p:nvSpPr>
          <p:cNvPr id="34" name="Rounded Rectangle 33">
            <a:extLst>
              <a:ext uri="{FF2B5EF4-FFF2-40B4-BE49-F238E27FC236}">
                <a16:creationId xmlns:a16="http://schemas.microsoft.com/office/drawing/2014/main" xmlns="" id="{6D189346-45BD-2D4A-95F6-47565E1B801A}"/>
              </a:ext>
            </a:extLst>
          </p:cNvPr>
          <p:cNvSpPr/>
          <p:nvPr/>
        </p:nvSpPr>
        <p:spPr>
          <a:xfrm>
            <a:off x="38481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5" name="Rounded Rectangle 34">
            <a:extLst>
              <a:ext uri="{FF2B5EF4-FFF2-40B4-BE49-F238E27FC236}">
                <a16:creationId xmlns:a16="http://schemas.microsoft.com/office/drawing/2014/main" xmlns="" id="{6E73EE5F-52C6-AE44-98C7-CDCD1D528AFA}"/>
              </a:ext>
            </a:extLst>
          </p:cNvPr>
          <p:cNvSpPr/>
          <p:nvPr/>
        </p:nvSpPr>
        <p:spPr>
          <a:xfrm>
            <a:off x="48514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2</a:t>
            </a:r>
          </a:p>
        </p:txBody>
      </p:sp>
      <p:sp>
        <p:nvSpPr>
          <p:cNvPr id="36" name="Rounded Rectangle 35">
            <a:extLst>
              <a:ext uri="{FF2B5EF4-FFF2-40B4-BE49-F238E27FC236}">
                <a16:creationId xmlns:a16="http://schemas.microsoft.com/office/drawing/2014/main" xmlns="" id="{B9FCD2AF-3C1F-3A42-B64C-BBC6A95A8F1C}"/>
              </a:ext>
            </a:extLst>
          </p:cNvPr>
          <p:cNvSpPr/>
          <p:nvPr/>
        </p:nvSpPr>
        <p:spPr>
          <a:xfrm>
            <a:off x="8382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5</a:t>
            </a:r>
          </a:p>
        </p:txBody>
      </p:sp>
      <p:sp>
        <p:nvSpPr>
          <p:cNvPr id="37" name="Rounded Rectangle 36">
            <a:extLst>
              <a:ext uri="{FF2B5EF4-FFF2-40B4-BE49-F238E27FC236}">
                <a16:creationId xmlns:a16="http://schemas.microsoft.com/office/drawing/2014/main" xmlns="" id="{2A3E63F5-0BEC-D443-ADE5-2782A553E76C}"/>
              </a:ext>
            </a:extLst>
          </p:cNvPr>
          <p:cNvSpPr/>
          <p:nvPr/>
        </p:nvSpPr>
        <p:spPr>
          <a:xfrm>
            <a:off x="18415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38" name="Rounded Rectangle 37">
            <a:extLst>
              <a:ext uri="{FF2B5EF4-FFF2-40B4-BE49-F238E27FC236}">
                <a16:creationId xmlns:a16="http://schemas.microsoft.com/office/drawing/2014/main" xmlns="" id="{F304EEB1-B26A-134A-AE7A-C3D3E4CD67A7}"/>
              </a:ext>
            </a:extLst>
          </p:cNvPr>
          <p:cNvSpPr/>
          <p:nvPr/>
        </p:nvSpPr>
        <p:spPr>
          <a:xfrm>
            <a:off x="28448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39" name="Rounded Rectangle 38">
            <a:extLst>
              <a:ext uri="{FF2B5EF4-FFF2-40B4-BE49-F238E27FC236}">
                <a16:creationId xmlns:a16="http://schemas.microsoft.com/office/drawing/2014/main" xmlns="" id="{2FE4D01C-0CD3-4647-827F-1FB44AAE7EC9}"/>
              </a:ext>
            </a:extLst>
          </p:cNvPr>
          <p:cNvSpPr/>
          <p:nvPr/>
        </p:nvSpPr>
        <p:spPr>
          <a:xfrm>
            <a:off x="38481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0" name="Rounded Rectangle 39">
            <a:extLst>
              <a:ext uri="{FF2B5EF4-FFF2-40B4-BE49-F238E27FC236}">
                <a16:creationId xmlns:a16="http://schemas.microsoft.com/office/drawing/2014/main" xmlns="" id="{7B8EE115-BE10-D94E-B6FB-02B867663F62}"/>
              </a:ext>
            </a:extLst>
          </p:cNvPr>
          <p:cNvSpPr/>
          <p:nvPr/>
        </p:nvSpPr>
        <p:spPr>
          <a:xfrm>
            <a:off x="48514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10</a:t>
            </a:r>
          </a:p>
        </p:txBody>
      </p:sp>
      <p:sp>
        <p:nvSpPr>
          <p:cNvPr id="41" name="Rounded Rectangle 40">
            <a:extLst>
              <a:ext uri="{FF2B5EF4-FFF2-40B4-BE49-F238E27FC236}">
                <a16:creationId xmlns:a16="http://schemas.microsoft.com/office/drawing/2014/main" xmlns="" id="{930E0F76-75EA-F944-B779-33AB4354731B}"/>
              </a:ext>
            </a:extLst>
          </p:cNvPr>
          <p:cNvSpPr/>
          <p:nvPr/>
        </p:nvSpPr>
        <p:spPr>
          <a:xfrm>
            <a:off x="8382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10</a:t>
            </a:r>
          </a:p>
        </p:txBody>
      </p:sp>
      <p:sp>
        <p:nvSpPr>
          <p:cNvPr id="42" name="Rounded Rectangle 41">
            <a:extLst>
              <a:ext uri="{FF2B5EF4-FFF2-40B4-BE49-F238E27FC236}">
                <a16:creationId xmlns:a16="http://schemas.microsoft.com/office/drawing/2014/main" xmlns="" id="{49977B96-D60B-9348-B4F4-7DD2AE6E7BBD}"/>
              </a:ext>
            </a:extLst>
          </p:cNvPr>
          <p:cNvSpPr/>
          <p:nvPr/>
        </p:nvSpPr>
        <p:spPr>
          <a:xfrm>
            <a:off x="18415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3" name="Rounded Rectangle 42">
            <a:extLst>
              <a:ext uri="{FF2B5EF4-FFF2-40B4-BE49-F238E27FC236}">
                <a16:creationId xmlns:a16="http://schemas.microsoft.com/office/drawing/2014/main" xmlns="" id="{8514A89C-1550-4548-A309-2005A69F7A30}"/>
              </a:ext>
            </a:extLst>
          </p:cNvPr>
          <p:cNvSpPr/>
          <p:nvPr/>
        </p:nvSpPr>
        <p:spPr>
          <a:xfrm>
            <a:off x="28448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44" name="Rounded Rectangle 43">
            <a:extLst>
              <a:ext uri="{FF2B5EF4-FFF2-40B4-BE49-F238E27FC236}">
                <a16:creationId xmlns:a16="http://schemas.microsoft.com/office/drawing/2014/main" xmlns="" id="{B8A191D5-2962-9245-A550-910328D3E072}"/>
              </a:ext>
            </a:extLst>
          </p:cNvPr>
          <p:cNvSpPr/>
          <p:nvPr/>
        </p:nvSpPr>
        <p:spPr>
          <a:xfrm>
            <a:off x="38481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5" name="Rounded Rectangle 44">
            <a:extLst>
              <a:ext uri="{FF2B5EF4-FFF2-40B4-BE49-F238E27FC236}">
                <a16:creationId xmlns:a16="http://schemas.microsoft.com/office/drawing/2014/main" xmlns="" id="{E9D1157D-8C41-7149-BC46-2D688F6CBC7F}"/>
              </a:ext>
            </a:extLst>
          </p:cNvPr>
          <p:cNvSpPr/>
          <p:nvPr/>
        </p:nvSpPr>
        <p:spPr>
          <a:xfrm>
            <a:off x="48514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5</a:t>
            </a:r>
          </a:p>
        </p:txBody>
      </p:sp>
      <p:pic>
        <p:nvPicPr>
          <p:cNvPr id="46" name="Picture 45">
            <a:extLst>
              <a:ext uri="{FF2B5EF4-FFF2-40B4-BE49-F238E27FC236}">
                <a16:creationId xmlns:a16="http://schemas.microsoft.com/office/drawing/2014/main" xmlns="" id="{D11A9364-51D6-544C-94FD-30D4665EF9D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18185" y="3545657"/>
            <a:ext cx="884903" cy="914400"/>
          </a:xfrm>
          <a:prstGeom prst="rect">
            <a:avLst/>
          </a:prstGeom>
        </p:spPr>
      </p:pic>
      <p:pic>
        <p:nvPicPr>
          <p:cNvPr id="47" name="Picture 46">
            <a:extLst>
              <a:ext uri="{FF2B5EF4-FFF2-40B4-BE49-F238E27FC236}">
                <a16:creationId xmlns:a16="http://schemas.microsoft.com/office/drawing/2014/main" xmlns="" id="{6B05F59B-BF57-B149-B65E-7CDDD22F26C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03088" y="3545657"/>
            <a:ext cx="884903" cy="914400"/>
          </a:xfrm>
          <a:prstGeom prst="rect">
            <a:avLst/>
          </a:prstGeom>
        </p:spPr>
      </p:pic>
      <p:pic>
        <p:nvPicPr>
          <p:cNvPr id="48" name="Picture 47">
            <a:extLst>
              <a:ext uri="{FF2B5EF4-FFF2-40B4-BE49-F238E27FC236}">
                <a16:creationId xmlns:a16="http://schemas.microsoft.com/office/drawing/2014/main" xmlns="" id="{21C526B8-65AC-B348-9916-73EF532EA2A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87991" y="3545657"/>
            <a:ext cx="884903" cy="914400"/>
          </a:xfrm>
          <a:prstGeom prst="rect">
            <a:avLst/>
          </a:prstGeom>
        </p:spPr>
      </p:pic>
      <p:pic>
        <p:nvPicPr>
          <p:cNvPr id="49" name="Picture 48">
            <a:extLst>
              <a:ext uri="{FF2B5EF4-FFF2-40B4-BE49-F238E27FC236}">
                <a16:creationId xmlns:a16="http://schemas.microsoft.com/office/drawing/2014/main" xmlns="" id="{6D8559E5-392F-9440-83B2-85D1BC2316C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672894" y="3545657"/>
            <a:ext cx="884903" cy="914400"/>
          </a:xfrm>
          <a:prstGeom prst="rect">
            <a:avLst/>
          </a:prstGeom>
        </p:spPr>
      </p:pic>
      <p:pic>
        <p:nvPicPr>
          <p:cNvPr id="50" name="Picture 49">
            <a:extLst>
              <a:ext uri="{FF2B5EF4-FFF2-40B4-BE49-F238E27FC236}">
                <a16:creationId xmlns:a16="http://schemas.microsoft.com/office/drawing/2014/main" xmlns="" id="{584F8F21-88E8-2B41-89EE-4FD7E2847B4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57797" y="3545657"/>
            <a:ext cx="884903" cy="914400"/>
          </a:xfrm>
          <a:prstGeom prst="rect">
            <a:avLst/>
          </a:prstGeom>
        </p:spPr>
      </p:pic>
      <p:pic>
        <p:nvPicPr>
          <p:cNvPr id="52" name="Picture 51">
            <a:extLst>
              <a:ext uri="{FF2B5EF4-FFF2-40B4-BE49-F238E27FC236}">
                <a16:creationId xmlns:a16="http://schemas.microsoft.com/office/drawing/2014/main" xmlns="" id="{890B4EA8-3DCE-9246-8085-9249B92F91E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82846" y="4506750"/>
            <a:ext cx="884903" cy="914400"/>
          </a:xfrm>
          <a:prstGeom prst="rect">
            <a:avLst/>
          </a:prstGeom>
        </p:spPr>
      </p:pic>
      <p:pic>
        <p:nvPicPr>
          <p:cNvPr id="53" name="Picture 52">
            <a:extLst>
              <a:ext uri="{FF2B5EF4-FFF2-40B4-BE49-F238E27FC236}">
                <a16:creationId xmlns:a16="http://schemas.microsoft.com/office/drawing/2014/main" xmlns="" id="{5E28624B-0774-A845-9362-C5006742B55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67749" y="4506750"/>
            <a:ext cx="884903" cy="914400"/>
          </a:xfrm>
          <a:prstGeom prst="rect">
            <a:avLst/>
          </a:prstGeom>
        </p:spPr>
      </p:pic>
      <p:pic>
        <p:nvPicPr>
          <p:cNvPr id="54" name="Picture 53">
            <a:extLst>
              <a:ext uri="{FF2B5EF4-FFF2-40B4-BE49-F238E27FC236}">
                <a16:creationId xmlns:a16="http://schemas.microsoft.com/office/drawing/2014/main" xmlns="" id="{BCAD5D9C-3C42-5547-BC4D-71251CD2D09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52652" y="4506750"/>
            <a:ext cx="884903" cy="914400"/>
          </a:xfrm>
          <a:prstGeom prst="rect">
            <a:avLst/>
          </a:prstGeom>
        </p:spPr>
      </p:pic>
      <p:pic>
        <p:nvPicPr>
          <p:cNvPr id="55" name="Picture 54">
            <a:extLst>
              <a:ext uri="{FF2B5EF4-FFF2-40B4-BE49-F238E27FC236}">
                <a16:creationId xmlns:a16="http://schemas.microsoft.com/office/drawing/2014/main" xmlns="" id="{711803DC-D451-4047-B90B-CC18DB877D4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637555" y="4506750"/>
            <a:ext cx="884903" cy="914400"/>
          </a:xfrm>
          <a:prstGeom prst="rect">
            <a:avLst/>
          </a:prstGeom>
        </p:spPr>
      </p:pic>
      <p:pic>
        <p:nvPicPr>
          <p:cNvPr id="56" name="Picture 55">
            <a:extLst>
              <a:ext uri="{FF2B5EF4-FFF2-40B4-BE49-F238E27FC236}">
                <a16:creationId xmlns:a16="http://schemas.microsoft.com/office/drawing/2014/main" xmlns="" id="{27BAEA95-6355-C94A-ACAC-45A29C0D0E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22458" y="4506750"/>
            <a:ext cx="884903" cy="914400"/>
          </a:xfrm>
          <a:prstGeom prst="rect">
            <a:avLst/>
          </a:prstGeom>
        </p:spPr>
      </p:pic>
    </p:spTree>
    <p:extLst>
      <p:ext uri="{BB962C8B-B14F-4D97-AF65-F5344CB8AC3E}">
        <p14:creationId xmlns:p14="http://schemas.microsoft.com/office/powerpoint/2010/main" val="26226869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670164"/>
            <a:ext cx="10515600" cy="4351338"/>
          </a:xfrm>
        </p:spPr>
        <p:txBody>
          <a:bodyPr/>
          <a:lstStyle/>
          <a:p>
            <a:pPr marL="0" indent="0">
              <a:buNone/>
            </a:pPr>
            <a:r>
              <a:rPr lang="en-GB" dirty="0"/>
              <a:t>Talking Time:</a:t>
            </a:r>
          </a:p>
          <a:p>
            <a:pPr marL="0" indent="0">
              <a:buClr>
                <a:srgbClr val="23D160"/>
              </a:buClr>
              <a:buSzPct val="85000"/>
              <a:buNone/>
            </a:pPr>
            <a:r>
              <a:rPr lang="en-GB" sz="2200" dirty="0"/>
              <a:t>Looking at the array, complete the number sentences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6" name="Rounded Rectangle 25">
            <a:extLst>
              <a:ext uri="{FF2B5EF4-FFF2-40B4-BE49-F238E27FC236}">
                <a16:creationId xmlns:a16="http://schemas.microsoft.com/office/drawing/2014/main" xmlns="" id="{4F6673A9-7767-D148-8091-234C8D1A20A1}"/>
              </a:ext>
            </a:extLst>
          </p:cNvPr>
          <p:cNvSpPr/>
          <p:nvPr/>
        </p:nvSpPr>
        <p:spPr>
          <a:xfrm>
            <a:off x="8382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27" name="Rounded Rectangle 26">
            <a:extLst>
              <a:ext uri="{FF2B5EF4-FFF2-40B4-BE49-F238E27FC236}">
                <a16:creationId xmlns:a16="http://schemas.microsoft.com/office/drawing/2014/main" xmlns="" id="{AF1E8E81-F4D0-7E4C-BDDB-8FCD019A6BF2}"/>
              </a:ext>
            </a:extLst>
          </p:cNvPr>
          <p:cNvSpPr/>
          <p:nvPr/>
        </p:nvSpPr>
        <p:spPr>
          <a:xfrm>
            <a:off x="18415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28" name="Rounded Rectangle 27">
            <a:extLst>
              <a:ext uri="{FF2B5EF4-FFF2-40B4-BE49-F238E27FC236}">
                <a16:creationId xmlns:a16="http://schemas.microsoft.com/office/drawing/2014/main" xmlns="" id="{18C10CB2-01F7-8A46-BCB2-0A6C263DF8ED}"/>
              </a:ext>
            </a:extLst>
          </p:cNvPr>
          <p:cNvSpPr/>
          <p:nvPr/>
        </p:nvSpPr>
        <p:spPr>
          <a:xfrm>
            <a:off x="28448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5</a:t>
            </a:r>
          </a:p>
        </p:txBody>
      </p:sp>
      <p:sp>
        <p:nvSpPr>
          <p:cNvPr id="29" name="Rounded Rectangle 28">
            <a:extLst>
              <a:ext uri="{FF2B5EF4-FFF2-40B4-BE49-F238E27FC236}">
                <a16:creationId xmlns:a16="http://schemas.microsoft.com/office/drawing/2014/main" xmlns="" id="{286EEE3B-5476-784E-AC35-C3CFB8C4C4B6}"/>
              </a:ext>
            </a:extLst>
          </p:cNvPr>
          <p:cNvSpPr/>
          <p:nvPr/>
        </p:nvSpPr>
        <p:spPr>
          <a:xfrm>
            <a:off x="38481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0" name="Rounded Rectangle 29">
            <a:extLst>
              <a:ext uri="{FF2B5EF4-FFF2-40B4-BE49-F238E27FC236}">
                <a16:creationId xmlns:a16="http://schemas.microsoft.com/office/drawing/2014/main" xmlns="" id="{97771D20-3817-FF47-B0CA-86BDB7C7F540}"/>
              </a:ext>
            </a:extLst>
          </p:cNvPr>
          <p:cNvSpPr/>
          <p:nvPr/>
        </p:nvSpPr>
        <p:spPr>
          <a:xfrm>
            <a:off x="48514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10</a:t>
            </a:r>
          </a:p>
        </p:txBody>
      </p:sp>
      <p:sp>
        <p:nvSpPr>
          <p:cNvPr id="31" name="Rounded Rectangle 30">
            <a:extLst>
              <a:ext uri="{FF2B5EF4-FFF2-40B4-BE49-F238E27FC236}">
                <a16:creationId xmlns:a16="http://schemas.microsoft.com/office/drawing/2014/main" xmlns="" id="{162AD066-E8C8-FB45-93C9-15E1BE0D6A0C}"/>
              </a:ext>
            </a:extLst>
          </p:cNvPr>
          <p:cNvSpPr/>
          <p:nvPr/>
        </p:nvSpPr>
        <p:spPr>
          <a:xfrm>
            <a:off x="8382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10</a:t>
            </a:r>
          </a:p>
        </p:txBody>
      </p:sp>
      <p:sp>
        <p:nvSpPr>
          <p:cNvPr id="32" name="Rounded Rectangle 31">
            <a:extLst>
              <a:ext uri="{FF2B5EF4-FFF2-40B4-BE49-F238E27FC236}">
                <a16:creationId xmlns:a16="http://schemas.microsoft.com/office/drawing/2014/main" xmlns="" id="{F0DB2B26-7E2B-0342-BFBA-B5E3461F1DB9}"/>
              </a:ext>
            </a:extLst>
          </p:cNvPr>
          <p:cNvSpPr/>
          <p:nvPr/>
        </p:nvSpPr>
        <p:spPr>
          <a:xfrm>
            <a:off x="18415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3" name="Rounded Rectangle 32">
            <a:extLst>
              <a:ext uri="{FF2B5EF4-FFF2-40B4-BE49-F238E27FC236}">
                <a16:creationId xmlns:a16="http://schemas.microsoft.com/office/drawing/2014/main" xmlns="" id="{DE53F863-6904-6642-8EC0-E26DE000E197}"/>
              </a:ext>
            </a:extLst>
          </p:cNvPr>
          <p:cNvSpPr/>
          <p:nvPr/>
        </p:nvSpPr>
        <p:spPr>
          <a:xfrm>
            <a:off x="28448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5</a:t>
            </a:r>
          </a:p>
        </p:txBody>
      </p:sp>
      <p:sp>
        <p:nvSpPr>
          <p:cNvPr id="34" name="Rounded Rectangle 33">
            <a:extLst>
              <a:ext uri="{FF2B5EF4-FFF2-40B4-BE49-F238E27FC236}">
                <a16:creationId xmlns:a16="http://schemas.microsoft.com/office/drawing/2014/main" xmlns="" id="{6D189346-45BD-2D4A-95F6-47565E1B801A}"/>
              </a:ext>
            </a:extLst>
          </p:cNvPr>
          <p:cNvSpPr/>
          <p:nvPr/>
        </p:nvSpPr>
        <p:spPr>
          <a:xfrm>
            <a:off x="38481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5" name="Rounded Rectangle 34">
            <a:extLst>
              <a:ext uri="{FF2B5EF4-FFF2-40B4-BE49-F238E27FC236}">
                <a16:creationId xmlns:a16="http://schemas.microsoft.com/office/drawing/2014/main" xmlns="" id="{6E73EE5F-52C6-AE44-98C7-CDCD1D528AFA}"/>
              </a:ext>
            </a:extLst>
          </p:cNvPr>
          <p:cNvSpPr/>
          <p:nvPr/>
        </p:nvSpPr>
        <p:spPr>
          <a:xfrm>
            <a:off x="48514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2</a:t>
            </a:r>
          </a:p>
        </p:txBody>
      </p:sp>
      <p:sp>
        <p:nvSpPr>
          <p:cNvPr id="36" name="Rounded Rectangle 35">
            <a:extLst>
              <a:ext uri="{FF2B5EF4-FFF2-40B4-BE49-F238E27FC236}">
                <a16:creationId xmlns:a16="http://schemas.microsoft.com/office/drawing/2014/main" xmlns="" id="{B9FCD2AF-3C1F-3A42-B64C-BBC6A95A8F1C}"/>
              </a:ext>
            </a:extLst>
          </p:cNvPr>
          <p:cNvSpPr/>
          <p:nvPr/>
        </p:nvSpPr>
        <p:spPr>
          <a:xfrm>
            <a:off x="8382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5</a:t>
            </a:r>
          </a:p>
        </p:txBody>
      </p:sp>
      <p:sp>
        <p:nvSpPr>
          <p:cNvPr id="37" name="Rounded Rectangle 36">
            <a:extLst>
              <a:ext uri="{FF2B5EF4-FFF2-40B4-BE49-F238E27FC236}">
                <a16:creationId xmlns:a16="http://schemas.microsoft.com/office/drawing/2014/main" xmlns="" id="{2A3E63F5-0BEC-D443-ADE5-2782A553E76C}"/>
              </a:ext>
            </a:extLst>
          </p:cNvPr>
          <p:cNvSpPr/>
          <p:nvPr/>
        </p:nvSpPr>
        <p:spPr>
          <a:xfrm>
            <a:off x="18415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38" name="Rounded Rectangle 37">
            <a:extLst>
              <a:ext uri="{FF2B5EF4-FFF2-40B4-BE49-F238E27FC236}">
                <a16:creationId xmlns:a16="http://schemas.microsoft.com/office/drawing/2014/main" xmlns="" id="{F304EEB1-B26A-134A-AE7A-C3D3E4CD67A7}"/>
              </a:ext>
            </a:extLst>
          </p:cNvPr>
          <p:cNvSpPr/>
          <p:nvPr/>
        </p:nvSpPr>
        <p:spPr>
          <a:xfrm>
            <a:off x="28448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39" name="Rounded Rectangle 38">
            <a:extLst>
              <a:ext uri="{FF2B5EF4-FFF2-40B4-BE49-F238E27FC236}">
                <a16:creationId xmlns:a16="http://schemas.microsoft.com/office/drawing/2014/main" xmlns="" id="{2FE4D01C-0CD3-4647-827F-1FB44AAE7EC9}"/>
              </a:ext>
            </a:extLst>
          </p:cNvPr>
          <p:cNvSpPr/>
          <p:nvPr/>
        </p:nvSpPr>
        <p:spPr>
          <a:xfrm>
            <a:off x="38481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0" name="Rounded Rectangle 39">
            <a:extLst>
              <a:ext uri="{FF2B5EF4-FFF2-40B4-BE49-F238E27FC236}">
                <a16:creationId xmlns:a16="http://schemas.microsoft.com/office/drawing/2014/main" xmlns="" id="{7B8EE115-BE10-D94E-B6FB-02B867663F62}"/>
              </a:ext>
            </a:extLst>
          </p:cNvPr>
          <p:cNvSpPr/>
          <p:nvPr/>
        </p:nvSpPr>
        <p:spPr>
          <a:xfrm>
            <a:off x="48514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10</a:t>
            </a:r>
          </a:p>
        </p:txBody>
      </p:sp>
      <p:sp>
        <p:nvSpPr>
          <p:cNvPr id="41" name="Rounded Rectangle 40">
            <a:extLst>
              <a:ext uri="{FF2B5EF4-FFF2-40B4-BE49-F238E27FC236}">
                <a16:creationId xmlns:a16="http://schemas.microsoft.com/office/drawing/2014/main" xmlns="" id="{930E0F76-75EA-F944-B779-33AB4354731B}"/>
              </a:ext>
            </a:extLst>
          </p:cNvPr>
          <p:cNvSpPr/>
          <p:nvPr/>
        </p:nvSpPr>
        <p:spPr>
          <a:xfrm>
            <a:off x="8382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10</a:t>
            </a:r>
          </a:p>
        </p:txBody>
      </p:sp>
      <p:sp>
        <p:nvSpPr>
          <p:cNvPr id="42" name="Rounded Rectangle 41">
            <a:extLst>
              <a:ext uri="{FF2B5EF4-FFF2-40B4-BE49-F238E27FC236}">
                <a16:creationId xmlns:a16="http://schemas.microsoft.com/office/drawing/2014/main" xmlns="" id="{49977B96-D60B-9348-B4F4-7DD2AE6E7BBD}"/>
              </a:ext>
            </a:extLst>
          </p:cNvPr>
          <p:cNvSpPr/>
          <p:nvPr/>
        </p:nvSpPr>
        <p:spPr>
          <a:xfrm>
            <a:off x="18415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3" name="Rounded Rectangle 42">
            <a:extLst>
              <a:ext uri="{FF2B5EF4-FFF2-40B4-BE49-F238E27FC236}">
                <a16:creationId xmlns:a16="http://schemas.microsoft.com/office/drawing/2014/main" xmlns="" id="{8514A89C-1550-4548-A309-2005A69F7A30}"/>
              </a:ext>
            </a:extLst>
          </p:cNvPr>
          <p:cNvSpPr/>
          <p:nvPr/>
        </p:nvSpPr>
        <p:spPr>
          <a:xfrm>
            <a:off x="28448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44" name="Rounded Rectangle 43">
            <a:extLst>
              <a:ext uri="{FF2B5EF4-FFF2-40B4-BE49-F238E27FC236}">
                <a16:creationId xmlns:a16="http://schemas.microsoft.com/office/drawing/2014/main" xmlns="" id="{B8A191D5-2962-9245-A550-910328D3E072}"/>
              </a:ext>
            </a:extLst>
          </p:cNvPr>
          <p:cNvSpPr/>
          <p:nvPr/>
        </p:nvSpPr>
        <p:spPr>
          <a:xfrm>
            <a:off x="38481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5" name="Rounded Rectangle 44">
            <a:extLst>
              <a:ext uri="{FF2B5EF4-FFF2-40B4-BE49-F238E27FC236}">
                <a16:creationId xmlns:a16="http://schemas.microsoft.com/office/drawing/2014/main" xmlns="" id="{E9D1157D-8C41-7149-BC46-2D688F6CBC7F}"/>
              </a:ext>
            </a:extLst>
          </p:cNvPr>
          <p:cNvSpPr/>
          <p:nvPr/>
        </p:nvSpPr>
        <p:spPr>
          <a:xfrm>
            <a:off x="48514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5</a:t>
            </a:r>
          </a:p>
        </p:txBody>
      </p:sp>
      <p:pic>
        <p:nvPicPr>
          <p:cNvPr id="46" name="Picture 45">
            <a:extLst>
              <a:ext uri="{FF2B5EF4-FFF2-40B4-BE49-F238E27FC236}">
                <a16:creationId xmlns:a16="http://schemas.microsoft.com/office/drawing/2014/main" xmlns="" id="{D11A9364-51D6-544C-94FD-30D4665EF9D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18185" y="3545657"/>
            <a:ext cx="884903" cy="914400"/>
          </a:xfrm>
          <a:prstGeom prst="rect">
            <a:avLst/>
          </a:prstGeom>
        </p:spPr>
      </p:pic>
      <p:pic>
        <p:nvPicPr>
          <p:cNvPr id="47" name="Picture 46">
            <a:extLst>
              <a:ext uri="{FF2B5EF4-FFF2-40B4-BE49-F238E27FC236}">
                <a16:creationId xmlns:a16="http://schemas.microsoft.com/office/drawing/2014/main" xmlns="" id="{6B05F59B-BF57-B149-B65E-7CDDD22F26C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03088" y="3545657"/>
            <a:ext cx="884903" cy="914400"/>
          </a:xfrm>
          <a:prstGeom prst="rect">
            <a:avLst/>
          </a:prstGeom>
        </p:spPr>
      </p:pic>
      <p:pic>
        <p:nvPicPr>
          <p:cNvPr id="48" name="Picture 47">
            <a:extLst>
              <a:ext uri="{FF2B5EF4-FFF2-40B4-BE49-F238E27FC236}">
                <a16:creationId xmlns:a16="http://schemas.microsoft.com/office/drawing/2014/main" xmlns="" id="{21C526B8-65AC-B348-9916-73EF532EA2A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87991" y="3545657"/>
            <a:ext cx="884903" cy="914400"/>
          </a:xfrm>
          <a:prstGeom prst="rect">
            <a:avLst/>
          </a:prstGeom>
        </p:spPr>
      </p:pic>
      <p:pic>
        <p:nvPicPr>
          <p:cNvPr id="49" name="Picture 48">
            <a:extLst>
              <a:ext uri="{FF2B5EF4-FFF2-40B4-BE49-F238E27FC236}">
                <a16:creationId xmlns:a16="http://schemas.microsoft.com/office/drawing/2014/main" xmlns="" id="{6D8559E5-392F-9440-83B2-85D1BC2316C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672894" y="3545657"/>
            <a:ext cx="884903" cy="914400"/>
          </a:xfrm>
          <a:prstGeom prst="rect">
            <a:avLst/>
          </a:prstGeom>
        </p:spPr>
      </p:pic>
      <p:pic>
        <p:nvPicPr>
          <p:cNvPr id="50" name="Picture 49">
            <a:extLst>
              <a:ext uri="{FF2B5EF4-FFF2-40B4-BE49-F238E27FC236}">
                <a16:creationId xmlns:a16="http://schemas.microsoft.com/office/drawing/2014/main" xmlns="" id="{584F8F21-88E8-2B41-89EE-4FD7E2847B4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57797" y="3545657"/>
            <a:ext cx="884903" cy="914400"/>
          </a:xfrm>
          <a:prstGeom prst="rect">
            <a:avLst/>
          </a:prstGeom>
        </p:spPr>
      </p:pic>
      <p:pic>
        <p:nvPicPr>
          <p:cNvPr id="52" name="Picture 51">
            <a:extLst>
              <a:ext uri="{FF2B5EF4-FFF2-40B4-BE49-F238E27FC236}">
                <a16:creationId xmlns:a16="http://schemas.microsoft.com/office/drawing/2014/main" xmlns="" id="{890B4EA8-3DCE-9246-8085-9249B92F91E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82846" y="4506750"/>
            <a:ext cx="884903" cy="914400"/>
          </a:xfrm>
          <a:prstGeom prst="rect">
            <a:avLst/>
          </a:prstGeom>
        </p:spPr>
      </p:pic>
      <p:pic>
        <p:nvPicPr>
          <p:cNvPr id="53" name="Picture 52">
            <a:extLst>
              <a:ext uri="{FF2B5EF4-FFF2-40B4-BE49-F238E27FC236}">
                <a16:creationId xmlns:a16="http://schemas.microsoft.com/office/drawing/2014/main" xmlns="" id="{5E28624B-0774-A845-9362-C5006742B55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67749" y="4506750"/>
            <a:ext cx="884903" cy="914400"/>
          </a:xfrm>
          <a:prstGeom prst="rect">
            <a:avLst/>
          </a:prstGeom>
        </p:spPr>
      </p:pic>
      <p:pic>
        <p:nvPicPr>
          <p:cNvPr id="54" name="Picture 53">
            <a:extLst>
              <a:ext uri="{FF2B5EF4-FFF2-40B4-BE49-F238E27FC236}">
                <a16:creationId xmlns:a16="http://schemas.microsoft.com/office/drawing/2014/main" xmlns="" id="{BCAD5D9C-3C42-5547-BC4D-71251CD2D09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52652" y="4506750"/>
            <a:ext cx="884903" cy="914400"/>
          </a:xfrm>
          <a:prstGeom prst="rect">
            <a:avLst/>
          </a:prstGeom>
        </p:spPr>
      </p:pic>
      <p:pic>
        <p:nvPicPr>
          <p:cNvPr id="55" name="Picture 54">
            <a:extLst>
              <a:ext uri="{FF2B5EF4-FFF2-40B4-BE49-F238E27FC236}">
                <a16:creationId xmlns:a16="http://schemas.microsoft.com/office/drawing/2014/main" xmlns="" id="{711803DC-D451-4047-B90B-CC18DB877D4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637555" y="4506750"/>
            <a:ext cx="884903" cy="914400"/>
          </a:xfrm>
          <a:prstGeom prst="rect">
            <a:avLst/>
          </a:prstGeom>
        </p:spPr>
      </p:pic>
      <p:pic>
        <p:nvPicPr>
          <p:cNvPr id="56" name="Picture 55">
            <a:extLst>
              <a:ext uri="{FF2B5EF4-FFF2-40B4-BE49-F238E27FC236}">
                <a16:creationId xmlns:a16="http://schemas.microsoft.com/office/drawing/2014/main" xmlns="" id="{27BAEA95-6355-C94A-ACAC-45A29C0D0E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22458" y="4506750"/>
            <a:ext cx="884903" cy="914400"/>
          </a:xfrm>
          <a:prstGeom prst="rect">
            <a:avLst/>
          </a:prstGeom>
        </p:spPr>
      </p:pic>
    </p:spTree>
    <p:extLst>
      <p:ext uri="{BB962C8B-B14F-4D97-AF65-F5344CB8AC3E}">
        <p14:creationId xmlns:p14="http://schemas.microsoft.com/office/powerpoint/2010/main" val="3469377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670164"/>
            <a:ext cx="10515600" cy="4351338"/>
          </a:xfrm>
        </p:spPr>
        <p:txBody>
          <a:bodyPr/>
          <a:lstStyle/>
          <a:p>
            <a:pPr marL="0" indent="0">
              <a:buNone/>
            </a:pPr>
            <a:r>
              <a:rPr lang="en-GB" dirty="0"/>
              <a:t>Activity 1:</a:t>
            </a:r>
          </a:p>
          <a:p>
            <a:pPr marL="0" indent="0">
              <a:buClr>
                <a:srgbClr val="23D160"/>
              </a:buClr>
              <a:buSzPct val="85000"/>
              <a:buNone/>
            </a:pPr>
            <a:r>
              <a:rPr lang="en-GB" sz="2200" dirty="0"/>
              <a:t>Looking at the array, complete the number sentences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6" name="Rounded Rectangle 25">
            <a:extLst>
              <a:ext uri="{FF2B5EF4-FFF2-40B4-BE49-F238E27FC236}">
                <a16:creationId xmlns:a16="http://schemas.microsoft.com/office/drawing/2014/main" xmlns="" id="{4F6673A9-7767-D148-8091-234C8D1A20A1}"/>
              </a:ext>
            </a:extLst>
          </p:cNvPr>
          <p:cNvSpPr/>
          <p:nvPr/>
        </p:nvSpPr>
        <p:spPr>
          <a:xfrm>
            <a:off x="8382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3</a:t>
            </a:r>
          </a:p>
        </p:txBody>
      </p:sp>
      <p:sp>
        <p:nvSpPr>
          <p:cNvPr id="27" name="Rounded Rectangle 26">
            <a:extLst>
              <a:ext uri="{FF2B5EF4-FFF2-40B4-BE49-F238E27FC236}">
                <a16:creationId xmlns:a16="http://schemas.microsoft.com/office/drawing/2014/main" xmlns="" id="{AF1E8E81-F4D0-7E4C-BDDB-8FCD019A6BF2}"/>
              </a:ext>
            </a:extLst>
          </p:cNvPr>
          <p:cNvSpPr/>
          <p:nvPr/>
        </p:nvSpPr>
        <p:spPr>
          <a:xfrm>
            <a:off x="18415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28" name="Rounded Rectangle 27">
            <a:extLst>
              <a:ext uri="{FF2B5EF4-FFF2-40B4-BE49-F238E27FC236}">
                <a16:creationId xmlns:a16="http://schemas.microsoft.com/office/drawing/2014/main" xmlns="" id="{18C10CB2-01F7-8A46-BCB2-0A6C263DF8ED}"/>
              </a:ext>
            </a:extLst>
          </p:cNvPr>
          <p:cNvSpPr/>
          <p:nvPr/>
        </p:nvSpPr>
        <p:spPr>
          <a:xfrm>
            <a:off x="28448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5</a:t>
            </a:r>
          </a:p>
        </p:txBody>
      </p:sp>
      <p:sp>
        <p:nvSpPr>
          <p:cNvPr id="29" name="Rounded Rectangle 28">
            <a:extLst>
              <a:ext uri="{FF2B5EF4-FFF2-40B4-BE49-F238E27FC236}">
                <a16:creationId xmlns:a16="http://schemas.microsoft.com/office/drawing/2014/main" xmlns="" id="{286EEE3B-5476-784E-AC35-C3CFB8C4C4B6}"/>
              </a:ext>
            </a:extLst>
          </p:cNvPr>
          <p:cNvSpPr/>
          <p:nvPr/>
        </p:nvSpPr>
        <p:spPr>
          <a:xfrm>
            <a:off x="38481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0" name="Rounded Rectangle 29">
            <a:extLst>
              <a:ext uri="{FF2B5EF4-FFF2-40B4-BE49-F238E27FC236}">
                <a16:creationId xmlns:a16="http://schemas.microsoft.com/office/drawing/2014/main" xmlns="" id="{97771D20-3817-FF47-B0CA-86BDB7C7F540}"/>
              </a:ext>
            </a:extLst>
          </p:cNvPr>
          <p:cNvSpPr/>
          <p:nvPr/>
        </p:nvSpPr>
        <p:spPr>
          <a:xfrm>
            <a:off x="48514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15</a:t>
            </a:r>
          </a:p>
        </p:txBody>
      </p:sp>
      <p:sp>
        <p:nvSpPr>
          <p:cNvPr id="31" name="Rounded Rectangle 30">
            <a:extLst>
              <a:ext uri="{FF2B5EF4-FFF2-40B4-BE49-F238E27FC236}">
                <a16:creationId xmlns:a16="http://schemas.microsoft.com/office/drawing/2014/main" xmlns="" id="{162AD066-E8C8-FB45-93C9-15E1BE0D6A0C}"/>
              </a:ext>
            </a:extLst>
          </p:cNvPr>
          <p:cNvSpPr/>
          <p:nvPr/>
        </p:nvSpPr>
        <p:spPr>
          <a:xfrm>
            <a:off x="8382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15</a:t>
            </a:r>
          </a:p>
        </p:txBody>
      </p:sp>
      <p:sp>
        <p:nvSpPr>
          <p:cNvPr id="32" name="Rounded Rectangle 31">
            <a:extLst>
              <a:ext uri="{FF2B5EF4-FFF2-40B4-BE49-F238E27FC236}">
                <a16:creationId xmlns:a16="http://schemas.microsoft.com/office/drawing/2014/main" xmlns="" id="{F0DB2B26-7E2B-0342-BFBA-B5E3461F1DB9}"/>
              </a:ext>
            </a:extLst>
          </p:cNvPr>
          <p:cNvSpPr/>
          <p:nvPr/>
        </p:nvSpPr>
        <p:spPr>
          <a:xfrm>
            <a:off x="18415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3" name="Rounded Rectangle 32">
            <a:extLst>
              <a:ext uri="{FF2B5EF4-FFF2-40B4-BE49-F238E27FC236}">
                <a16:creationId xmlns:a16="http://schemas.microsoft.com/office/drawing/2014/main" xmlns="" id="{DE53F863-6904-6642-8EC0-E26DE000E197}"/>
              </a:ext>
            </a:extLst>
          </p:cNvPr>
          <p:cNvSpPr/>
          <p:nvPr/>
        </p:nvSpPr>
        <p:spPr>
          <a:xfrm>
            <a:off x="28448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3</a:t>
            </a:r>
          </a:p>
        </p:txBody>
      </p:sp>
      <p:sp>
        <p:nvSpPr>
          <p:cNvPr id="34" name="Rounded Rectangle 33">
            <a:extLst>
              <a:ext uri="{FF2B5EF4-FFF2-40B4-BE49-F238E27FC236}">
                <a16:creationId xmlns:a16="http://schemas.microsoft.com/office/drawing/2014/main" xmlns="" id="{6D189346-45BD-2D4A-95F6-47565E1B801A}"/>
              </a:ext>
            </a:extLst>
          </p:cNvPr>
          <p:cNvSpPr/>
          <p:nvPr/>
        </p:nvSpPr>
        <p:spPr>
          <a:xfrm>
            <a:off x="38481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5" name="Rounded Rectangle 34">
            <a:extLst>
              <a:ext uri="{FF2B5EF4-FFF2-40B4-BE49-F238E27FC236}">
                <a16:creationId xmlns:a16="http://schemas.microsoft.com/office/drawing/2014/main" xmlns="" id="{6E73EE5F-52C6-AE44-98C7-CDCD1D528AFA}"/>
              </a:ext>
            </a:extLst>
          </p:cNvPr>
          <p:cNvSpPr/>
          <p:nvPr/>
        </p:nvSpPr>
        <p:spPr>
          <a:xfrm>
            <a:off x="48514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5</a:t>
            </a:r>
          </a:p>
        </p:txBody>
      </p:sp>
      <p:sp>
        <p:nvSpPr>
          <p:cNvPr id="36" name="Rounded Rectangle 35">
            <a:extLst>
              <a:ext uri="{FF2B5EF4-FFF2-40B4-BE49-F238E27FC236}">
                <a16:creationId xmlns:a16="http://schemas.microsoft.com/office/drawing/2014/main" xmlns="" id="{B9FCD2AF-3C1F-3A42-B64C-BBC6A95A8F1C}"/>
              </a:ext>
            </a:extLst>
          </p:cNvPr>
          <p:cNvSpPr/>
          <p:nvPr/>
        </p:nvSpPr>
        <p:spPr>
          <a:xfrm>
            <a:off x="8382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5</a:t>
            </a:r>
          </a:p>
        </p:txBody>
      </p:sp>
      <p:sp>
        <p:nvSpPr>
          <p:cNvPr id="37" name="Rounded Rectangle 36">
            <a:extLst>
              <a:ext uri="{FF2B5EF4-FFF2-40B4-BE49-F238E27FC236}">
                <a16:creationId xmlns:a16="http://schemas.microsoft.com/office/drawing/2014/main" xmlns="" id="{2A3E63F5-0BEC-D443-ADE5-2782A553E76C}"/>
              </a:ext>
            </a:extLst>
          </p:cNvPr>
          <p:cNvSpPr/>
          <p:nvPr/>
        </p:nvSpPr>
        <p:spPr>
          <a:xfrm>
            <a:off x="18415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38" name="Rounded Rectangle 37">
            <a:extLst>
              <a:ext uri="{FF2B5EF4-FFF2-40B4-BE49-F238E27FC236}">
                <a16:creationId xmlns:a16="http://schemas.microsoft.com/office/drawing/2014/main" xmlns="" id="{F304EEB1-B26A-134A-AE7A-C3D3E4CD67A7}"/>
              </a:ext>
            </a:extLst>
          </p:cNvPr>
          <p:cNvSpPr/>
          <p:nvPr/>
        </p:nvSpPr>
        <p:spPr>
          <a:xfrm>
            <a:off x="28448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3</a:t>
            </a:r>
          </a:p>
        </p:txBody>
      </p:sp>
      <p:sp>
        <p:nvSpPr>
          <p:cNvPr id="39" name="Rounded Rectangle 38">
            <a:extLst>
              <a:ext uri="{FF2B5EF4-FFF2-40B4-BE49-F238E27FC236}">
                <a16:creationId xmlns:a16="http://schemas.microsoft.com/office/drawing/2014/main" xmlns="" id="{2FE4D01C-0CD3-4647-827F-1FB44AAE7EC9}"/>
              </a:ext>
            </a:extLst>
          </p:cNvPr>
          <p:cNvSpPr/>
          <p:nvPr/>
        </p:nvSpPr>
        <p:spPr>
          <a:xfrm>
            <a:off x="38481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0" name="Rounded Rectangle 39">
            <a:extLst>
              <a:ext uri="{FF2B5EF4-FFF2-40B4-BE49-F238E27FC236}">
                <a16:creationId xmlns:a16="http://schemas.microsoft.com/office/drawing/2014/main" xmlns="" id="{7B8EE115-BE10-D94E-B6FB-02B867663F62}"/>
              </a:ext>
            </a:extLst>
          </p:cNvPr>
          <p:cNvSpPr/>
          <p:nvPr/>
        </p:nvSpPr>
        <p:spPr>
          <a:xfrm>
            <a:off x="48514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15</a:t>
            </a:r>
          </a:p>
        </p:txBody>
      </p:sp>
      <p:sp>
        <p:nvSpPr>
          <p:cNvPr id="41" name="Rounded Rectangle 40">
            <a:extLst>
              <a:ext uri="{FF2B5EF4-FFF2-40B4-BE49-F238E27FC236}">
                <a16:creationId xmlns:a16="http://schemas.microsoft.com/office/drawing/2014/main" xmlns="" id="{930E0F76-75EA-F944-B779-33AB4354731B}"/>
              </a:ext>
            </a:extLst>
          </p:cNvPr>
          <p:cNvSpPr/>
          <p:nvPr/>
        </p:nvSpPr>
        <p:spPr>
          <a:xfrm>
            <a:off x="8382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15</a:t>
            </a:r>
          </a:p>
        </p:txBody>
      </p:sp>
      <p:sp>
        <p:nvSpPr>
          <p:cNvPr id="42" name="Rounded Rectangle 41">
            <a:extLst>
              <a:ext uri="{FF2B5EF4-FFF2-40B4-BE49-F238E27FC236}">
                <a16:creationId xmlns:a16="http://schemas.microsoft.com/office/drawing/2014/main" xmlns="" id="{49977B96-D60B-9348-B4F4-7DD2AE6E7BBD}"/>
              </a:ext>
            </a:extLst>
          </p:cNvPr>
          <p:cNvSpPr/>
          <p:nvPr/>
        </p:nvSpPr>
        <p:spPr>
          <a:xfrm>
            <a:off x="18415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3" name="Rounded Rectangle 42">
            <a:extLst>
              <a:ext uri="{FF2B5EF4-FFF2-40B4-BE49-F238E27FC236}">
                <a16:creationId xmlns:a16="http://schemas.microsoft.com/office/drawing/2014/main" xmlns="" id="{8514A89C-1550-4548-A309-2005A69F7A30}"/>
              </a:ext>
            </a:extLst>
          </p:cNvPr>
          <p:cNvSpPr/>
          <p:nvPr/>
        </p:nvSpPr>
        <p:spPr>
          <a:xfrm>
            <a:off x="28448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5</a:t>
            </a:r>
          </a:p>
        </p:txBody>
      </p:sp>
      <p:sp>
        <p:nvSpPr>
          <p:cNvPr id="44" name="Rounded Rectangle 43">
            <a:extLst>
              <a:ext uri="{FF2B5EF4-FFF2-40B4-BE49-F238E27FC236}">
                <a16:creationId xmlns:a16="http://schemas.microsoft.com/office/drawing/2014/main" xmlns="" id="{B8A191D5-2962-9245-A550-910328D3E072}"/>
              </a:ext>
            </a:extLst>
          </p:cNvPr>
          <p:cNvSpPr/>
          <p:nvPr/>
        </p:nvSpPr>
        <p:spPr>
          <a:xfrm>
            <a:off x="38481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5" name="Rounded Rectangle 44">
            <a:extLst>
              <a:ext uri="{FF2B5EF4-FFF2-40B4-BE49-F238E27FC236}">
                <a16:creationId xmlns:a16="http://schemas.microsoft.com/office/drawing/2014/main" xmlns="" id="{E9D1157D-8C41-7149-BC46-2D688F6CBC7F}"/>
              </a:ext>
            </a:extLst>
          </p:cNvPr>
          <p:cNvSpPr/>
          <p:nvPr/>
        </p:nvSpPr>
        <p:spPr>
          <a:xfrm>
            <a:off x="48514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3</a:t>
            </a:r>
          </a:p>
        </p:txBody>
      </p:sp>
      <p:pic>
        <p:nvPicPr>
          <p:cNvPr id="46" name="Picture 45">
            <a:extLst>
              <a:ext uri="{FF2B5EF4-FFF2-40B4-BE49-F238E27FC236}">
                <a16:creationId xmlns:a16="http://schemas.microsoft.com/office/drawing/2014/main" xmlns="" id="{D11A9364-51D6-544C-94FD-30D4665EF9D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40786" y="3153761"/>
            <a:ext cx="884903" cy="914400"/>
          </a:xfrm>
          <a:prstGeom prst="rect">
            <a:avLst/>
          </a:prstGeom>
        </p:spPr>
      </p:pic>
      <p:pic>
        <p:nvPicPr>
          <p:cNvPr id="47" name="Picture 46">
            <a:extLst>
              <a:ext uri="{FF2B5EF4-FFF2-40B4-BE49-F238E27FC236}">
                <a16:creationId xmlns:a16="http://schemas.microsoft.com/office/drawing/2014/main" xmlns="" id="{6B05F59B-BF57-B149-B65E-7CDDD22F26C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25689" y="3153761"/>
            <a:ext cx="884903" cy="914400"/>
          </a:xfrm>
          <a:prstGeom prst="rect">
            <a:avLst/>
          </a:prstGeom>
        </p:spPr>
      </p:pic>
      <p:pic>
        <p:nvPicPr>
          <p:cNvPr id="48" name="Picture 47">
            <a:extLst>
              <a:ext uri="{FF2B5EF4-FFF2-40B4-BE49-F238E27FC236}">
                <a16:creationId xmlns:a16="http://schemas.microsoft.com/office/drawing/2014/main" xmlns="" id="{21C526B8-65AC-B348-9916-73EF532EA2A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10592" y="3153761"/>
            <a:ext cx="884903" cy="914400"/>
          </a:xfrm>
          <a:prstGeom prst="rect">
            <a:avLst/>
          </a:prstGeom>
        </p:spPr>
      </p:pic>
      <p:pic>
        <p:nvPicPr>
          <p:cNvPr id="49" name="Picture 48">
            <a:extLst>
              <a:ext uri="{FF2B5EF4-FFF2-40B4-BE49-F238E27FC236}">
                <a16:creationId xmlns:a16="http://schemas.microsoft.com/office/drawing/2014/main" xmlns="" id="{6D8559E5-392F-9440-83B2-85D1BC2316C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95495" y="3153761"/>
            <a:ext cx="884903" cy="914400"/>
          </a:xfrm>
          <a:prstGeom prst="rect">
            <a:avLst/>
          </a:prstGeom>
        </p:spPr>
      </p:pic>
      <p:pic>
        <p:nvPicPr>
          <p:cNvPr id="50" name="Picture 49">
            <a:extLst>
              <a:ext uri="{FF2B5EF4-FFF2-40B4-BE49-F238E27FC236}">
                <a16:creationId xmlns:a16="http://schemas.microsoft.com/office/drawing/2014/main" xmlns="" id="{584F8F21-88E8-2B41-89EE-4FD7E2847B4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80398" y="3153761"/>
            <a:ext cx="884903" cy="914400"/>
          </a:xfrm>
          <a:prstGeom prst="rect">
            <a:avLst/>
          </a:prstGeom>
        </p:spPr>
      </p:pic>
      <p:pic>
        <p:nvPicPr>
          <p:cNvPr id="52" name="Picture 51">
            <a:extLst>
              <a:ext uri="{FF2B5EF4-FFF2-40B4-BE49-F238E27FC236}">
                <a16:creationId xmlns:a16="http://schemas.microsoft.com/office/drawing/2014/main" xmlns="" id="{890B4EA8-3DCE-9246-8085-9249B92F91E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05447" y="4114854"/>
            <a:ext cx="884903" cy="914400"/>
          </a:xfrm>
          <a:prstGeom prst="rect">
            <a:avLst/>
          </a:prstGeom>
        </p:spPr>
      </p:pic>
      <p:pic>
        <p:nvPicPr>
          <p:cNvPr id="53" name="Picture 52">
            <a:extLst>
              <a:ext uri="{FF2B5EF4-FFF2-40B4-BE49-F238E27FC236}">
                <a16:creationId xmlns:a16="http://schemas.microsoft.com/office/drawing/2014/main" xmlns="" id="{5E28624B-0774-A845-9362-C5006742B55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90350" y="4114854"/>
            <a:ext cx="884903" cy="914400"/>
          </a:xfrm>
          <a:prstGeom prst="rect">
            <a:avLst/>
          </a:prstGeom>
        </p:spPr>
      </p:pic>
      <p:pic>
        <p:nvPicPr>
          <p:cNvPr id="54" name="Picture 53">
            <a:extLst>
              <a:ext uri="{FF2B5EF4-FFF2-40B4-BE49-F238E27FC236}">
                <a16:creationId xmlns:a16="http://schemas.microsoft.com/office/drawing/2014/main" xmlns="" id="{BCAD5D9C-3C42-5547-BC4D-71251CD2D09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75253" y="4114854"/>
            <a:ext cx="884903" cy="914400"/>
          </a:xfrm>
          <a:prstGeom prst="rect">
            <a:avLst/>
          </a:prstGeom>
        </p:spPr>
      </p:pic>
      <p:pic>
        <p:nvPicPr>
          <p:cNvPr id="55" name="Picture 54">
            <a:extLst>
              <a:ext uri="{FF2B5EF4-FFF2-40B4-BE49-F238E27FC236}">
                <a16:creationId xmlns:a16="http://schemas.microsoft.com/office/drawing/2014/main" xmlns="" id="{711803DC-D451-4047-B90B-CC18DB877D4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60156" y="4114854"/>
            <a:ext cx="884903" cy="914400"/>
          </a:xfrm>
          <a:prstGeom prst="rect">
            <a:avLst/>
          </a:prstGeom>
        </p:spPr>
      </p:pic>
      <p:pic>
        <p:nvPicPr>
          <p:cNvPr id="56" name="Picture 55">
            <a:extLst>
              <a:ext uri="{FF2B5EF4-FFF2-40B4-BE49-F238E27FC236}">
                <a16:creationId xmlns:a16="http://schemas.microsoft.com/office/drawing/2014/main" xmlns="" id="{27BAEA95-6355-C94A-ACAC-45A29C0D0E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45059" y="4114854"/>
            <a:ext cx="884903" cy="914400"/>
          </a:xfrm>
          <a:prstGeom prst="rect">
            <a:avLst/>
          </a:prstGeom>
        </p:spPr>
      </p:pic>
      <p:pic>
        <p:nvPicPr>
          <p:cNvPr id="51" name="Picture 50">
            <a:extLst>
              <a:ext uri="{FF2B5EF4-FFF2-40B4-BE49-F238E27FC236}">
                <a16:creationId xmlns:a16="http://schemas.microsoft.com/office/drawing/2014/main" xmlns="" id="{5F71F41F-742A-B04C-ABCF-C8007DE8C60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07665" y="5029254"/>
            <a:ext cx="884903" cy="914400"/>
          </a:xfrm>
          <a:prstGeom prst="rect">
            <a:avLst/>
          </a:prstGeom>
        </p:spPr>
      </p:pic>
      <p:pic>
        <p:nvPicPr>
          <p:cNvPr id="57" name="Picture 56">
            <a:extLst>
              <a:ext uri="{FF2B5EF4-FFF2-40B4-BE49-F238E27FC236}">
                <a16:creationId xmlns:a16="http://schemas.microsoft.com/office/drawing/2014/main" xmlns="" id="{13C6B78D-D98A-A340-90C2-045B8E20E0F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92568" y="5029254"/>
            <a:ext cx="884903" cy="914400"/>
          </a:xfrm>
          <a:prstGeom prst="rect">
            <a:avLst/>
          </a:prstGeom>
        </p:spPr>
      </p:pic>
      <p:pic>
        <p:nvPicPr>
          <p:cNvPr id="58" name="Picture 57">
            <a:extLst>
              <a:ext uri="{FF2B5EF4-FFF2-40B4-BE49-F238E27FC236}">
                <a16:creationId xmlns:a16="http://schemas.microsoft.com/office/drawing/2014/main" xmlns="" id="{641B0E1C-0036-584A-8015-AF0C4204D37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77471" y="5029254"/>
            <a:ext cx="884903" cy="914400"/>
          </a:xfrm>
          <a:prstGeom prst="rect">
            <a:avLst/>
          </a:prstGeom>
        </p:spPr>
      </p:pic>
      <p:pic>
        <p:nvPicPr>
          <p:cNvPr id="59" name="Picture 58">
            <a:extLst>
              <a:ext uri="{FF2B5EF4-FFF2-40B4-BE49-F238E27FC236}">
                <a16:creationId xmlns:a16="http://schemas.microsoft.com/office/drawing/2014/main" xmlns="" id="{4E7C847E-391E-7D4C-B353-C59A835240F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62374" y="5029254"/>
            <a:ext cx="884903" cy="914400"/>
          </a:xfrm>
          <a:prstGeom prst="rect">
            <a:avLst/>
          </a:prstGeom>
        </p:spPr>
      </p:pic>
      <p:pic>
        <p:nvPicPr>
          <p:cNvPr id="60" name="Picture 59">
            <a:extLst>
              <a:ext uri="{FF2B5EF4-FFF2-40B4-BE49-F238E27FC236}">
                <a16:creationId xmlns:a16="http://schemas.microsoft.com/office/drawing/2014/main" xmlns="" id="{02CAFAD5-F447-734C-9CAB-80885F3E6DC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47277" y="5029254"/>
            <a:ext cx="884903" cy="914400"/>
          </a:xfrm>
          <a:prstGeom prst="rect">
            <a:avLst/>
          </a:prstGeom>
        </p:spPr>
      </p:pic>
    </p:spTree>
    <p:extLst>
      <p:ext uri="{BB962C8B-B14F-4D97-AF65-F5344CB8AC3E}">
        <p14:creationId xmlns:p14="http://schemas.microsoft.com/office/powerpoint/2010/main" val="8443479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670164"/>
            <a:ext cx="10515600" cy="4351338"/>
          </a:xfrm>
        </p:spPr>
        <p:txBody>
          <a:bodyPr/>
          <a:lstStyle/>
          <a:p>
            <a:pPr marL="0" indent="0">
              <a:buNone/>
            </a:pPr>
            <a:r>
              <a:rPr lang="en-GB" dirty="0"/>
              <a:t>Activity 1:</a:t>
            </a:r>
          </a:p>
          <a:p>
            <a:pPr marL="0" indent="0">
              <a:buClr>
                <a:srgbClr val="23D160"/>
              </a:buClr>
              <a:buSzPct val="85000"/>
              <a:buNone/>
            </a:pPr>
            <a:r>
              <a:rPr lang="en-GB" sz="2200" dirty="0"/>
              <a:t>Looking at the array, complete the number sentences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6" name="Rounded Rectangle 25">
            <a:extLst>
              <a:ext uri="{FF2B5EF4-FFF2-40B4-BE49-F238E27FC236}">
                <a16:creationId xmlns:a16="http://schemas.microsoft.com/office/drawing/2014/main" xmlns="" id="{4F6673A9-7767-D148-8091-234C8D1A20A1}"/>
              </a:ext>
            </a:extLst>
          </p:cNvPr>
          <p:cNvSpPr/>
          <p:nvPr/>
        </p:nvSpPr>
        <p:spPr>
          <a:xfrm>
            <a:off x="8382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3</a:t>
            </a:r>
          </a:p>
        </p:txBody>
      </p:sp>
      <p:sp>
        <p:nvSpPr>
          <p:cNvPr id="27" name="Rounded Rectangle 26">
            <a:extLst>
              <a:ext uri="{FF2B5EF4-FFF2-40B4-BE49-F238E27FC236}">
                <a16:creationId xmlns:a16="http://schemas.microsoft.com/office/drawing/2014/main" xmlns="" id="{AF1E8E81-F4D0-7E4C-BDDB-8FCD019A6BF2}"/>
              </a:ext>
            </a:extLst>
          </p:cNvPr>
          <p:cNvSpPr/>
          <p:nvPr/>
        </p:nvSpPr>
        <p:spPr>
          <a:xfrm>
            <a:off x="18415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28" name="Rounded Rectangle 27">
            <a:extLst>
              <a:ext uri="{FF2B5EF4-FFF2-40B4-BE49-F238E27FC236}">
                <a16:creationId xmlns:a16="http://schemas.microsoft.com/office/drawing/2014/main" xmlns="" id="{18C10CB2-01F7-8A46-BCB2-0A6C263DF8ED}"/>
              </a:ext>
            </a:extLst>
          </p:cNvPr>
          <p:cNvSpPr/>
          <p:nvPr/>
        </p:nvSpPr>
        <p:spPr>
          <a:xfrm>
            <a:off x="28448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5</a:t>
            </a:r>
          </a:p>
        </p:txBody>
      </p:sp>
      <p:sp>
        <p:nvSpPr>
          <p:cNvPr id="29" name="Rounded Rectangle 28">
            <a:extLst>
              <a:ext uri="{FF2B5EF4-FFF2-40B4-BE49-F238E27FC236}">
                <a16:creationId xmlns:a16="http://schemas.microsoft.com/office/drawing/2014/main" xmlns="" id="{286EEE3B-5476-784E-AC35-C3CFB8C4C4B6}"/>
              </a:ext>
            </a:extLst>
          </p:cNvPr>
          <p:cNvSpPr/>
          <p:nvPr/>
        </p:nvSpPr>
        <p:spPr>
          <a:xfrm>
            <a:off x="38481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0" name="Rounded Rectangle 29">
            <a:extLst>
              <a:ext uri="{FF2B5EF4-FFF2-40B4-BE49-F238E27FC236}">
                <a16:creationId xmlns:a16="http://schemas.microsoft.com/office/drawing/2014/main" xmlns="" id="{97771D20-3817-FF47-B0CA-86BDB7C7F540}"/>
              </a:ext>
            </a:extLst>
          </p:cNvPr>
          <p:cNvSpPr/>
          <p:nvPr/>
        </p:nvSpPr>
        <p:spPr>
          <a:xfrm>
            <a:off x="48514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15</a:t>
            </a:r>
          </a:p>
        </p:txBody>
      </p:sp>
      <p:sp>
        <p:nvSpPr>
          <p:cNvPr id="31" name="Rounded Rectangle 30">
            <a:extLst>
              <a:ext uri="{FF2B5EF4-FFF2-40B4-BE49-F238E27FC236}">
                <a16:creationId xmlns:a16="http://schemas.microsoft.com/office/drawing/2014/main" xmlns="" id="{162AD066-E8C8-FB45-93C9-15E1BE0D6A0C}"/>
              </a:ext>
            </a:extLst>
          </p:cNvPr>
          <p:cNvSpPr/>
          <p:nvPr/>
        </p:nvSpPr>
        <p:spPr>
          <a:xfrm>
            <a:off x="8382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15</a:t>
            </a:r>
          </a:p>
        </p:txBody>
      </p:sp>
      <p:sp>
        <p:nvSpPr>
          <p:cNvPr id="32" name="Rounded Rectangle 31">
            <a:extLst>
              <a:ext uri="{FF2B5EF4-FFF2-40B4-BE49-F238E27FC236}">
                <a16:creationId xmlns:a16="http://schemas.microsoft.com/office/drawing/2014/main" xmlns="" id="{F0DB2B26-7E2B-0342-BFBA-B5E3461F1DB9}"/>
              </a:ext>
            </a:extLst>
          </p:cNvPr>
          <p:cNvSpPr/>
          <p:nvPr/>
        </p:nvSpPr>
        <p:spPr>
          <a:xfrm>
            <a:off x="18415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3" name="Rounded Rectangle 32">
            <a:extLst>
              <a:ext uri="{FF2B5EF4-FFF2-40B4-BE49-F238E27FC236}">
                <a16:creationId xmlns:a16="http://schemas.microsoft.com/office/drawing/2014/main" xmlns="" id="{DE53F863-6904-6642-8EC0-E26DE000E197}"/>
              </a:ext>
            </a:extLst>
          </p:cNvPr>
          <p:cNvSpPr/>
          <p:nvPr/>
        </p:nvSpPr>
        <p:spPr>
          <a:xfrm>
            <a:off x="28448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3</a:t>
            </a:r>
          </a:p>
        </p:txBody>
      </p:sp>
      <p:sp>
        <p:nvSpPr>
          <p:cNvPr id="34" name="Rounded Rectangle 33">
            <a:extLst>
              <a:ext uri="{FF2B5EF4-FFF2-40B4-BE49-F238E27FC236}">
                <a16:creationId xmlns:a16="http://schemas.microsoft.com/office/drawing/2014/main" xmlns="" id="{6D189346-45BD-2D4A-95F6-47565E1B801A}"/>
              </a:ext>
            </a:extLst>
          </p:cNvPr>
          <p:cNvSpPr/>
          <p:nvPr/>
        </p:nvSpPr>
        <p:spPr>
          <a:xfrm>
            <a:off x="38481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5" name="Rounded Rectangle 34">
            <a:extLst>
              <a:ext uri="{FF2B5EF4-FFF2-40B4-BE49-F238E27FC236}">
                <a16:creationId xmlns:a16="http://schemas.microsoft.com/office/drawing/2014/main" xmlns="" id="{6E73EE5F-52C6-AE44-98C7-CDCD1D528AFA}"/>
              </a:ext>
            </a:extLst>
          </p:cNvPr>
          <p:cNvSpPr/>
          <p:nvPr/>
        </p:nvSpPr>
        <p:spPr>
          <a:xfrm>
            <a:off x="48514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5</a:t>
            </a:r>
          </a:p>
        </p:txBody>
      </p:sp>
      <p:sp>
        <p:nvSpPr>
          <p:cNvPr id="36" name="Rounded Rectangle 35">
            <a:extLst>
              <a:ext uri="{FF2B5EF4-FFF2-40B4-BE49-F238E27FC236}">
                <a16:creationId xmlns:a16="http://schemas.microsoft.com/office/drawing/2014/main" xmlns="" id="{B9FCD2AF-3C1F-3A42-B64C-BBC6A95A8F1C}"/>
              </a:ext>
            </a:extLst>
          </p:cNvPr>
          <p:cNvSpPr/>
          <p:nvPr/>
        </p:nvSpPr>
        <p:spPr>
          <a:xfrm>
            <a:off x="8382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5</a:t>
            </a:r>
          </a:p>
        </p:txBody>
      </p:sp>
      <p:sp>
        <p:nvSpPr>
          <p:cNvPr id="37" name="Rounded Rectangle 36">
            <a:extLst>
              <a:ext uri="{FF2B5EF4-FFF2-40B4-BE49-F238E27FC236}">
                <a16:creationId xmlns:a16="http://schemas.microsoft.com/office/drawing/2014/main" xmlns="" id="{2A3E63F5-0BEC-D443-ADE5-2782A553E76C}"/>
              </a:ext>
            </a:extLst>
          </p:cNvPr>
          <p:cNvSpPr/>
          <p:nvPr/>
        </p:nvSpPr>
        <p:spPr>
          <a:xfrm>
            <a:off x="18415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38" name="Rounded Rectangle 37">
            <a:extLst>
              <a:ext uri="{FF2B5EF4-FFF2-40B4-BE49-F238E27FC236}">
                <a16:creationId xmlns:a16="http://schemas.microsoft.com/office/drawing/2014/main" xmlns="" id="{F304EEB1-B26A-134A-AE7A-C3D3E4CD67A7}"/>
              </a:ext>
            </a:extLst>
          </p:cNvPr>
          <p:cNvSpPr/>
          <p:nvPr/>
        </p:nvSpPr>
        <p:spPr>
          <a:xfrm>
            <a:off x="28448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3</a:t>
            </a:r>
          </a:p>
        </p:txBody>
      </p:sp>
      <p:sp>
        <p:nvSpPr>
          <p:cNvPr id="39" name="Rounded Rectangle 38">
            <a:extLst>
              <a:ext uri="{FF2B5EF4-FFF2-40B4-BE49-F238E27FC236}">
                <a16:creationId xmlns:a16="http://schemas.microsoft.com/office/drawing/2014/main" xmlns="" id="{2FE4D01C-0CD3-4647-827F-1FB44AAE7EC9}"/>
              </a:ext>
            </a:extLst>
          </p:cNvPr>
          <p:cNvSpPr/>
          <p:nvPr/>
        </p:nvSpPr>
        <p:spPr>
          <a:xfrm>
            <a:off x="38481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0" name="Rounded Rectangle 39">
            <a:extLst>
              <a:ext uri="{FF2B5EF4-FFF2-40B4-BE49-F238E27FC236}">
                <a16:creationId xmlns:a16="http://schemas.microsoft.com/office/drawing/2014/main" xmlns="" id="{7B8EE115-BE10-D94E-B6FB-02B867663F62}"/>
              </a:ext>
            </a:extLst>
          </p:cNvPr>
          <p:cNvSpPr/>
          <p:nvPr/>
        </p:nvSpPr>
        <p:spPr>
          <a:xfrm>
            <a:off x="48514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15</a:t>
            </a:r>
          </a:p>
        </p:txBody>
      </p:sp>
      <p:sp>
        <p:nvSpPr>
          <p:cNvPr id="41" name="Rounded Rectangle 40">
            <a:extLst>
              <a:ext uri="{FF2B5EF4-FFF2-40B4-BE49-F238E27FC236}">
                <a16:creationId xmlns:a16="http://schemas.microsoft.com/office/drawing/2014/main" xmlns="" id="{930E0F76-75EA-F944-B779-33AB4354731B}"/>
              </a:ext>
            </a:extLst>
          </p:cNvPr>
          <p:cNvSpPr/>
          <p:nvPr/>
        </p:nvSpPr>
        <p:spPr>
          <a:xfrm>
            <a:off x="8382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15</a:t>
            </a:r>
          </a:p>
        </p:txBody>
      </p:sp>
      <p:sp>
        <p:nvSpPr>
          <p:cNvPr id="42" name="Rounded Rectangle 41">
            <a:extLst>
              <a:ext uri="{FF2B5EF4-FFF2-40B4-BE49-F238E27FC236}">
                <a16:creationId xmlns:a16="http://schemas.microsoft.com/office/drawing/2014/main" xmlns="" id="{49977B96-D60B-9348-B4F4-7DD2AE6E7BBD}"/>
              </a:ext>
            </a:extLst>
          </p:cNvPr>
          <p:cNvSpPr/>
          <p:nvPr/>
        </p:nvSpPr>
        <p:spPr>
          <a:xfrm>
            <a:off x="18415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3" name="Rounded Rectangle 42">
            <a:extLst>
              <a:ext uri="{FF2B5EF4-FFF2-40B4-BE49-F238E27FC236}">
                <a16:creationId xmlns:a16="http://schemas.microsoft.com/office/drawing/2014/main" xmlns="" id="{8514A89C-1550-4548-A309-2005A69F7A30}"/>
              </a:ext>
            </a:extLst>
          </p:cNvPr>
          <p:cNvSpPr/>
          <p:nvPr/>
        </p:nvSpPr>
        <p:spPr>
          <a:xfrm>
            <a:off x="28448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5</a:t>
            </a:r>
          </a:p>
        </p:txBody>
      </p:sp>
      <p:sp>
        <p:nvSpPr>
          <p:cNvPr id="44" name="Rounded Rectangle 43">
            <a:extLst>
              <a:ext uri="{FF2B5EF4-FFF2-40B4-BE49-F238E27FC236}">
                <a16:creationId xmlns:a16="http://schemas.microsoft.com/office/drawing/2014/main" xmlns="" id="{B8A191D5-2962-9245-A550-910328D3E072}"/>
              </a:ext>
            </a:extLst>
          </p:cNvPr>
          <p:cNvSpPr/>
          <p:nvPr/>
        </p:nvSpPr>
        <p:spPr>
          <a:xfrm>
            <a:off x="38481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5" name="Rounded Rectangle 44">
            <a:extLst>
              <a:ext uri="{FF2B5EF4-FFF2-40B4-BE49-F238E27FC236}">
                <a16:creationId xmlns:a16="http://schemas.microsoft.com/office/drawing/2014/main" xmlns="" id="{E9D1157D-8C41-7149-BC46-2D688F6CBC7F}"/>
              </a:ext>
            </a:extLst>
          </p:cNvPr>
          <p:cNvSpPr/>
          <p:nvPr/>
        </p:nvSpPr>
        <p:spPr>
          <a:xfrm>
            <a:off x="48514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3</a:t>
            </a:r>
          </a:p>
        </p:txBody>
      </p:sp>
      <p:pic>
        <p:nvPicPr>
          <p:cNvPr id="46" name="Picture 45">
            <a:extLst>
              <a:ext uri="{FF2B5EF4-FFF2-40B4-BE49-F238E27FC236}">
                <a16:creationId xmlns:a16="http://schemas.microsoft.com/office/drawing/2014/main" xmlns="" id="{D11A9364-51D6-544C-94FD-30D4665EF9D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40786" y="3153761"/>
            <a:ext cx="884903" cy="914400"/>
          </a:xfrm>
          <a:prstGeom prst="rect">
            <a:avLst/>
          </a:prstGeom>
        </p:spPr>
      </p:pic>
      <p:pic>
        <p:nvPicPr>
          <p:cNvPr id="47" name="Picture 46">
            <a:extLst>
              <a:ext uri="{FF2B5EF4-FFF2-40B4-BE49-F238E27FC236}">
                <a16:creationId xmlns:a16="http://schemas.microsoft.com/office/drawing/2014/main" xmlns="" id="{6B05F59B-BF57-B149-B65E-7CDDD22F26C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25689" y="3153761"/>
            <a:ext cx="884903" cy="914400"/>
          </a:xfrm>
          <a:prstGeom prst="rect">
            <a:avLst/>
          </a:prstGeom>
        </p:spPr>
      </p:pic>
      <p:pic>
        <p:nvPicPr>
          <p:cNvPr id="48" name="Picture 47">
            <a:extLst>
              <a:ext uri="{FF2B5EF4-FFF2-40B4-BE49-F238E27FC236}">
                <a16:creationId xmlns:a16="http://schemas.microsoft.com/office/drawing/2014/main" xmlns="" id="{21C526B8-65AC-B348-9916-73EF532EA2A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10592" y="3153761"/>
            <a:ext cx="884903" cy="914400"/>
          </a:xfrm>
          <a:prstGeom prst="rect">
            <a:avLst/>
          </a:prstGeom>
        </p:spPr>
      </p:pic>
      <p:pic>
        <p:nvPicPr>
          <p:cNvPr id="49" name="Picture 48">
            <a:extLst>
              <a:ext uri="{FF2B5EF4-FFF2-40B4-BE49-F238E27FC236}">
                <a16:creationId xmlns:a16="http://schemas.microsoft.com/office/drawing/2014/main" xmlns="" id="{6D8559E5-392F-9440-83B2-85D1BC2316C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95495" y="3153761"/>
            <a:ext cx="884903" cy="914400"/>
          </a:xfrm>
          <a:prstGeom prst="rect">
            <a:avLst/>
          </a:prstGeom>
        </p:spPr>
      </p:pic>
      <p:pic>
        <p:nvPicPr>
          <p:cNvPr id="50" name="Picture 49">
            <a:extLst>
              <a:ext uri="{FF2B5EF4-FFF2-40B4-BE49-F238E27FC236}">
                <a16:creationId xmlns:a16="http://schemas.microsoft.com/office/drawing/2014/main" xmlns="" id="{584F8F21-88E8-2B41-89EE-4FD7E2847B4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80398" y="3153761"/>
            <a:ext cx="884903" cy="914400"/>
          </a:xfrm>
          <a:prstGeom prst="rect">
            <a:avLst/>
          </a:prstGeom>
        </p:spPr>
      </p:pic>
      <p:pic>
        <p:nvPicPr>
          <p:cNvPr id="52" name="Picture 51">
            <a:extLst>
              <a:ext uri="{FF2B5EF4-FFF2-40B4-BE49-F238E27FC236}">
                <a16:creationId xmlns:a16="http://schemas.microsoft.com/office/drawing/2014/main" xmlns="" id="{890B4EA8-3DCE-9246-8085-9249B92F91E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05447" y="4114854"/>
            <a:ext cx="884903" cy="914400"/>
          </a:xfrm>
          <a:prstGeom prst="rect">
            <a:avLst/>
          </a:prstGeom>
        </p:spPr>
      </p:pic>
      <p:pic>
        <p:nvPicPr>
          <p:cNvPr id="53" name="Picture 52">
            <a:extLst>
              <a:ext uri="{FF2B5EF4-FFF2-40B4-BE49-F238E27FC236}">
                <a16:creationId xmlns:a16="http://schemas.microsoft.com/office/drawing/2014/main" xmlns="" id="{5E28624B-0774-A845-9362-C5006742B55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90350" y="4114854"/>
            <a:ext cx="884903" cy="914400"/>
          </a:xfrm>
          <a:prstGeom prst="rect">
            <a:avLst/>
          </a:prstGeom>
        </p:spPr>
      </p:pic>
      <p:pic>
        <p:nvPicPr>
          <p:cNvPr id="54" name="Picture 53">
            <a:extLst>
              <a:ext uri="{FF2B5EF4-FFF2-40B4-BE49-F238E27FC236}">
                <a16:creationId xmlns:a16="http://schemas.microsoft.com/office/drawing/2014/main" xmlns="" id="{BCAD5D9C-3C42-5547-BC4D-71251CD2D09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75253" y="4114854"/>
            <a:ext cx="884903" cy="914400"/>
          </a:xfrm>
          <a:prstGeom prst="rect">
            <a:avLst/>
          </a:prstGeom>
        </p:spPr>
      </p:pic>
      <p:pic>
        <p:nvPicPr>
          <p:cNvPr id="55" name="Picture 54">
            <a:extLst>
              <a:ext uri="{FF2B5EF4-FFF2-40B4-BE49-F238E27FC236}">
                <a16:creationId xmlns:a16="http://schemas.microsoft.com/office/drawing/2014/main" xmlns="" id="{711803DC-D451-4047-B90B-CC18DB877D4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60156" y="4114854"/>
            <a:ext cx="884903" cy="914400"/>
          </a:xfrm>
          <a:prstGeom prst="rect">
            <a:avLst/>
          </a:prstGeom>
        </p:spPr>
      </p:pic>
      <p:pic>
        <p:nvPicPr>
          <p:cNvPr id="56" name="Picture 55">
            <a:extLst>
              <a:ext uri="{FF2B5EF4-FFF2-40B4-BE49-F238E27FC236}">
                <a16:creationId xmlns:a16="http://schemas.microsoft.com/office/drawing/2014/main" xmlns="" id="{27BAEA95-6355-C94A-ACAC-45A29C0D0E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45059" y="4114854"/>
            <a:ext cx="884903" cy="914400"/>
          </a:xfrm>
          <a:prstGeom prst="rect">
            <a:avLst/>
          </a:prstGeom>
        </p:spPr>
      </p:pic>
      <p:pic>
        <p:nvPicPr>
          <p:cNvPr id="51" name="Picture 50">
            <a:extLst>
              <a:ext uri="{FF2B5EF4-FFF2-40B4-BE49-F238E27FC236}">
                <a16:creationId xmlns:a16="http://schemas.microsoft.com/office/drawing/2014/main" xmlns="" id="{5F71F41F-742A-B04C-ABCF-C8007DE8C60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07665" y="5029254"/>
            <a:ext cx="884903" cy="914400"/>
          </a:xfrm>
          <a:prstGeom prst="rect">
            <a:avLst/>
          </a:prstGeom>
        </p:spPr>
      </p:pic>
      <p:pic>
        <p:nvPicPr>
          <p:cNvPr id="57" name="Picture 56">
            <a:extLst>
              <a:ext uri="{FF2B5EF4-FFF2-40B4-BE49-F238E27FC236}">
                <a16:creationId xmlns:a16="http://schemas.microsoft.com/office/drawing/2014/main" xmlns="" id="{13C6B78D-D98A-A340-90C2-045B8E20E0F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92568" y="5029254"/>
            <a:ext cx="884903" cy="914400"/>
          </a:xfrm>
          <a:prstGeom prst="rect">
            <a:avLst/>
          </a:prstGeom>
        </p:spPr>
      </p:pic>
      <p:pic>
        <p:nvPicPr>
          <p:cNvPr id="58" name="Picture 57">
            <a:extLst>
              <a:ext uri="{FF2B5EF4-FFF2-40B4-BE49-F238E27FC236}">
                <a16:creationId xmlns:a16="http://schemas.microsoft.com/office/drawing/2014/main" xmlns="" id="{641B0E1C-0036-584A-8015-AF0C4204D37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77471" y="5029254"/>
            <a:ext cx="884903" cy="914400"/>
          </a:xfrm>
          <a:prstGeom prst="rect">
            <a:avLst/>
          </a:prstGeom>
        </p:spPr>
      </p:pic>
      <p:pic>
        <p:nvPicPr>
          <p:cNvPr id="59" name="Picture 58">
            <a:extLst>
              <a:ext uri="{FF2B5EF4-FFF2-40B4-BE49-F238E27FC236}">
                <a16:creationId xmlns:a16="http://schemas.microsoft.com/office/drawing/2014/main" xmlns="" id="{4E7C847E-391E-7D4C-B353-C59A835240F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62374" y="5029254"/>
            <a:ext cx="884903" cy="914400"/>
          </a:xfrm>
          <a:prstGeom prst="rect">
            <a:avLst/>
          </a:prstGeom>
        </p:spPr>
      </p:pic>
      <p:pic>
        <p:nvPicPr>
          <p:cNvPr id="60" name="Picture 59">
            <a:extLst>
              <a:ext uri="{FF2B5EF4-FFF2-40B4-BE49-F238E27FC236}">
                <a16:creationId xmlns:a16="http://schemas.microsoft.com/office/drawing/2014/main" xmlns="" id="{02CAFAD5-F447-734C-9CAB-80885F3E6DC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47277" y="5029254"/>
            <a:ext cx="884903" cy="914400"/>
          </a:xfrm>
          <a:prstGeom prst="rect">
            <a:avLst/>
          </a:prstGeom>
        </p:spPr>
      </p:pic>
    </p:spTree>
    <p:extLst>
      <p:ext uri="{BB962C8B-B14F-4D97-AF65-F5344CB8AC3E}">
        <p14:creationId xmlns:p14="http://schemas.microsoft.com/office/powerpoint/2010/main" val="42742206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670164"/>
            <a:ext cx="10515600" cy="4351338"/>
          </a:xfrm>
        </p:spPr>
        <p:txBody>
          <a:bodyPr/>
          <a:lstStyle/>
          <a:p>
            <a:pPr marL="0" indent="0">
              <a:buNone/>
            </a:pPr>
            <a:r>
              <a:rPr lang="en-GB" dirty="0"/>
              <a:t>Talking Time:</a:t>
            </a:r>
          </a:p>
          <a:p>
            <a:pPr marL="0" indent="0">
              <a:buClr>
                <a:srgbClr val="23D160"/>
              </a:buClr>
              <a:buSzPct val="85000"/>
              <a:buNone/>
            </a:pPr>
            <a:r>
              <a:rPr lang="en-GB" sz="2200" dirty="0"/>
              <a:t>Use the comparison symbols (&lt;, &gt; or =) to compare: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58" name="Rounded Rectangle 57">
            <a:extLst>
              <a:ext uri="{FF2B5EF4-FFF2-40B4-BE49-F238E27FC236}">
                <a16:creationId xmlns:a16="http://schemas.microsoft.com/office/drawing/2014/main" xmlns="" id="{6886C37F-0BC4-7540-A821-8D8B667BD654}"/>
              </a:ext>
            </a:extLst>
          </p:cNvPr>
          <p:cNvSpPr/>
          <p:nvPr/>
        </p:nvSpPr>
        <p:spPr>
          <a:xfrm>
            <a:off x="4384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2</a:t>
            </a:r>
          </a:p>
        </p:txBody>
      </p:sp>
      <p:sp>
        <p:nvSpPr>
          <p:cNvPr id="59" name="Rounded Rectangle 58">
            <a:extLst>
              <a:ext uri="{FF2B5EF4-FFF2-40B4-BE49-F238E27FC236}">
                <a16:creationId xmlns:a16="http://schemas.microsoft.com/office/drawing/2014/main" xmlns="" id="{3BD57E04-C717-5247-BF99-91A8AD5C1FBA}"/>
              </a:ext>
            </a:extLst>
          </p:cNvPr>
          <p:cNvSpPr/>
          <p:nvPr/>
        </p:nvSpPr>
        <p:spPr>
          <a:xfrm>
            <a:off x="14417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60" name="Rounded Rectangle 59">
            <a:extLst>
              <a:ext uri="{FF2B5EF4-FFF2-40B4-BE49-F238E27FC236}">
                <a16:creationId xmlns:a16="http://schemas.microsoft.com/office/drawing/2014/main" xmlns="" id="{637826DE-2BDD-6E46-AB6E-C0F599D40B54}"/>
              </a:ext>
            </a:extLst>
          </p:cNvPr>
          <p:cNvSpPr/>
          <p:nvPr/>
        </p:nvSpPr>
        <p:spPr>
          <a:xfrm>
            <a:off x="24450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4</a:t>
            </a:r>
          </a:p>
        </p:txBody>
      </p:sp>
      <p:sp>
        <p:nvSpPr>
          <p:cNvPr id="61" name="Rounded Rectangle 60">
            <a:extLst>
              <a:ext uri="{FF2B5EF4-FFF2-40B4-BE49-F238E27FC236}">
                <a16:creationId xmlns:a16="http://schemas.microsoft.com/office/drawing/2014/main" xmlns="" id="{FD9CB35C-AEA8-E541-AC99-33685DBAD45A}"/>
              </a:ext>
            </a:extLst>
          </p:cNvPr>
          <p:cNvSpPr/>
          <p:nvPr/>
        </p:nvSpPr>
        <p:spPr>
          <a:xfrm>
            <a:off x="34483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62" name="Rounded Rectangle 61">
            <a:extLst>
              <a:ext uri="{FF2B5EF4-FFF2-40B4-BE49-F238E27FC236}">
                <a16:creationId xmlns:a16="http://schemas.microsoft.com/office/drawing/2014/main" xmlns="" id="{04B19E0E-DB73-164B-95AC-6AC078C33ACD}"/>
              </a:ext>
            </a:extLst>
          </p:cNvPr>
          <p:cNvSpPr/>
          <p:nvPr/>
        </p:nvSpPr>
        <p:spPr>
          <a:xfrm>
            <a:off x="44516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rgbClr val="FF3860"/>
              </a:solidFill>
              <a:latin typeface="OpenDyslexicAlta" pitchFamily="2" charset="77"/>
            </a:endParaRPr>
          </a:p>
        </p:txBody>
      </p:sp>
      <p:pic>
        <p:nvPicPr>
          <p:cNvPr id="63" name="Picture 62">
            <a:extLst>
              <a:ext uri="{FF2B5EF4-FFF2-40B4-BE49-F238E27FC236}">
                <a16:creationId xmlns:a16="http://schemas.microsoft.com/office/drawing/2014/main" xmlns="" id="{FEC04107-5D95-3543-9CEC-414D1F39220A}"/>
              </a:ext>
            </a:extLst>
          </p:cNvPr>
          <p:cNvPicPr>
            <a:picLocks noChangeAspect="1"/>
          </p:cNvPicPr>
          <p:nvPr/>
        </p:nvPicPr>
        <p:blipFill>
          <a:blip r:embed="rId3"/>
          <a:stretch>
            <a:fillRect/>
          </a:stretch>
        </p:blipFill>
        <p:spPr>
          <a:xfrm>
            <a:off x="1232356" y="3214589"/>
            <a:ext cx="2425449" cy="1273361"/>
          </a:xfrm>
          <a:prstGeom prst="rect">
            <a:avLst/>
          </a:prstGeom>
        </p:spPr>
      </p:pic>
      <p:pic>
        <p:nvPicPr>
          <p:cNvPr id="64" name="Picture 63">
            <a:extLst>
              <a:ext uri="{FF2B5EF4-FFF2-40B4-BE49-F238E27FC236}">
                <a16:creationId xmlns:a16="http://schemas.microsoft.com/office/drawing/2014/main" xmlns="" id="{5996C1E1-9A9B-904F-A114-9D0286713082}"/>
              </a:ext>
            </a:extLst>
          </p:cNvPr>
          <p:cNvPicPr>
            <a:picLocks noChangeAspect="1"/>
          </p:cNvPicPr>
          <p:nvPr/>
        </p:nvPicPr>
        <p:blipFill>
          <a:blip r:embed="rId4"/>
          <a:stretch>
            <a:fillRect/>
          </a:stretch>
        </p:blipFill>
        <p:spPr>
          <a:xfrm>
            <a:off x="8719521" y="2607454"/>
            <a:ext cx="1798983" cy="2445324"/>
          </a:xfrm>
          <a:prstGeom prst="rect">
            <a:avLst/>
          </a:prstGeom>
        </p:spPr>
      </p:pic>
      <p:sp>
        <p:nvSpPr>
          <p:cNvPr id="65" name="Rounded Rectangle 64">
            <a:extLst>
              <a:ext uri="{FF2B5EF4-FFF2-40B4-BE49-F238E27FC236}">
                <a16:creationId xmlns:a16="http://schemas.microsoft.com/office/drawing/2014/main" xmlns="" id="{8F58B7DF-78E3-B242-9E5E-0FEDB3DB6768}"/>
              </a:ext>
            </a:extLst>
          </p:cNvPr>
          <p:cNvSpPr/>
          <p:nvPr/>
        </p:nvSpPr>
        <p:spPr>
          <a:xfrm>
            <a:off x="68259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3</a:t>
            </a:r>
          </a:p>
        </p:txBody>
      </p:sp>
      <p:sp>
        <p:nvSpPr>
          <p:cNvPr id="66" name="Rounded Rectangle 65">
            <a:extLst>
              <a:ext uri="{FF2B5EF4-FFF2-40B4-BE49-F238E27FC236}">
                <a16:creationId xmlns:a16="http://schemas.microsoft.com/office/drawing/2014/main" xmlns="" id="{051C8499-AD7C-8F43-B008-42027A3828C3}"/>
              </a:ext>
            </a:extLst>
          </p:cNvPr>
          <p:cNvSpPr/>
          <p:nvPr/>
        </p:nvSpPr>
        <p:spPr>
          <a:xfrm>
            <a:off x="78292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67" name="Rounded Rectangle 66">
            <a:extLst>
              <a:ext uri="{FF2B5EF4-FFF2-40B4-BE49-F238E27FC236}">
                <a16:creationId xmlns:a16="http://schemas.microsoft.com/office/drawing/2014/main" xmlns="" id="{37FE9BEE-2489-3F4C-880B-9B6691517B0F}"/>
              </a:ext>
            </a:extLst>
          </p:cNvPr>
          <p:cNvSpPr/>
          <p:nvPr/>
        </p:nvSpPr>
        <p:spPr>
          <a:xfrm>
            <a:off x="88325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4</a:t>
            </a:r>
          </a:p>
        </p:txBody>
      </p:sp>
      <p:sp>
        <p:nvSpPr>
          <p:cNvPr id="68" name="Rounded Rectangle 67">
            <a:extLst>
              <a:ext uri="{FF2B5EF4-FFF2-40B4-BE49-F238E27FC236}">
                <a16:creationId xmlns:a16="http://schemas.microsoft.com/office/drawing/2014/main" xmlns="" id="{8E23667F-56E4-A54E-9D48-F9AA5DED4D48}"/>
              </a:ext>
            </a:extLst>
          </p:cNvPr>
          <p:cNvSpPr/>
          <p:nvPr/>
        </p:nvSpPr>
        <p:spPr>
          <a:xfrm>
            <a:off x="98358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69" name="Rounded Rectangle 68">
            <a:extLst>
              <a:ext uri="{FF2B5EF4-FFF2-40B4-BE49-F238E27FC236}">
                <a16:creationId xmlns:a16="http://schemas.microsoft.com/office/drawing/2014/main" xmlns="" id="{FA4B00BC-AC1A-9648-A864-09E531929FFE}"/>
              </a:ext>
            </a:extLst>
          </p:cNvPr>
          <p:cNvSpPr/>
          <p:nvPr/>
        </p:nvSpPr>
        <p:spPr>
          <a:xfrm>
            <a:off x="108391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rgbClr val="FF3860"/>
              </a:solidFill>
              <a:latin typeface="OpenDyslexicAlta" pitchFamily="2" charset="77"/>
            </a:endParaRPr>
          </a:p>
        </p:txBody>
      </p:sp>
      <p:pic>
        <p:nvPicPr>
          <p:cNvPr id="72" name="Picture 71">
            <a:extLst>
              <a:ext uri="{FF2B5EF4-FFF2-40B4-BE49-F238E27FC236}">
                <a16:creationId xmlns:a16="http://schemas.microsoft.com/office/drawing/2014/main" xmlns="" id="{25B64DD6-31DA-A649-BFC8-17F8AC41700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543285" y="3287689"/>
            <a:ext cx="1060909" cy="1080000"/>
          </a:xfrm>
          <a:prstGeom prst="rect">
            <a:avLst/>
          </a:prstGeom>
        </p:spPr>
      </p:pic>
    </p:spTree>
    <p:extLst>
      <p:ext uri="{BB962C8B-B14F-4D97-AF65-F5344CB8AC3E}">
        <p14:creationId xmlns:p14="http://schemas.microsoft.com/office/powerpoint/2010/main" val="12465217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670164"/>
            <a:ext cx="10515600" cy="4351338"/>
          </a:xfrm>
        </p:spPr>
        <p:txBody>
          <a:bodyPr/>
          <a:lstStyle/>
          <a:p>
            <a:pPr marL="0" indent="0">
              <a:buNone/>
            </a:pPr>
            <a:r>
              <a:rPr lang="en-GB" dirty="0"/>
              <a:t>Talking Time:</a:t>
            </a:r>
          </a:p>
          <a:p>
            <a:pPr marL="0" indent="0">
              <a:buClr>
                <a:srgbClr val="23D160"/>
              </a:buClr>
              <a:buSzPct val="85000"/>
              <a:buNone/>
            </a:pPr>
            <a:r>
              <a:rPr lang="en-GB" sz="2200" dirty="0"/>
              <a:t>Use the comparison symbols (&lt;, &gt; or =) to compare: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58" name="Rounded Rectangle 57">
            <a:extLst>
              <a:ext uri="{FF2B5EF4-FFF2-40B4-BE49-F238E27FC236}">
                <a16:creationId xmlns:a16="http://schemas.microsoft.com/office/drawing/2014/main" xmlns="" id="{6886C37F-0BC4-7540-A821-8D8B667BD654}"/>
              </a:ext>
            </a:extLst>
          </p:cNvPr>
          <p:cNvSpPr/>
          <p:nvPr/>
        </p:nvSpPr>
        <p:spPr>
          <a:xfrm>
            <a:off x="4384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59" name="Rounded Rectangle 58">
            <a:extLst>
              <a:ext uri="{FF2B5EF4-FFF2-40B4-BE49-F238E27FC236}">
                <a16:creationId xmlns:a16="http://schemas.microsoft.com/office/drawing/2014/main" xmlns="" id="{3BD57E04-C717-5247-BF99-91A8AD5C1FBA}"/>
              </a:ext>
            </a:extLst>
          </p:cNvPr>
          <p:cNvSpPr/>
          <p:nvPr/>
        </p:nvSpPr>
        <p:spPr>
          <a:xfrm>
            <a:off x="14417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60" name="Rounded Rectangle 59">
            <a:extLst>
              <a:ext uri="{FF2B5EF4-FFF2-40B4-BE49-F238E27FC236}">
                <a16:creationId xmlns:a16="http://schemas.microsoft.com/office/drawing/2014/main" xmlns="" id="{637826DE-2BDD-6E46-AB6E-C0F599D40B54}"/>
              </a:ext>
            </a:extLst>
          </p:cNvPr>
          <p:cNvSpPr/>
          <p:nvPr/>
        </p:nvSpPr>
        <p:spPr>
          <a:xfrm>
            <a:off x="24450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4</a:t>
            </a:r>
          </a:p>
        </p:txBody>
      </p:sp>
      <p:sp>
        <p:nvSpPr>
          <p:cNvPr id="61" name="Rounded Rectangle 60">
            <a:extLst>
              <a:ext uri="{FF2B5EF4-FFF2-40B4-BE49-F238E27FC236}">
                <a16:creationId xmlns:a16="http://schemas.microsoft.com/office/drawing/2014/main" xmlns="" id="{FD9CB35C-AEA8-E541-AC99-33685DBAD45A}"/>
              </a:ext>
            </a:extLst>
          </p:cNvPr>
          <p:cNvSpPr/>
          <p:nvPr/>
        </p:nvSpPr>
        <p:spPr>
          <a:xfrm>
            <a:off x="34483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62" name="Rounded Rectangle 61">
            <a:extLst>
              <a:ext uri="{FF2B5EF4-FFF2-40B4-BE49-F238E27FC236}">
                <a16:creationId xmlns:a16="http://schemas.microsoft.com/office/drawing/2014/main" xmlns="" id="{04B19E0E-DB73-164B-95AC-6AC078C33ACD}"/>
              </a:ext>
            </a:extLst>
          </p:cNvPr>
          <p:cNvSpPr/>
          <p:nvPr/>
        </p:nvSpPr>
        <p:spPr>
          <a:xfrm>
            <a:off x="44516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rgbClr val="FF3860"/>
              </a:solidFill>
              <a:latin typeface="OpenDyslexicAlta" pitchFamily="2" charset="77"/>
            </a:endParaRPr>
          </a:p>
        </p:txBody>
      </p:sp>
      <p:pic>
        <p:nvPicPr>
          <p:cNvPr id="63" name="Picture 62">
            <a:extLst>
              <a:ext uri="{FF2B5EF4-FFF2-40B4-BE49-F238E27FC236}">
                <a16:creationId xmlns:a16="http://schemas.microsoft.com/office/drawing/2014/main" xmlns="" id="{FEC04107-5D95-3543-9CEC-414D1F39220A}"/>
              </a:ext>
            </a:extLst>
          </p:cNvPr>
          <p:cNvPicPr>
            <a:picLocks noChangeAspect="1"/>
          </p:cNvPicPr>
          <p:nvPr/>
        </p:nvPicPr>
        <p:blipFill>
          <a:blip r:embed="rId3"/>
          <a:stretch>
            <a:fillRect/>
          </a:stretch>
        </p:blipFill>
        <p:spPr>
          <a:xfrm>
            <a:off x="1232356" y="3214589"/>
            <a:ext cx="2425449" cy="1273361"/>
          </a:xfrm>
          <a:prstGeom prst="rect">
            <a:avLst/>
          </a:prstGeom>
        </p:spPr>
      </p:pic>
      <p:pic>
        <p:nvPicPr>
          <p:cNvPr id="64" name="Picture 63">
            <a:extLst>
              <a:ext uri="{FF2B5EF4-FFF2-40B4-BE49-F238E27FC236}">
                <a16:creationId xmlns:a16="http://schemas.microsoft.com/office/drawing/2014/main" xmlns="" id="{5996C1E1-9A9B-904F-A114-9D0286713082}"/>
              </a:ext>
            </a:extLst>
          </p:cNvPr>
          <p:cNvPicPr>
            <a:picLocks noChangeAspect="1"/>
          </p:cNvPicPr>
          <p:nvPr/>
        </p:nvPicPr>
        <p:blipFill>
          <a:blip r:embed="rId4"/>
          <a:stretch>
            <a:fillRect/>
          </a:stretch>
        </p:blipFill>
        <p:spPr>
          <a:xfrm>
            <a:off x="8719521" y="2607454"/>
            <a:ext cx="1798983" cy="2445324"/>
          </a:xfrm>
          <a:prstGeom prst="rect">
            <a:avLst/>
          </a:prstGeom>
        </p:spPr>
      </p:pic>
      <p:sp>
        <p:nvSpPr>
          <p:cNvPr id="65" name="Rounded Rectangle 64">
            <a:extLst>
              <a:ext uri="{FF2B5EF4-FFF2-40B4-BE49-F238E27FC236}">
                <a16:creationId xmlns:a16="http://schemas.microsoft.com/office/drawing/2014/main" xmlns="" id="{8F58B7DF-78E3-B242-9E5E-0FEDB3DB6768}"/>
              </a:ext>
            </a:extLst>
          </p:cNvPr>
          <p:cNvSpPr/>
          <p:nvPr/>
        </p:nvSpPr>
        <p:spPr>
          <a:xfrm>
            <a:off x="68259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3</a:t>
            </a:r>
          </a:p>
        </p:txBody>
      </p:sp>
      <p:sp>
        <p:nvSpPr>
          <p:cNvPr id="66" name="Rounded Rectangle 65">
            <a:extLst>
              <a:ext uri="{FF2B5EF4-FFF2-40B4-BE49-F238E27FC236}">
                <a16:creationId xmlns:a16="http://schemas.microsoft.com/office/drawing/2014/main" xmlns="" id="{051C8499-AD7C-8F43-B008-42027A3828C3}"/>
              </a:ext>
            </a:extLst>
          </p:cNvPr>
          <p:cNvSpPr/>
          <p:nvPr/>
        </p:nvSpPr>
        <p:spPr>
          <a:xfrm>
            <a:off x="78292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67" name="Rounded Rectangle 66">
            <a:extLst>
              <a:ext uri="{FF2B5EF4-FFF2-40B4-BE49-F238E27FC236}">
                <a16:creationId xmlns:a16="http://schemas.microsoft.com/office/drawing/2014/main" xmlns="" id="{37FE9BEE-2489-3F4C-880B-9B6691517B0F}"/>
              </a:ext>
            </a:extLst>
          </p:cNvPr>
          <p:cNvSpPr/>
          <p:nvPr/>
        </p:nvSpPr>
        <p:spPr>
          <a:xfrm>
            <a:off x="88325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4</a:t>
            </a:r>
          </a:p>
        </p:txBody>
      </p:sp>
      <p:sp>
        <p:nvSpPr>
          <p:cNvPr id="68" name="Rounded Rectangle 67">
            <a:extLst>
              <a:ext uri="{FF2B5EF4-FFF2-40B4-BE49-F238E27FC236}">
                <a16:creationId xmlns:a16="http://schemas.microsoft.com/office/drawing/2014/main" xmlns="" id="{8E23667F-56E4-A54E-9D48-F9AA5DED4D48}"/>
              </a:ext>
            </a:extLst>
          </p:cNvPr>
          <p:cNvSpPr/>
          <p:nvPr/>
        </p:nvSpPr>
        <p:spPr>
          <a:xfrm>
            <a:off x="98358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69" name="Rounded Rectangle 68">
            <a:extLst>
              <a:ext uri="{FF2B5EF4-FFF2-40B4-BE49-F238E27FC236}">
                <a16:creationId xmlns:a16="http://schemas.microsoft.com/office/drawing/2014/main" xmlns="" id="{FA4B00BC-AC1A-9648-A864-09E531929FFE}"/>
              </a:ext>
            </a:extLst>
          </p:cNvPr>
          <p:cNvSpPr/>
          <p:nvPr/>
        </p:nvSpPr>
        <p:spPr>
          <a:xfrm>
            <a:off x="108391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rgbClr val="FF3860"/>
              </a:solidFill>
              <a:latin typeface="OpenDyslexicAlta" pitchFamily="2" charset="77"/>
            </a:endParaRPr>
          </a:p>
        </p:txBody>
      </p:sp>
      <p:pic>
        <p:nvPicPr>
          <p:cNvPr id="16" name="Picture 15">
            <a:extLst>
              <a:ext uri="{FF2B5EF4-FFF2-40B4-BE49-F238E27FC236}">
                <a16:creationId xmlns:a16="http://schemas.microsoft.com/office/drawing/2014/main" xmlns="" id="{8B5606E4-9B18-1B43-9872-76FA7CD7179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543285" y="3287689"/>
            <a:ext cx="1060909" cy="1080000"/>
          </a:xfrm>
          <a:prstGeom prst="rect">
            <a:avLst/>
          </a:prstGeom>
        </p:spPr>
      </p:pic>
    </p:spTree>
    <p:extLst>
      <p:ext uri="{BB962C8B-B14F-4D97-AF65-F5344CB8AC3E}">
        <p14:creationId xmlns:p14="http://schemas.microsoft.com/office/powerpoint/2010/main" val="14913332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670164"/>
            <a:ext cx="10515600" cy="4351338"/>
          </a:xfrm>
        </p:spPr>
        <p:txBody>
          <a:bodyPr/>
          <a:lstStyle/>
          <a:p>
            <a:pPr marL="0" indent="0">
              <a:buNone/>
            </a:pPr>
            <a:r>
              <a:rPr lang="en-GB" dirty="0"/>
              <a:t>Talking Time:</a:t>
            </a:r>
          </a:p>
          <a:p>
            <a:pPr marL="0" indent="0">
              <a:buClr>
                <a:srgbClr val="23D160"/>
              </a:buClr>
              <a:buSzPct val="85000"/>
              <a:buNone/>
            </a:pPr>
            <a:r>
              <a:rPr lang="en-GB" sz="2200" dirty="0"/>
              <a:t>Use the comparison symbols (&lt;, &gt; or =) to compare: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58" name="Rounded Rectangle 57">
            <a:extLst>
              <a:ext uri="{FF2B5EF4-FFF2-40B4-BE49-F238E27FC236}">
                <a16:creationId xmlns:a16="http://schemas.microsoft.com/office/drawing/2014/main" xmlns="" id="{6886C37F-0BC4-7540-A821-8D8B667BD654}"/>
              </a:ext>
            </a:extLst>
          </p:cNvPr>
          <p:cNvSpPr/>
          <p:nvPr/>
        </p:nvSpPr>
        <p:spPr>
          <a:xfrm>
            <a:off x="4384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59" name="Rounded Rectangle 58">
            <a:extLst>
              <a:ext uri="{FF2B5EF4-FFF2-40B4-BE49-F238E27FC236}">
                <a16:creationId xmlns:a16="http://schemas.microsoft.com/office/drawing/2014/main" xmlns="" id="{3BD57E04-C717-5247-BF99-91A8AD5C1FBA}"/>
              </a:ext>
            </a:extLst>
          </p:cNvPr>
          <p:cNvSpPr/>
          <p:nvPr/>
        </p:nvSpPr>
        <p:spPr>
          <a:xfrm>
            <a:off x="14417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60" name="Rounded Rectangle 59">
            <a:extLst>
              <a:ext uri="{FF2B5EF4-FFF2-40B4-BE49-F238E27FC236}">
                <a16:creationId xmlns:a16="http://schemas.microsoft.com/office/drawing/2014/main" xmlns="" id="{637826DE-2BDD-6E46-AB6E-C0F599D40B54}"/>
              </a:ext>
            </a:extLst>
          </p:cNvPr>
          <p:cNvSpPr/>
          <p:nvPr/>
        </p:nvSpPr>
        <p:spPr>
          <a:xfrm>
            <a:off x="24450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4</a:t>
            </a:r>
          </a:p>
        </p:txBody>
      </p:sp>
      <p:sp>
        <p:nvSpPr>
          <p:cNvPr id="61" name="Rounded Rectangle 60">
            <a:extLst>
              <a:ext uri="{FF2B5EF4-FFF2-40B4-BE49-F238E27FC236}">
                <a16:creationId xmlns:a16="http://schemas.microsoft.com/office/drawing/2014/main" xmlns="" id="{FD9CB35C-AEA8-E541-AC99-33685DBAD45A}"/>
              </a:ext>
            </a:extLst>
          </p:cNvPr>
          <p:cNvSpPr/>
          <p:nvPr/>
        </p:nvSpPr>
        <p:spPr>
          <a:xfrm>
            <a:off x="34483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62" name="Rounded Rectangle 61">
            <a:extLst>
              <a:ext uri="{FF2B5EF4-FFF2-40B4-BE49-F238E27FC236}">
                <a16:creationId xmlns:a16="http://schemas.microsoft.com/office/drawing/2014/main" xmlns="" id="{04B19E0E-DB73-164B-95AC-6AC078C33ACD}"/>
              </a:ext>
            </a:extLst>
          </p:cNvPr>
          <p:cNvSpPr/>
          <p:nvPr/>
        </p:nvSpPr>
        <p:spPr>
          <a:xfrm>
            <a:off x="44516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8</a:t>
            </a:r>
          </a:p>
        </p:txBody>
      </p:sp>
      <p:pic>
        <p:nvPicPr>
          <p:cNvPr id="63" name="Picture 62">
            <a:extLst>
              <a:ext uri="{FF2B5EF4-FFF2-40B4-BE49-F238E27FC236}">
                <a16:creationId xmlns:a16="http://schemas.microsoft.com/office/drawing/2014/main" xmlns="" id="{FEC04107-5D95-3543-9CEC-414D1F39220A}"/>
              </a:ext>
            </a:extLst>
          </p:cNvPr>
          <p:cNvPicPr>
            <a:picLocks noChangeAspect="1"/>
          </p:cNvPicPr>
          <p:nvPr/>
        </p:nvPicPr>
        <p:blipFill>
          <a:blip r:embed="rId3"/>
          <a:stretch>
            <a:fillRect/>
          </a:stretch>
        </p:blipFill>
        <p:spPr>
          <a:xfrm>
            <a:off x="1232356" y="3214589"/>
            <a:ext cx="2425449" cy="1273361"/>
          </a:xfrm>
          <a:prstGeom prst="rect">
            <a:avLst/>
          </a:prstGeom>
        </p:spPr>
      </p:pic>
      <p:pic>
        <p:nvPicPr>
          <p:cNvPr id="64" name="Picture 63">
            <a:extLst>
              <a:ext uri="{FF2B5EF4-FFF2-40B4-BE49-F238E27FC236}">
                <a16:creationId xmlns:a16="http://schemas.microsoft.com/office/drawing/2014/main" xmlns="" id="{5996C1E1-9A9B-904F-A114-9D0286713082}"/>
              </a:ext>
            </a:extLst>
          </p:cNvPr>
          <p:cNvPicPr>
            <a:picLocks noChangeAspect="1"/>
          </p:cNvPicPr>
          <p:nvPr/>
        </p:nvPicPr>
        <p:blipFill>
          <a:blip r:embed="rId4"/>
          <a:stretch>
            <a:fillRect/>
          </a:stretch>
        </p:blipFill>
        <p:spPr>
          <a:xfrm>
            <a:off x="8719521" y="2607454"/>
            <a:ext cx="1798983" cy="2445324"/>
          </a:xfrm>
          <a:prstGeom prst="rect">
            <a:avLst/>
          </a:prstGeom>
        </p:spPr>
      </p:pic>
      <p:sp>
        <p:nvSpPr>
          <p:cNvPr id="65" name="Rounded Rectangle 64">
            <a:extLst>
              <a:ext uri="{FF2B5EF4-FFF2-40B4-BE49-F238E27FC236}">
                <a16:creationId xmlns:a16="http://schemas.microsoft.com/office/drawing/2014/main" xmlns="" id="{8F58B7DF-78E3-B242-9E5E-0FEDB3DB6768}"/>
              </a:ext>
            </a:extLst>
          </p:cNvPr>
          <p:cNvSpPr/>
          <p:nvPr/>
        </p:nvSpPr>
        <p:spPr>
          <a:xfrm>
            <a:off x="68259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3</a:t>
            </a:r>
          </a:p>
        </p:txBody>
      </p:sp>
      <p:sp>
        <p:nvSpPr>
          <p:cNvPr id="66" name="Rounded Rectangle 65">
            <a:extLst>
              <a:ext uri="{FF2B5EF4-FFF2-40B4-BE49-F238E27FC236}">
                <a16:creationId xmlns:a16="http://schemas.microsoft.com/office/drawing/2014/main" xmlns="" id="{051C8499-AD7C-8F43-B008-42027A3828C3}"/>
              </a:ext>
            </a:extLst>
          </p:cNvPr>
          <p:cNvSpPr/>
          <p:nvPr/>
        </p:nvSpPr>
        <p:spPr>
          <a:xfrm>
            <a:off x="78292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67" name="Rounded Rectangle 66">
            <a:extLst>
              <a:ext uri="{FF2B5EF4-FFF2-40B4-BE49-F238E27FC236}">
                <a16:creationId xmlns:a16="http://schemas.microsoft.com/office/drawing/2014/main" xmlns="" id="{37FE9BEE-2489-3F4C-880B-9B6691517B0F}"/>
              </a:ext>
            </a:extLst>
          </p:cNvPr>
          <p:cNvSpPr/>
          <p:nvPr/>
        </p:nvSpPr>
        <p:spPr>
          <a:xfrm>
            <a:off x="88325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4</a:t>
            </a:r>
          </a:p>
        </p:txBody>
      </p:sp>
      <p:sp>
        <p:nvSpPr>
          <p:cNvPr id="68" name="Rounded Rectangle 67">
            <a:extLst>
              <a:ext uri="{FF2B5EF4-FFF2-40B4-BE49-F238E27FC236}">
                <a16:creationId xmlns:a16="http://schemas.microsoft.com/office/drawing/2014/main" xmlns="" id="{8E23667F-56E4-A54E-9D48-F9AA5DED4D48}"/>
              </a:ext>
            </a:extLst>
          </p:cNvPr>
          <p:cNvSpPr/>
          <p:nvPr/>
        </p:nvSpPr>
        <p:spPr>
          <a:xfrm>
            <a:off x="98358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69" name="Rounded Rectangle 68">
            <a:extLst>
              <a:ext uri="{FF2B5EF4-FFF2-40B4-BE49-F238E27FC236}">
                <a16:creationId xmlns:a16="http://schemas.microsoft.com/office/drawing/2014/main" xmlns="" id="{FA4B00BC-AC1A-9648-A864-09E531929FFE}"/>
              </a:ext>
            </a:extLst>
          </p:cNvPr>
          <p:cNvSpPr/>
          <p:nvPr/>
        </p:nvSpPr>
        <p:spPr>
          <a:xfrm>
            <a:off x="108391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12</a:t>
            </a:r>
          </a:p>
        </p:txBody>
      </p:sp>
      <p:pic>
        <p:nvPicPr>
          <p:cNvPr id="16" name="Picture 15">
            <a:extLst>
              <a:ext uri="{FF2B5EF4-FFF2-40B4-BE49-F238E27FC236}">
                <a16:creationId xmlns:a16="http://schemas.microsoft.com/office/drawing/2014/main" xmlns="" id="{DED20A98-BB32-3142-B9E3-F54CFDBB68E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543285" y="3287689"/>
            <a:ext cx="1060909" cy="1080000"/>
          </a:xfrm>
          <a:prstGeom prst="rect">
            <a:avLst/>
          </a:prstGeom>
        </p:spPr>
      </p:pic>
    </p:spTree>
    <p:extLst>
      <p:ext uri="{BB962C8B-B14F-4D97-AF65-F5344CB8AC3E}">
        <p14:creationId xmlns:p14="http://schemas.microsoft.com/office/powerpoint/2010/main" val="4671419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730948" cy="4351338"/>
          </a:xfrm>
        </p:spPr>
        <p:txBody>
          <a:bodyPr/>
          <a:lstStyle/>
          <a:p>
            <a:pPr marL="0" indent="0">
              <a:buNone/>
            </a:pPr>
            <a:r>
              <a:rPr lang="en-GB" dirty="0"/>
              <a:t>Success criteria:</a:t>
            </a:r>
          </a:p>
          <a:p>
            <a:pPr>
              <a:buClr>
                <a:srgbClr val="23D160"/>
              </a:buClr>
              <a:buSzPct val="85000"/>
              <a:buFont typeface="Wingdings" pitchFamily="2" charset="2"/>
              <a:buChar char="ü"/>
            </a:pPr>
            <a:r>
              <a:rPr lang="en-GB" sz="2200" dirty="0"/>
              <a:t>I can use my knowledge of multiplication and division facts to compare statements using the comparison symbols (&lt;, &gt; and =)</a:t>
            </a:r>
          </a:p>
          <a:p>
            <a:pPr>
              <a:buClr>
                <a:srgbClr val="23D160"/>
              </a:buClr>
              <a:buSzPct val="85000"/>
              <a:buFont typeface="Wingdings" pitchFamily="2" charset="2"/>
              <a:buChar char="ü"/>
            </a:pPr>
            <a:r>
              <a:rPr lang="en-GB" sz="2200" dirty="0"/>
              <a:t>I can explain my reasoning when using my knowledge of multiplication and division facts to compare statements using the comparison symbols (&lt;, &gt; and =)</a:t>
            </a:r>
          </a:p>
          <a:p>
            <a:pPr marL="0" lvl="0" indent="0">
              <a:buClr>
                <a:srgbClr val="23D160"/>
              </a:buClr>
              <a:buSzPct val="85000"/>
              <a:buNone/>
            </a:pPr>
            <a:endParaRPr lang="en-GB" sz="2200" dirty="0"/>
          </a:p>
        </p:txBody>
      </p:sp>
      <p:sp>
        <p:nvSpPr>
          <p:cNvPr id="5" name="Footer Placeholder 4">
            <a:extLst>
              <a:ext uri="{FF2B5EF4-FFF2-40B4-BE49-F238E27FC236}">
                <a16:creationId xmlns:a16="http://schemas.microsoft.com/office/drawing/2014/main" xmlns="" id="{349F46F5-B8A3-5848-8248-C9D634933261}"/>
              </a:ext>
            </a:extLst>
          </p:cNvPr>
          <p:cNvSpPr>
            <a:spLocks noGrp="1"/>
          </p:cNvSpPr>
          <p:nvPr>
            <p:ph type="ftr" sz="quarter" idx="11"/>
          </p:nvPr>
        </p:nvSpPr>
        <p:spPr>
          <a:xfrm>
            <a:off x="838198" y="6298060"/>
            <a:ext cx="11473071" cy="365125"/>
          </a:xfrm>
        </p:spPr>
        <p:txBody>
          <a:bodyPr/>
          <a:lstStyle/>
          <a:p>
            <a:r>
              <a:rPr lang="en-GB" sz="1400" dirty="0"/>
              <a:t>Year 3 - Spring Block 1 – Multiplication and Division - Lesson 1 – To be able to compare statements</a:t>
            </a:r>
          </a:p>
        </p:txBody>
      </p:sp>
    </p:spTree>
    <p:extLst>
      <p:ext uri="{BB962C8B-B14F-4D97-AF65-F5344CB8AC3E}">
        <p14:creationId xmlns:p14="http://schemas.microsoft.com/office/powerpoint/2010/main" val="434688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670164"/>
            <a:ext cx="10515600" cy="4351338"/>
          </a:xfrm>
        </p:spPr>
        <p:txBody>
          <a:bodyPr/>
          <a:lstStyle/>
          <a:p>
            <a:pPr marL="0" indent="0">
              <a:buNone/>
            </a:pPr>
            <a:r>
              <a:rPr lang="en-GB" dirty="0"/>
              <a:t>Talking Time:</a:t>
            </a:r>
          </a:p>
          <a:p>
            <a:pPr marL="0" indent="0">
              <a:buClr>
                <a:srgbClr val="23D160"/>
              </a:buClr>
              <a:buSzPct val="85000"/>
              <a:buNone/>
            </a:pPr>
            <a:r>
              <a:rPr lang="en-GB" sz="2200" dirty="0"/>
              <a:t>Use the comparison symbols (&lt;, &gt; or =) to compare: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58" name="Rounded Rectangle 57">
            <a:extLst>
              <a:ext uri="{FF2B5EF4-FFF2-40B4-BE49-F238E27FC236}">
                <a16:creationId xmlns:a16="http://schemas.microsoft.com/office/drawing/2014/main" xmlns="" id="{6886C37F-0BC4-7540-A821-8D8B667BD654}"/>
              </a:ext>
            </a:extLst>
          </p:cNvPr>
          <p:cNvSpPr/>
          <p:nvPr/>
        </p:nvSpPr>
        <p:spPr>
          <a:xfrm>
            <a:off x="4384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59" name="Rounded Rectangle 58">
            <a:extLst>
              <a:ext uri="{FF2B5EF4-FFF2-40B4-BE49-F238E27FC236}">
                <a16:creationId xmlns:a16="http://schemas.microsoft.com/office/drawing/2014/main" xmlns="" id="{3BD57E04-C717-5247-BF99-91A8AD5C1FBA}"/>
              </a:ext>
            </a:extLst>
          </p:cNvPr>
          <p:cNvSpPr/>
          <p:nvPr/>
        </p:nvSpPr>
        <p:spPr>
          <a:xfrm>
            <a:off x="14417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60" name="Rounded Rectangle 59">
            <a:extLst>
              <a:ext uri="{FF2B5EF4-FFF2-40B4-BE49-F238E27FC236}">
                <a16:creationId xmlns:a16="http://schemas.microsoft.com/office/drawing/2014/main" xmlns="" id="{637826DE-2BDD-6E46-AB6E-C0F599D40B54}"/>
              </a:ext>
            </a:extLst>
          </p:cNvPr>
          <p:cNvSpPr/>
          <p:nvPr/>
        </p:nvSpPr>
        <p:spPr>
          <a:xfrm>
            <a:off x="24450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4</a:t>
            </a:r>
          </a:p>
        </p:txBody>
      </p:sp>
      <p:sp>
        <p:nvSpPr>
          <p:cNvPr id="61" name="Rounded Rectangle 60">
            <a:extLst>
              <a:ext uri="{FF2B5EF4-FFF2-40B4-BE49-F238E27FC236}">
                <a16:creationId xmlns:a16="http://schemas.microsoft.com/office/drawing/2014/main" xmlns="" id="{FD9CB35C-AEA8-E541-AC99-33685DBAD45A}"/>
              </a:ext>
            </a:extLst>
          </p:cNvPr>
          <p:cNvSpPr/>
          <p:nvPr/>
        </p:nvSpPr>
        <p:spPr>
          <a:xfrm>
            <a:off x="34483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62" name="Rounded Rectangle 61">
            <a:extLst>
              <a:ext uri="{FF2B5EF4-FFF2-40B4-BE49-F238E27FC236}">
                <a16:creationId xmlns:a16="http://schemas.microsoft.com/office/drawing/2014/main" xmlns="" id="{04B19E0E-DB73-164B-95AC-6AC078C33ACD}"/>
              </a:ext>
            </a:extLst>
          </p:cNvPr>
          <p:cNvSpPr/>
          <p:nvPr/>
        </p:nvSpPr>
        <p:spPr>
          <a:xfrm>
            <a:off x="44516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8</a:t>
            </a:r>
          </a:p>
        </p:txBody>
      </p:sp>
      <p:pic>
        <p:nvPicPr>
          <p:cNvPr id="63" name="Picture 62">
            <a:extLst>
              <a:ext uri="{FF2B5EF4-FFF2-40B4-BE49-F238E27FC236}">
                <a16:creationId xmlns:a16="http://schemas.microsoft.com/office/drawing/2014/main" xmlns="" id="{FEC04107-5D95-3543-9CEC-414D1F39220A}"/>
              </a:ext>
            </a:extLst>
          </p:cNvPr>
          <p:cNvPicPr>
            <a:picLocks noChangeAspect="1"/>
          </p:cNvPicPr>
          <p:nvPr/>
        </p:nvPicPr>
        <p:blipFill>
          <a:blip r:embed="rId3"/>
          <a:stretch>
            <a:fillRect/>
          </a:stretch>
        </p:blipFill>
        <p:spPr>
          <a:xfrm>
            <a:off x="1232356" y="3214589"/>
            <a:ext cx="2425449" cy="1273361"/>
          </a:xfrm>
          <a:prstGeom prst="rect">
            <a:avLst/>
          </a:prstGeom>
        </p:spPr>
      </p:pic>
      <p:pic>
        <p:nvPicPr>
          <p:cNvPr id="64" name="Picture 63">
            <a:extLst>
              <a:ext uri="{FF2B5EF4-FFF2-40B4-BE49-F238E27FC236}">
                <a16:creationId xmlns:a16="http://schemas.microsoft.com/office/drawing/2014/main" xmlns="" id="{5996C1E1-9A9B-904F-A114-9D0286713082}"/>
              </a:ext>
            </a:extLst>
          </p:cNvPr>
          <p:cNvPicPr>
            <a:picLocks noChangeAspect="1"/>
          </p:cNvPicPr>
          <p:nvPr/>
        </p:nvPicPr>
        <p:blipFill>
          <a:blip r:embed="rId4"/>
          <a:stretch>
            <a:fillRect/>
          </a:stretch>
        </p:blipFill>
        <p:spPr>
          <a:xfrm>
            <a:off x="8719521" y="2607454"/>
            <a:ext cx="1798983" cy="2445324"/>
          </a:xfrm>
          <a:prstGeom prst="rect">
            <a:avLst/>
          </a:prstGeom>
        </p:spPr>
      </p:pic>
      <p:sp>
        <p:nvSpPr>
          <p:cNvPr id="65" name="Rounded Rectangle 64">
            <a:extLst>
              <a:ext uri="{FF2B5EF4-FFF2-40B4-BE49-F238E27FC236}">
                <a16:creationId xmlns:a16="http://schemas.microsoft.com/office/drawing/2014/main" xmlns="" id="{8F58B7DF-78E3-B242-9E5E-0FEDB3DB6768}"/>
              </a:ext>
            </a:extLst>
          </p:cNvPr>
          <p:cNvSpPr/>
          <p:nvPr/>
        </p:nvSpPr>
        <p:spPr>
          <a:xfrm>
            <a:off x="68259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3</a:t>
            </a:r>
          </a:p>
        </p:txBody>
      </p:sp>
      <p:sp>
        <p:nvSpPr>
          <p:cNvPr id="66" name="Rounded Rectangle 65">
            <a:extLst>
              <a:ext uri="{FF2B5EF4-FFF2-40B4-BE49-F238E27FC236}">
                <a16:creationId xmlns:a16="http://schemas.microsoft.com/office/drawing/2014/main" xmlns="" id="{051C8499-AD7C-8F43-B008-42027A3828C3}"/>
              </a:ext>
            </a:extLst>
          </p:cNvPr>
          <p:cNvSpPr/>
          <p:nvPr/>
        </p:nvSpPr>
        <p:spPr>
          <a:xfrm>
            <a:off x="78292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67" name="Rounded Rectangle 66">
            <a:extLst>
              <a:ext uri="{FF2B5EF4-FFF2-40B4-BE49-F238E27FC236}">
                <a16:creationId xmlns:a16="http://schemas.microsoft.com/office/drawing/2014/main" xmlns="" id="{37FE9BEE-2489-3F4C-880B-9B6691517B0F}"/>
              </a:ext>
            </a:extLst>
          </p:cNvPr>
          <p:cNvSpPr/>
          <p:nvPr/>
        </p:nvSpPr>
        <p:spPr>
          <a:xfrm>
            <a:off x="88325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4</a:t>
            </a:r>
          </a:p>
        </p:txBody>
      </p:sp>
      <p:sp>
        <p:nvSpPr>
          <p:cNvPr id="68" name="Rounded Rectangle 67">
            <a:extLst>
              <a:ext uri="{FF2B5EF4-FFF2-40B4-BE49-F238E27FC236}">
                <a16:creationId xmlns:a16="http://schemas.microsoft.com/office/drawing/2014/main" xmlns="" id="{8E23667F-56E4-A54E-9D48-F9AA5DED4D48}"/>
              </a:ext>
            </a:extLst>
          </p:cNvPr>
          <p:cNvSpPr/>
          <p:nvPr/>
        </p:nvSpPr>
        <p:spPr>
          <a:xfrm>
            <a:off x="98358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69" name="Rounded Rectangle 68">
            <a:extLst>
              <a:ext uri="{FF2B5EF4-FFF2-40B4-BE49-F238E27FC236}">
                <a16:creationId xmlns:a16="http://schemas.microsoft.com/office/drawing/2014/main" xmlns="" id="{FA4B00BC-AC1A-9648-A864-09E531929FFE}"/>
              </a:ext>
            </a:extLst>
          </p:cNvPr>
          <p:cNvSpPr/>
          <p:nvPr/>
        </p:nvSpPr>
        <p:spPr>
          <a:xfrm>
            <a:off x="108391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12</a:t>
            </a:r>
          </a:p>
        </p:txBody>
      </p:sp>
      <p:pic>
        <p:nvPicPr>
          <p:cNvPr id="16" name="Picture 15">
            <a:extLst>
              <a:ext uri="{FF2B5EF4-FFF2-40B4-BE49-F238E27FC236}">
                <a16:creationId xmlns:a16="http://schemas.microsoft.com/office/drawing/2014/main" xmlns="" id="{DED20A98-BB32-3142-B9E3-F54CFDBB68E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543285" y="3287689"/>
            <a:ext cx="1060909" cy="1080000"/>
          </a:xfrm>
          <a:prstGeom prst="rect">
            <a:avLst/>
          </a:prstGeom>
        </p:spPr>
      </p:pic>
      <p:sp>
        <p:nvSpPr>
          <p:cNvPr id="17" name="Rectangle 16">
            <a:extLst>
              <a:ext uri="{FF2B5EF4-FFF2-40B4-BE49-F238E27FC236}">
                <a16:creationId xmlns:a16="http://schemas.microsoft.com/office/drawing/2014/main" xmlns="" id="{17C0A2D9-1959-B54B-9497-A82677C362A1}"/>
              </a:ext>
            </a:extLst>
          </p:cNvPr>
          <p:cNvSpPr/>
          <p:nvPr/>
        </p:nvSpPr>
        <p:spPr>
          <a:xfrm>
            <a:off x="5658208" y="3287621"/>
            <a:ext cx="922047" cy="1200329"/>
          </a:xfrm>
          <a:prstGeom prst="rect">
            <a:avLst/>
          </a:prstGeom>
        </p:spPr>
        <p:txBody>
          <a:bodyPr wrap="none">
            <a:spAutoFit/>
          </a:bodyPr>
          <a:lstStyle/>
          <a:p>
            <a:r>
              <a:rPr lang="en-US" sz="7200" dirty="0">
                <a:solidFill>
                  <a:srgbClr val="FF3860"/>
                </a:solidFill>
                <a:latin typeface="OpenDyslexicAlta" pitchFamily="2" charset="77"/>
              </a:rPr>
              <a:t>&lt;</a:t>
            </a:r>
            <a:endParaRPr lang="en-US" sz="700" dirty="0">
              <a:solidFill>
                <a:srgbClr val="FF3860"/>
              </a:solidFill>
              <a:latin typeface="OpenDyslexicAlta" pitchFamily="2" charset="77"/>
            </a:endParaRPr>
          </a:p>
        </p:txBody>
      </p:sp>
    </p:spTree>
    <p:extLst>
      <p:ext uri="{BB962C8B-B14F-4D97-AF65-F5344CB8AC3E}">
        <p14:creationId xmlns:p14="http://schemas.microsoft.com/office/powerpoint/2010/main" val="31005480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670164"/>
            <a:ext cx="10515600" cy="4351338"/>
          </a:xfrm>
        </p:spPr>
        <p:txBody>
          <a:bodyPr/>
          <a:lstStyle/>
          <a:p>
            <a:pPr marL="0" indent="0">
              <a:buNone/>
            </a:pPr>
            <a:r>
              <a:rPr lang="en-GB" dirty="0"/>
              <a:t>Talking Time:</a:t>
            </a:r>
          </a:p>
          <a:p>
            <a:pPr marL="0" indent="0">
              <a:buClr>
                <a:srgbClr val="23D160"/>
              </a:buClr>
              <a:buSzPct val="85000"/>
              <a:buNone/>
            </a:pPr>
            <a:r>
              <a:rPr lang="en-GB" sz="2200" dirty="0"/>
              <a:t>Use the comparison symbols (&lt;, &gt; or =) to compare: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58" name="Rounded Rectangle 57">
            <a:extLst>
              <a:ext uri="{FF2B5EF4-FFF2-40B4-BE49-F238E27FC236}">
                <a16:creationId xmlns:a16="http://schemas.microsoft.com/office/drawing/2014/main" xmlns="" id="{6886C37F-0BC4-7540-A821-8D8B667BD654}"/>
              </a:ext>
            </a:extLst>
          </p:cNvPr>
          <p:cNvSpPr/>
          <p:nvPr/>
        </p:nvSpPr>
        <p:spPr>
          <a:xfrm>
            <a:off x="4384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2</a:t>
            </a:r>
          </a:p>
        </p:txBody>
      </p:sp>
      <p:sp>
        <p:nvSpPr>
          <p:cNvPr id="59" name="Rounded Rectangle 58">
            <a:extLst>
              <a:ext uri="{FF2B5EF4-FFF2-40B4-BE49-F238E27FC236}">
                <a16:creationId xmlns:a16="http://schemas.microsoft.com/office/drawing/2014/main" xmlns="" id="{3BD57E04-C717-5247-BF99-91A8AD5C1FBA}"/>
              </a:ext>
            </a:extLst>
          </p:cNvPr>
          <p:cNvSpPr/>
          <p:nvPr/>
        </p:nvSpPr>
        <p:spPr>
          <a:xfrm>
            <a:off x="14417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60" name="Rounded Rectangle 59">
            <a:extLst>
              <a:ext uri="{FF2B5EF4-FFF2-40B4-BE49-F238E27FC236}">
                <a16:creationId xmlns:a16="http://schemas.microsoft.com/office/drawing/2014/main" xmlns="" id="{637826DE-2BDD-6E46-AB6E-C0F599D40B54}"/>
              </a:ext>
            </a:extLst>
          </p:cNvPr>
          <p:cNvSpPr/>
          <p:nvPr/>
        </p:nvSpPr>
        <p:spPr>
          <a:xfrm>
            <a:off x="24450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6</a:t>
            </a:r>
          </a:p>
        </p:txBody>
      </p:sp>
      <p:sp>
        <p:nvSpPr>
          <p:cNvPr id="61" name="Rounded Rectangle 60">
            <a:extLst>
              <a:ext uri="{FF2B5EF4-FFF2-40B4-BE49-F238E27FC236}">
                <a16:creationId xmlns:a16="http://schemas.microsoft.com/office/drawing/2014/main" xmlns="" id="{FD9CB35C-AEA8-E541-AC99-33685DBAD45A}"/>
              </a:ext>
            </a:extLst>
          </p:cNvPr>
          <p:cNvSpPr/>
          <p:nvPr/>
        </p:nvSpPr>
        <p:spPr>
          <a:xfrm>
            <a:off x="34483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62" name="Rounded Rectangle 61">
            <a:extLst>
              <a:ext uri="{FF2B5EF4-FFF2-40B4-BE49-F238E27FC236}">
                <a16:creationId xmlns:a16="http://schemas.microsoft.com/office/drawing/2014/main" xmlns="" id="{04B19E0E-DB73-164B-95AC-6AC078C33ACD}"/>
              </a:ext>
            </a:extLst>
          </p:cNvPr>
          <p:cNvSpPr/>
          <p:nvPr/>
        </p:nvSpPr>
        <p:spPr>
          <a:xfrm>
            <a:off x="44516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12</a:t>
            </a:r>
          </a:p>
        </p:txBody>
      </p:sp>
      <p:pic>
        <p:nvPicPr>
          <p:cNvPr id="64" name="Picture 63">
            <a:extLst>
              <a:ext uri="{FF2B5EF4-FFF2-40B4-BE49-F238E27FC236}">
                <a16:creationId xmlns:a16="http://schemas.microsoft.com/office/drawing/2014/main" xmlns="" id="{5996C1E1-9A9B-904F-A114-9D0286713082}"/>
              </a:ext>
            </a:extLst>
          </p:cNvPr>
          <p:cNvPicPr>
            <a:picLocks noChangeAspect="1"/>
          </p:cNvPicPr>
          <p:nvPr/>
        </p:nvPicPr>
        <p:blipFill>
          <a:blip r:embed="rId3"/>
          <a:stretch>
            <a:fillRect/>
          </a:stretch>
        </p:blipFill>
        <p:spPr>
          <a:xfrm>
            <a:off x="8719521" y="2607454"/>
            <a:ext cx="1798983" cy="2445324"/>
          </a:xfrm>
          <a:prstGeom prst="rect">
            <a:avLst/>
          </a:prstGeom>
        </p:spPr>
      </p:pic>
      <p:sp>
        <p:nvSpPr>
          <p:cNvPr id="65" name="Rounded Rectangle 64">
            <a:extLst>
              <a:ext uri="{FF2B5EF4-FFF2-40B4-BE49-F238E27FC236}">
                <a16:creationId xmlns:a16="http://schemas.microsoft.com/office/drawing/2014/main" xmlns="" id="{8F58B7DF-78E3-B242-9E5E-0FEDB3DB6768}"/>
              </a:ext>
            </a:extLst>
          </p:cNvPr>
          <p:cNvSpPr/>
          <p:nvPr/>
        </p:nvSpPr>
        <p:spPr>
          <a:xfrm>
            <a:off x="68259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3</a:t>
            </a:r>
          </a:p>
        </p:txBody>
      </p:sp>
      <p:sp>
        <p:nvSpPr>
          <p:cNvPr id="66" name="Rounded Rectangle 65">
            <a:extLst>
              <a:ext uri="{FF2B5EF4-FFF2-40B4-BE49-F238E27FC236}">
                <a16:creationId xmlns:a16="http://schemas.microsoft.com/office/drawing/2014/main" xmlns="" id="{051C8499-AD7C-8F43-B008-42027A3828C3}"/>
              </a:ext>
            </a:extLst>
          </p:cNvPr>
          <p:cNvSpPr/>
          <p:nvPr/>
        </p:nvSpPr>
        <p:spPr>
          <a:xfrm>
            <a:off x="78292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67" name="Rounded Rectangle 66">
            <a:extLst>
              <a:ext uri="{FF2B5EF4-FFF2-40B4-BE49-F238E27FC236}">
                <a16:creationId xmlns:a16="http://schemas.microsoft.com/office/drawing/2014/main" xmlns="" id="{37FE9BEE-2489-3F4C-880B-9B6691517B0F}"/>
              </a:ext>
            </a:extLst>
          </p:cNvPr>
          <p:cNvSpPr/>
          <p:nvPr/>
        </p:nvSpPr>
        <p:spPr>
          <a:xfrm>
            <a:off x="88325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4</a:t>
            </a:r>
          </a:p>
        </p:txBody>
      </p:sp>
      <p:sp>
        <p:nvSpPr>
          <p:cNvPr id="68" name="Rounded Rectangle 67">
            <a:extLst>
              <a:ext uri="{FF2B5EF4-FFF2-40B4-BE49-F238E27FC236}">
                <a16:creationId xmlns:a16="http://schemas.microsoft.com/office/drawing/2014/main" xmlns="" id="{8E23667F-56E4-A54E-9D48-F9AA5DED4D48}"/>
              </a:ext>
            </a:extLst>
          </p:cNvPr>
          <p:cNvSpPr/>
          <p:nvPr/>
        </p:nvSpPr>
        <p:spPr>
          <a:xfrm>
            <a:off x="98358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69" name="Rounded Rectangle 68">
            <a:extLst>
              <a:ext uri="{FF2B5EF4-FFF2-40B4-BE49-F238E27FC236}">
                <a16:creationId xmlns:a16="http://schemas.microsoft.com/office/drawing/2014/main" xmlns="" id="{FA4B00BC-AC1A-9648-A864-09E531929FFE}"/>
              </a:ext>
            </a:extLst>
          </p:cNvPr>
          <p:cNvSpPr/>
          <p:nvPr/>
        </p:nvSpPr>
        <p:spPr>
          <a:xfrm>
            <a:off x="108391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12</a:t>
            </a:r>
          </a:p>
        </p:txBody>
      </p:sp>
      <p:pic>
        <p:nvPicPr>
          <p:cNvPr id="16" name="Picture 15">
            <a:extLst>
              <a:ext uri="{FF2B5EF4-FFF2-40B4-BE49-F238E27FC236}">
                <a16:creationId xmlns:a16="http://schemas.microsoft.com/office/drawing/2014/main" xmlns="" id="{DED20A98-BB32-3142-B9E3-F54CFDBB68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43285" y="3287689"/>
            <a:ext cx="1060909" cy="1080000"/>
          </a:xfrm>
          <a:prstGeom prst="rect">
            <a:avLst/>
          </a:prstGeom>
        </p:spPr>
      </p:pic>
      <p:pic>
        <p:nvPicPr>
          <p:cNvPr id="17" name="Picture 16">
            <a:extLst>
              <a:ext uri="{FF2B5EF4-FFF2-40B4-BE49-F238E27FC236}">
                <a16:creationId xmlns:a16="http://schemas.microsoft.com/office/drawing/2014/main" xmlns="" id="{8190E379-ABC8-4EF7-95E5-6755CDF46393}"/>
              </a:ext>
            </a:extLst>
          </p:cNvPr>
          <p:cNvPicPr>
            <a:picLocks noChangeAspect="1"/>
          </p:cNvPicPr>
          <p:nvPr/>
        </p:nvPicPr>
        <p:blipFill>
          <a:blip r:embed="rId5"/>
          <a:stretch>
            <a:fillRect/>
          </a:stretch>
        </p:blipFill>
        <p:spPr>
          <a:xfrm>
            <a:off x="1041438" y="3166859"/>
            <a:ext cx="3666551" cy="1236777"/>
          </a:xfrm>
          <a:prstGeom prst="rect">
            <a:avLst/>
          </a:prstGeom>
        </p:spPr>
      </p:pic>
    </p:spTree>
    <p:extLst>
      <p:ext uri="{BB962C8B-B14F-4D97-AF65-F5344CB8AC3E}">
        <p14:creationId xmlns:p14="http://schemas.microsoft.com/office/powerpoint/2010/main" val="4270378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670164"/>
            <a:ext cx="10515600" cy="4351338"/>
          </a:xfrm>
        </p:spPr>
        <p:txBody>
          <a:bodyPr/>
          <a:lstStyle/>
          <a:p>
            <a:pPr marL="0" indent="0">
              <a:buNone/>
            </a:pPr>
            <a:r>
              <a:rPr lang="en-GB" dirty="0"/>
              <a:t>Talking Time:</a:t>
            </a:r>
          </a:p>
          <a:p>
            <a:pPr marL="0" indent="0">
              <a:buClr>
                <a:srgbClr val="23D160"/>
              </a:buClr>
              <a:buSzPct val="85000"/>
              <a:buNone/>
            </a:pPr>
            <a:r>
              <a:rPr lang="en-GB" sz="2200" dirty="0"/>
              <a:t>Use the comparison symbols (&lt;, &gt; or =) to compare: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58" name="Rounded Rectangle 57">
            <a:extLst>
              <a:ext uri="{FF2B5EF4-FFF2-40B4-BE49-F238E27FC236}">
                <a16:creationId xmlns:a16="http://schemas.microsoft.com/office/drawing/2014/main" xmlns="" id="{6886C37F-0BC4-7540-A821-8D8B667BD654}"/>
              </a:ext>
            </a:extLst>
          </p:cNvPr>
          <p:cNvSpPr/>
          <p:nvPr/>
        </p:nvSpPr>
        <p:spPr>
          <a:xfrm>
            <a:off x="4384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59" name="Rounded Rectangle 58">
            <a:extLst>
              <a:ext uri="{FF2B5EF4-FFF2-40B4-BE49-F238E27FC236}">
                <a16:creationId xmlns:a16="http://schemas.microsoft.com/office/drawing/2014/main" xmlns="" id="{3BD57E04-C717-5247-BF99-91A8AD5C1FBA}"/>
              </a:ext>
            </a:extLst>
          </p:cNvPr>
          <p:cNvSpPr/>
          <p:nvPr/>
        </p:nvSpPr>
        <p:spPr>
          <a:xfrm>
            <a:off x="14417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60" name="Rounded Rectangle 59">
            <a:extLst>
              <a:ext uri="{FF2B5EF4-FFF2-40B4-BE49-F238E27FC236}">
                <a16:creationId xmlns:a16="http://schemas.microsoft.com/office/drawing/2014/main" xmlns="" id="{637826DE-2BDD-6E46-AB6E-C0F599D40B54}"/>
              </a:ext>
            </a:extLst>
          </p:cNvPr>
          <p:cNvSpPr/>
          <p:nvPr/>
        </p:nvSpPr>
        <p:spPr>
          <a:xfrm>
            <a:off x="24450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6</a:t>
            </a:r>
          </a:p>
        </p:txBody>
      </p:sp>
      <p:sp>
        <p:nvSpPr>
          <p:cNvPr id="61" name="Rounded Rectangle 60">
            <a:extLst>
              <a:ext uri="{FF2B5EF4-FFF2-40B4-BE49-F238E27FC236}">
                <a16:creationId xmlns:a16="http://schemas.microsoft.com/office/drawing/2014/main" xmlns="" id="{FD9CB35C-AEA8-E541-AC99-33685DBAD45A}"/>
              </a:ext>
            </a:extLst>
          </p:cNvPr>
          <p:cNvSpPr/>
          <p:nvPr/>
        </p:nvSpPr>
        <p:spPr>
          <a:xfrm>
            <a:off x="34483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62" name="Rounded Rectangle 61">
            <a:extLst>
              <a:ext uri="{FF2B5EF4-FFF2-40B4-BE49-F238E27FC236}">
                <a16:creationId xmlns:a16="http://schemas.microsoft.com/office/drawing/2014/main" xmlns="" id="{04B19E0E-DB73-164B-95AC-6AC078C33ACD}"/>
              </a:ext>
            </a:extLst>
          </p:cNvPr>
          <p:cNvSpPr/>
          <p:nvPr/>
        </p:nvSpPr>
        <p:spPr>
          <a:xfrm>
            <a:off x="44516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12</a:t>
            </a:r>
          </a:p>
        </p:txBody>
      </p:sp>
      <p:pic>
        <p:nvPicPr>
          <p:cNvPr id="64" name="Picture 63">
            <a:extLst>
              <a:ext uri="{FF2B5EF4-FFF2-40B4-BE49-F238E27FC236}">
                <a16:creationId xmlns:a16="http://schemas.microsoft.com/office/drawing/2014/main" xmlns="" id="{5996C1E1-9A9B-904F-A114-9D0286713082}"/>
              </a:ext>
            </a:extLst>
          </p:cNvPr>
          <p:cNvPicPr>
            <a:picLocks noChangeAspect="1"/>
          </p:cNvPicPr>
          <p:nvPr/>
        </p:nvPicPr>
        <p:blipFill>
          <a:blip r:embed="rId3"/>
          <a:stretch>
            <a:fillRect/>
          </a:stretch>
        </p:blipFill>
        <p:spPr>
          <a:xfrm>
            <a:off x="8719521" y="2607454"/>
            <a:ext cx="1798983" cy="2445324"/>
          </a:xfrm>
          <a:prstGeom prst="rect">
            <a:avLst/>
          </a:prstGeom>
        </p:spPr>
      </p:pic>
      <p:sp>
        <p:nvSpPr>
          <p:cNvPr id="65" name="Rounded Rectangle 64">
            <a:extLst>
              <a:ext uri="{FF2B5EF4-FFF2-40B4-BE49-F238E27FC236}">
                <a16:creationId xmlns:a16="http://schemas.microsoft.com/office/drawing/2014/main" xmlns="" id="{8F58B7DF-78E3-B242-9E5E-0FEDB3DB6768}"/>
              </a:ext>
            </a:extLst>
          </p:cNvPr>
          <p:cNvSpPr/>
          <p:nvPr/>
        </p:nvSpPr>
        <p:spPr>
          <a:xfrm>
            <a:off x="68259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3</a:t>
            </a:r>
          </a:p>
        </p:txBody>
      </p:sp>
      <p:sp>
        <p:nvSpPr>
          <p:cNvPr id="66" name="Rounded Rectangle 65">
            <a:extLst>
              <a:ext uri="{FF2B5EF4-FFF2-40B4-BE49-F238E27FC236}">
                <a16:creationId xmlns:a16="http://schemas.microsoft.com/office/drawing/2014/main" xmlns="" id="{051C8499-AD7C-8F43-B008-42027A3828C3}"/>
              </a:ext>
            </a:extLst>
          </p:cNvPr>
          <p:cNvSpPr/>
          <p:nvPr/>
        </p:nvSpPr>
        <p:spPr>
          <a:xfrm>
            <a:off x="78292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67" name="Rounded Rectangle 66">
            <a:extLst>
              <a:ext uri="{FF2B5EF4-FFF2-40B4-BE49-F238E27FC236}">
                <a16:creationId xmlns:a16="http://schemas.microsoft.com/office/drawing/2014/main" xmlns="" id="{37FE9BEE-2489-3F4C-880B-9B6691517B0F}"/>
              </a:ext>
            </a:extLst>
          </p:cNvPr>
          <p:cNvSpPr/>
          <p:nvPr/>
        </p:nvSpPr>
        <p:spPr>
          <a:xfrm>
            <a:off x="88325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4</a:t>
            </a:r>
          </a:p>
        </p:txBody>
      </p:sp>
      <p:sp>
        <p:nvSpPr>
          <p:cNvPr id="68" name="Rounded Rectangle 67">
            <a:extLst>
              <a:ext uri="{FF2B5EF4-FFF2-40B4-BE49-F238E27FC236}">
                <a16:creationId xmlns:a16="http://schemas.microsoft.com/office/drawing/2014/main" xmlns="" id="{8E23667F-56E4-A54E-9D48-F9AA5DED4D48}"/>
              </a:ext>
            </a:extLst>
          </p:cNvPr>
          <p:cNvSpPr/>
          <p:nvPr/>
        </p:nvSpPr>
        <p:spPr>
          <a:xfrm>
            <a:off x="98358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69" name="Rounded Rectangle 68">
            <a:extLst>
              <a:ext uri="{FF2B5EF4-FFF2-40B4-BE49-F238E27FC236}">
                <a16:creationId xmlns:a16="http://schemas.microsoft.com/office/drawing/2014/main" xmlns="" id="{FA4B00BC-AC1A-9648-A864-09E531929FFE}"/>
              </a:ext>
            </a:extLst>
          </p:cNvPr>
          <p:cNvSpPr/>
          <p:nvPr/>
        </p:nvSpPr>
        <p:spPr>
          <a:xfrm>
            <a:off x="108391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12</a:t>
            </a:r>
          </a:p>
        </p:txBody>
      </p:sp>
      <p:pic>
        <p:nvPicPr>
          <p:cNvPr id="16" name="Picture 15">
            <a:extLst>
              <a:ext uri="{FF2B5EF4-FFF2-40B4-BE49-F238E27FC236}">
                <a16:creationId xmlns:a16="http://schemas.microsoft.com/office/drawing/2014/main" xmlns="" id="{DED20A98-BB32-3142-B9E3-F54CFDBB68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43285" y="3287689"/>
            <a:ext cx="1060909" cy="1080000"/>
          </a:xfrm>
          <a:prstGeom prst="rect">
            <a:avLst/>
          </a:prstGeom>
        </p:spPr>
      </p:pic>
      <p:sp>
        <p:nvSpPr>
          <p:cNvPr id="17" name="Rectangle 16">
            <a:extLst>
              <a:ext uri="{FF2B5EF4-FFF2-40B4-BE49-F238E27FC236}">
                <a16:creationId xmlns:a16="http://schemas.microsoft.com/office/drawing/2014/main" xmlns="" id="{17C0A2D9-1959-B54B-9497-A82677C362A1}"/>
              </a:ext>
            </a:extLst>
          </p:cNvPr>
          <p:cNvSpPr/>
          <p:nvPr/>
        </p:nvSpPr>
        <p:spPr>
          <a:xfrm>
            <a:off x="5658208" y="3287621"/>
            <a:ext cx="184731" cy="200055"/>
          </a:xfrm>
          <a:prstGeom prst="rect">
            <a:avLst/>
          </a:prstGeom>
        </p:spPr>
        <p:txBody>
          <a:bodyPr wrap="none">
            <a:spAutoFit/>
          </a:bodyPr>
          <a:lstStyle/>
          <a:p>
            <a:endParaRPr lang="en-US" sz="700" dirty="0">
              <a:solidFill>
                <a:srgbClr val="FF3860"/>
              </a:solidFill>
              <a:latin typeface="OpenDyslexicAlta" pitchFamily="2" charset="77"/>
            </a:endParaRPr>
          </a:p>
        </p:txBody>
      </p:sp>
      <p:pic>
        <p:nvPicPr>
          <p:cNvPr id="18" name="Picture 17">
            <a:extLst>
              <a:ext uri="{FF2B5EF4-FFF2-40B4-BE49-F238E27FC236}">
                <a16:creationId xmlns:a16="http://schemas.microsoft.com/office/drawing/2014/main" xmlns="" id="{1145FB99-BE9C-4F3B-8D55-932B50EBE71C}"/>
              </a:ext>
            </a:extLst>
          </p:cNvPr>
          <p:cNvPicPr>
            <a:picLocks noChangeAspect="1"/>
          </p:cNvPicPr>
          <p:nvPr/>
        </p:nvPicPr>
        <p:blipFill>
          <a:blip r:embed="rId5"/>
          <a:stretch>
            <a:fillRect/>
          </a:stretch>
        </p:blipFill>
        <p:spPr>
          <a:xfrm>
            <a:off x="1069005" y="3209300"/>
            <a:ext cx="3666551" cy="1236777"/>
          </a:xfrm>
          <a:prstGeom prst="rect">
            <a:avLst/>
          </a:prstGeom>
        </p:spPr>
      </p:pic>
    </p:spTree>
    <p:extLst>
      <p:ext uri="{BB962C8B-B14F-4D97-AF65-F5344CB8AC3E}">
        <p14:creationId xmlns:p14="http://schemas.microsoft.com/office/powerpoint/2010/main" val="11589545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670164"/>
            <a:ext cx="10515600" cy="4351338"/>
          </a:xfrm>
        </p:spPr>
        <p:txBody>
          <a:bodyPr/>
          <a:lstStyle/>
          <a:p>
            <a:pPr marL="0" indent="0">
              <a:buNone/>
            </a:pPr>
            <a:r>
              <a:rPr lang="en-GB" dirty="0"/>
              <a:t>Talking Time:</a:t>
            </a:r>
          </a:p>
          <a:p>
            <a:pPr marL="0" indent="0">
              <a:buClr>
                <a:srgbClr val="23D160"/>
              </a:buClr>
              <a:buSzPct val="85000"/>
              <a:buNone/>
            </a:pPr>
            <a:r>
              <a:rPr lang="en-GB" sz="2200" dirty="0"/>
              <a:t>Use the comparison symbols (&lt;, &gt; or =) to compare: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58" name="Rounded Rectangle 57">
            <a:extLst>
              <a:ext uri="{FF2B5EF4-FFF2-40B4-BE49-F238E27FC236}">
                <a16:creationId xmlns:a16="http://schemas.microsoft.com/office/drawing/2014/main" xmlns="" id="{6886C37F-0BC4-7540-A821-8D8B667BD654}"/>
              </a:ext>
            </a:extLst>
          </p:cNvPr>
          <p:cNvSpPr/>
          <p:nvPr/>
        </p:nvSpPr>
        <p:spPr>
          <a:xfrm>
            <a:off x="4384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59" name="Rounded Rectangle 58">
            <a:extLst>
              <a:ext uri="{FF2B5EF4-FFF2-40B4-BE49-F238E27FC236}">
                <a16:creationId xmlns:a16="http://schemas.microsoft.com/office/drawing/2014/main" xmlns="" id="{3BD57E04-C717-5247-BF99-91A8AD5C1FBA}"/>
              </a:ext>
            </a:extLst>
          </p:cNvPr>
          <p:cNvSpPr/>
          <p:nvPr/>
        </p:nvSpPr>
        <p:spPr>
          <a:xfrm>
            <a:off x="14417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60" name="Rounded Rectangle 59">
            <a:extLst>
              <a:ext uri="{FF2B5EF4-FFF2-40B4-BE49-F238E27FC236}">
                <a16:creationId xmlns:a16="http://schemas.microsoft.com/office/drawing/2014/main" xmlns="" id="{637826DE-2BDD-6E46-AB6E-C0F599D40B54}"/>
              </a:ext>
            </a:extLst>
          </p:cNvPr>
          <p:cNvSpPr/>
          <p:nvPr/>
        </p:nvSpPr>
        <p:spPr>
          <a:xfrm>
            <a:off x="24450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6</a:t>
            </a:r>
          </a:p>
        </p:txBody>
      </p:sp>
      <p:sp>
        <p:nvSpPr>
          <p:cNvPr id="61" name="Rounded Rectangle 60">
            <a:extLst>
              <a:ext uri="{FF2B5EF4-FFF2-40B4-BE49-F238E27FC236}">
                <a16:creationId xmlns:a16="http://schemas.microsoft.com/office/drawing/2014/main" xmlns="" id="{FD9CB35C-AEA8-E541-AC99-33685DBAD45A}"/>
              </a:ext>
            </a:extLst>
          </p:cNvPr>
          <p:cNvSpPr/>
          <p:nvPr/>
        </p:nvSpPr>
        <p:spPr>
          <a:xfrm>
            <a:off x="34483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62" name="Rounded Rectangle 61">
            <a:extLst>
              <a:ext uri="{FF2B5EF4-FFF2-40B4-BE49-F238E27FC236}">
                <a16:creationId xmlns:a16="http://schemas.microsoft.com/office/drawing/2014/main" xmlns="" id="{04B19E0E-DB73-164B-95AC-6AC078C33ACD}"/>
              </a:ext>
            </a:extLst>
          </p:cNvPr>
          <p:cNvSpPr/>
          <p:nvPr/>
        </p:nvSpPr>
        <p:spPr>
          <a:xfrm>
            <a:off x="44516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12</a:t>
            </a:r>
          </a:p>
        </p:txBody>
      </p:sp>
      <p:pic>
        <p:nvPicPr>
          <p:cNvPr id="64" name="Picture 63">
            <a:extLst>
              <a:ext uri="{FF2B5EF4-FFF2-40B4-BE49-F238E27FC236}">
                <a16:creationId xmlns:a16="http://schemas.microsoft.com/office/drawing/2014/main" xmlns="" id="{5996C1E1-9A9B-904F-A114-9D0286713082}"/>
              </a:ext>
            </a:extLst>
          </p:cNvPr>
          <p:cNvPicPr>
            <a:picLocks noChangeAspect="1"/>
          </p:cNvPicPr>
          <p:nvPr/>
        </p:nvPicPr>
        <p:blipFill>
          <a:blip r:embed="rId3"/>
          <a:stretch>
            <a:fillRect/>
          </a:stretch>
        </p:blipFill>
        <p:spPr>
          <a:xfrm>
            <a:off x="8719521" y="2607454"/>
            <a:ext cx="1798983" cy="2445324"/>
          </a:xfrm>
          <a:prstGeom prst="rect">
            <a:avLst/>
          </a:prstGeom>
        </p:spPr>
      </p:pic>
      <p:sp>
        <p:nvSpPr>
          <p:cNvPr id="65" name="Rounded Rectangle 64">
            <a:extLst>
              <a:ext uri="{FF2B5EF4-FFF2-40B4-BE49-F238E27FC236}">
                <a16:creationId xmlns:a16="http://schemas.microsoft.com/office/drawing/2014/main" xmlns="" id="{8F58B7DF-78E3-B242-9E5E-0FEDB3DB6768}"/>
              </a:ext>
            </a:extLst>
          </p:cNvPr>
          <p:cNvSpPr/>
          <p:nvPr/>
        </p:nvSpPr>
        <p:spPr>
          <a:xfrm>
            <a:off x="68259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3</a:t>
            </a:r>
          </a:p>
        </p:txBody>
      </p:sp>
      <p:sp>
        <p:nvSpPr>
          <p:cNvPr id="66" name="Rounded Rectangle 65">
            <a:extLst>
              <a:ext uri="{FF2B5EF4-FFF2-40B4-BE49-F238E27FC236}">
                <a16:creationId xmlns:a16="http://schemas.microsoft.com/office/drawing/2014/main" xmlns="" id="{051C8499-AD7C-8F43-B008-42027A3828C3}"/>
              </a:ext>
            </a:extLst>
          </p:cNvPr>
          <p:cNvSpPr/>
          <p:nvPr/>
        </p:nvSpPr>
        <p:spPr>
          <a:xfrm>
            <a:off x="78292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67" name="Rounded Rectangle 66">
            <a:extLst>
              <a:ext uri="{FF2B5EF4-FFF2-40B4-BE49-F238E27FC236}">
                <a16:creationId xmlns:a16="http://schemas.microsoft.com/office/drawing/2014/main" xmlns="" id="{37FE9BEE-2489-3F4C-880B-9B6691517B0F}"/>
              </a:ext>
            </a:extLst>
          </p:cNvPr>
          <p:cNvSpPr/>
          <p:nvPr/>
        </p:nvSpPr>
        <p:spPr>
          <a:xfrm>
            <a:off x="88325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4</a:t>
            </a:r>
          </a:p>
        </p:txBody>
      </p:sp>
      <p:sp>
        <p:nvSpPr>
          <p:cNvPr id="68" name="Rounded Rectangle 67">
            <a:extLst>
              <a:ext uri="{FF2B5EF4-FFF2-40B4-BE49-F238E27FC236}">
                <a16:creationId xmlns:a16="http://schemas.microsoft.com/office/drawing/2014/main" xmlns="" id="{8E23667F-56E4-A54E-9D48-F9AA5DED4D48}"/>
              </a:ext>
            </a:extLst>
          </p:cNvPr>
          <p:cNvSpPr/>
          <p:nvPr/>
        </p:nvSpPr>
        <p:spPr>
          <a:xfrm>
            <a:off x="98358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69" name="Rounded Rectangle 68">
            <a:extLst>
              <a:ext uri="{FF2B5EF4-FFF2-40B4-BE49-F238E27FC236}">
                <a16:creationId xmlns:a16="http://schemas.microsoft.com/office/drawing/2014/main" xmlns="" id="{FA4B00BC-AC1A-9648-A864-09E531929FFE}"/>
              </a:ext>
            </a:extLst>
          </p:cNvPr>
          <p:cNvSpPr/>
          <p:nvPr/>
        </p:nvSpPr>
        <p:spPr>
          <a:xfrm>
            <a:off x="108391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12</a:t>
            </a:r>
          </a:p>
        </p:txBody>
      </p:sp>
      <p:pic>
        <p:nvPicPr>
          <p:cNvPr id="16" name="Picture 15">
            <a:extLst>
              <a:ext uri="{FF2B5EF4-FFF2-40B4-BE49-F238E27FC236}">
                <a16:creationId xmlns:a16="http://schemas.microsoft.com/office/drawing/2014/main" xmlns="" id="{DED20A98-BB32-3142-B9E3-F54CFDBB68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43285" y="3287689"/>
            <a:ext cx="1060909" cy="1080000"/>
          </a:xfrm>
          <a:prstGeom prst="rect">
            <a:avLst/>
          </a:prstGeom>
        </p:spPr>
      </p:pic>
      <p:pic>
        <p:nvPicPr>
          <p:cNvPr id="17" name="Picture 16">
            <a:extLst>
              <a:ext uri="{FF2B5EF4-FFF2-40B4-BE49-F238E27FC236}">
                <a16:creationId xmlns:a16="http://schemas.microsoft.com/office/drawing/2014/main" xmlns="" id="{E99FF046-0F2A-4772-B999-0F04A5F58CF7}"/>
              </a:ext>
            </a:extLst>
          </p:cNvPr>
          <p:cNvPicPr>
            <a:picLocks noChangeAspect="1"/>
          </p:cNvPicPr>
          <p:nvPr/>
        </p:nvPicPr>
        <p:blipFill>
          <a:blip r:embed="rId5"/>
          <a:stretch>
            <a:fillRect/>
          </a:stretch>
        </p:blipFill>
        <p:spPr>
          <a:xfrm>
            <a:off x="1112309" y="3237706"/>
            <a:ext cx="3666551" cy="1236777"/>
          </a:xfrm>
          <a:prstGeom prst="rect">
            <a:avLst/>
          </a:prstGeom>
        </p:spPr>
      </p:pic>
    </p:spTree>
    <p:extLst>
      <p:ext uri="{BB962C8B-B14F-4D97-AF65-F5344CB8AC3E}">
        <p14:creationId xmlns:p14="http://schemas.microsoft.com/office/powerpoint/2010/main" val="28586193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670164"/>
            <a:ext cx="10515600" cy="4351338"/>
          </a:xfrm>
        </p:spPr>
        <p:txBody>
          <a:bodyPr/>
          <a:lstStyle/>
          <a:p>
            <a:pPr marL="0" indent="0">
              <a:buNone/>
            </a:pPr>
            <a:r>
              <a:rPr lang="en-GB" dirty="0"/>
              <a:t>Talking Time:</a:t>
            </a:r>
          </a:p>
          <a:p>
            <a:pPr marL="0" indent="0">
              <a:buClr>
                <a:srgbClr val="23D160"/>
              </a:buClr>
              <a:buSzPct val="85000"/>
              <a:buNone/>
            </a:pPr>
            <a:r>
              <a:rPr lang="en-GB" sz="2200" dirty="0"/>
              <a:t>Use the comparison symbols (&lt;, &gt; or =) to compare: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58" name="Rounded Rectangle 57">
            <a:extLst>
              <a:ext uri="{FF2B5EF4-FFF2-40B4-BE49-F238E27FC236}">
                <a16:creationId xmlns:a16="http://schemas.microsoft.com/office/drawing/2014/main" xmlns="" id="{6886C37F-0BC4-7540-A821-8D8B667BD654}"/>
              </a:ext>
            </a:extLst>
          </p:cNvPr>
          <p:cNvSpPr/>
          <p:nvPr/>
        </p:nvSpPr>
        <p:spPr>
          <a:xfrm>
            <a:off x="4384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59" name="Rounded Rectangle 58">
            <a:extLst>
              <a:ext uri="{FF2B5EF4-FFF2-40B4-BE49-F238E27FC236}">
                <a16:creationId xmlns:a16="http://schemas.microsoft.com/office/drawing/2014/main" xmlns="" id="{3BD57E04-C717-5247-BF99-91A8AD5C1FBA}"/>
              </a:ext>
            </a:extLst>
          </p:cNvPr>
          <p:cNvSpPr/>
          <p:nvPr/>
        </p:nvSpPr>
        <p:spPr>
          <a:xfrm>
            <a:off x="14417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60" name="Rounded Rectangle 59">
            <a:extLst>
              <a:ext uri="{FF2B5EF4-FFF2-40B4-BE49-F238E27FC236}">
                <a16:creationId xmlns:a16="http://schemas.microsoft.com/office/drawing/2014/main" xmlns="" id="{637826DE-2BDD-6E46-AB6E-C0F599D40B54}"/>
              </a:ext>
            </a:extLst>
          </p:cNvPr>
          <p:cNvSpPr/>
          <p:nvPr/>
        </p:nvSpPr>
        <p:spPr>
          <a:xfrm>
            <a:off x="24450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6</a:t>
            </a:r>
          </a:p>
        </p:txBody>
      </p:sp>
      <p:sp>
        <p:nvSpPr>
          <p:cNvPr id="61" name="Rounded Rectangle 60">
            <a:extLst>
              <a:ext uri="{FF2B5EF4-FFF2-40B4-BE49-F238E27FC236}">
                <a16:creationId xmlns:a16="http://schemas.microsoft.com/office/drawing/2014/main" xmlns="" id="{FD9CB35C-AEA8-E541-AC99-33685DBAD45A}"/>
              </a:ext>
            </a:extLst>
          </p:cNvPr>
          <p:cNvSpPr/>
          <p:nvPr/>
        </p:nvSpPr>
        <p:spPr>
          <a:xfrm>
            <a:off x="34483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62" name="Rounded Rectangle 61">
            <a:extLst>
              <a:ext uri="{FF2B5EF4-FFF2-40B4-BE49-F238E27FC236}">
                <a16:creationId xmlns:a16="http://schemas.microsoft.com/office/drawing/2014/main" xmlns="" id="{04B19E0E-DB73-164B-95AC-6AC078C33ACD}"/>
              </a:ext>
            </a:extLst>
          </p:cNvPr>
          <p:cNvSpPr/>
          <p:nvPr/>
        </p:nvSpPr>
        <p:spPr>
          <a:xfrm>
            <a:off x="44516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12</a:t>
            </a:r>
          </a:p>
        </p:txBody>
      </p:sp>
      <p:pic>
        <p:nvPicPr>
          <p:cNvPr id="64" name="Picture 63">
            <a:extLst>
              <a:ext uri="{FF2B5EF4-FFF2-40B4-BE49-F238E27FC236}">
                <a16:creationId xmlns:a16="http://schemas.microsoft.com/office/drawing/2014/main" xmlns="" id="{5996C1E1-9A9B-904F-A114-9D0286713082}"/>
              </a:ext>
            </a:extLst>
          </p:cNvPr>
          <p:cNvPicPr>
            <a:picLocks noChangeAspect="1"/>
          </p:cNvPicPr>
          <p:nvPr/>
        </p:nvPicPr>
        <p:blipFill>
          <a:blip r:embed="rId3"/>
          <a:stretch>
            <a:fillRect/>
          </a:stretch>
        </p:blipFill>
        <p:spPr>
          <a:xfrm>
            <a:off x="8719521" y="2607454"/>
            <a:ext cx="1798983" cy="2445324"/>
          </a:xfrm>
          <a:prstGeom prst="rect">
            <a:avLst/>
          </a:prstGeom>
        </p:spPr>
      </p:pic>
      <p:sp>
        <p:nvSpPr>
          <p:cNvPr id="65" name="Rounded Rectangle 64">
            <a:extLst>
              <a:ext uri="{FF2B5EF4-FFF2-40B4-BE49-F238E27FC236}">
                <a16:creationId xmlns:a16="http://schemas.microsoft.com/office/drawing/2014/main" xmlns="" id="{8F58B7DF-78E3-B242-9E5E-0FEDB3DB6768}"/>
              </a:ext>
            </a:extLst>
          </p:cNvPr>
          <p:cNvSpPr/>
          <p:nvPr/>
        </p:nvSpPr>
        <p:spPr>
          <a:xfrm>
            <a:off x="68259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3</a:t>
            </a:r>
          </a:p>
        </p:txBody>
      </p:sp>
      <p:sp>
        <p:nvSpPr>
          <p:cNvPr id="66" name="Rounded Rectangle 65">
            <a:extLst>
              <a:ext uri="{FF2B5EF4-FFF2-40B4-BE49-F238E27FC236}">
                <a16:creationId xmlns:a16="http://schemas.microsoft.com/office/drawing/2014/main" xmlns="" id="{051C8499-AD7C-8F43-B008-42027A3828C3}"/>
              </a:ext>
            </a:extLst>
          </p:cNvPr>
          <p:cNvSpPr/>
          <p:nvPr/>
        </p:nvSpPr>
        <p:spPr>
          <a:xfrm>
            <a:off x="78292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67" name="Rounded Rectangle 66">
            <a:extLst>
              <a:ext uri="{FF2B5EF4-FFF2-40B4-BE49-F238E27FC236}">
                <a16:creationId xmlns:a16="http://schemas.microsoft.com/office/drawing/2014/main" xmlns="" id="{37FE9BEE-2489-3F4C-880B-9B6691517B0F}"/>
              </a:ext>
            </a:extLst>
          </p:cNvPr>
          <p:cNvSpPr/>
          <p:nvPr/>
        </p:nvSpPr>
        <p:spPr>
          <a:xfrm>
            <a:off x="88325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4</a:t>
            </a:r>
          </a:p>
        </p:txBody>
      </p:sp>
      <p:sp>
        <p:nvSpPr>
          <p:cNvPr id="68" name="Rounded Rectangle 67">
            <a:extLst>
              <a:ext uri="{FF2B5EF4-FFF2-40B4-BE49-F238E27FC236}">
                <a16:creationId xmlns:a16="http://schemas.microsoft.com/office/drawing/2014/main" xmlns="" id="{8E23667F-56E4-A54E-9D48-F9AA5DED4D48}"/>
              </a:ext>
            </a:extLst>
          </p:cNvPr>
          <p:cNvSpPr/>
          <p:nvPr/>
        </p:nvSpPr>
        <p:spPr>
          <a:xfrm>
            <a:off x="98358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69" name="Rounded Rectangle 68">
            <a:extLst>
              <a:ext uri="{FF2B5EF4-FFF2-40B4-BE49-F238E27FC236}">
                <a16:creationId xmlns:a16="http://schemas.microsoft.com/office/drawing/2014/main" xmlns="" id="{FA4B00BC-AC1A-9648-A864-09E531929FFE}"/>
              </a:ext>
            </a:extLst>
          </p:cNvPr>
          <p:cNvSpPr/>
          <p:nvPr/>
        </p:nvSpPr>
        <p:spPr>
          <a:xfrm>
            <a:off x="108391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12</a:t>
            </a:r>
          </a:p>
        </p:txBody>
      </p:sp>
      <p:pic>
        <p:nvPicPr>
          <p:cNvPr id="16" name="Picture 15">
            <a:extLst>
              <a:ext uri="{FF2B5EF4-FFF2-40B4-BE49-F238E27FC236}">
                <a16:creationId xmlns:a16="http://schemas.microsoft.com/office/drawing/2014/main" xmlns="" id="{DED20A98-BB32-3142-B9E3-F54CFDBB68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43285" y="3287689"/>
            <a:ext cx="1060909" cy="1080000"/>
          </a:xfrm>
          <a:prstGeom prst="rect">
            <a:avLst/>
          </a:prstGeom>
        </p:spPr>
      </p:pic>
      <p:sp>
        <p:nvSpPr>
          <p:cNvPr id="17" name="Rectangle 16">
            <a:extLst>
              <a:ext uri="{FF2B5EF4-FFF2-40B4-BE49-F238E27FC236}">
                <a16:creationId xmlns:a16="http://schemas.microsoft.com/office/drawing/2014/main" xmlns="" id="{17C0A2D9-1959-B54B-9497-A82677C362A1}"/>
              </a:ext>
            </a:extLst>
          </p:cNvPr>
          <p:cNvSpPr/>
          <p:nvPr/>
        </p:nvSpPr>
        <p:spPr>
          <a:xfrm>
            <a:off x="5658208" y="3287621"/>
            <a:ext cx="922047" cy="1200329"/>
          </a:xfrm>
          <a:prstGeom prst="rect">
            <a:avLst/>
          </a:prstGeom>
        </p:spPr>
        <p:txBody>
          <a:bodyPr wrap="none">
            <a:spAutoFit/>
          </a:bodyPr>
          <a:lstStyle/>
          <a:p>
            <a:r>
              <a:rPr lang="en-US" sz="7200" dirty="0">
                <a:solidFill>
                  <a:srgbClr val="FF3860"/>
                </a:solidFill>
                <a:latin typeface="OpenDyslexicAlta" pitchFamily="2" charset="77"/>
              </a:rPr>
              <a:t>=</a:t>
            </a:r>
            <a:endParaRPr lang="en-US" sz="700" dirty="0">
              <a:solidFill>
                <a:srgbClr val="FF3860"/>
              </a:solidFill>
              <a:latin typeface="OpenDyslexicAlta" pitchFamily="2" charset="77"/>
            </a:endParaRPr>
          </a:p>
        </p:txBody>
      </p:sp>
      <p:pic>
        <p:nvPicPr>
          <p:cNvPr id="18" name="Picture 17">
            <a:extLst>
              <a:ext uri="{FF2B5EF4-FFF2-40B4-BE49-F238E27FC236}">
                <a16:creationId xmlns:a16="http://schemas.microsoft.com/office/drawing/2014/main" xmlns="" id="{57E891BC-7C38-4ECA-B888-C856D203EF36}"/>
              </a:ext>
            </a:extLst>
          </p:cNvPr>
          <p:cNvPicPr>
            <a:picLocks noChangeAspect="1"/>
          </p:cNvPicPr>
          <p:nvPr/>
        </p:nvPicPr>
        <p:blipFill>
          <a:blip r:embed="rId5"/>
          <a:stretch>
            <a:fillRect/>
          </a:stretch>
        </p:blipFill>
        <p:spPr>
          <a:xfrm>
            <a:off x="963322" y="3209300"/>
            <a:ext cx="3666551" cy="1236777"/>
          </a:xfrm>
          <a:prstGeom prst="rect">
            <a:avLst/>
          </a:prstGeom>
        </p:spPr>
      </p:pic>
    </p:spTree>
    <p:extLst>
      <p:ext uri="{BB962C8B-B14F-4D97-AF65-F5344CB8AC3E}">
        <p14:creationId xmlns:p14="http://schemas.microsoft.com/office/powerpoint/2010/main" val="2998502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670164"/>
            <a:ext cx="10515600" cy="4351338"/>
          </a:xfrm>
        </p:spPr>
        <p:txBody>
          <a:bodyPr/>
          <a:lstStyle/>
          <a:p>
            <a:pPr marL="0" indent="0">
              <a:buNone/>
            </a:pPr>
            <a:r>
              <a:rPr lang="en-GB" dirty="0"/>
              <a:t>Activity 2:</a:t>
            </a:r>
          </a:p>
          <a:p>
            <a:pPr marL="0" indent="0">
              <a:buClr>
                <a:srgbClr val="23D160"/>
              </a:buClr>
              <a:buSzPct val="85000"/>
              <a:buNone/>
            </a:pPr>
            <a:r>
              <a:rPr lang="en-GB" sz="2200" dirty="0"/>
              <a:t>Use the comparison symbols (&lt;, &gt; or =) to compare: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58" name="Rounded Rectangle 57">
            <a:extLst>
              <a:ext uri="{FF2B5EF4-FFF2-40B4-BE49-F238E27FC236}">
                <a16:creationId xmlns:a16="http://schemas.microsoft.com/office/drawing/2014/main" xmlns="" id="{6886C37F-0BC4-7540-A821-8D8B667BD654}"/>
              </a:ext>
            </a:extLst>
          </p:cNvPr>
          <p:cNvSpPr/>
          <p:nvPr/>
        </p:nvSpPr>
        <p:spPr>
          <a:xfrm>
            <a:off x="4384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tx1"/>
              </a:solidFill>
              <a:latin typeface="OpenDyslexicAlta" pitchFamily="2" charset="77"/>
            </a:endParaRPr>
          </a:p>
        </p:txBody>
      </p:sp>
      <p:sp>
        <p:nvSpPr>
          <p:cNvPr id="59" name="Rounded Rectangle 58">
            <a:extLst>
              <a:ext uri="{FF2B5EF4-FFF2-40B4-BE49-F238E27FC236}">
                <a16:creationId xmlns:a16="http://schemas.microsoft.com/office/drawing/2014/main" xmlns="" id="{3BD57E04-C717-5247-BF99-91A8AD5C1FBA}"/>
              </a:ext>
            </a:extLst>
          </p:cNvPr>
          <p:cNvSpPr/>
          <p:nvPr/>
        </p:nvSpPr>
        <p:spPr>
          <a:xfrm>
            <a:off x="14417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60" name="Rounded Rectangle 59">
            <a:extLst>
              <a:ext uri="{FF2B5EF4-FFF2-40B4-BE49-F238E27FC236}">
                <a16:creationId xmlns:a16="http://schemas.microsoft.com/office/drawing/2014/main" xmlns="" id="{637826DE-2BDD-6E46-AB6E-C0F599D40B54}"/>
              </a:ext>
            </a:extLst>
          </p:cNvPr>
          <p:cNvSpPr/>
          <p:nvPr/>
        </p:nvSpPr>
        <p:spPr>
          <a:xfrm>
            <a:off x="24450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tx1"/>
              </a:solidFill>
              <a:latin typeface="OpenDyslexicAlta" pitchFamily="2" charset="77"/>
            </a:endParaRPr>
          </a:p>
        </p:txBody>
      </p:sp>
      <p:sp>
        <p:nvSpPr>
          <p:cNvPr id="61" name="Rounded Rectangle 60">
            <a:extLst>
              <a:ext uri="{FF2B5EF4-FFF2-40B4-BE49-F238E27FC236}">
                <a16:creationId xmlns:a16="http://schemas.microsoft.com/office/drawing/2014/main" xmlns="" id="{FD9CB35C-AEA8-E541-AC99-33685DBAD45A}"/>
              </a:ext>
            </a:extLst>
          </p:cNvPr>
          <p:cNvSpPr/>
          <p:nvPr/>
        </p:nvSpPr>
        <p:spPr>
          <a:xfrm>
            <a:off x="34483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62" name="Rounded Rectangle 61">
            <a:extLst>
              <a:ext uri="{FF2B5EF4-FFF2-40B4-BE49-F238E27FC236}">
                <a16:creationId xmlns:a16="http://schemas.microsoft.com/office/drawing/2014/main" xmlns="" id="{04B19E0E-DB73-164B-95AC-6AC078C33ACD}"/>
              </a:ext>
            </a:extLst>
          </p:cNvPr>
          <p:cNvSpPr/>
          <p:nvPr/>
        </p:nvSpPr>
        <p:spPr>
          <a:xfrm>
            <a:off x="44516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rgbClr val="FF3860"/>
              </a:solidFill>
              <a:latin typeface="OpenDyslexicAlta" pitchFamily="2" charset="77"/>
            </a:endParaRPr>
          </a:p>
        </p:txBody>
      </p:sp>
      <p:sp>
        <p:nvSpPr>
          <p:cNvPr id="65" name="Rounded Rectangle 64">
            <a:extLst>
              <a:ext uri="{FF2B5EF4-FFF2-40B4-BE49-F238E27FC236}">
                <a16:creationId xmlns:a16="http://schemas.microsoft.com/office/drawing/2014/main" xmlns="" id="{8F58B7DF-78E3-B242-9E5E-0FEDB3DB6768}"/>
              </a:ext>
            </a:extLst>
          </p:cNvPr>
          <p:cNvSpPr/>
          <p:nvPr/>
        </p:nvSpPr>
        <p:spPr>
          <a:xfrm>
            <a:off x="68259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tx1"/>
              </a:solidFill>
              <a:latin typeface="OpenDyslexicAlta" pitchFamily="2" charset="77"/>
            </a:endParaRPr>
          </a:p>
        </p:txBody>
      </p:sp>
      <p:sp>
        <p:nvSpPr>
          <p:cNvPr id="66" name="Rounded Rectangle 65">
            <a:extLst>
              <a:ext uri="{FF2B5EF4-FFF2-40B4-BE49-F238E27FC236}">
                <a16:creationId xmlns:a16="http://schemas.microsoft.com/office/drawing/2014/main" xmlns="" id="{051C8499-AD7C-8F43-B008-42027A3828C3}"/>
              </a:ext>
            </a:extLst>
          </p:cNvPr>
          <p:cNvSpPr/>
          <p:nvPr/>
        </p:nvSpPr>
        <p:spPr>
          <a:xfrm>
            <a:off x="78292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67" name="Rounded Rectangle 66">
            <a:extLst>
              <a:ext uri="{FF2B5EF4-FFF2-40B4-BE49-F238E27FC236}">
                <a16:creationId xmlns:a16="http://schemas.microsoft.com/office/drawing/2014/main" xmlns="" id="{37FE9BEE-2489-3F4C-880B-9B6691517B0F}"/>
              </a:ext>
            </a:extLst>
          </p:cNvPr>
          <p:cNvSpPr/>
          <p:nvPr/>
        </p:nvSpPr>
        <p:spPr>
          <a:xfrm>
            <a:off x="88325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tx1"/>
              </a:solidFill>
              <a:latin typeface="OpenDyslexicAlta" pitchFamily="2" charset="77"/>
            </a:endParaRPr>
          </a:p>
        </p:txBody>
      </p:sp>
      <p:sp>
        <p:nvSpPr>
          <p:cNvPr id="68" name="Rounded Rectangle 67">
            <a:extLst>
              <a:ext uri="{FF2B5EF4-FFF2-40B4-BE49-F238E27FC236}">
                <a16:creationId xmlns:a16="http://schemas.microsoft.com/office/drawing/2014/main" xmlns="" id="{8E23667F-56E4-A54E-9D48-F9AA5DED4D48}"/>
              </a:ext>
            </a:extLst>
          </p:cNvPr>
          <p:cNvSpPr/>
          <p:nvPr/>
        </p:nvSpPr>
        <p:spPr>
          <a:xfrm>
            <a:off x="98358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69" name="Rounded Rectangle 68">
            <a:extLst>
              <a:ext uri="{FF2B5EF4-FFF2-40B4-BE49-F238E27FC236}">
                <a16:creationId xmlns:a16="http://schemas.microsoft.com/office/drawing/2014/main" xmlns="" id="{FA4B00BC-AC1A-9648-A864-09E531929FFE}"/>
              </a:ext>
            </a:extLst>
          </p:cNvPr>
          <p:cNvSpPr/>
          <p:nvPr/>
        </p:nvSpPr>
        <p:spPr>
          <a:xfrm>
            <a:off x="108391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rgbClr val="FF3860"/>
              </a:solidFill>
              <a:latin typeface="OpenDyslexicAlta" pitchFamily="2" charset="77"/>
            </a:endParaRPr>
          </a:p>
        </p:txBody>
      </p:sp>
      <p:pic>
        <p:nvPicPr>
          <p:cNvPr id="16" name="Picture 15">
            <a:extLst>
              <a:ext uri="{FF2B5EF4-FFF2-40B4-BE49-F238E27FC236}">
                <a16:creationId xmlns:a16="http://schemas.microsoft.com/office/drawing/2014/main" xmlns="" id="{DED20A98-BB32-3142-B9E3-F54CFDBB68E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43285" y="3287689"/>
            <a:ext cx="1060909" cy="1080000"/>
          </a:xfrm>
          <a:prstGeom prst="rect">
            <a:avLst/>
          </a:prstGeom>
        </p:spPr>
      </p:pic>
      <p:pic>
        <p:nvPicPr>
          <p:cNvPr id="4" name="Picture 3">
            <a:extLst>
              <a:ext uri="{FF2B5EF4-FFF2-40B4-BE49-F238E27FC236}">
                <a16:creationId xmlns:a16="http://schemas.microsoft.com/office/drawing/2014/main" xmlns="" id="{08187B70-410C-6E44-96EE-369D7B685341}"/>
              </a:ext>
            </a:extLst>
          </p:cNvPr>
          <p:cNvPicPr>
            <a:picLocks noChangeAspect="1"/>
          </p:cNvPicPr>
          <p:nvPr/>
        </p:nvPicPr>
        <p:blipFill>
          <a:blip r:embed="rId4"/>
          <a:stretch>
            <a:fillRect/>
          </a:stretch>
        </p:blipFill>
        <p:spPr>
          <a:xfrm>
            <a:off x="7740319" y="2929852"/>
            <a:ext cx="3149652" cy="1968533"/>
          </a:xfrm>
          <a:prstGeom prst="rect">
            <a:avLst/>
          </a:prstGeom>
        </p:spPr>
      </p:pic>
      <p:pic>
        <p:nvPicPr>
          <p:cNvPr id="17" name="Picture 16">
            <a:extLst>
              <a:ext uri="{FF2B5EF4-FFF2-40B4-BE49-F238E27FC236}">
                <a16:creationId xmlns:a16="http://schemas.microsoft.com/office/drawing/2014/main" xmlns="" id="{F25C26CF-14F1-4A2A-997B-B274320B13DD}"/>
              </a:ext>
            </a:extLst>
          </p:cNvPr>
          <p:cNvPicPr>
            <a:picLocks noChangeAspect="1"/>
          </p:cNvPicPr>
          <p:nvPr/>
        </p:nvPicPr>
        <p:blipFill>
          <a:blip r:embed="rId5"/>
          <a:stretch>
            <a:fillRect/>
          </a:stretch>
        </p:blipFill>
        <p:spPr>
          <a:xfrm>
            <a:off x="1069005" y="3237706"/>
            <a:ext cx="3666551" cy="1236777"/>
          </a:xfrm>
          <a:prstGeom prst="rect">
            <a:avLst/>
          </a:prstGeom>
        </p:spPr>
      </p:pic>
    </p:spTree>
    <p:extLst>
      <p:ext uri="{BB962C8B-B14F-4D97-AF65-F5344CB8AC3E}">
        <p14:creationId xmlns:p14="http://schemas.microsoft.com/office/powerpoint/2010/main" val="19945380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670164"/>
            <a:ext cx="10515600" cy="4351338"/>
          </a:xfrm>
        </p:spPr>
        <p:txBody>
          <a:bodyPr/>
          <a:lstStyle/>
          <a:p>
            <a:pPr marL="0" indent="0">
              <a:buNone/>
            </a:pPr>
            <a:r>
              <a:rPr lang="en-GB" dirty="0"/>
              <a:t>Activity 2:</a:t>
            </a:r>
          </a:p>
          <a:p>
            <a:pPr marL="0" indent="0">
              <a:buClr>
                <a:srgbClr val="23D160"/>
              </a:buClr>
              <a:buSzPct val="85000"/>
              <a:buNone/>
            </a:pPr>
            <a:r>
              <a:rPr lang="en-GB" sz="2200" dirty="0"/>
              <a:t>Use the comparison symbols (&lt;, &gt; or =) to compare: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58" name="Rounded Rectangle 57">
            <a:extLst>
              <a:ext uri="{FF2B5EF4-FFF2-40B4-BE49-F238E27FC236}">
                <a16:creationId xmlns:a16="http://schemas.microsoft.com/office/drawing/2014/main" xmlns="" id="{6886C37F-0BC4-7540-A821-8D8B667BD654}"/>
              </a:ext>
            </a:extLst>
          </p:cNvPr>
          <p:cNvSpPr/>
          <p:nvPr/>
        </p:nvSpPr>
        <p:spPr>
          <a:xfrm>
            <a:off x="4384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59" name="Rounded Rectangle 58">
            <a:extLst>
              <a:ext uri="{FF2B5EF4-FFF2-40B4-BE49-F238E27FC236}">
                <a16:creationId xmlns:a16="http://schemas.microsoft.com/office/drawing/2014/main" xmlns="" id="{3BD57E04-C717-5247-BF99-91A8AD5C1FBA}"/>
              </a:ext>
            </a:extLst>
          </p:cNvPr>
          <p:cNvSpPr/>
          <p:nvPr/>
        </p:nvSpPr>
        <p:spPr>
          <a:xfrm>
            <a:off x="14417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60" name="Rounded Rectangle 59">
            <a:extLst>
              <a:ext uri="{FF2B5EF4-FFF2-40B4-BE49-F238E27FC236}">
                <a16:creationId xmlns:a16="http://schemas.microsoft.com/office/drawing/2014/main" xmlns="" id="{637826DE-2BDD-6E46-AB6E-C0F599D40B54}"/>
              </a:ext>
            </a:extLst>
          </p:cNvPr>
          <p:cNvSpPr/>
          <p:nvPr/>
        </p:nvSpPr>
        <p:spPr>
          <a:xfrm>
            <a:off x="24450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6</a:t>
            </a:r>
          </a:p>
        </p:txBody>
      </p:sp>
      <p:sp>
        <p:nvSpPr>
          <p:cNvPr id="61" name="Rounded Rectangle 60">
            <a:extLst>
              <a:ext uri="{FF2B5EF4-FFF2-40B4-BE49-F238E27FC236}">
                <a16:creationId xmlns:a16="http://schemas.microsoft.com/office/drawing/2014/main" xmlns="" id="{FD9CB35C-AEA8-E541-AC99-33685DBAD45A}"/>
              </a:ext>
            </a:extLst>
          </p:cNvPr>
          <p:cNvSpPr/>
          <p:nvPr/>
        </p:nvSpPr>
        <p:spPr>
          <a:xfrm>
            <a:off x="34483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62" name="Rounded Rectangle 61">
            <a:extLst>
              <a:ext uri="{FF2B5EF4-FFF2-40B4-BE49-F238E27FC236}">
                <a16:creationId xmlns:a16="http://schemas.microsoft.com/office/drawing/2014/main" xmlns="" id="{04B19E0E-DB73-164B-95AC-6AC078C33ACD}"/>
              </a:ext>
            </a:extLst>
          </p:cNvPr>
          <p:cNvSpPr/>
          <p:nvPr/>
        </p:nvSpPr>
        <p:spPr>
          <a:xfrm>
            <a:off x="4451681"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12</a:t>
            </a:r>
          </a:p>
        </p:txBody>
      </p:sp>
      <p:sp>
        <p:nvSpPr>
          <p:cNvPr id="65" name="Rounded Rectangle 64">
            <a:extLst>
              <a:ext uri="{FF2B5EF4-FFF2-40B4-BE49-F238E27FC236}">
                <a16:creationId xmlns:a16="http://schemas.microsoft.com/office/drawing/2014/main" xmlns="" id="{8F58B7DF-78E3-B242-9E5E-0FEDB3DB6768}"/>
              </a:ext>
            </a:extLst>
          </p:cNvPr>
          <p:cNvSpPr/>
          <p:nvPr/>
        </p:nvSpPr>
        <p:spPr>
          <a:xfrm>
            <a:off x="68259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3</a:t>
            </a:r>
          </a:p>
        </p:txBody>
      </p:sp>
      <p:sp>
        <p:nvSpPr>
          <p:cNvPr id="66" name="Rounded Rectangle 65">
            <a:extLst>
              <a:ext uri="{FF2B5EF4-FFF2-40B4-BE49-F238E27FC236}">
                <a16:creationId xmlns:a16="http://schemas.microsoft.com/office/drawing/2014/main" xmlns="" id="{051C8499-AD7C-8F43-B008-42027A3828C3}"/>
              </a:ext>
            </a:extLst>
          </p:cNvPr>
          <p:cNvSpPr/>
          <p:nvPr/>
        </p:nvSpPr>
        <p:spPr>
          <a:xfrm>
            <a:off x="78292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67" name="Rounded Rectangle 66">
            <a:extLst>
              <a:ext uri="{FF2B5EF4-FFF2-40B4-BE49-F238E27FC236}">
                <a16:creationId xmlns:a16="http://schemas.microsoft.com/office/drawing/2014/main" xmlns="" id="{37FE9BEE-2489-3F4C-880B-9B6691517B0F}"/>
              </a:ext>
            </a:extLst>
          </p:cNvPr>
          <p:cNvSpPr/>
          <p:nvPr/>
        </p:nvSpPr>
        <p:spPr>
          <a:xfrm>
            <a:off x="88325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5</a:t>
            </a:r>
          </a:p>
        </p:txBody>
      </p:sp>
      <p:sp>
        <p:nvSpPr>
          <p:cNvPr id="68" name="Rounded Rectangle 67">
            <a:extLst>
              <a:ext uri="{FF2B5EF4-FFF2-40B4-BE49-F238E27FC236}">
                <a16:creationId xmlns:a16="http://schemas.microsoft.com/office/drawing/2014/main" xmlns="" id="{8E23667F-56E4-A54E-9D48-F9AA5DED4D48}"/>
              </a:ext>
            </a:extLst>
          </p:cNvPr>
          <p:cNvSpPr/>
          <p:nvPr/>
        </p:nvSpPr>
        <p:spPr>
          <a:xfrm>
            <a:off x="98358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69" name="Rounded Rectangle 68">
            <a:extLst>
              <a:ext uri="{FF2B5EF4-FFF2-40B4-BE49-F238E27FC236}">
                <a16:creationId xmlns:a16="http://schemas.microsoft.com/office/drawing/2014/main" xmlns="" id="{FA4B00BC-AC1A-9648-A864-09E531929FFE}"/>
              </a:ext>
            </a:extLst>
          </p:cNvPr>
          <p:cNvSpPr/>
          <p:nvPr/>
        </p:nvSpPr>
        <p:spPr>
          <a:xfrm>
            <a:off x="10839119" y="551234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15</a:t>
            </a:r>
          </a:p>
        </p:txBody>
      </p:sp>
      <p:pic>
        <p:nvPicPr>
          <p:cNvPr id="16" name="Picture 15">
            <a:extLst>
              <a:ext uri="{FF2B5EF4-FFF2-40B4-BE49-F238E27FC236}">
                <a16:creationId xmlns:a16="http://schemas.microsoft.com/office/drawing/2014/main" xmlns="" id="{DED20A98-BB32-3142-B9E3-F54CFDBB68E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43285" y="3287689"/>
            <a:ext cx="1060909" cy="1080000"/>
          </a:xfrm>
          <a:prstGeom prst="rect">
            <a:avLst/>
          </a:prstGeom>
        </p:spPr>
      </p:pic>
      <p:sp>
        <p:nvSpPr>
          <p:cNvPr id="17" name="Rectangle 16">
            <a:extLst>
              <a:ext uri="{FF2B5EF4-FFF2-40B4-BE49-F238E27FC236}">
                <a16:creationId xmlns:a16="http://schemas.microsoft.com/office/drawing/2014/main" xmlns="" id="{17C0A2D9-1959-B54B-9497-A82677C362A1}"/>
              </a:ext>
            </a:extLst>
          </p:cNvPr>
          <p:cNvSpPr/>
          <p:nvPr/>
        </p:nvSpPr>
        <p:spPr>
          <a:xfrm>
            <a:off x="5658208" y="3287621"/>
            <a:ext cx="922047" cy="1200329"/>
          </a:xfrm>
          <a:prstGeom prst="rect">
            <a:avLst/>
          </a:prstGeom>
        </p:spPr>
        <p:txBody>
          <a:bodyPr wrap="none">
            <a:spAutoFit/>
          </a:bodyPr>
          <a:lstStyle/>
          <a:p>
            <a:r>
              <a:rPr lang="en-US" sz="7200" dirty="0">
                <a:solidFill>
                  <a:srgbClr val="FF3860"/>
                </a:solidFill>
                <a:latin typeface="OpenDyslexicAlta" pitchFamily="2" charset="77"/>
              </a:rPr>
              <a:t>&lt;</a:t>
            </a:r>
            <a:endParaRPr lang="en-US" sz="700" dirty="0">
              <a:solidFill>
                <a:srgbClr val="FF3860"/>
              </a:solidFill>
              <a:latin typeface="OpenDyslexicAlta" pitchFamily="2" charset="77"/>
            </a:endParaRPr>
          </a:p>
        </p:txBody>
      </p:sp>
      <p:pic>
        <p:nvPicPr>
          <p:cNvPr id="4" name="Picture 3">
            <a:extLst>
              <a:ext uri="{FF2B5EF4-FFF2-40B4-BE49-F238E27FC236}">
                <a16:creationId xmlns:a16="http://schemas.microsoft.com/office/drawing/2014/main" xmlns="" id="{08187B70-410C-6E44-96EE-369D7B685341}"/>
              </a:ext>
            </a:extLst>
          </p:cNvPr>
          <p:cNvPicPr>
            <a:picLocks noChangeAspect="1"/>
          </p:cNvPicPr>
          <p:nvPr/>
        </p:nvPicPr>
        <p:blipFill>
          <a:blip r:embed="rId4"/>
          <a:stretch>
            <a:fillRect/>
          </a:stretch>
        </p:blipFill>
        <p:spPr>
          <a:xfrm>
            <a:off x="7740319" y="2929852"/>
            <a:ext cx="3149652" cy="1968533"/>
          </a:xfrm>
          <a:prstGeom prst="rect">
            <a:avLst/>
          </a:prstGeom>
        </p:spPr>
      </p:pic>
      <p:pic>
        <p:nvPicPr>
          <p:cNvPr id="18" name="Picture 17">
            <a:extLst>
              <a:ext uri="{FF2B5EF4-FFF2-40B4-BE49-F238E27FC236}">
                <a16:creationId xmlns:a16="http://schemas.microsoft.com/office/drawing/2014/main" xmlns="" id="{61D0825B-BBCE-490D-9CF6-530B0C889E5C}"/>
              </a:ext>
            </a:extLst>
          </p:cNvPr>
          <p:cNvPicPr>
            <a:picLocks noChangeAspect="1"/>
          </p:cNvPicPr>
          <p:nvPr/>
        </p:nvPicPr>
        <p:blipFill>
          <a:blip r:embed="rId5"/>
          <a:stretch>
            <a:fillRect/>
          </a:stretch>
        </p:blipFill>
        <p:spPr>
          <a:xfrm>
            <a:off x="1069005" y="3130912"/>
            <a:ext cx="3666551" cy="1236777"/>
          </a:xfrm>
          <a:prstGeom prst="rect">
            <a:avLst/>
          </a:prstGeom>
        </p:spPr>
      </p:pic>
    </p:spTree>
    <p:extLst>
      <p:ext uri="{BB962C8B-B14F-4D97-AF65-F5344CB8AC3E}">
        <p14:creationId xmlns:p14="http://schemas.microsoft.com/office/powerpoint/2010/main" val="22987000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Use the comparison symbols &lt;, &gt; and = to complete the following statements. </a:t>
            </a:r>
          </a:p>
          <a:p>
            <a:pPr marL="0" indent="0">
              <a:buClr>
                <a:srgbClr val="23D160"/>
              </a:buClr>
              <a:buSzPct val="85000"/>
              <a:buNone/>
            </a:pPr>
            <a:endParaRPr lang="en-GB" sz="2200" dirty="0"/>
          </a:p>
        </p:txBody>
      </p:sp>
      <p:pic>
        <p:nvPicPr>
          <p:cNvPr id="4" name="Picture 3">
            <a:extLst>
              <a:ext uri="{FF2B5EF4-FFF2-40B4-BE49-F238E27FC236}">
                <a16:creationId xmlns:a16="http://schemas.microsoft.com/office/drawing/2014/main" xmlns="" id="{EA3A6C1A-60EB-C74F-BDDD-3A743BBF02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4" y="2928164"/>
            <a:ext cx="1060909" cy="1080000"/>
          </a:xfrm>
          <a:prstGeom prst="rect">
            <a:avLst/>
          </a:prstGeom>
        </p:spPr>
      </p:pic>
      <p:pic>
        <p:nvPicPr>
          <p:cNvPr id="5" name="Picture 4">
            <a:extLst>
              <a:ext uri="{FF2B5EF4-FFF2-40B4-BE49-F238E27FC236}">
                <a16:creationId xmlns:a16="http://schemas.microsoft.com/office/drawing/2014/main" xmlns="" id="{E4F231AD-3AE6-DA40-A67E-19260039D3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9033" y="4223714"/>
            <a:ext cx="1060909" cy="1080000"/>
          </a:xfrm>
          <a:prstGeom prst="rect">
            <a:avLst/>
          </a:prstGeom>
        </p:spPr>
      </p:pic>
      <p:pic>
        <p:nvPicPr>
          <p:cNvPr id="6" name="Picture 5">
            <a:extLst>
              <a:ext uri="{FF2B5EF4-FFF2-40B4-BE49-F238E27FC236}">
                <a16:creationId xmlns:a16="http://schemas.microsoft.com/office/drawing/2014/main" xmlns="" id="{9C727044-CF3E-7948-BCEA-51A40215AC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3" y="5519332"/>
            <a:ext cx="1060909" cy="1080000"/>
          </a:xfrm>
          <a:prstGeom prst="rect">
            <a:avLst/>
          </a:prstGeom>
        </p:spPr>
      </p:pic>
      <p:sp>
        <p:nvSpPr>
          <p:cNvPr id="18" name="Rectangle 17">
            <a:extLst>
              <a:ext uri="{FF2B5EF4-FFF2-40B4-BE49-F238E27FC236}">
                <a16:creationId xmlns:a16="http://schemas.microsoft.com/office/drawing/2014/main" xmlns="" id="{4F49E5AF-72F4-6E4F-96CB-1F4CD08E2C4A}"/>
              </a:ext>
            </a:extLst>
          </p:cNvPr>
          <p:cNvSpPr/>
          <p:nvPr/>
        </p:nvSpPr>
        <p:spPr>
          <a:xfrm>
            <a:off x="7592472" y="3144998"/>
            <a:ext cx="1747594" cy="646331"/>
          </a:xfrm>
          <a:prstGeom prst="rect">
            <a:avLst/>
          </a:prstGeom>
        </p:spPr>
        <p:txBody>
          <a:bodyPr wrap="none">
            <a:spAutoFit/>
          </a:bodyPr>
          <a:lstStyle/>
          <a:p>
            <a:pPr algn="ctr"/>
            <a:r>
              <a:rPr lang="en-US" sz="3600" dirty="0">
                <a:latin typeface="OpenDyslexicAlta" pitchFamily="2" charset="77"/>
              </a:rPr>
              <a:t>10 x 7</a:t>
            </a:r>
          </a:p>
        </p:txBody>
      </p:sp>
      <p:sp>
        <p:nvSpPr>
          <p:cNvPr id="22" name="Rectangle 21">
            <a:extLst>
              <a:ext uri="{FF2B5EF4-FFF2-40B4-BE49-F238E27FC236}">
                <a16:creationId xmlns:a16="http://schemas.microsoft.com/office/drawing/2014/main" xmlns="" id="{A8160992-A403-2543-8E7F-86089CE5F64C}"/>
              </a:ext>
            </a:extLst>
          </p:cNvPr>
          <p:cNvSpPr/>
          <p:nvPr/>
        </p:nvSpPr>
        <p:spPr>
          <a:xfrm>
            <a:off x="2908429" y="3105834"/>
            <a:ext cx="1452641" cy="646331"/>
          </a:xfrm>
          <a:prstGeom prst="rect">
            <a:avLst/>
          </a:prstGeom>
        </p:spPr>
        <p:txBody>
          <a:bodyPr wrap="none">
            <a:spAutoFit/>
          </a:bodyPr>
          <a:lstStyle/>
          <a:p>
            <a:pPr algn="ctr"/>
            <a:r>
              <a:rPr lang="en-US" sz="3600" dirty="0">
                <a:latin typeface="OpenDyslexicAlta" pitchFamily="2" charset="77"/>
              </a:rPr>
              <a:t>9 x 5</a:t>
            </a:r>
          </a:p>
        </p:txBody>
      </p:sp>
      <p:sp>
        <p:nvSpPr>
          <p:cNvPr id="23" name="Rectangle 22">
            <a:extLst>
              <a:ext uri="{FF2B5EF4-FFF2-40B4-BE49-F238E27FC236}">
                <a16:creationId xmlns:a16="http://schemas.microsoft.com/office/drawing/2014/main" xmlns="" id="{2347F8E0-B888-EB49-8A9F-6C34D66014B6}"/>
              </a:ext>
            </a:extLst>
          </p:cNvPr>
          <p:cNvSpPr/>
          <p:nvPr/>
        </p:nvSpPr>
        <p:spPr>
          <a:xfrm>
            <a:off x="7592471" y="4564984"/>
            <a:ext cx="1747594" cy="646331"/>
          </a:xfrm>
          <a:prstGeom prst="rect">
            <a:avLst/>
          </a:prstGeom>
        </p:spPr>
        <p:txBody>
          <a:bodyPr wrap="none">
            <a:spAutoFit/>
          </a:bodyPr>
          <a:lstStyle/>
          <a:p>
            <a:pPr algn="ctr"/>
            <a:r>
              <a:rPr lang="en-US" sz="3600" dirty="0">
                <a:latin typeface="OpenDyslexicAlta" pitchFamily="2" charset="77"/>
              </a:rPr>
              <a:t>10 x 2</a:t>
            </a:r>
          </a:p>
        </p:txBody>
      </p:sp>
      <p:sp>
        <p:nvSpPr>
          <p:cNvPr id="24" name="Rectangle 23">
            <a:extLst>
              <a:ext uri="{FF2B5EF4-FFF2-40B4-BE49-F238E27FC236}">
                <a16:creationId xmlns:a16="http://schemas.microsoft.com/office/drawing/2014/main" xmlns="" id="{4F42498C-69A9-8947-9AD6-3BE851181FA3}"/>
              </a:ext>
            </a:extLst>
          </p:cNvPr>
          <p:cNvSpPr/>
          <p:nvPr/>
        </p:nvSpPr>
        <p:spPr>
          <a:xfrm>
            <a:off x="2902017" y="4525820"/>
            <a:ext cx="1465465" cy="646331"/>
          </a:xfrm>
          <a:prstGeom prst="rect">
            <a:avLst/>
          </a:prstGeom>
        </p:spPr>
        <p:txBody>
          <a:bodyPr wrap="none">
            <a:spAutoFit/>
          </a:bodyPr>
          <a:lstStyle/>
          <a:p>
            <a:pPr algn="ctr"/>
            <a:r>
              <a:rPr lang="en-US" sz="3600" dirty="0">
                <a:latin typeface="OpenDyslexicAlta" pitchFamily="2" charset="77"/>
              </a:rPr>
              <a:t>4 x 5</a:t>
            </a:r>
          </a:p>
        </p:txBody>
      </p:sp>
      <p:sp>
        <p:nvSpPr>
          <p:cNvPr id="25" name="Rectangle 24">
            <a:extLst>
              <a:ext uri="{FF2B5EF4-FFF2-40B4-BE49-F238E27FC236}">
                <a16:creationId xmlns:a16="http://schemas.microsoft.com/office/drawing/2014/main" xmlns="" id="{9FB363BF-C130-5243-B498-17D9A00CA13A}"/>
              </a:ext>
            </a:extLst>
          </p:cNvPr>
          <p:cNvSpPr/>
          <p:nvPr/>
        </p:nvSpPr>
        <p:spPr>
          <a:xfrm>
            <a:off x="7418546" y="5829809"/>
            <a:ext cx="2095445" cy="646331"/>
          </a:xfrm>
          <a:prstGeom prst="rect">
            <a:avLst/>
          </a:prstGeom>
        </p:spPr>
        <p:txBody>
          <a:bodyPr wrap="none">
            <a:spAutoFit/>
          </a:bodyPr>
          <a:lstStyle/>
          <a:p>
            <a:pPr algn="ctr"/>
            <a:r>
              <a:rPr lang="en-US" sz="3600" dirty="0">
                <a:latin typeface="OpenDyslexicAlta" pitchFamily="2" charset="77"/>
              </a:rPr>
              <a:t>40 ÷ 10</a:t>
            </a:r>
          </a:p>
        </p:txBody>
      </p:sp>
      <p:sp>
        <p:nvSpPr>
          <p:cNvPr id="26" name="Rectangle 25">
            <a:extLst>
              <a:ext uri="{FF2B5EF4-FFF2-40B4-BE49-F238E27FC236}">
                <a16:creationId xmlns:a16="http://schemas.microsoft.com/office/drawing/2014/main" xmlns="" id="{7E8CD95E-3E5E-8B42-B15A-EB74DD9DC2CF}"/>
              </a:ext>
            </a:extLst>
          </p:cNvPr>
          <p:cNvSpPr/>
          <p:nvPr/>
        </p:nvSpPr>
        <p:spPr>
          <a:xfrm>
            <a:off x="2745724" y="5790645"/>
            <a:ext cx="1778051" cy="646331"/>
          </a:xfrm>
          <a:prstGeom prst="rect">
            <a:avLst/>
          </a:prstGeom>
        </p:spPr>
        <p:txBody>
          <a:bodyPr wrap="none">
            <a:spAutoFit/>
          </a:bodyPr>
          <a:lstStyle/>
          <a:p>
            <a:pPr algn="ctr"/>
            <a:r>
              <a:rPr lang="en-US" sz="3600" dirty="0">
                <a:latin typeface="OpenDyslexicAlta" pitchFamily="2" charset="77"/>
              </a:rPr>
              <a:t>35 ÷ 5</a:t>
            </a:r>
          </a:p>
        </p:txBody>
      </p:sp>
    </p:spTree>
    <p:extLst>
      <p:ext uri="{BB962C8B-B14F-4D97-AF65-F5344CB8AC3E}">
        <p14:creationId xmlns:p14="http://schemas.microsoft.com/office/powerpoint/2010/main" val="9596701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Use the comparison symbols &lt;, &gt; and = to complete the following statements. </a:t>
            </a:r>
          </a:p>
          <a:p>
            <a:pPr marL="0" indent="0">
              <a:buClr>
                <a:srgbClr val="23D160"/>
              </a:buClr>
              <a:buSzPct val="85000"/>
              <a:buNone/>
            </a:pPr>
            <a:endParaRPr lang="en-GB" sz="2200" dirty="0"/>
          </a:p>
        </p:txBody>
      </p:sp>
      <p:pic>
        <p:nvPicPr>
          <p:cNvPr id="4" name="Picture 3">
            <a:extLst>
              <a:ext uri="{FF2B5EF4-FFF2-40B4-BE49-F238E27FC236}">
                <a16:creationId xmlns:a16="http://schemas.microsoft.com/office/drawing/2014/main" xmlns="" id="{EA3A6C1A-60EB-C74F-BDDD-3A743BBF02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4" y="2928164"/>
            <a:ext cx="1060909" cy="1080000"/>
          </a:xfrm>
          <a:prstGeom prst="rect">
            <a:avLst/>
          </a:prstGeom>
        </p:spPr>
      </p:pic>
      <p:pic>
        <p:nvPicPr>
          <p:cNvPr id="5" name="Picture 4">
            <a:extLst>
              <a:ext uri="{FF2B5EF4-FFF2-40B4-BE49-F238E27FC236}">
                <a16:creationId xmlns:a16="http://schemas.microsoft.com/office/drawing/2014/main" xmlns="" id="{E4F231AD-3AE6-DA40-A67E-19260039D3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9033" y="4223714"/>
            <a:ext cx="1060909" cy="1080000"/>
          </a:xfrm>
          <a:prstGeom prst="rect">
            <a:avLst/>
          </a:prstGeom>
        </p:spPr>
      </p:pic>
      <p:pic>
        <p:nvPicPr>
          <p:cNvPr id="6" name="Picture 5">
            <a:extLst>
              <a:ext uri="{FF2B5EF4-FFF2-40B4-BE49-F238E27FC236}">
                <a16:creationId xmlns:a16="http://schemas.microsoft.com/office/drawing/2014/main" xmlns="" id="{9C727044-CF3E-7948-BCEA-51A40215AC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3" y="5519332"/>
            <a:ext cx="1060909" cy="1080000"/>
          </a:xfrm>
          <a:prstGeom prst="rect">
            <a:avLst/>
          </a:prstGeom>
        </p:spPr>
      </p:pic>
      <p:sp>
        <p:nvSpPr>
          <p:cNvPr id="14" name="Rectangle 13">
            <a:extLst>
              <a:ext uri="{FF2B5EF4-FFF2-40B4-BE49-F238E27FC236}">
                <a16:creationId xmlns:a16="http://schemas.microsoft.com/office/drawing/2014/main" xmlns="" id="{19F7CADE-F12D-9340-B38B-9D251C1DA30C}"/>
              </a:ext>
            </a:extLst>
          </p:cNvPr>
          <p:cNvSpPr/>
          <p:nvPr/>
        </p:nvSpPr>
        <p:spPr>
          <a:xfrm>
            <a:off x="5631939" y="2911595"/>
            <a:ext cx="922047" cy="1200329"/>
          </a:xfrm>
          <a:prstGeom prst="rect">
            <a:avLst/>
          </a:prstGeom>
        </p:spPr>
        <p:txBody>
          <a:bodyPr wrap="none">
            <a:spAutoFit/>
          </a:bodyPr>
          <a:lstStyle/>
          <a:p>
            <a:r>
              <a:rPr lang="en-US" sz="7200" dirty="0">
                <a:solidFill>
                  <a:srgbClr val="FF3860"/>
                </a:solidFill>
                <a:latin typeface="OpenDyslexicAlta" pitchFamily="2" charset="77"/>
              </a:rPr>
              <a:t>&lt;</a:t>
            </a:r>
            <a:endParaRPr lang="en-US" sz="700" dirty="0">
              <a:solidFill>
                <a:srgbClr val="FF3860"/>
              </a:solidFill>
              <a:latin typeface="OpenDyslexicAlta" pitchFamily="2" charset="77"/>
            </a:endParaRPr>
          </a:p>
        </p:txBody>
      </p:sp>
      <p:sp>
        <p:nvSpPr>
          <p:cNvPr id="15" name="Rectangle 14">
            <a:extLst>
              <a:ext uri="{FF2B5EF4-FFF2-40B4-BE49-F238E27FC236}">
                <a16:creationId xmlns:a16="http://schemas.microsoft.com/office/drawing/2014/main" xmlns="" id="{333703B3-225F-2347-BD54-E874792A2FFB}"/>
              </a:ext>
            </a:extLst>
          </p:cNvPr>
          <p:cNvSpPr/>
          <p:nvPr/>
        </p:nvSpPr>
        <p:spPr>
          <a:xfrm>
            <a:off x="5631939" y="4183219"/>
            <a:ext cx="184731" cy="200055"/>
          </a:xfrm>
          <a:prstGeom prst="rect">
            <a:avLst/>
          </a:prstGeom>
        </p:spPr>
        <p:txBody>
          <a:bodyPr wrap="none">
            <a:spAutoFit/>
          </a:bodyPr>
          <a:lstStyle/>
          <a:p>
            <a:endParaRPr lang="en-US" sz="700" dirty="0">
              <a:solidFill>
                <a:srgbClr val="FF3860"/>
              </a:solidFill>
              <a:latin typeface="OpenDyslexicAlta" pitchFamily="2" charset="77"/>
            </a:endParaRPr>
          </a:p>
        </p:txBody>
      </p:sp>
      <p:sp>
        <p:nvSpPr>
          <p:cNvPr id="18" name="Rectangle 17">
            <a:extLst>
              <a:ext uri="{FF2B5EF4-FFF2-40B4-BE49-F238E27FC236}">
                <a16:creationId xmlns:a16="http://schemas.microsoft.com/office/drawing/2014/main" xmlns="" id="{4F49E5AF-72F4-6E4F-96CB-1F4CD08E2C4A}"/>
              </a:ext>
            </a:extLst>
          </p:cNvPr>
          <p:cNvSpPr/>
          <p:nvPr/>
        </p:nvSpPr>
        <p:spPr>
          <a:xfrm>
            <a:off x="7592472" y="3144998"/>
            <a:ext cx="1747594" cy="646331"/>
          </a:xfrm>
          <a:prstGeom prst="rect">
            <a:avLst/>
          </a:prstGeom>
        </p:spPr>
        <p:txBody>
          <a:bodyPr wrap="none">
            <a:spAutoFit/>
          </a:bodyPr>
          <a:lstStyle/>
          <a:p>
            <a:pPr algn="ctr"/>
            <a:r>
              <a:rPr lang="en-US" sz="3600" dirty="0">
                <a:latin typeface="OpenDyslexicAlta" pitchFamily="2" charset="77"/>
              </a:rPr>
              <a:t>10 x 7</a:t>
            </a:r>
          </a:p>
        </p:txBody>
      </p:sp>
      <p:sp>
        <p:nvSpPr>
          <p:cNvPr id="22" name="Rectangle 21">
            <a:extLst>
              <a:ext uri="{FF2B5EF4-FFF2-40B4-BE49-F238E27FC236}">
                <a16:creationId xmlns:a16="http://schemas.microsoft.com/office/drawing/2014/main" xmlns="" id="{A8160992-A403-2543-8E7F-86089CE5F64C}"/>
              </a:ext>
            </a:extLst>
          </p:cNvPr>
          <p:cNvSpPr/>
          <p:nvPr/>
        </p:nvSpPr>
        <p:spPr>
          <a:xfrm>
            <a:off x="2908429" y="3105834"/>
            <a:ext cx="1452641" cy="646331"/>
          </a:xfrm>
          <a:prstGeom prst="rect">
            <a:avLst/>
          </a:prstGeom>
        </p:spPr>
        <p:txBody>
          <a:bodyPr wrap="none">
            <a:spAutoFit/>
          </a:bodyPr>
          <a:lstStyle/>
          <a:p>
            <a:pPr algn="ctr"/>
            <a:r>
              <a:rPr lang="en-US" sz="3600" dirty="0">
                <a:latin typeface="OpenDyslexicAlta" pitchFamily="2" charset="77"/>
              </a:rPr>
              <a:t>9 x 5</a:t>
            </a:r>
          </a:p>
        </p:txBody>
      </p:sp>
      <p:sp>
        <p:nvSpPr>
          <p:cNvPr id="23" name="Rectangle 22">
            <a:extLst>
              <a:ext uri="{FF2B5EF4-FFF2-40B4-BE49-F238E27FC236}">
                <a16:creationId xmlns:a16="http://schemas.microsoft.com/office/drawing/2014/main" xmlns="" id="{2347F8E0-B888-EB49-8A9F-6C34D66014B6}"/>
              </a:ext>
            </a:extLst>
          </p:cNvPr>
          <p:cNvSpPr/>
          <p:nvPr/>
        </p:nvSpPr>
        <p:spPr>
          <a:xfrm>
            <a:off x="7592471" y="4564984"/>
            <a:ext cx="1747594" cy="646331"/>
          </a:xfrm>
          <a:prstGeom prst="rect">
            <a:avLst/>
          </a:prstGeom>
        </p:spPr>
        <p:txBody>
          <a:bodyPr wrap="none">
            <a:spAutoFit/>
          </a:bodyPr>
          <a:lstStyle/>
          <a:p>
            <a:pPr algn="ctr"/>
            <a:r>
              <a:rPr lang="en-US" sz="3600" dirty="0">
                <a:latin typeface="OpenDyslexicAlta" pitchFamily="2" charset="77"/>
              </a:rPr>
              <a:t>10 x 2</a:t>
            </a:r>
          </a:p>
        </p:txBody>
      </p:sp>
      <p:sp>
        <p:nvSpPr>
          <p:cNvPr id="24" name="Rectangle 23">
            <a:extLst>
              <a:ext uri="{FF2B5EF4-FFF2-40B4-BE49-F238E27FC236}">
                <a16:creationId xmlns:a16="http://schemas.microsoft.com/office/drawing/2014/main" xmlns="" id="{4F42498C-69A9-8947-9AD6-3BE851181FA3}"/>
              </a:ext>
            </a:extLst>
          </p:cNvPr>
          <p:cNvSpPr/>
          <p:nvPr/>
        </p:nvSpPr>
        <p:spPr>
          <a:xfrm>
            <a:off x="2902017" y="4525820"/>
            <a:ext cx="1465465" cy="646331"/>
          </a:xfrm>
          <a:prstGeom prst="rect">
            <a:avLst/>
          </a:prstGeom>
        </p:spPr>
        <p:txBody>
          <a:bodyPr wrap="none">
            <a:spAutoFit/>
          </a:bodyPr>
          <a:lstStyle/>
          <a:p>
            <a:pPr algn="ctr"/>
            <a:r>
              <a:rPr lang="en-US" sz="3600" dirty="0">
                <a:latin typeface="OpenDyslexicAlta" pitchFamily="2" charset="77"/>
              </a:rPr>
              <a:t>4 x 5</a:t>
            </a:r>
          </a:p>
        </p:txBody>
      </p:sp>
      <p:sp>
        <p:nvSpPr>
          <p:cNvPr id="25" name="Rectangle 24">
            <a:extLst>
              <a:ext uri="{FF2B5EF4-FFF2-40B4-BE49-F238E27FC236}">
                <a16:creationId xmlns:a16="http://schemas.microsoft.com/office/drawing/2014/main" xmlns="" id="{9FB363BF-C130-5243-B498-17D9A00CA13A}"/>
              </a:ext>
            </a:extLst>
          </p:cNvPr>
          <p:cNvSpPr/>
          <p:nvPr/>
        </p:nvSpPr>
        <p:spPr>
          <a:xfrm>
            <a:off x="7418546" y="5829809"/>
            <a:ext cx="2095445" cy="646331"/>
          </a:xfrm>
          <a:prstGeom prst="rect">
            <a:avLst/>
          </a:prstGeom>
        </p:spPr>
        <p:txBody>
          <a:bodyPr wrap="none">
            <a:spAutoFit/>
          </a:bodyPr>
          <a:lstStyle/>
          <a:p>
            <a:pPr algn="ctr"/>
            <a:r>
              <a:rPr lang="en-US" sz="3600" dirty="0">
                <a:latin typeface="OpenDyslexicAlta" pitchFamily="2" charset="77"/>
              </a:rPr>
              <a:t>40 ÷ 10</a:t>
            </a:r>
          </a:p>
        </p:txBody>
      </p:sp>
      <p:sp>
        <p:nvSpPr>
          <p:cNvPr id="26" name="Rectangle 25">
            <a:extLst>
              <a:ext uri="{FF2B5EF4-FFF2-40B4-BE49-F238E27FC236}">
                <a16:creationId xmlns:a16="http://schemas.microsoft.com/office/drawing/2014/main" xmlns="" id="{7E8CD95E-3E5E-8B42-B15A-EB74DD9DC2CF}"/>
              </a:ext>
            </a:extLst>
          </p:cNvPr>
          <p:cNvSpPr/>
          <p:nvPr/>
        </p:nvSpPr>
        <p:spPr>
          <a:xfrm>
            <a:off x="2745724" y="5790645"/>
            <a:ext cx="1778051" cy="646331"/>
          </a:xfrm>
          <a:prstGeom prst="rect">
            <a:avLst/>
          </a:prstGeom>
        </p:spPr>
        <p:txBody>
          <a:bodyPr wrap="none">
            <a:spAutoFit/>
          </a:bodyPr>
          <a:lstStyle/>
          <a:p>
            <a:pPr algn="ctr"/>
            <a:r>
              <a:rPr lang="en-US" sz="3600" dirty="0">
                <a:latin typeface="OpenDyslexicAlta" pitchFamily="2" charset="77"/>
              </a:rPr>
              <a:t>35 ÷ 5</a:t>
            </a:r>
          </a:p>
        </p:txBody>
      </p:sp>
    </p:spTree>
    <p:extLst>
      <p:ext uri="{BB962C8B-B14F-4D97-AF65-F5344CB8AC3E}">
        <p14:creationId xmlns:p14="http://schemas.microsoft.com/office/powerpoint/2010/main" val="4240015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Use the comparison symbols &lt;, &gt; and = to complete the following statements. </a:t>
            </a:r>
          </a:p>
          <a:p>
            <a:pPr marL="0" indent="0">
              <a:buClr>
                <a:srgbClr val="23D160"/>
              </a:buClr>
              <a:buSzPct val="85000"/>
              <a:buNone/>
            </a:pPr>
            <a:endParaRPr lang="en-GB" sz="2200" dirty="0"/>
          </a:p>
        </p:txBody>
      </p:sp>
      <p:pic>
        <p:nvPicPr>
          <p:cNvPr id="4" name="Picture 3">
            <a:extLst>
              <a:ext uri="{FF2B5EF4-FFF2-40B4-BE49-F238E27FC236}">
                <a16:creationId xmlns:a16="http://schemas.microsoft.com/office/drawing/2014/main" xmlns="" id="{EA3A6C1A-60EB-C74F-BDDD-3A743BBF02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4" y="2928164"/>
            <a:ext cx="1060909" cy="1080000"/>
          </a:xfrm>
          <a:prstGeom prst="rect">
            <a:avLst/>
          </a:prstGeom>
        </p:spPr>
      </p:pic>
      <p:pic>
        <p:nvPicPr>
          <p:cNvPr id="5" name="Picture 4">
            <a:extLst>
              <a:ext uri="{FF2B5EF4-FFF2-40B4-BE49-F238E27FC236}">
                <a16:creationId xmlns:a16="http://schemas.microsoft.com/office/drawing/2014/main" xmlns="" id="{E4F231AD-3AE6-DA40-A67E-19260039D3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9033" y="4223714"/>
            <a:ext cx="1060909" cy="1080000"/>
          </a:xfrm>
          <a:prstGeom prst="rect">
            <a:avLst/>
          </a:prstGeom>
        </p:spPr>
      </p:pic>
      <p:pic>
        <p:nvPicPr>
          <p:cNvPr id="6" name="Picture 5">
            <a:extLst>
              <a:ext uri="{FF2B5EF4-FFF2-40B4-BE49-F238E27FC236}">
                <a16:creationId xmlns:a16="http://schemas.microsoft.com/office/drawing/2014/main" xmlns="" id="{9C727044-CF3E-7948-BCEA-51A40215AC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3" y="5519332"/>
            <a:ext cx="1060909" cy="1080000"/>
          </a:xfrm>
          <a:prstGeom prst="rect">
            <a:avLst/>
          </a:prstGeom>
        </p:spPr>
      </p:pic>
      <p:sp>
        <p:nvSpPr>
          <p:cNvPr id="13" name="Rectangle 12">
            <a:extLst>
              <a:ext uri="{FF2B5EF4-FFF2-40B4-BE49-F238E27FC236}">
                <a16:creationId xmlns:a16="http://schemas.microsoft.com/office/drawing/2014/main" xmlns="" id="{30F79F30-32AD-7547-97A0-4239DECA8F4F}"/>
              </a:ext>
            </a:extLst>
          </p:cNvPr>
          <p:cNvSpPr/>
          <p:nvPr/>
        </p:nvSpPr>
        <p:spPr>
          <a:xfrm>
            <a:off x="5634976" y="5519264"/>
            <a:ext cx="184731" cy="200055"/>
          </a:xfrm>
          <a:prstGeom prst="rect">
            <a:avLst/>
          </a:prstGeom>
        </p:spPr>
        <p:txBody>
          <a:bodyPr wrap="none">
            <a:spAutoFit/>
          </a:bodyPr>
          <a:lstStyle/>
          <a:p>
            <a:endParaRPr lang="en-US" sz="700" dirty="0">
              <a:solidFill>
                <a:srgbClr val="FF3860"/>
              </a:solidFill>
              <a:latin typeface="OpenDyslexicAlta" pitchFamily="2" charset="77"/>
            </a:endParaRPr>
          </a:p>
        </p:txBody>
      </p:sp>
      <p:sp>
        <p:nvSpPr>
          <p:cNvPr id="14" name="Rectangle 13">
            <a:extLst>
              <a:ext uri="{FF2B5EF4-FFF2-40B4-BE49-F238E27FC236}">
                <a16:creationId xmlns:a16="http://schemas.microsoft.com/office/drawing/2014/main" xmlns="" id="{19F7CADE-F12D-9340-B38B-9D251C1DA30C}"/>
              </a:ext>
            </a:extLst>
          </p:cNvPr>
          <p:cNvSpPr/>
          <p:nvPr/>
        </p:nvSpPr>
        <p:spPr>
          <a:xfrm>
            <a:off x="5631939" y="2911595"/>
            <a:ext cx="922047" cy="1200329"/>
          </a:xfrm>
          <a:prstGeom prst="rect">
            <a:avLst/>
          </a:prstGeom>
        </p:spPr>
        <p:txBody>
          <a:bodyPr wrap="none">
            <a:spAutoFit/>
          </a:bodyPr>
          <a:lstStyle/>
          <a:p>
            <a:r>
              <a:rPr lang="en-US" sz="7200" dirty="0">
                <a:solidFill>
                  <a:srgbClr val="FF3860"/>
                </a:solidFill>
                <a:latin typeface="OpenDyslexicAlta" pitchFamily="2" charset="77"/>
              </a:rPr>
              <a:t>&lt;</a:t>
            </a:r>
            <a:endParaRPr lang="en-US" sz="700" dirty="0">
              <a:solidFill>
                <a:srgbClr val="FF3860"/>
              </a:solidFill>
              <a:latin typeface="OpenDyslexicAlta" pitchFamily="2" charset="77"/>
            </a:endParaRPr>
          </a:p>
        </p:txBody>
      </p:sp>
      <p:sp>
        <p:nvSpPr>
          <p:cNvPr id="15" name="Rectangle 14">
            <a:extLst>
              <a:ext uri="{FF2B5EF4-FFF2-40B4-BE49-F238E27FC236}">
                <a16:creationId xmlns:a16="http://schemas.microsoft.com/office/drawing/2014/main" xmlns="" id="{333703B3-225F-2347-BD54-E874792A2FFB}"/>
              </a:ext>
            </a:extLst>
          </p:cNvPr>
          <p:cNvSpPr/>
          <p:nvPr/>
        </p:nvSpPr>
        <p:spPr>
          <a:xfrm>
            <a:off x="5631939" y="4183219"/>
            <a:ext cx="922047" cy="1200329"/>
          </a:xfrm>
          <a:prstGeom prst="rect">
            <a:avLst/>
          </a:prstGeom>
        </p:spPr>
        <p:txBody>
          <a:bodyPr wrap="none">
            <a:spAutoFit/>
          </a:bodyPr>
          <a:lstStyle/>
          <a:p>
            <a:r>
              <a:rPr lang="en-US" sz="7200" dirty="0">
                <a:solidFill>
                  <a:srgbClr val="FF3860"/>
                </a:solidFill>
                <a:latin typeface="OpenDyslexicAlta" pitchFamily="2" charset="77"/>
              </a:rPr>
              <a:t>=</a:t>
            </a:r>
            <a:endParaRPr lang="en-US" sz="700" dirty="0">
              <a:solidFill>
                <a:srgbClr val="FF3860"/>
              </a:solidFill>
              <a:latin typeface="OpenDyslexicAlta" pitchFamily="2" charset="77"/>
            </a:endParaRPr>
          </a:p>
        </p:txBody>
      </p:sp>
      <p:sp>
        <p:nvSpPr>
          <p:cNvPr id="18" name="Rectangle 17">
            <a:extLst>
              <a:ext uri="{FF2B5EF4-FFF2-40B4-BE49-F238E27FC236}">
                <a16:creationId xmlns:a16="http://schemas.microsoft.com/office/drawing/2014/main" xmlns="" id="{4F49E5AF-72F4-6E4F-96CB-1F4CD08E2C4A}"/>
              </a:ext>
            </a:extLst>
          </p:cNvPr>
          <p:cNvSpPr/>
          <p:nvPr/>
        </p:nvSpPr>
        <p:spPr>
          <a:xfrm>
            <a:off x="7592472" y="3144998"/>
            <a:ext cx="1747594" cy="646331"/>
          </a:xfrm>
          <a:prstGeom prst="rect">
            <a:avLst/>
          </a:prstGeom>
        </p:spPr>
        <p:txBody>
          <a:bodyPr wrap="none">
            <a:spAutoFit/>
          </a:bodyPr>
          <a:lstStyle/>
          <a:p>
            <a:pPr algn="ctr"/>
            <a:r>
              <a:rPr lang="en-US" sz="3600" dirty="0">
                <a:latin typeface="OpenDyslexicAlta" pitchFamily="2" charset="77"/>
              </a:rPr>
              <a:t>10 x 7</a:t>
            </a:r>
          </a:p>
        </p:txBody>
      </p:sp>
      <p:sp>
        <p:nvSpPr>
          <p:cNvPr id="22" name="Rectangle 21">
            <a:extLst>
              <a:ext uri="{FF2B5EF4-FFF2-40B4-BE49-F238E27FC236}">
                <a16:creationId xmlns:a16="http://schemas.microsoft.com/office/drawing/2014/main" xmlns="" id="{A8160992-A403-2543-8E7F-86089CE5F64C}"/>
              </a:ext>
            </a:extLst>
          </p:cNvPr>
          <p:cNvSpPr/>
          <p:nvPr/>
        </p:nvSpPr>
        <p:spPr>
          <a:xfrm>
            <a:off x="2908429" y="3105834"/>
            <a:ext cx="1452641" cy="646331"/>
          </a:xfrm>
          <a:prstGeom prst="rect">
            <a:avLst/>
          </a:prstGeom>
        </p:spPr>
        <p:txBody>
          <a:bodyPr wrap="none">
            <a:spAutoFit/>
          </a:bodyPr>
          <a:lstStyle/>
          <a:p>
            <a:pPr algn="ctr"/>
            <a:r>
              <a:rPr lang="en-US" sz="3600" dirty="0">
                <a:latin typeface="OpenDyslexicAlta" pitchFamily="2" charset="77"/>
              </a:rPr>
              <a:t>9 x 5</a:t>
            </a:r>
          </a:p>
        </p:txBody>
      </p:sp>
      <p:sp>
        <p:nvSpPr>
          <p:cNvPr id="23" name="Rectangle 22">
            <a:extLst>
              <a:ext uri="{FF2B5EF4-FFF2-40B4-BE49-F238E27FC236}">
                <a16:creationId xmlns:a16="http://schemas.microsoft.com/office/drawing/2014/main" xmlns="" id="{2347F8E0-B888-EB49-8A9F-6C34D66014B6}"/>
              </a:ext>
            </a:extLst>
          </p:cNvPr>
          <p:cNvSpPr/>
          <p:nvPr/>
        </p:nvSpPr>
        <p:spPr>
          <a:xfrm>
            <a:off x="7592471" y="4564984"/>
            <a:ext cx="1747594" cy="646331"/>
          </a:xfrm>
          <a:prstGeom prst="rect">
            <a:avLst/>
          </a:prstGeom>
        </p:spPr>
        <p:txBody>
          <a:bodyPr wrap="none">
            <a:spAutoFit/>
          </a:bodyPr>
          <a:lstStyle/>
          <a:p>
            <a:pPr algn="ctr"/>
            <a:r>
              <a:rPr lang="en-US" sz="3600" dirty="0">
                <a:latin typeface="OpenDyslexicAlta" pitchFamily="2" charset="77"/>
              </a:rPr>
              <a:t>10 x 2</a:t>
            </a:r>
          </a:p>
        </p:txBody>
      </p:sp>
      <p:sp>
        <p:nvSpPr>
          <p:cNvPr id="24" name="Rectangle 23">
            <a:extLst>
              <a:ext uri="{FF2B5EF4-FFF2-40B4-BE49-F238E27FC236}">
                <a16:creationId xmlns:a16="http://schemas.microsoft.com/office/drawing/2014/main" xmlns="" id="{4F42498C-69A9-8947-9AD6-3BE851181FA3}"/>
              </a:ext>
            </a:extLst>
          </p:cNvPr>
          <p:cNvSpPr/>
          <p:nvPr/>
        </p:nvSpPr>
        <p:spPr>
          <a:xfrm>
            <a:off x="2902017" y="4525820"/>
            <a:ext cx="1465465" cy="646331"/>
          </a:xfrm>
          <a:prstGeom prst="rect">
            <a:avLst/>
          </a:prstGeom>
        </p:spPr>
        <p:txBody>
          <a:bodyPr wrap="none">
            <a:spAutoFit/>
          </a:bodyPr>
          <a:lstStyle/>
          <a:p>
            <a:pPr algn="ctr"/>
            <a:r>
              <a:rPr lang="en-US" sz="3600" dirty="0">
                <a:latin typeface="OpenDyslexicAlta" pitchFamily="2" charset="77"/>
              </a:rPr>
              <a:t>4 x 5</a:t>
            </a:r>
          </a:p>
        </p:txBody>
      </p:sp>
      <p:sp>
        <p:nvSpPr>
          <p:cNvPr id="25" name="Rectangle 24">
            <a:extLst>
              <a:ext uri="{FF2B5EF4-FFF2-40B4-BE49-F238E27FC236}">
                <a16:creationId xmlns:a16="http://schemas.microsoft.com/office/drawing/2014/main" xmlns="" id="{9FB363BF-C130-5243-B498-17D9A00CA13A}"/>
              </a:ext>
            </a:extLst>
          </p:cNvPr>
          <p:cNvSpPr/>
          <p:nvPr/>
        </p:nvSpPr>
        <p:spPr>
          <a:xfrm>
            <a:off x="7418546" y="5829809"/>
            <a:ext cx="2095445" cy="646331"/>
          </a:xfrm>
          <a:prstGeom prst="rect">
            <a:avLst/>
          </a:prstGeom>
        </p:spPr>
        <p:txBody>
          <a:bodyPr wrap="none">
            <a:spAutoFit/>
          </a:bodyPr>
          <a:lstStyle/>
          <a:p>
            <a:pPr algn="ctr"/>
            <a:r>
              <a:rPr lang="en-US" sz="3600" dirty="0">
                <a:latin typeface="OpenDyslexicAlta" pitchFamily="2" charset="77"/>
              </a:rPr>
              <a:t>40 ÷ 10</a:t>
            </a:r>
          </a:p>
        </p:txBody>
      </p:sp>
      <p:sp>
        <p:nvSpPr>
          <p:cNvPr id="26" name="Rectangle 25">
            <a:extLst>
              <a:ext uri="{FF2B5EF4-FFF2-40B4-BE49-F238E27FC236}">
                <a16:creationId xmlns:a16="http://schemas.microsoft.com/office/drawing/2014/main" xmlns="" id="{7E8CD95E-3E5E-8B42-B15A-EB74DD9DC2CF}"/>
              </a:ext>
            </a:extLst>
          </p:cNvPr>
          <p:cNvSpPr/>
          <p:nvPr/>
        </p:nvSpPr>
        <p:spPr>
          <a:xfrm>
            <a:off x="2745724" y="5790645"/>
            <a:ext cx="1778051" cy="646331"/>
          </a:xfrm>
          <a:prstGeom prst="rect">
            <a:avLst/>
          </a:prstGeom>
        </p:spPr>
        <p:txBody>
          <a:bodyPr wrap="none">
            <a:spAutoFit/>
          </a:bodyPr>
          <a:lstStyle/>
          <a:p>
            <a:pPr algn="ctr"/>
            <a:r>
              <a:rPr lang="en-US" sz="3600" dirty="0">
                <a:latin typeface="OpenDyslexicAlta" pitchFamily="2" charset="77"/>
              </a:rPr>
              <a:t>35 ÷ 5</a:t>
            </a:r>
          </a:p>
        </p:txBody>
      </p:sp>
    </p:spTree>
    <p:extLst>
      <p:ext uri="{BB962C8B-B14F-4D97-AF65-F5344CB8AC3E}">
        <p14:creationId xmlns:p14="http://schemas.microsoft.com/office/powerpoint/2010/main" val="3707058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Starter:</a:t>
            </a:r>
          </a:p>
          <a:p>
            <a:pPr marL="0" indent="0">
              <a:buClr>
                <a:srgbClr val="23D160"/>
              </a:buClr>
              <a:buSzPct val="85000"/>
              <a:buNone/>
            </a:pPr>
            <a:r>
              <a:rPr lang="en-GB" sz="2200" dirty="0"/>
              <a:t>Which one doesn’t belong?</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Explain your answer. </a:t>
            </a:r>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4" name="Picture 3">
            <a:extLst>
              <a:ext uri="{FF2B5EF4-FFF2-40B4-BE49-F238E27FC236}">
                <a16:creationId xmlns:a16="http://schemas.microsoft.com/office/drawing/2014/main" xmlns="" id="{452A171A-AF46-6243-89FC-8B7B2A6BFD75}"/>
              </a:ext>
            </a:extLst>
          </p:cNvPr>
          <p:cNvPicPr>
            <a:picLocks noChangeAspect="1"/>
          </p:cNvPicPr>
          <p:nvPr/>
        </p:nvPicPr>
        <p:blipFill>
          <a:blip r:embed="rId3"/>
          <a:stretch>
            <a:fillRect/>
          </a:stretch>
        </p:blipFill>
        <p:spPr>
          <a:xfrm>
            <a:off x="1119367" y="2778632"/>
            <a:ext cx="1798983" cy="2445324"/>
          </a:xfrm>
          <a:prstGeom prst="rect">
            <a:avLst/>
          </a:prstGeom>
        </p:spPr>
      </p:pic>
      <p:pic>
        <p:nvPicPr>
          <p:cNvPr id="5" name="Picture 4">
            <a:extLst>
              <a:ext uri="{FF2B5EF4-FFF2-40B4-BE49-F238E27FC236}">
                <a16:creationId xmlns:a16="http://schemas.microsoft.com/office/drawing/2014/main" xmlns="" id="{418D985A-77BE-B342-BD47-6FB3C7580583}"/>
              </a:ext>
            </a:extLst>
          </p:cNvPr>
          <p:cNvPicPr>
            <a:picLocks noChangeAspect="1"/>
          </p:cNvPicPr>
          <p:nvPr/>
        </p:nvPicPr>
        <p:blipFill>
          <a:blip r:embed="rId4"/>
          <a:stretch>
            <a:fillRect/>
          </a:stretch>
        </p:blipFill>
        <p:spPr>
          <a:xfrm>
            <a:off x="3844043" y="3282974"/>
            <a:ext cx="3016000" cy="1236777"/>
          </a:xfrm>
          <a:prstGeom prst="rect">
            <a:avLst/>
          </a:prstGeom>
        </p:spPr>
      </p:pic>
      <p:pic>
        <p:nvPicPr>
          <p:cNvPr id="6" name="Picture 5">
            <a:extLst>
              <a:ext uri="{FF2B5EF4-FFF2-40B4-BE49-F238E27FC236}">
                <a16:creationId xmlns:a16="http://schemas.microsoft.com/office/drawing/2014/main" xmlns="" id="{7B04C62E-5F69-D246-B070-AEFE939AC9B8}"/>
              </a:ext>
            </a:extLst>
          </p:cNvPr>
          <p:cNvPicPr>
            <a:picLocks noChangeAspect="1"/>
          </p:cNvPicPr>
          <p:nvPr/>
        </p:nvPicPr>
        <p:blipFill>
          <a:blip r:embed="rId5"/>
          <a:stretch>
            <a:fillRect/>
          </a:stretch>
        </p:blipFill>
        <p:spPr>
          <a:xfrm>
            <a:off x="7785737" y="3282974"/>
            <a:ext cx="3666551" cy="1236777"/>
          </a:xfrm>
          <a:prstGeom prst="rect">
            <a:avLst/>
          </a:prstGeom>
        </p:spPr>
      </p:pic>
    </p:spTree>
    <p:extLst>
      <p:ext uri="{BB962C8B-B14F-4D97-AF65-F5344CB8AC3E}">
        <p14:creationId xmlns:p14="http://schemas.microsoft.com/office/powerpoint/2010/main" val="1653908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Use the comparison symbols &lt;, &gt; and = to complete the following statements. </a:t>
            </a:r>
          </a:p>
          <a:p>
            <a:pPr marL="0" indent="0">
              <a:buClr>
                <a:srgbClr val="23D160"/>
              </a:buClr>
              <a:buSzPct val="85000"/>
              <a:buNone/>
            </a:pPr>
            <a:endParaRPr lang="en-GB" sz="2200" dirty="0"/>
          </a:p>
        </p:txBody>
      </p:sp>
      <p:pic>
        <p:nvPicPr>
          <p:cNvPr id="4" name="Picture 3">
            <a:extLst>
              <a:ext uri="{FF2B5EF4-FFF2-40B4-BE49-F238E27FC236}">
                <a16:creationId xmlns:a16="http://schemas.microsoft.com/office/drawing/2014/main" xmlns="" id="{EA3A6C1A-60EB-C74F-BDDD-3A743BBF02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4" y="2928164"/>
            <a:ext cx="1060909" cy="1080000"/>
          </a:xfrm>
          <a:prstGeom prst="rect">
            <a:avLst/>
          </a:prstGeom>
        </p:spPr>
      </p:pic>
      <p:pic>
        <p:nvPicPr>
          <p:cNvPr id="5" name="Picture 4">
            <a:extLst>
              <a:ext uri="{FF2B5EF4-FFF2-40B4-BE49-F238E27FC236}">
                <a16:creationId xmlns:a16="http://schemas.microsoft.com/office/drawing/2014/main" xmlns="" id="{E4F231AD-3AE6-DA40-A67E-19260039D3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9033" y="4223714"/>
            <a:ext cx="1060909" cy="1080000"/>
          </a:xfrm>
          <a:prstGeom prst="rect">
            <a:avLst/>
          </a:prstGeom>
        </p:spPr>
      </p:pic>
      <p:pic>
        <p:nvPicPr>
          <p:cNvPr id="6" name="Picture 5">
            <a:extLst>
              <a:ext uri="{FF2B5EF4-FFF2-40B4-BE49-F238E27FC236}">
                <a16:creationId xmlns:a16="http://schemas.microsoft.com/office/drawing/2014/main" xmlns="" id="{9C727044-CF3E-7948-BCEA-51A40215AC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3" y="5519332"/>
            <a:ext cx="1060909" cy="1080000"/>
          </a:xfrm>
          <a:prstGeom prst="rect">
            <a:avLst/>
          </a:prstGeom>
        </p:spPr>
      </p:pic>
      <p:sp>
        <p:nvSpPr>
          <p:cNvPr id="13" name="Rectangle 12">
            <a:extLst>
              <a:ext uri="{FF2B5EF4-FFF2-40B4-BE49-F238E27FC236}">
                <a16:creationId xmlns:a16="http://schemas.microsoft.com/office/drawing/2014/main" xmlns="" id="{30F79F30-32AD-7547-97A0-4239DECA8F4F}"/>
              </a:ext>
            </a:extLst>
          </p:cNvPr>
          <p:cNvSpPr/>
          <p:nvPr/>
        </p:nvSpPr>
        <p:spPr>
          <a:xfrm>
            <a:off x="5634976" y="5519264"/>
            <a:ext cx="922047" cy="1200329"/>
          </a:xfrm>
          <a:prstGeom prst="rect">
            <a:avLst/>
          </a:prstGeom>
        </p:spPr>
        <p:txBody>
          <a:bodyPr wrap="none">
            <a:spAutoFit/>
          </a:bodyPr>
          <a:lstStyle/>
          <a:p>
            <a:r>
              <a:rPr lang="en-US" sz="7200" dirty="0">
                <a:solidFill>
                  <a:srgbClr val="FF3860"/>
                </a:solidFill>
                <a:latin typeface="OpenDyslexicAlta" pitchFamily="2" charset="77"/>
              </a:rPr>
              <a:t>&gt;</a:t>
            </a:r>
            <a:endParaRPr lang="en-US" sz="700" dirty="0">
              <a:solidFill>
                <a:srgbClr val="FF3860"/>
              </a:solidFill>
              <a:latin typeface="OpenDyslexicAlta" pitchFamily="2" charset="77"/>
            </a:endParaRPr>
          </a:p>
        </p:txBody>
      </p:sp>
      <p:sp>
        <p:nvSpPr>
          <p:cNvPr id="14" name="Rectangle 13">
            <a:extLst>
              <a:ext uri="{FF2B5EF4-FFF2-40B4-BE49-F238E27FC236}">
                <a16:creationId xmlns:a16="http://schemas.microsoft.com/office/drawing/2014/main" xmlns="" id="{19F7CADE-F12D-9340-B38B-9D251C1DA30C}"/>
              </a:ext>
            </a:extLst>
          </p:cNvPr>
          <p:cNvSpPr/>
          <p:nvPr/>
        </p:nvSpPr>
        <p:spPr>
          <a:xfrm>
            <a:off x="5631939" y="2911595"/>
            <a:ext cx="922047" cy="1200329"/>
          </a:xfrm>
          <a:prstGeom prst="rect">
            <a:avLst/>
          </a:prstGeom>
        </p:spPr>
        <p:txBody>
          <a:bodyPr wrap="none">
            <a:spAutoFit/>
          </a:bodyPr>
          <a:lstStyle/>
          <a:p>
            <a:r>
              <a:rPr lang="en-US" sz="7200" dirty="0">
                <a:solidFill>
                  <a:srgbClr val="FF3860"/>
                </a:solidFill>
                <a:latin typeface="OpenDyslexicAlta" pitchFamily="2" charset="77"/>
              </a:rPr>
              <a:t>&lt;</a:t>
            </a:r>
            <a:endParaRPr lang="en-US" sz="700" dirty="0">
              <a:solidFill>
                <a:srgbClr val="FF3860"/>
              </a:solidFill>
              <a:latin typeface="OpenDyslexicAlta" pitchFamily="2" charset="77"/>
            </a:endParaRPr>
          </a:p>
        </p:txBody>
      </p:sp>
      <p:sp>
        <p:nvSpPr>
          <p:cNvPr id="15" name="Rectangle 14">
            <a:extLst>
              <a:ext uri="{FF2B5EF4-FFF2-40B4-BE49-F238E27FC236}">
                <a16:creationId xmlns:a16="http://schemas.microsoft.com/office/drawing/2014/main" xmlns="" id="{333703B3-225F-2347-BD54-E874792A2FFB}"/>
              </a:ext>
            </a:extLst>
          </p:cNvPr>
          <p:cNvSpPr/>
          <p:nvPr/>
        </p:nvSpPr>
        <p:spPr>
          <a:xfrm>
            <a:off x="5631939" y="4183219"/>
            <a:ext cx="922047" cy="1200329"/>
          </a:xfrm>
          <a:prstGeom prst="rect">
            <a:avLst/>
          </a:prstGeom>
        </p:spPr>
        <p:txBody>
          <a:bodyPr wrap="none">
            <a:spAutoFit/>
          </a:bodyPr>
          <a:lstStyle/>
          <a:p>
            <a:r>
              <a:rPr lang="en-US" sz="7200" dirty="0">
                <a:solidFill>
                  <a:srgbClr val="FF3860"/>
                </a:solidFill>
                <a:latin typeface="OpenDyslexicAlta" pitchFamily="2" charset="77"/>
              </a:rPr>
              <a:t>=</a:t>
            </a:r>
            <a:endParaRPr lang="en-US" sz="700" dirty="0">
              <a:solidFill>
                <a:srgbClr val="FF3860"/>
              </a:solidFill>
              <a:latin typeface="OpenDyslexicAlta" pitchFamily="2" charset="77"/>
            </a:endParaRPr>
          </a:p>
        </p:txBody>
      </p:sp>
      <p:sp>
        <p:nvSpPr>
          <p:cNvPr id="18" name="Rectangle 17">
            <a:extLst>
              <a:ext uri="{FF2B5EF4-FFF2-40B4-BE49-F238E27FC236}">
                <a16:creationId xmlns:a16="http://schemas.microsoft.com/office/drawing/2014/main" xmlns="" id="{4F49E5AF-72F4-6E4F-96CB-1F4CD08E2C4A}"/>
              </a:ext>
            </a:extLst>
          </p:cNvPr>
          <p:cNvSpPr/>
          <p:nvPr/>
        </p:nvSpPr>
        <p:spPr>
          <a:xfrm>
            <a:off x="7592472" y="3144998"/>
            <a:ext cx="1747594" cy="646331"/>
          </a:xfrm>
          <a:prstGeom prst="rect">
            <a:avLst/>
          </a:prstGeom>
        </p:spPr>
        <p:txBody>
          <a:bodyPr wrap="none">
            <a:spAutoFit/>
          </a:bodyPr>
          <a:lstStyle/>
          <a:p>
            <a:pPr algn="ctr"/>
            <a:r>
              <a:rPr lang="en-US" sz="3600" dirty="0">
                <a:latin typeface="OpenDyslexicAlta" pitchFamily="2" charset="77"/>
              </a:rPr>
              <a:t>10 x 7</a:t>
            </a:r>
          </a:p>
        </p:txBody>
      </p:sp>
      <p:sp>
        <p:nvSpPr>
          <p:cNvPr id="22" name="Rectangle 21">
            <a:extLst>
              <a:ext uri="{FF2B5EF4-FFF2-40B4-BE49-F238E27FC236}">
                <a16:creationId xmlns:a16="http://schemas.microsoft.com/office/drawing/2014/main" xmlns="" id="{A8160992-A403-2543-8E7F-86089CE5F64C}"/>
              </a:ext>
            </a:extLst>
          </p:cNvPr>
          <p:cNvSpPr/>
          <p:nvPr/>
        </p:nvSpPr>
        <p:spPr>
          <a:xfrm>
            <a:off x="2908429" y="3105834"/>
            <a:ext cx="1452641" cy="646331"/>
          </a:xfrm>
          <a:prstGeom prst="rect">
            <a:avLst/>
          </a:prstGeom>
        </p:spPr>
        <p:txBody>
          <a:bodyPr wrap="none">
            <a:spAutoFit/>
          </a:bodyPr>
          <a:lstStyle/>
          <a:p>
            <a:pPr algn="ctr"/>
            <a:r>
              <a:rPr lang="en-US" sz="3600" dirty="0">
                <a:latin typeface="OpenDyslexicAlta" pitchFamily="2" charset="77"/>
              </a:rPr>
              <a:t>9 x 5</a:t>
            </a:r>
          </a:p>
        </p:txBody>
      </p:sp>
      <p:sp>
        <p:nvSpPr>
          <p:cNvPr id="23" name="Rectangle 22">
            <a:extLst>
              <a:ext uri="{FF2B5EF4-FFF2-40B4-BE49-F238E27FC236}">
                <a16:creationId xmlns:a16="http://schemas.microsoft.com/office/drawing/2014/main" xmlns="" id="{2347F8E0-B888-EB49-8A9F-6C34D66014B6}"/>
              </a:ext>
            </a:extLst>
          </p:cNvPr>
          <p:cNvSpPr/>
          <p:nvPr/>
        </p:nvSpPr>
        <p:spPr>
          <a:xfrm>
            <a:off x="7592471" y="4564984"/>
            <a:ext cx="1747594" cy="646331"/>
          </a:xfrm>
          <a:prstGeom prst="rect">
            <a:avLst/>
          </a:prstGeom>
        </p:spPr>
        <p:txBody>
          <a:bodyPr wrap="none">
            <a:spAutoFit/>
          </a:bodyPr>
          <a:lstStyle/>
          <a:p>
            <a:pPr algn="ctr"/>
            <a:r>
              <a:rPr lang="en-US" sz="3600" dirty="0">
                <a:latin typeface="OpenDyslexicAlta" pitchFamily="2" charset="77"/>
              </a:rPr>
              <a:t>10 x 2</a:t>
            </a:r>
          </a:p>
        </p:txBody>
      </p:sp>
      <p:sp>
        <p:nvSpPr>
          <p:cNvPr id="24" name="Rectangle 23">
            <a:extLst>
              <a:ext uri="{FF2B5EF4-FFF2-40B4-BE49-F238E27FC236}">
                <a16:creationId xmlns:a16="http://schemas.microsoft.com/office/drawing/2014/main" xmlns="" id="{4F42498C-69A9-8947-9AD6-3BE851181FA3}"/>
              </a:ext>
            </a:extLst>
          </p:cNvPr>
          <p:cNvSpPr/>
          <p:nvPr/>
        </p:nvSpPr>
        <p:spPr>
          <a:xfrm>
            <a:off x="2902017" y="4525820"/>
            <a:ext cx="1465465" cy="646331"/>
          </a:xfrm>
          <a:prstGeom prst="rect">
            <a:avLst/>
          </a:prstGeom>
        </p:spPr>
        <p:txBody>
          <a:bodyPr wrap="none">
            <a:spAutoFit/>
          </a:bodyPr>
          <a:lstStyle/>
          <a:p>
            <a:pPr algn="ctr"/>
            <a:r>
              <a:rPr lang="en-US" sz="3600" dirty="0">
                <a:latin typeface="OpenDyslexicAlta" pitchFamily="2" charset="77"/>
              </a:rPr>
              <a:t>4 x 5</a:t>
            </a:r>
          </a:p>
        </p:txBody>
      </p:sp>
      <p:sp>
        <p:nvSpPr>
          <p:cNvPr id="25" name="Rectangle 24">
            <a:extLst>
              <a:ext uri="{FF2B5EF4-FFF2-40B4-BE49-F238E27FC236}">
                <a16:creationId xmlns:a16="http://schemas.microsoft.com/office/drawing/2014/main" xmlns="" id="{9FB363BF-C130-5243-B498-17D9A00CA13A}"/>
              </a:ext>
            </a:extLst>
          </p:cNvPr>
          <p:cNvSpPr/>
          <p:nvPr/>
        </p:nvSpPr>
        <p:spPr>
          <a:xfrm>
            <a:off x="7418546" y="5829809"/>
            <a:ext cx="2095445" cy="646331"/>
          </a:xfrm>
          <a:prstGeom prst="rect">
            <a:avLst/>
          </a:prstGeom>
        </p:spPr>
        <p:txBody>
          <a:bodyPr wrap="none">
            <a:spAutoFit/>
          </a:bodyPr>
          <a:lstStyle/>
          <a:p>
            <a:pPr algn="ctr"/>
            <a:r>
              <a:rPr lang="en-US" sz="3600" dirty="0">
                <a:latin typeface="OpenDyslexicAlta" pitchFamily="2" charset="77"/>
              </a:rPr>
              <a:t>40 ÷ 10</a:t>
            </a:r>
          </a:p>
        </p:txBody>
      </p:sp>
      <p:sp>
        <p:nvSpPr>
          <p:cNvPr id="26" name="Rectangle 25">
            <a:extLst>
              <a:ext uri="{FF2B5EF4-FFF2-40B4-BE49-F238E27FC236}">
                <a16:creationId xmlns:a16="http://schemas.microsoft.com/office/drawing/2014/main" xmlns="" id="{7E8CD95E-3E5E-8B42-B15A-EB74DD9DC2CF}"/>
              </a:ext>
            </a:extLst>
          </p:cNvPr>
          <p:cNvSpPr/>
          <p:nvPr/>
        </p:nvSpPr>
        <p:spPr>
          <a:xfrm>
            <a:off x="2745724" y="5790645"/>
            <a:ext cx="1778051" cy="646331"/>
          </a:xfrm>
          <a:prstGeom prst="rect">
            <a:avLst/>
          </a:prstGeom>
        </p:spPr>
        <p:txBody>
          <a:bodyPr wrap="none">
            <a:spAutoFit/>
          </a:bodyPr>
          <a:lstStyle/>
          <a:p>
            <a:pPr algn="ctr"/>
            <a:r>
              <a:rPr lang="en-US" sz="3600" dirty="0">
                <a:latin typeface="OpenDyslexicAlta" pitchFamily="2" charset="77"/>
              </a:rPr>
              <a:t>35 ÷ 5</a:t>
            </a:r>
          </a:p>
        </p:txBody>
      </p:sp>
    </p:spTree>
    <p:extLst>
      <p:ext uri="{BB962C8B-B14F-4D97-AF65-F5344CB8AC3E}">
        <p14:creationId xmlns:p14="http://schemas.microsoft.com/office/powerpoint/2010/main" val="14269584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Use the comparison symbols &lt;, &gt; and = to complete the following statements. </a:t>
            </a:r>
          </a:p>
          <a:p>
            <a:pPr marL="0" indent="0">
              <a:buClr>
                <a:srgbClr val="23D160"/>
              </a:buClr>
              <a:buSzPct val="85000"/>
              <a:buNone/>
            </a:pPr>
            <a:endParaRPr lang="en-GB" sz="2200" dirty="0"/>
          </a:p>
        </p:txBody>
      </p:sp>
      <p:pic>
        <p:nvPicPr>
          <p:cNvPr id="4" name="Picture 3">
            <a:extLst>
              <a:ext uri="{FF2B5EF4-FFF2-40B4-BE49-F238E27FC236}">
                <a16:creationId xmlns:a16="http://schemas.microsoft.com/office/drawing/2014/main" xmlns="" id="{EA3A6C1A-60EB-C74F-BDDD-3A743BBF02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4" y="2928164"/>
            <a:ext cx="1060909" cy="1080000"/>
          </a:xfrm>
          <a:prstGeom prst="rect">
            <a:avLst/>
          </a:prstGeom>
        </p:spPr>
      </p:pic>
      <p:pic>
        <p:nvPicPr>
          <p:cNvPr id="5" name="Picture 4">
            <a:extLst>
              <a:ext uri="{FF2B5EF4-FFF2-40B4-BE49-F238E27FC236}">
                <a16:creationId xmlns:a16="http://schemas.microsoft.com/office/drawing/2014/main" xmlns="" id="{E4F231AD-3AE6-DA40-A67E-19260039D3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9033" y="4223714"/>
            <a:ext cx="1060909" cy="1080000"/>
          </a:xfrm>
          <a:prstGeom prst="rect">
            <a:avLst/>
          </a:prstGeom>
        </p:spPr>
      </p:pic>
      <p:pic>
        <p:nvPicPr>
          <p:cNvPr id="6" name="Picture 5">
            <a:extLst>
              <a:ext uri="{FF2B5EF4-FFF2-40B4-BE49-F238E27FC236}">
                <a16:creationId xmlns:a16="http://schemas.microsoft.com/office/drawing/2014/main" xmlns="" id="{9C727044-CF3E-7948-BCEA-51A40215AC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3" y="5519332"/>
            <a:ext cx="1060909" cy="1080000"/>
          </a:xfrm>
          <a:prstGeom prst="rect">
            <a:avLst/>
          </a:prstGeom>
        </p:spPr>
      </p:pic>
      <p:sp>
        <p:nvSpPr>
          <p:cNvPr id="18" name="Rectangle 17">
            <a:extLst>
              <a:ext uri="{FF2B5EF4-FFF2-40B4-BE49-F238E27FC236}">
                <a16:creationId xmlns:a16="http://schemas.microsoft.com/office/drawing/2014/main" xmlns="" id="{4F49E5AF-72F4-6E4F-96CB-1F4CD08E2C4A}"/>
              </a:ext>
            </a:extLst>
          </p:cNvPr>
          <p:cNvSpPr/>
          <p:nvPr/>
        </p:nvSpPr>
        <p:spPr>
          <a:xfrm>
            <a:off x="7592472" y="3144998"/>
            <a:ext cx="1747594" cy="646331"/>
          </a:xfrm>
          <a:prstGeom prst="rect">
            <a:avLst/>
          </a:prstGeom>
        </p:spPr>
        <p:txBody>
          <a:bodyPr wrap="none">
            <a:spAutoFit/>
          </a:bodyPr>
          <a:lstStyle/>
          <a:p>
            <a:pPr algn="ctr"/>
            <a:r>
              <a:rPr lang="en-US" sz="3600" dirty="0">
                <a:latin typeface="OpenDyslexicAlta" pitchFamily="2" charset="77"/>
              </a:rPr>
              <a:t>4 x 10</a:t>
            </a:r>
          </a:p>
        </p:txBody>
      </p:sp>
      <p:sp>
        <p:nvSpPr>
          <p:cNvPr id="22" name="Rectangle 21">
            <a:extLst>
              <a:ext uri="{FF2B5EF4-FFF2-40B4-BE49-F238E27FC236}">
                <a16:creationId xmlns:a16="http://schemas.microsoft.com/office/drawing/2014/main" xmlns="" id="{A8160992-A403-2543-8E7F-86089CE5F64C}"/>
              </a:ext>
            </a:extLst>
          </p:cNvPr>
          <p:cNvSpPr/>
          <p:nvPr/>
        </p:nvSpPr>
        <p:spPr>
          <a:xfrm>
            <a:off x="2774578" y="3105834"/>
            <a:ext cx="1720344" cy="646331"/>
          </a:xfrm>
          <a:prstGeom prst="rect">
            <a:avLst/>
          </a:prstGeom>
        </p:spPr>
        <p:txBody>
          <a:bodyPr wrap="none">
            <a:spAutoFit/>
          </a:bodyPr>
          <a:lstStyle/>
          <a:p>
            <a:pPr algn="ctr"/>
            <a:r>
              <a:rPr lang="en-US" sz="3600" dirty="0">
                <a:latin typeface="OpenDyslexicAlta" pitchFamily="2" charset="77"/>
              </a:rPr>
              <a:t>10 x 9</a:t>
            </a:r>
          </a:p>
        </p:txBody>
      </p:sp>
      <p:sp>
        <p:nvSpPr>
          <p:cNvPr id="23" name="Rectangle 22">
            <a:extLst>
              <a:ext uri="{FF2B5EF4-FFF2-40B4-BE49-F238E27FC236}">
                <a16:creationId xmlns:a16="http://schemas.microsoft.com/office/drawing/2014/main" xmlns="" id="{2347F8E0-B888-EB49-8A9F-6C34D66014B6}"/>
              </a:ext>
            </a:extLst>
          </p:cNvPr>
          <p:cNvSpPr/>
          <p:nvPr/>
        </p:nvSpPr>
        <p:spPr>
          <a:xfrm>
            <a:off x="7722314" y="4564984"/>
            <a:ext cx="1487908" cy="646331"/>
          </a:xfrm>
          <a:prstGeom prst="rect">
            <a:avLst/>
          </a:prstGeom>
        </p:spPr>
        <p:txBody>
          <a:bodyPr wrap="none">
            <a:spAutoFit/>
          </a:bodyPr>
          <a:lstStyle/>
          <a:p>
            <a:pPr algn="ctr"/>
            <a:r>
              <a:rPr lang="en-US" sz="3600" dirty="0">
                <a:latin typeface="OpenDyslexicAlta" pitchFamily="2" charset="77"/>
              </a:rPr>
              <a:t>4 x 8</a:t>
            </a:r>
          </a:p>
        </p:txBody>
      </p:sp>
      <p:sp>
        <p:nvSpPr>
          <p:cNvPr id="24" name="Rectangle 23">
            <a:extLst>
              <a:ext uri="{FF2B5EF4-FFF2-40B4-BE49-F238E27FC236}">
                <a16:creationId xmlns:a16="http://schemas.microsoft.com/office/drawing/2014/main" xmlns="" id="{4F42498C-69A9-8947-9AD6-3BE851181FA3}"/>
              </a:ext>
            </a:extLst>
          </p:cNvPr>
          <p:cNvSpPr/>
          <p:nvPr/>
        </p:nvSpPr>
        <p:spPr>
          <a:xfrm>
            <a:off x="2902017" y="4525820"/>
            <a:ext cx="1465465" cy="646331"/>
          </a:xfrm>
          <a:prstGeom prst="rect">
            <a:avLst/>
          </a:prstGeom>
        </p:spPr>
        <p:txBody>
          <a:bodyPr wrap="none">
            <a:spAutoFit/>
          </a:bodyPr>
          <a:lstStyle/>
          <a:p>
            <a:pPr algn="ctr"/>
            <a:r>
              <a:rPr lang="en-US" sz="3600" dirty="0">
                <a:latin typeface="OpenDyslexicAlta" pitchFamily="2" charset="77"/>
              </a:rPr>
              <a:t>3 x 6</a:t>
            </a:r>
          </a:p>
        </p:txBody>
      </p:sp>
      <p:sp>
        <p:nvSpPr>
          <p:cNvPr id="25" name="Rectangle 24">
            <a:extLst>
              <a:ext uri="{FF2B5EF4-FFF2-40B4-BE49-F238E27FC236}">
                <a16:creationId xmlns:a16="http://schemas.microsoft.com/office/drawing/2014/main" xmlns="" id="{9FB363BF-C130-5243-B498-17D9A00CA13A}"/>
              </a:ext>
            </a:extLst>
          </p:cNvPr>
          <p:cNvSpPr/>
          <p:nvPr/>
        </p:nvSpPr>
        <p:spPr>
          <a:xfrm>
            <a:off x="7580449" y="5829809"/>
            <a:ext cx="1771639" cy="646331"/>
          </a:xfrm>
          <a:prstGeom prst="rect">
            <a:avLst/>
          </a:prstGeom>
        </p:spPr>
        <p:txBody>
          <a:bodyPr wrap="none">
            <a:spAutoFit/>
          </a:bodyPr>
          <a:lstStyle/>
          <a:p>
            <a:pPr algn="ctr"/>
            <a:r>
              <a:rPr lang="en-US" sz="3600" dirty="0">
                <a:latin typeface="OpenDyslexicAlta" pitchFamily="2" charset="77"/>
              </a:rPr>
              <a:t>18 ÷ 2</a:t>
            </a:r>
          </a:p>
        </p:txBody>
      </p:sp>
      <p:sp>
        <p:nvSpPr>
          <p:cNvPr id="26" name="Rectangle 25">
            <a:extLst>
              <a:ext uri="{FF2B5EF4-FFF2-40B4-BE49-F238E27FC236}">
                <a16:creationId xmlns:a16="http://schemas.microsoft.com/office/drawing/2014/main" xmlns="" id="{7E8CD95E-3E5E-8B42-B15A-EB74DD9DC2CF}"/>
              </a:ext>
            </a:extLst>
          </p:cNvPr>
          <p:cNvSpPr/>
          <p:nvPr/>
        </p:nvSpPr>
        <p:spPr>
          <a:xfrm>
            <a:off x="2735305" y="5790645"/>
            <a:ext cx="1798890" cy="646331"/>
          </a:xfrm>
          <a:prstGeom prst="rect">
            <a:avLst/>
          </a:prstGeom>
        </p:spPr>
        <p:txBody>
          <a:bodyPr wrap="none">
            <a:spAutoFit/>
          </a:bodyPr>
          <a:lstStyle/>
          <a:p>
            <a:pPr algn="ctr"/>
            <a:r>
              <a:rPr lang="en-US" sz="3600" dirty="0">
                <a:latin typeface="OpenDyslexicAlta" pitchFamily="2" charset="77"/>
              </a:rPr>
              <a:t>45 ÷ 5</a:t>
            </a:r>
          </a:p>
        </p:txBody>
      </p:sp>
    </p:spTree>
    <p:extLst>
      <p:ext uri="{BB962C8B-B14F-4D97-AF65-F5344CB8AC3E}">
        <p14:creationId xmlns:p14="http://schemas.microsoft.com/office/powerpoint/2010/main" val="38414497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Use the comparison symbols &lt;, &gt; and = to complete the following statements. </a:t>
            </a:r>
          </a:p>
          <a:p>
            <a:pPr marL="0" indent="0">
              <a:buClr>
                <a:srgbClr val="23D160"/>
              </a:buClr>
              <a:buSzPct val="85000"/>
              <a:buNone/>
            </a:pPr>
            <a:endParaRPr lang="en-GB" sz="2200" dirty="0"/>
          </a:p>
        </p:txBody>
      </p:sp>
      <p:pic>
        <p:nvPicPr>
          <p:cNvPr id="4" name="Picture 3">
            <a:extLst>
              <a:ext uri="{FF2B5EF4-FFF2-40B4-BE49-F238E27FC236}">
                <a16:creationId xmlns:a16="http://schemas.microsoft.com/office/drawing/2014/main" xmlns="" id="{EA3A6C1A-60EB-C74F-BDDD-3A743BBF02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4" y="2928164"/>
            <a:ext cx="1060909" cy="1080000"/>
          </a:xfrm>
          <a:prstGeom prst="rect">
            <a:avLst/>
          </a:prstGeom>
        </p:spPr>
      </p:pic>
      <p:pic>
        <p:nvPicPr>
          <p:cNvPr id="5" name="Picture 4">
            <a:extLst>
              <a:ext uri="{FF2B5EF4-FFF2-40B4-BE49-F238E27FC236}">
                <a16:creationId xmlns:a16="http://schemas.microsoft.com/office/drawing/2014/main" xmlns="" id="{E4F231AD-3AE6-DA40-A67E-19260039D3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9033" y="4223714"/>
            <a:ext cx="1060909" cy="1080000"/>
          </a:xfrm>
          <a:prstGeom prst="rect">
            <a:avLst/>
          </a:prstGeom>
        </p:spPr>
      </p:pic>
      <p:pic>
        <p:nvPicPr>
          <p:cNvPr id="6" name="Picture 5">
            <a:extLst>
              <a:ext uri="{FF2B5EF4-FFF2-40B4-BE49-F238E27FC236}">
                <a16:creationId xmlns:a16="http://schemas.microsoft.com/office/drawing/2014/main" xmlns="" id="{9C727044-CF3E-7948-BCEA-51A40215AC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3" y="5519332"/>
            <a:ext cx="1060909" cy="1080000"/>
          </a:xfrm>
          <a:prstGeom prst="rect">
            <a:avLst/>
          </a:prstGeom>
        </p:spPr>
      </p:pic>
      <p:sp>
        <p:nvSpPr>
          <p:cNvPr id="14" name="Rectangle 13">
            <a:extLst>
              <a:ext uri="{FF2B5EF4-FFF2-40B4-BE49-F238E27FC236}">
                <a16:creationId xmlns:a16="http://schemas.microsoft.com/office/drawing/2014/main" xmlns="" id="{19F7CADE-F12D-9340-B38B-9D251C1DA30C}"/>
              </a:ext>
            </a:extLst>
          </p:cNvPr>
          <p:cNvSpPr/>
          <p:nvPr/>
        </p:nvSpPr>
        <p:spPr>
          <a:xfrm>
            <a:off x="5631939" y="2911595"/>
            <a:ext cx="922047" cy="1200329"/>
          </a:xfrm>
          <a:prstGeom prst="rect">
            <a:avLst/>
          </a:prstGeom>
        </p:spPr>
        <p:txBody>
          <a:bodyPr wrap="none">
            <a:spAutoFit/>
          </a:bodyPr>
          <a:lstStyle/>
          <a:p>
            <a:r>
              <a:rPr lang="en-US" sz="7200" dirty="0">
                <a:solidFill>
                  <a:srgbClr val="FF3860"/>
                </a:solidFill>
                <a:latin typeface="OpenDyslexicAlta" pitchFamily="2" charset="77"/>
              </a:rPr>
              <a:t>&gt;</a:t>
            </a:r>
            <a:endParaRPr lang="en-US" sz="700" dirty="0">
              <a:solidFill>
                <a:srgbClr val="FF3860"/>
              </a:solidFill>
              <a:latin typeface="OpenDyslexicAlta" pitchFamily="2" charset="77"/>
            </a:endParaRPr>
          </a:p>
        </p:txBody>
      </p:sp>
      <p:sp>
        <p:nvSpPr>
          <p:cNvPr id="15" name="Rectangle 14">
            <a:extLst>
              <a:ext uri="{FF2B5EF4-FFF2-40B4-BE49-F238E27FC236}">
                <a16:creationId xmlns:a16="http://schemas.microsoft.com/office/drawing/2014/main" xmlns="" id="{333703B3-225F-2347-BD54-E874792A2FFB}"/>
              </a:ext>
            </a:extLst>
          </p:cNvPr>
          <p:cNvSpPr/>
          <p:nvPr/>
        </p:nvSpPr>
        <p:spPr>
          <a:xfrm>
            <a:off x="5631939" y="4183219"/>
            <a:ext cx="184731" cy="200055"/>
          </a:xfrm>
          <a:prstGeom prst="rect">
            <a:avLst/>
          </a:prstGeom>
        </p:spPr>
        <p:txBody>
          <a:bodyPr wrap="none">
            <a:spAutoFit/>
          </a:bodyPr>
          <a:lstStyle/>
          <a:p>
            <a:endParaRPr lang="en-US" sz="700" dirty="0">
              <a:solidFill>
                <a:srgbClr val="FF3860"/>
              </a:solidFill>
              <a:latin typeface="OpenDyslexicAlta" pitchFamily="2" charset="77"/>
            </a:endParaRPr>
          </a:p>
        </p:txBody>
      </p:sp>
      <p:sp>
        <p:nvSpPr>
          <p:cNvPr id="18" name="Rectangle 17">
            <a:extLst>
              <a:ext uri="{FF2B5EF4-FFF2-40B4-BE49-F238E27FC236}">
                <a16:creationId xmlns:a16="http://schemas.microsoft.com/office/drawing/2014/main" xmlns="" id="{4F49E5AF-72F4-6E4F-96CB-1F4CD08E2C4A}"/>
              </a:ext>
            </a:extLst>
          </p:cNvPr>
          <p:cNvSpPr/>
          <p:nvPr/>
        </p:nvSpPr>
        <p:spPr>
          <a:xfrm>
            <a:off x="7592472" y="3144998"/>
            <a:ext cx="1747594" cy="646331"/>
          </a:xfrm>
          <a:prstGeom prst="rect">
            <a:avLst/>
          </a:prstGeom>
        </p:spPr>
        <p:txBody>
          <a:bodyPr wrap="none">
            <a:spAutoFit/>
          </a:bodyPr>
          <a:lstStyle/>
          <a:p>
            <a:pPr algn="ctr"/>
            <a:r>
              <a:rPr lang="en-US" sz="3600" dirty="0">
                <a:latin typeface="OpenDyslexicAlta" pitchFamily="2" charset="77"/>
              </a:rPr>
              <a:t>4 x 10</a:t>
            </a:r>
          </a:p>
        </p:txBody>
      </p:sp>
      <p:sp>
        <p:nvSpPr>
          <p:cNvPr id="22" name="Rectangle 21">
            <a:extLst>
              <a:ext uri="{FF2B5EF4-FFF2-40B4-BE49-F238E27FC236}">
                <a16:creationId xmlns:a16="http://schemas.microsoft.com/office/drawing/2014/main" xmlns="" id="{A8160992-A403-2543-8E7F-86089CE5F64C}"/>
              </a:ext>
            </a:extLst>
          </p:cNvPr>
          <p:cNvSpPr/>
          <p:nvPr/>
        </p:nvSpPr>
        <p:spPr>
          <a:xfrm>
            <a:off x="2774578" y="3105834"/>
            <a:ext cx="1720344" cy="646331"/>
          </a:xfrm>
          <a:prstGeom prst="rect">
            <a:avLst/>
          </a:prstGeom>
        </p:spPr>
        <p:txBody>
          <a:bodyPr wrap="none">
            <a:spAutoFit/>
          </a:bodyPr>
          <a:lstStyle/>
          <a:p>
            <a:pPr algn="ctr"/>
            <a:r>
              <a:rPr lang="en-US" sz="3600" dirty="0">
                <a:latin typeface="OpenDyslexicAlta" pitchFamily="2" charset="77"/>
              </a:rPr>
              <a:t>10 x 9</a:t>
            </a:r>
          </a:p>
        </p:txBody>
      </p:sp>
      <p:sp>
        <p:nvSpPr>
          <p:cNvPr id="23" name="Rectangle 22">
            <a:extLst>
              <a:ext uri="{FF2B5EF4-FFF2-40B4-BE49-F238E27FC236}">
                <a16:creationId xmlns:a16="http://schemas.microsoft.com/office/drawing/2014/main" xmlns="" id="{2347F8E0-B888-EB49-8A9F-6C34D66014B6}"/>
              </a:ext>
            </a:extLst>
          </p:cNvPr>
          <p:cNvSpPr/>
          <p:nvPr/>
        </p:nvSpPr>
        <p:spPr>
          <a:xfrm>
            <a:off x="7722314" y="4564984"/>
            <a:ext cx="1487908" cy="646331"/>
          </a:xfrm>
          <a:prstGeom prst="rect">
            <a:avLst/>
          </a:prstGeom>
        </p:spPr>
        <p:txBody>
          <a:bodyPr wrap="none">
            <a:spAutoFit/>
          </a:bodyPr>
          <a:lstStyle/>
          <a:p>
            <a:pPr algn="ctr"/>
            <a:r>
              <a:rPr lang="en-US" sz="3600" dirty="0">
                <a:latin typeface="OpenDyslexicAlta" pitchFamily="2" charset="77"/>
              </a:rPr>
              <a:t>4 x 8</a:t>
            </a:r>
          </a:p>
        </p:txBody>
      </p:sp>
      <p:sp>
        <p:nvSpPr>
          <p:cNvPr id="24" name="Rectangle 23">
            <a:extLst>
              <a:ext uri="{FF2B5EF4-FFF2-40B4-BE49-F238E27FC236}">
                <a16:creationId xmlns:a16="http://schemas.microsoft.com/office/drawing/2014/main" xmlns="" id="{4F42498C-69A9-8947-9AD6-3BE851181FA3}"/>
              </a:ext>
            </a:extLst>
          </p:cNvPr>
          <p:cNvSpPr/>
          <p:nvPr/>
        </p:nvSpPr>
        <p:spPr>
          <a:xfrm>
            <a:off x="2902017" y="4525820"/>
            <a:ext cx="1465465" cy="646331"/>
          </a:xfrm>
          <a:prstGeom prst="rect">
            <a:avLst/>
          </a:prstGeom>
        </p:spPr>
        <p:txBody>
          <a:bodyPr wrap="none">
            <a:spAutoFit/>
          </a:bodyPr>
          <a:lstStyle/>
          <a:p>
            <a:pPr algn="ctr"/>
            <a:r>
              <a:rPr lang="en-US" sz="3600" dirty="0">
                <a:latin typeface="OpenDyslexicAlta" pitchFamily="2" charset="77"/>
              </a:rPr>
              <a:t>3 x 6</a:t>
            </a:r>
          </a:p>
        </p:txBody>
      </p:sp>
      <p:sp>
        <p:nvSpPr>
          <p:cNvPr id="25" name="Rectangle 24">
            <a:extLst>
              <a:ext uri="{FF2B5EF4-FFF2-40B4-BE49-F238E27FC236}">
                <a16:creationId xmlns:a16="http://schemas.microsoft.com/office/drawing/2014/main" xmlns="" id="{9FB363BF-C130-5243-B498-17D9A00CA13A}"/>
              </a:ext>
            </a:extLst>
          </p:cNvPr>
          <p:cNvSpPr/>
          <p:nvPr/>
        </p:nvSpPr>
        <p:spPr>
          <a:xfrm>
            <a:off x="7580449" y="5829809"/>
            <a:ext cx="1771639" cy="646331"/>
          </a:xfrm>
          <a:prstGeom prst="rect">
            <a:avLst/>
          </a:prstGeom>
        </p:spPr>
        <p:txBody>
          <a:bodyPr wrap="none">
            <a:spAutoFit/>
          </a:bodyPr>
          <a:lstStyle/>
          <a:p>
            <a:pPr algn="ctr"/>
            <a:r>
              <a:rPr lang="en-US" sz="3600" dirty="0">
                <a:latin typeface="OpenDyslexicAlta" pitchFamily="2" charset="77"/>
              </a:rPr>
              <a:t>18 ÷ 2</a:t>
            </a:r>
          </a:p>
        </p:txBody>
      </p:sp>
      <p:sp>
        <p:nvSpPr>
          <p:cNvPr id="26" name="Rectangle 25">
            <a:extLst>
              <a:ext uri="{FF2B5EF4-FFF2-40B4-BE49-F238E27FC236}">
                <a16:creationId xmlns:a16="http://schemas.microsoft.com/office/drawing/2014/main" xmlns="" id="{7E8CD95E-3E5E-8B42-B15A-EB74DD9DC2CF}"/>
              </a:ext>
            </a:extLst>
          </p:cNvPr>
          <p:cNvSpPr/>
          <p:nvPr/>
        </p:nvSpPr>
        <p:spPr>
          <a:xfrm>
            <a:off x="2735305" y="5790645"/>
            <a:ext cx="1798890" cy="646331"/>
          </a:xfrm>
          <a:prstGeom prst="rect">
            <a:avLst/>
          </a:prstGeom>
        </p:spPr>
        <p:txBody>
          <a:bodyPr wrap="none">
            <a:spAutoFit/>
          </a:bodyPr>
          <a:lstStyle/>
          <a:p>
            <a:pPr algn="ctr"/>
            <a:r>
              <a:rPr lang="en-US" sz="3600" dirty="0">
                <a:latin typeface="OpenDyslexicAlta" pitchFamily="2" charset="77"/>
              </a:rPr>
              <a:t>45 ÷ 5</a:t>
            </a:r>
          </a:p>
        </p:txBody>
      </p:sp>
    </p:spTree>
    <p:extLst>
      <p:ext uri="{BB962C8B-B14F-4D97-AF65-F5344CB8AC3E}">
        <p14:creationId xmlns:p14="http://schemas.microsoft.com/office/powerpoint/2010/main" val="2611279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Use the comparison symbols &lt;, &gt; and = to complete the following statements. </a:t>
            </a:r>
          </a:p>
          <a:p>
            <a:pPr marL="0" indent="0">
              <a:buClr>
                <a:srgbClr val="23D160"/>
              </a:buClr>
              <a:buSzPct val="85000"/>
              <a:buNone/>
            </a:pPr>
            <a:endParaRPr lang="en-GB" sz="2200" dirty="0"/>
          </a:p>
        </p:txBody>
      </p:sp>
      <p:pic>
        <p:nvPicPr>
          <p:cNvPr id="4" name="Picture 3">
            <a:extLst>
              <a:ext uri="{FF2B5EF4-FFF2-40B4-BE49-F238E27FC236}">
                <a16:creationId xmlns:a16="http://schemas.microsoft.com/office/drawing/2014/main" xmlns="" id="{EA3A6C1A-60EB-C74F-BDDD-3A743BBF02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4" y="2928164"/>
            <a:ext cx="1060909" cy="1080000"/>
          </a:xfrm>
          <a:prstGeom prst="rect">
            <a:avLst/>
          </a:prstGeom>
        </p:spPr>
      </p:pic>
      <p:pic>
        <p:nvPicPr>
          <p:cNvPr id="5" name="Picture 4">
            <a:extLst>
              <a:ext uri="{FF2B5EF4-FFF2-40B4-BE49-F238E27FC236}">
                <a16:creationId xmlns:a16="http://schemas.microsoft.com/office/drawing/2014/main" xmlns="" id="{E4F231AD-3AE6-DA40-A67E-19260039D3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9033" y="4223714"/>
            <a:ext cx="1060909" cy="1080000"/>
          </a:xfrm>
          <a:prstGeom prst="rect">
            <a:avLst/>
          </a:prstGeom>
        </p:spPr>
      </p:pic>
      <p:pic>
        <p:nvPicPr>
          <p:cNvPr id="6" name="Picture 5">
            <a:extLst>
              <a:ext uri="{FF2B5EF4-FFF2-40B4-BE49-F238E27FC236}">
                <a16:creationId xmlns:a16="http://schemas.microsoft.com/office/drawing/2014/main" xmlns="" id="{9C727044-CF3E-7948-BCEA-51A40215AC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3" y="5519332"/>
            <a:ext cx="1060909" cy="1080000"/>
          </a:xfrm>
          <a:prstGeom prst="rect">
            <a:avLst/>
          </a:prstGeom>
        </p:spPr>
      </p:pic>
      <p:sp>
        <p:nvSpPr>
          <p:cNvPr id="13" name="Rectangle 12">
            <a:extLst>
              <a:ext uri="{FF2B5EF4-FFF2-40B4-BE49-F238E27FC236}">
                <a16:creationId xmlns:a16="http://schemas.microsoft.com/office/drawing/2014/main" xmlns="" id="{30F79F30-32AD-7547-97A0-4239DECA8F4F}"/>
              </a:ext>
            </a:extLst>
          </p:cNvPr>
          <p:cNvSpPr/>
          <p:nvPr/>
        </p:nvSpPr>
        <p:spPr>
          <a:xfrm>
            <a:off x="5634976" y="5519264"/>
            <a:ext cx="184731" cy="200055"/>
          </a:xfrm>
          <a:prstGeom prst="rect">
            <a:avLst/>
          </a:prstGeom>
        </p:spPr>
        <p:txBody>
          <a:bodyPr wrap="none">
            <a:spAutoFit/>
          </a:bodyPr>
          <a:lstStyle/>
          <a:p>
            <a:endParaRPr lang="en-US" sz="700" dirty="0">
              <a:solidFill>
                <a:srgbClr val="FF3860"/>
              </a:solidFill>
              <a:latin typeface="OpenDyslexicAlta" pitchFamily="2" charset="77"/>
            </a:endParaRPr>
          </a:p>
        </p:txBody>
      </p:sp>
      <p:sp>
        <p:nvSpPr>
          <p:cNvPr id="14" name="Rectangle 13">
            <a:extLst>
              <a:ext uri="{FF2B5EF4-FFF2-40B4-BE49-F238E27FC236}">
                <a16:creationId xmlns:a16="http://schemas.microsoft.com/office/drawing/2014/main" xmlns="" id="{19F7CADE-F12D-9340-B38B-9D251C1DA30C}"/>
              </a:ext>
            </a:extLst>
          </p:cNvPr>
          <p:cNvSpPr/>
          <p:nvPr/>
        </p:nvSpPr>
        <p:spPr>
          <a:xfrm>
            <a:off x="5631939" y="2911595"/>
            <a:ext cx="922047" cy="1200329"/>
          </a:xfrm>
          <a:prstGeom prst="rect">
            <a:avLst/>
          </a:prstGeom>
        </p:spPr>
        <p:txBody>
          <a:bodyPr wrap="none">
            <a:spAutoFit/>
          </a:bodyPr>
          <a:lstStyle/>
          <a:p>
            <a:r>
              <a:rPr lang="en-US" sz="7200" dirty="0">
                <a:solidFill>
                  <a:srgbClr val="FF3860"/>
                </a:solidFill>
                <a:latin typeface="OpenDyslexicAlta" pitchFamily="2" charset="77"/>
              </a:rPr>
              <a:t>&gt;</a:t>
            </a:r>
            <a:endParaRPr lang="en-US" sz="700" dirty="0">
              <a:solidFill>
                <a:srgbClr val="FF3860"/>
              </a:solidFill>
              <a:latin typeface="OpenDyslexicAlta" pitchFamily="2" charset="77"/>
            </a:endParaRPr>
          </a:p>
        </p:txBody>
      </p:sp>
      <p:sp>
        <p:nvSpPr>
          <p:cNvPr id="15" name="Rectangle 14">
            <a:extLst>
              <a:ext uri="{FF2B5EF4-FFF2-40B4-BE49-F238E27FC236}">
                <a16:creationId xmlns:a16="http://schemas.microsoft.com/office/drawing/2014/main" xmlns="" id="{333703B3-225F-2347-BD54-E874792A2FFB}"/>
              </a:ext>
            </a:extLst>
          </p:cNvPr>
          <p:cNvSpPr/>
          <p:nvPr/>
        </p:nvSpPr>
        <p:spPr>
          <a:xfrm>
            <a:off x="5631939" y="4183219"/>
            <a:ext cx="922047" cy="1200329"/>
          </a:xfrm>
          <a:prstGeom prst="rect">
            <a:avLst/>
          </a:prstGeom>
        </p:spPr>
        <p:txBody>
          <a:bodyPr wrap="none">
            <a:spAutoFit/>
          </a:bodyPr>
          <a:lstStyle/>
          <a:p>
            <a:r>
              <a:rPr lang="en-US" sz="7200" dirty="0">
                <a:solidFill>
                  <a:srgbClr val="FF3860"/>
                </a:solidFill>
                <a:latin typeface="OpenDyslexicAlta" pitchFamily="2" charset="77"/>
              </a:rPr>
              <a:t>&lt;</a:t>
            </a:r>
            <a:endParaRPr lang="en-US" sz="700" dirty="0">
              <a:solidFill>
                <a:srgbClr val="FF3860"/>
              </a:solidFill>
              <a:latin typeface="OpenDyslexicAlta" pitchFamily="2" charset="77"/>
            </a:endParaRPr>
          </a:p>
        </p:txBody>
      </p:sp>
      <p:sp>
        <p:nvSpPr>
          <p:cNvPr id="18" name="Rectangle 17">
            <a:extLst>
              <a:ext uri="{FF2B5EF4-FFF2-40B4-BE49-F238E27FC236}">
                <a16:creationId xmlns:a16="http://schemas.microsoft.com/office/drawing/2014/main" xmlns="" id="{4F49E5AF-72F4-6E4F-96CB-1F4CD08E2C4A}"/>
              </a:ext>
            </a:extLst>
          </p:cNvPr>
          <p:cNvSpPr/>
          <p:nvPr/>
        </p:nvSpPr>
        <p:spPr>
          <a:xfrm>
            <a:off x="7592472" y="3144998"/>
            <a:ext cx="1747594" cy="646331"/>
          </a:xfrm>
          <a:prstGeom prst="rect">
            <a:avLst/>
          </a:prstGeom>
        </p:spPr>
        <p:txBody>
          <a:bodyPr wrap="none">
            <a:spAutoFit/>
          </a:bodyPr>
          <a:lstStyle/>
          <a:p>
            <a:pPr algn="ctr"/>
            <a:r>
              <a:rPr lang="en-US" sz="3600" dirty="0">
                <a:latin typeface="OpenDyslexicAlta" pitchFamily="2" charset="77"/>
              </a:rPr>
              <a:t>4 x 10</a:t>
            </a:r>
          </a:p>
        </p:txBody>
      </p:sp>
      <p:sp>
        <p:nvSpPr>
          <p:cNvPr id="22" name="Rectangle 21">
            <a:extLst>
              <a:ext uri="{FF2B5EF4-FFF2-40B4-BE49-F238E27FC236}">
                <a16:creationId xmlns:a16="http://schemas.microsoft.com/office/drawing/2014/main" xmlns="" id="{A8160992-A403-2543-8E7F-86089CE5F64C}"/>
              </a:ext>
            </a:extLst>
          </p:cNvPr>
          <p:cNvSpPr/>
          <p:nvPr/>
        </p:nvSpPr>
        <p:spPr>
          <a:xfrm>
            <a:off x="2774578" y="3105834"/>
            <a:ext cx="1720344" cy="646331"/>
          </a:xfrm>
          <a:prstGeom prst="rect">
            <a:avLst/>
          </a:prstGeom>
        </p:spPr>
        <p:txBody>
          <a:bodyPr wrap="none">
            <a:spAutoFit/>
          </a:bodyPr>
          <a:lstStyle/>
          <a:p>
            <a:pPr algn="ctr"/>
            <a:r>
              <a:rPr lang="en-US" sz="3600" dirty="0">
                <a:latin typeface="OpenDyslexicAlta" pitchFamily="2" charset="77"/>
              </a:rPr>
              <a:t>10 x 9</a:t>
            </a:r>
          </a:p>
        </p:txBody>
      </p:sp>
      <p:sp>
        <p:nvSpPr>
          <p:cNvPr id="23" name="Rectangle 22">
            <a:extLst>
              <a:ext uri="{FF2B5EF4-FFF2-40B4-BE49-F238E27FC236}">
                <a16:creationId xmlns:a16="http://schemas.microsoft.com/office/drawing/2014/main" xmlns="" id="{2347F8E0-B888-EB49-8A9F-6C34D66014B6}"/>
              </a:ext>
            </a:extLst>
          </p:cNvPr>
          <p:cNvSpPr/>
          <p:nvPr/>
        </p:nvSpPr>
        <p:spPr>
          <a:xfrm>
            <a:off x="7722314" y="4564984"/>
            <a:ext cx="1487908" cy="646331"/>
          </a:xfrm>
          <a:prstGeom prst="rect">
            <a:avLst/>
          </a:prstGeom>
        </p:spPr>
        <p:txBody>
          <a:bodyPr wrap="none">
            <a:spAutoFit/>
          </a:bodyPr>
          <a:lstStyle/>
          <a:p>
            <a:pPr algn="ctr"/>
            <a:r>
              <a:rPr lang="en-US" sz="3600" dirty="0">
                <a:latin typeface="OpenDyslexicAlta" pitchFamily="2" charset="77"/>
              </a:rPr>
              <a:t>4 x 8</a:t>
            </a:r>
          </a:p>
        </p:txBody>
      </p:sp>
      <p:sp>
        <p:nvSpPr>
          <p:cNvPr id="24" name="Rectangle 23">
            <a:extLst>
              <a:ext uri="{FF2B5EF4-FFF2-40B4-BE49-F238E27FC236}">
                <a16:creationId xmlns:a16="http://schemas.microsoft.com/office/drawing/2014/main" xmlns="" id="{4F42498C-69A9-8947-9AD6-3BE851181FA3}"/>
              </a:ext>
            </a:extLst>
          </p:cNvPr>
          <p:cNvSpPr/>
          <p:nvPr/>
        </p:nvSpPr>
        <p:spPr>
          <a:xfrm>
            <a:off x="2902017" y="4525820"/>
            <a:ext cx="1465465" cy="646331"/>
          </a:xfrm>
          <a:prstGeom prst="rect">
            <a:avLst/>
          </a:prstGeom>
        </p:spPr>
        <p:txBody>
          <a:bodyPr wrap="none">
            <a:spAutoFit/>
          </a:bodyPr>
          <a:lstStyle/>
          <a:p>
            <a:pPr algn="ctr"/>
            <a:r>
              <a:rPr lang="en-US" sz="3600" dirty="0">
                <a:latin typeface="OpenDyslexicAlta" pitchFamily="2" charset="77"/>
              </a:rPr>
              <a:t>3 x 6</a:t>
            </a:r>
          </a:p>
        </p:txBody>
      </p:sp>
      <p:sp>
        <p:nvSpPr>
          <p:cNvPr id="25" name="Rectangle 24">
            <a:extLst>
              <a:ext uri="{FF2B5EF4-FFF2-40B4-BE49-F238E27FC236}">
                <a16:creationId xmlns:a16="http://schemas.microsoft.com/office/drawing/2014/main" xmlns="" id="{9FB363BF-C130-5243-B498-17D9A00CA13A}"/>
              </a:ext>
            </a:extLst>
          </p:cNvPr>
          <p:cNvSpPr/>
          <p:nvPr/>
        </p:nvSpPr>
        <p:spPr>
          <a:xfrm>
            <a:off x="7580449" y="5829809"/>
            <a:ext cx="1771639" cy="646331"/>
          </a:xfrm>
          <a:prstGeom prst="rect">
            <a:avLst/>
          </a:prstGeom>
        </p:spPr>
        <p:txBody>
          <a:bodyPr wrap="none">
            <a:spAutoFit/>
          </a:bodyPr>
          <a:lstStyle/>
          <a:p>
            <a:pPr algn="ctr"/>
            <a:r>
              <a:rPr lang="en-US" sz="3600" dirty="0">
                <a:latin typeface="OpenDyslexicAlta" pitchFamily="2" charset="77"/>
              </a:rPr>
              <a:t>18 ÷ 2</a:t>
            </a:r>
          </a:p>
        </p:txBody>
      </p:sp>
      <p:sp>
        <p:nvSpPr>
          <p:cNvPr id="26" name="Rectangle 25">
            <a:extLst>
              <a:ext uri="{FF2B5EF4-FFF2-40B4-BE49-F238E27FC236}">
                <a16:creationId xmlns:a16="http://schemas.microsoft.com/office/drawing/2014/main" xmlns="" id="{7E8CD95E-3E5E-8B42-B15A-EB74DD9DC2CF}"/>
              </a:ext>
            </a:extLst>
          </p:cNvPr>
          <p:cNvSpPr/>
          <p:nvPr/>
        </p:nvSpPr>
        <p:spPr>
          <a:xfrm>
            <a:off x="2735305" y="5790645"/>
            <a:ext cx="1798890" cy="646331"/>
          </a:xfrm>
          <a:prstGeom prst="rect">
            <a:avLst/>
          </a:prstGeom>
        </p:spPr>
        <p:txBody>
          <a:bodyPr wrap="none">
            <a:spAutoFit/>
          </a:bodyPr>
          <a:lstStyle/>
          <a:p>
            <a:pPr algn="ctr"/>
            <a:r>
              <a:rPr lang="en-US" sz="3600" dirty="0">
                <a:latin typeface="OpenDyslexicAlta" pitchFamily="2" charset="77"/>
              </a:rPr>
              <a:t>45 ÷ 5</a:t>
            </a:r>
          </a:p>
        </p:txBody>
      </p:sp>
    </p:spTree>
    <p:extLst>
      <p:ext uri="{BB962C8B-B14F-4D97-AF65-F5344CB8AC3E}">
        <p14:creationId xmlns:p14="http://schemas.microsoft.com/office/powerpoint/2010/main" val="10959771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Use the comparison symbols &lt;, &gt; and = to complete the following statements. </a:t>
            </a:r>
          </a:p>
          <a:p>
            <a:pPr marL="0" indent="0">
              <a:buClr>
                <a:srgbClr val="23D160"/>
              </a:buClr>
              <a:buSzPct val="85000"/>
              <a:buNone/>
            </a:pPr>
            <a:endParaRPr lang="en-GB" sz="2200" dirty="0"/>
          </a:p>
        </p:txBody>
      </p:sp>
      <p:pic>
        <p:nvPicPr>
          <p:cNvPr id="4" name="Picture 3">
            <a:extLst>
              <a:ext uri="{FF2B5EF4-FFF2-40B4-BE49-F238E27FC236}">
                <a16:creationId xmlns:a16="http://schemas.microsoft.com/office/drawing/2014/main" xmlns="" id="{EA3A6C1A-60EB-C74F-BDDD-3A743BBF02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4" y="2928164"/>
            <a:ext cx="1060909" cy="1080000"/>
          </a:xfrm>
          <a:prstGeom prst="rect">
            <a:avLst/>
          </a:prstGeom>
        </p:spPr>
      </p:pic>
      <p:pic>
        <p:nvPicPr>
          <p:cNvPr id="5" name="Picture 4">
            <a:extLst>
              <a:ext uri="{FF2B5EF4-FFF2-40B4-BE49-F238E27FC236}">
                <a16:creationId xmlns:a16="http://schemas.microsoft.com/office/drawing/2014/main" xmlns="" id="{E4F231AD-3AE6-DA40-A67E-19260039D3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9033" y="4223714"/>
            <a:ext cx="1060909" cy="1080000"/>
          </a:xfrm>
          <a:prstGeom prst="rect">
            <a:avLst/>
          </a:prstGeom>
        </p:spPr>
      </p:pic>
      <p:pic>
        <p:nvPicPr>
          <p:cNvPr id="6" name="Picture 5">
            <a:extLst>
              <a:ext uri="{FF2B5EF4-FFF2-40B4-BE49-F238E27FC236}">
                <a16:creationId xmlns:a16="http://schemas.microsoft.com/office/drawing/2014/main" xmlns="" id="{9C727044-CF3E-7948-BCEA-51A40215AC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3" y="5519332"/>
            <a:ext cx="1060909" cy="1080000"/>
          </a:xfrm>
          <a:prstGeom prst="rect">
            <a:avLst/>
          </a:prstGeom>
        </p:spPr>
      </p:pic>
      <p:sp>
        <p:nvSpPr>
          <p:cNvPr id="13" name="Rectangle 12">
            <a:extLst>
              <a:ext uri="{FF2B5EF4-FFF2-40B4-BE49-F238E27FC236}">
                <a16:creationId xmlns:a16="http://schemas.microsoft.com/office/drawing/2014/main" xmlns="" id="{30F79F30-32AD-7547-97A0-4239DECA8F4F}"/>
              </a:ext>
            </a:extLst>
          </p:cNvPr>
          <p:cNvSpPr/>
          <p:nvPr/>
        </p:nvSpPr>
        <p:spPr>
          <a:xfrm>
            <a:off x="5634976" y="5519264"/>
            <a:ext cx="922047" cy="1200329"/>
          </a:xfrm>
          <a:prstGeom prst="rect">
            <a:avLst/>
          </a:prstGeom>
        </p:spPr>
        <p:txBody>
          <a:bodyPr wrap="none">
            <a:spAutoFit/>
          </a:bodyPr>
          <a:lstStyle/>
          <a:p>
            <a:r>
              <a:rPr lang="en-US" sz="7200" dirty="0">
                <a:solidFill>
                  <a:srgbClr val="FF3860"/>
                </a:solidFill>
                <a:latin typeface="OpenDyslexicAlta" pitchFamily="2" charset="77"/>
              </a:rPr>
              <a:t>=</a:t>
            </a:r>
            <a:endParaRPr lang="en-US" sz="700" dirty="0">
              <a:solidFill>
                <a:srgbClr val="FF3860"/>
              </a:solidFill>
              <a:latin typeface="OpenDyslexicAlta" pitchFamily="2" charset="77"/>
            </a:endParaRPr>
          </a:p>
        </p:txBody>
      </p:sp>
      <p:sp>
        <p:nvSpPr>
          <p:cNvPr id="14" name="Rectangle 13">
            <a:extLst>
              <a:ext uri="{FF2B5EF4-FFF2-40B4-BE49-F238E27FC236}">
                <a16:creationId xmlns:a16="http://schemas.microsoft.com/office/drawing/2014/main" xmlns="" id="{19F7CADE-F12D-9340-B38B-9D251C1DA30C}"/>
              </a:ext>
            </a:extLst>
          </p:cNvPr>
          <p:cNvSpPr/>
          <p:nvPr/>
        </p:nvSpPr>
        <p:spPr>
          <a:xfrm>
            <a:off x="5631939" y="2911595"/>
            <a:ext cx="922047" cy="1200329"/>
          </a:xfrm>
          <a:prstGeom prst="rect">
            <a:avLst/>
          </a:prstGeom>
        </p:spPr>
        <p:txBody>
          <a:bodyPr wrap="none">
            <a:spAutoFit/>
          </a:bodyPr>
          <a:lstStyle/>
          <a:p>
            <a:r>
              <a:rPr lang="en-US" sz="7200" dirty="0">
                <a:solidFill>
                  <a:srgbClr val="FF3860"/>
                </a:solidFill>
                <a:latin typeface="OpenDyslexicAlta" pitchFamily="2" charset="77"/>
              </a:rPr>
              <a:t>&gt;</a:t>
            </a:r>
            <a:endParaRPr lang="en-US" sz="700" dirty="0">
              <a:solidFill>
                <a:srgbClr val="FF3860"/>
              </a:solidFill>
              <a:latin typeface="OpenDyslexicAlta" pitchFamily="2" charset="77"/>
            </a:endParaRPr>
          </a:p>
        </p:txBody>
      </p:sp>
      <p:sp>
        <p:nvSpPr>
          <p:cNvPr id="15" name="Rectangle 14">
            <a:extLst>
              <a:ext uri="{FF2B5EF4-FFF2-40B4-BE49-F238E27FC236}">
                <a16:creationId xmlns:a16="http://schemas.microsoft.com/office/drawing/2014/main" xmlns="" id="{333703B3-225F-2347-BD54-E874792A2FFB}"/>
              </a:ext>
            </a:extLst>
          </p:cNvPr>
          <p:cNvSpPr/>
          <p:nvPr/>
        </p:nvSpPr>
        <p:spPr>
          <a:xfrm>
            <a:off x="5631939" y="4183219"/>
            <a:ext cx="922047" cy="1200329"/>
          </a:xfrm>
          <a:prstGeom prst="rect">
            <a:avLst/>
          </a:prstGeom>
        </p:spPr>
        <p:txBody>
          <a:bodyPr wrap="none">
            <a:spAutoFit/>
          </a:bodyPr>
          <a:lstStyle/>
          <a:p>
            <a:r>
              <a:rPr lang="en-US" sz="7200" dirty="0">
                <a:solidFill>
                  <a:srgbClr val="FF3860"/>
                </a:solidFill>
                <a:latin typeface="OpenDyslexicAlta" pitchFamily="2" charset="77"/>
              </a:rPr>
              <a:t>&lt;</a:t>
            </a:r>
            <a:endParaRPr lang="en-US" sz="700" dirty="0">
              <a:solidFill>
                <a:srgbClr val="FF3860"/>
              </a:solidFill>
              <a:latin typeface="OpenDyslexicAlta" pitchFamily="2" charset="77"/>
            </a:endParaRPr>
          </a:p>
        </p:txBody>
      </p:sp>
      <p:sp>
        <p:nvSpPr>
          <p:cNvPr id="18" name="Rectangle 17">
            <a:extLst>
              <a:ext uri="{FF2B5EF4-FFF2-40B4-BE49-F238E27FC236}">
                <a16:creationId xmlns:a16="http://schemas.microsoft.com/office/drawing/2014/main" xmlns="" id="{4F49E5AF-72F4-6E4F-96CB-1F4CD08E2C4A}"/>
              </a:ext>
            </a:extLst>
          </p:cNvPr>
          <p:cNvSpPr/>
          <p:nvPr/>
        </p:nvSpPr>
        <p:spPr>
          <a:xfrm>
            <a:off x="7592472" y="3144998"/>
            <a:ext cx="1747594" cy="646331"/>
          </a:xfrm>
          <a:prstGeom prst="rect">
            <a:avLst/>
          </a:prstGeom>
        </p:spPr>
        <p:txBody>
          <a:bodyPr wrap="none">
            <a:spAutoFit/>
          </a:bodyPr>
          <a:lstStyle/>
          <a:p>
            <a:pPr algn="ctr"/>
            <a:r>
              <a:rPr lang="en-US" sz="3600" dirty="0">
                <a:latin typeface="OpenDyslexicAlta" pitchFamily="2" charset="77"/>
              </a:rPr>
              <a:t>4 x 10</a:t>
            </a:r>
          </a:p>
        </p:txBody>
      </p:sp>
      <p:sp>
        <p:nvSpPr>
          <p:cNvPr id="22" name="Rectangle 21">
            <a:extLst>
              <a:ext uri="{FF2B5EF4-FFF2-40B4-BE49-F238E27FC236}">
                <a16:creationId xmlns:a16="http://schemas.microsoft.com/office/drawing/2014/main" xmlns="" id="{A8160992-A403-2543-8E7F-86089CE5F64C}"/>
              </a:ext>
            </a:extLst>
          </p:cNvPr>
          <p:cNvSpPr/>
          <p:nvPr/>
        </p:nvSpPr>
        <p:spPr>
          <a:xfrm>
            <a:off x="2774578" y="3105834"/>
            <a:ext cx="1720344" cy="646331"/>
          </a:xfrm>
          <a:prstGeom prst="rect">
            <a:avLst/>
          </a:prstGeom>
        </p:spPr>
        <p:txBody>
          <a:bodyPr wrap="none">
            <a:spAutoFit/>
          </a:bodyPr>
          <a:lstStyle/>
          <a:p>
            <a:pPr algn="ctr"/>
            <a:r>
              <a:rPr lang="en-US" sz="3600" dirty="0">
                <a:latin typeface="OpenDyslexicAlta" pitchFamily="2" charset="77"/>
              </a:rPr>
              <a:t>10 x 9</a:t>
            </a:r>
          </a:p>
        </p:txBody>
      </p:sp>
      <p:sp>
        <p:nvSpPr>
          <p:cNvPr id="23" name="Rectangle 22">
            <a:extLst>
              <a:ext uri="{FF2B5EF4-FFF2-40B4-BE49-F238E27FC236}">
                <a16:creationId xmlns:a16="http://schemas.microsoft.com/office/drawing/2014/main" xmlns="" id="{2347F8E0-B888-EB49-8A9F-6C34D66014B6}"/>
              </a:ext>
            </a:extLst>
          </p:cNvPr>
          <p:cNvSpPr/>
          <p:nvPr/>
        </p:nvSpPr>
        <p:spPr>
          <a:xfrm>
            <a:off x="7722314" y="4564984"/>
            <a:ext cx="1487908" cy="646331"/>
          </a:xfrm>
          <a:prstGeom prst="rect">
            <a:avLst/>
          </a:prstGeom>
        </p:spPr>
        <p:txBody>
          <a:bodyPr wrap="none">
            <a:spAutoFit/>
          </a:bodyPr>
          <a:lstStyle/>
          <a:p>
            <a:pPr algn="ctr"/>
            <a:r>
              <a:rPr lang="en-US" sz="3600" dirty="0">
                <a:latin typeface="OpenDyslexicAlta" pitchFamily="2" charset="77"/>
              </a:rPr>
              <a:t>4 x 8</a:t>
            </a:r>
          </a:p>
        </p:txBody>
      </p:sp>
      <p:sp>
        <p:nvSpPr>
          <p:cNvPr id="24" name="Rectangle 23">
            <a:extLst>
              <a:ext uri="{FF2B5EF4-FFF2-40B4-BE49-F238E27FC236}">
                <a16:creationId xmlns:a16="http://schemas.microsoft.com/office/drawing/2014/main" xmlns="" id="{4F42498C-69A9-8947-9AD6-3BE851181FA3}"/>
              </a:ext>
            </a:extLst>
          </p:cNvPr>
          <p:cNvSpPr/>
          <p:nvPr/>
        </p:nvSpPr>
        <p:spPr>
          <a:xfrm>
            <a:off x="2902017" y="4525820"/>
            <a:ext cx="1465465" cy="646331"/>
          </a:xfrm>
          <a:prstGeom prst="rect">
            <a:avLst/>
          </a:prstGeom>
        </p:spPr>
        <p:txBody>
          <a:bodyPr wrap="none">
            <a:spAutoFit/>
          </a:bodyPr>
          <a:lstStyle/>
          <a:p>
            <a:pPr algn="ctr"/>
            <a:r>
              <a:rPr lang="en-US" sz="3600" dirty="0">
                <a:latin typeface="OpenDyslexicAlta" pitchFamily="2" charset="77"/>
              </a:rPr>
              <a:t>3 x 6</a:t>
            </a:r>
          </a:p>
        </p:txBody>
      </p:sp>
      <p:sp>
        <p:nvSpPr>
          <p:cNvPr id="25" name="Rectangle 24">
            <a:extLst>
              <a:ext uri="{FF2B5EF4-FFF2-40B4-BE49-F238E27FC236}">
                <a16:creationId xmlns:a16="http://schemas.microsoft.com/office/drawing/2014/main" xmlns="" id="{9FB363BF-C130-5243-B498-17D9A00CA13A}"/>
              </a:ext>
            </a:extLst>
          </p:cNvPr>
          <p:cNvSpPr/>
          <p:nvPr/>
        </p:nvSpPr>
        <p:spPr>
          <a:xfrm>
            <a:off x="7580449" y="5829809"/>
            <a:ext cx="1771639" cy="646331"/>
          </a:xfrm>
          <a:prstGeom prst="rect">
            <a:avLst/>
          </a:prstGeom>
        </p:spPr>
        <p:txBody>
          <a:bodyPr wrap="none">
            <a:spAutoFit/>
          </a:bodyPr>
          <a:lstStyle/>
          <a:p>
            <a:pPr algn="ctr"/>
            <a:r>
              <a:rPr lang="en-US" sz="3600" dirty="0">
                <a:latin typeface="OpenDyslexicAlta" pitchFamily="2" charset="77"/>
              </a:rPr>
              <a:t>18 ÷ 2</a:t>
            </a:r>
          </a:p>
        </p:txBody>
      </p:sp>
      <p:sp>
        <p:nvSpPr>
          <p:cNvPr id="26" name="Rectangle 25">
            <a:extLst>
              <a:ext uri="{FF2B5EF4-FFF2-40B4-BE49-F238E27FC236}">
                <a16:creationId xmlns:a16="http://schemas.microsoft.com/office/drawing/2014/main" xmlns="" id="{7E8CD95E-3E5E-8B42-B15A-EB74DD9DC2CF}"/>
              </a:ext>
            </a:extLst>
          </p:cNvPr>
          <p:cNvSpPr/>
          <p:nvPr/>
        </p:nvSpPr>
        <p:spPr>
          <a:xfrm>
            <a:off x="2735305" y="5790645"/>
            <a:ext cx="1798890" cy="646331"/>
          </a:xfrm>
          <a:prstGeom prst="rect">
            <a:avLst/>
          </a:prstGeom>
        </p:spPr>
        <p:txBody>
          <a:bodyPr wrap="none">
            <a:spAutoFit/>
          </a:bodyPr>
          <a:lstStyle/>
          <a:p>
            <a:pPr algn="ctr"/>
            <a:r>
              <a:rPr lang="en-US" sz="3600" dirty="0">
                <a:latin typeface="OpenDyslexicAlta" pitchFamily="2" charset="77"/>
              </a:rPr>
              <a:t>45 ÷ 5</a:t>
            </a:r>
          </a:p>
        </p:txBody>
      </p:sp>
    </p:spTree>
    <p:extLst>
      <p:ext uri="{BB962C8B-B14F-4D97-AF65-F5344CB8AC3E}">
        <p14:creationId xmlns:p14="http://schemas.microsoft.com/office/powerpoint/2010/main" val="6326277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3:</a:t>
            </a:r>
          </a:p>
          <a:p>
            <a:pPr marL="0" indent="0">
              <a:buClr>
                <a:srgbClr val="23D160"/>
              </a:buClr>
              <a:buSzPct val="85000"/>
              <a:buNone/>
            </a:pPr>
            <a:r>
              <a:rPr lang="en-GB" sz="2200" dirty="0"/>
              <a:t>Use the comparison symbols &lt;, &gt; and = to complete the following statements. </a:t>
            </a:r>
          </a:p>
          <a:p>
            <a:pPr marL="0" indent="0">
              <a:buClr>
                <a:srgbClr val="23D160"/>
              </a:buClr>
              <a:buSzPct val="85000"/>
              <a:buNone/>
            </a:pPr>
            <a:endParaRPr lang="en-GB" sz="2200" dirty="0"/>
          </a:p>
        </p:txBody>
      </p:sp>
      <p:pic>
        <p:nvPicPr>
          <p:cNvPr id="4" name="Picture 3">
            <a:extLst>
              <a:ext uri="{FF2B5EF4-FFF2-40B4-BE49-F238E27FC236}">
                <a16:creationId xmlns:a16="http://schemas.microsoft.com/office/drawing/2014/main" xmlns="" id="{EA3A6C1A-60EB-C74F-BDDD-3A743BBF02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4" y="2928164"/>
            <a:ext cx="1060909" cy="1080000"/>
          </a:xfrm>
          <a:prstGeom prst="rect">
            <a:avLst/>
          </a:prstGeom>
        </p:spPr>
      </p:pic>
      <p:pic>
        <p:nvPicPr>
          <p:cNvPr id="5" name="Picture 4">
            <a:extLst>
              <a:ext uri="{FF2B5EF4-FFF2-40B4-BE49-F238E27FC236}">
                <a16:creationId xmlns:a16="http://schemas.microsoft.com/office/drawing/2014/main" xmlns="" id="{E4F231AD-3AE6-DA40-A67E-19260039D3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9033" y="4223714"/>
            <a:ext cx="1060909" cy="1080000"/>
          </a:xfrm>
          <a:prstGeom prst="rect">
            <a:avLst/>
          </a:prstGeom>
        </p:spPr>
      </p:pic>
      <p:pic>
        <p:nvPicPr>
          <p:cNvPr id="6" name="Picture 5">
            <a:extLst>
              <a:ext uri="{FF2B5EF4-FFF2-40B4-BE49-F238E27FC236}">
                <a16:creationId xmlns:a16="http://schemas.microsoft.com/office/drawing/2014/main" xmlns="" id="{9C727044-CF3E-7948-BCEA-51A40215AC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3" y="5519332"/>
            <a:ext cx="1060909" cy="1080000"/>
          </a:xfrm>
          <a:prstGeom prst="rect">
            <a:avLst/>
          </a:prstGeom>
        </p:spPr>
      </p:pic>
      <p:sp>
        <p:nvSpPr>
          <p:cNvPr id="18" name="Rectangle 17">
            <a:extLst>
              <a:ext uri="{FF2B5EF4-FFF2-40B4-BE49-F238E27FC236}">
                <a16:creationId xmlns:a16="http://schemas.microsoft.com/office/drawing/2014/main" xmlns="" id="{4F49E5AF-72F4-6E4F-96CB-1F4CD08E2C4A}"/>
              </a:ext>
            </a:extLst>
          </p:cNvPr>
          <p:cNvSpPr/>
          <p:nvPr/>
        </p:nvSpPr>
        <p:spPr>
          <a:xfrm>
            <a:off x="7726323" y="3144998"/>
            <a:ext cx="1479893" cy="646331"/>
          </a:xfrm>
          <a:prstGeom prst="rect">
            <a:avLst/>
          </a:prstGeom>
        </p:spPr>
        <p:txBody>
          <a:bodyPr wrap="none">
            <a:spAutoFit/>
          </a:bodyPr>
          <a:lstStyle/>
          <a:p>
            <a:pPr algn="ctr"/>
            <a:r>
              <a:rPr lang="en-US" sz="3600" dirty="0">
                <a:latin typeface="OpenDyslexicAlta" pitchFamily="2" charset="77"/>
              </a:rPr>
              <a:t>4 x 6</a:t>
            </a:r>
          </a:p>
        </p:txBody>
      </p:sp>
      <p:sp>
        <p:nvSpPr>
          <p:cNvPr id="22" name="Rectangle 21">
            <a:extLst>
              <a:ext uri="{FF2B5EF4-FFF2-40B4-BE49-F238E27FC236}">
                <a16:creationId xmlns:a16="http://schemas.microsoft.com/office/drawing/2014/main" xmlns="" id="{A8160992-A403-2543-8E7F-86089CE5F64C}"/>
              </a:ext>
            </a:extLst>
          </p:cNvPr>
          <p:cNvSpPr/>
          <p:nvPr/>
        </p:nvSpPr>
        <p:spPr>
          <a:xfrm>
            <a:off x="2908429" y="3105834"/>
            <a:ext cx="1452641" cy="646331"/>
          </a:xfrm>
          <a:prstGeom prst="rect">
            <a:avLst/>
          </a:prstGeom>
        </p:spPr>
        <p:txBody>
          <a:bodyPr wrap="none">
            <a:spAutoFit/>
          </a:bodyPr>
          <a:lstStyle/>
          <a:p>
            <a:pPr algn="ctr"/>
            <a:r>
              <a:rPr lang="en-US" sz="3600" dirty="0">
                <a:latin typeface="OpenDyslexicAlta" pitchFamily="2" charset="77"/>
              </a:rPr>
              <a:t>3 x 8</a:t>
            </a:r>
          </a:p>
        </p:txBody>
      </p:sp>
      <p:sp>
        <p:nvSpPr>
          <p:cNvPr id="23" name="Rectangle 22">
            <a:extLst>
              <a:ext uri="{FF2B5EF4-FFF2-40B4-BE49-F238E27FC236}">
                <a16:creationId xmlns:a16="http://schemas.microsoft.com/office/drawing/2014/main" xmlns="" id="{2347F8E0-B888-EB49-8A9F-6C34D66014B6}"/>
              </a:ext>
            </a:extLst>
          </p:cNvPr>
          <p:cNvSpPr/>
          <p:nvPr/>
        </p:nvSpPr>
        <p:spPr>
          <a:xfrm>
            <a:off x="7739947" y="4564984"/>
            <a:ext cx="1452642" cy="646331"/>
          </a:xfrm>
          <a:prstGeom prst="rect">
            <a:avLst/>
          </a:prstGeom>
        </p:spPr>
        <p:txBody>
          <a:bodyPr wrap="none">
            <a:spAutoFit/>
          </a:bodyPr>
          <a:lstStyle/>
          <a:p>
            <a:pPr algn="ctr"/>
            <a:r>
              <a:rPr lang="en-US" sz="3600" dirty="0">
                <a:latin typeface="OpenDyslexicAlta" pitchFamily="2" charset="77"/>
              </a:rPr>
              <a:t>5 x 6</a:t>
            </a:r>
          </a:p>
        </p:txBody>
      </p:sp>
      <p:sp>
        <p:nvSpPr>
          <p:cNvPr id="24" name="Rectangle 23">
            <a:extLst>
              <a:ext uri="{FF2B5EF4-FFF2-40B4-BE49-F238E27FC236}">
                <a16:creationId xmlns:a16="http://schemas.microsoft.com/office/drawing/2014/main" xmlns="" id="{4F42498C-69A9-8947-9AD6-3BE851181FA3}"/>
              </a:ext>
            </a:extLst>
          </p:cNvPr>
          <p:cNvSpPr/>
          <p:nvPr/>
        </p:nvSpPr>
        <p:spPr>
          <a:xfrm>
            <a:off x="2890796" y="4525820"/>
            <a:ext cx="1487908" cy="646331"/>
          </a:xfrm>
          <a:prstGeom prst="rect">
            <a:avLst/>
          </a:prstGeom>
        </p:spPr>
        <p:txBody>
          <a:bodyPr wrap="none">
            <a:spAutoFit/>
          </a:bodyPr>
          <a:lstStyle/>
          <a:p>
            <a:pPr algn="ctr"/>
            <a:r>
              <a:rPr lang="en-US" sz="3600" dirty="0">
                <a:latin typeface="OpenDyslexicAlta" pitchFamily="2" charset="77"/>
              </a:rPr>
              <a:t>4 x 8</a:t>
            </a:r>
          </a:p>
        </p:txBody>
      </p:sp>
      <p:sp>
        <p:nvSpPr>
          <p:cNvPr id="25" name="Rectangle 24">
            <a:extLst>
              <a:ext uri="{FF2B5EF4-FFF2-40B4-BE49-F238E27FC236}">
                <a16:creationId xmlns:a16="http://schemas.microsoft.com/office/drawing/2014/main" xmlns="" id="{9FB363BF-C130-5243-B498-17D9A00CA13A}"/>
              </a:ext>
            </a:extLst>
          </p:cNvPr>
          <p:cNvSpPr/>
          <p:nvPr/>
        </p:nvSpPr>
        <p:spPr>
          <a:xfrm>
            <a:off x="7541977" y="5829809"/>
            <a:ext cx="1848583" cy="646331"/>
          </a:xfrm>
          <a:prstGeom prst="rect">
            <a:avLst/>
          </a:prstGeom>
        </p:spPr>
        <p:txBody>
          <a:bodyPr wrap="none">
            <a:spAutoFit/>
          </a:bodyPr>
          <a:lstStyle/>
          <a:p>
            <a:pPr algn="ctr"/>
            <a:r>
              <a:rPr lang="en-US" sz="3600" dirty="0">
                <a:latin typeface="OpenDyslexicAlta" pitchFamily="2" charset="77"/>
              </a:rPr>
              <a:t>48 ÷ 4</a:t>
            </a:r>
          </a:p>
        </p:txBody>
      </p:sp>
      <p:sp>
        <p:nvSpPr>
          <p:cNvPr id="26" name="Rectangle 25">
            <a:extLst>
              <a:ext uri="{FF2B5EF4-FFF2-40B4-BE49-F238E27FC236}">
                <a16:creationId xmlns:a16="http://schemas.microsoft.com/office/drawing/2014/main" xmlns="" id="{7E8CD95E-3E5E-8B42-B15A-EB74DD9DC2CF}"/>
              </a:ext>
            </a:extLst>
          </p:cNvPr>
          <p:cNvSpPr/>
          <p:nvPr/>
        </p:nvSpPr>
        <p:spPr>
          <a:xfrm>
            <a:off x="2712863" y="5790645"/>
            <a:ext cx="1843774" cy="646331"/>
          </a:xfrm>
          <a:prstGeom prst="rect">
            <a:avLst/>
          </a:prstGeom>
        </p:spPr>
        <p:txBody>
          <a:bodyPr wrap="none">
            <a:spAutoFit/>
          </a:bodyPr>
          <a:lstStyle/>
          <a:p>
            <a:pPr algn="ctr"/>
            <a:r>
              <a:rPr lang="en-US" sz="3600" dirty="0">
                <a:latin typeface="OpenDyslexicAlta" pitchFamily="2" charset="77"/>
              </a:rPr>
              <a:t>48 ÷ 8</a:t>
            </a:r>
          </a:p>
        </p:txBody>
      </p:sp>
    </p:spTree>
    <p:extLst>
      <p:ext uri="{BB962C8B-B14F-4D97-AF65-F5344CB8AC3E}">
        <p14:creationId xmlns:p14="http://schemas.microsoft.com/office/powerpoint/2010/main" val="9554005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3:</a:t>
            </a:r>
          </a:p>
          <a:p>
            <a:pPr marL="0" indent="0">
              <a:buClr>
                <a:srgbClr val="23D160"/>
              </a:buClr>
              <a:buSzPct val="85000"/>
              <a:buNone/>
            </a:pPr>
            <a:r>
              <a:rPr lang="en-GB" sz="2200" dirty="0"/>
              <a:t>Use the comparison symbols &lt;, &gt; and = to complete the following statements. </a:t>
            </a:r>
          </a:p>
          <a:p>
            <a:pPr marL="0" indent="0">
              <a:buClr>
                <a:srgbClr val="23D160"/>
              </a:buClr>
              <a:buSzPct val="85000"/>
              <a:buNone/>
            </a:pPr>
            <a:endParaRPr lang="en-GB" sz="2200" dirty="0"/>
          </a:p>
        </p:txBody>
      </p:sp>
      <p:pic>
        <p:nvPicPr>
          <p:cNvPr id="4" name="Picture 3">
            <a:extLst>
              <a:ext uri="{FF2B5EF4-FFF2-40B4-BE49-F238E27FC236}">
                <a16:creationId xmlns:a16="http://schemas.microsoft.com/office/drawing/2014/main" xmlns="" id="{EA3A6C1A-60EB-C74F-BDDD-3A743BBF02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4" y="2928164"/>
            <a:ext cx="1060909" cy="1080000"/>
          </a:xfrm>
          <a:prstGeom prst="rect">
            <a:avLst/>
          </a:prstGeom>
        </p:spPr>
      </p:pic>
      <p:pic>
        <p:nvPicPr>
          <p:cNvPr id="5" name="Picture 4">
            <a:extLst>
              <a:ext uri="{FF2B5EF4-FFF2-40B4-BE49-F238E27FC236}">
                <a16:creationId xmlns:a16="http://schemas.microsoft.com/office/drawing/2014/main" xmlns="" id="{E4F231AD-3AE6-DA40-A67E-19260039D3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9033" y="4223714"/>
            <a:ext cx="1060909" cy="1080000"/>
          </a:xfrm>
          <a:prstGeom prst="rect">
            <a:avLst/>
          </a:prstGeom>
        </p:spPr>
      </p:pic>
      <p:pic>
        <p:nvPicPr>
          <p:cNvPr id="6" name="Picture 5">
            <a:extLst>
              <a:ext uri="{FF2B5EF4-FFF2-40B4-BE49-F238E27FC236}">
                <a16:creationId xmlns:a16="http://schemas.microsoft.com/office/drawing/2014/main" xmlns="" id="{9C727044-CF3E-7948-BCEA-51A40215AC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3" y="5519332"/>
            <a:ext cx="1060909" cy="1080000"/>
          </a:xfrm>
          <a:prstGeom prst="rect">
            <a:avLst/>
          </a:prstGeom>
        </p:spPr>
      </p:pic>
      <p:sp>
        <p:nvSpPr>
          <p:cNvPr id="14" name="Rectangle 13">
            <a:extLst>
              <a:ext uri="{FF2B5EF4-FFF2-40B4-BE49-F238E27FC236}">
                <a16:creationId xmlns:a16="http://schemas.microsoft.com/office/drawing/2014/main" xmlns="" id="{19F7CADE-F12D-9340-B38B-9D251C1DA30C}"/>
              </a:ext>
            </a:extLst>
          </p:cNvPr>
          <p:cNvSpPr/>
          <p:nvPr/>
        </p:nvSpPr>
        <p:spPr>
          <a:xfrm>
            <a:off x="5631939" y="2911595"/>
            <a:ext cx="922047" cy="1200329"/>
          </a:xfrm>
          <a:prstGeom prst="rect">
            <a:avLst/>
          </a:prstGeom>
        </p:spPr>
        <p:txBody>
          <a:bodyPr wrap="none">
            <a:spAutoFit/>
          </a:bodyPr>
          <a:lstStyle/>
          <a:p>
            <a:r>
              <a:rPr lang="en-US" sz="7200" dirty="0">
                <a:solidFill>
                  <a:srgbClr val="FF3860"/>
                </a:solidFill>
                <a:latin typeface="OpenDyslexicAlta" pitchFamily="2" charset="77"/>
              </a:rPr>
              <a:t>=</a:t>
            </a:r>
            <a:endParaRPr lang="en-US" sz="700" dirty="0">
              <a:solidFill>
                <a:srgbClr val="FF3860"/>
              </a:solidFill>
              <a:latin typeface="OpenDyslexicAlta" pitchFamily="2" charset="77"/>
            </a:endParaRPr>
          </a:p>
        </p:txBody>
      </p:sp>
      <p:sp>
        <p:nvSpPr>
          <p:cNvPr id="18" name="Rectangle 17">
            <a:extLst>
              <a:ext uri="{FF2B5EF4-FFF2-40B4-BE49-F238E27FC236}">
                <a16:creationId xmlns:a16="http://schemas.microsoft.com/office/drawing/2014/main" xmlns="" id="{4F49E5AF-72F4-6E4F-96CB-1F4CD08E2C4A}"/>
              </a:ext>
            </a:extLst>
          </p:cNvPr>
          <p:cNvSpPr/>
          <p:nvPr/>
        </p:nvSpPr>
        <p:spPr>
          <a:xfrm>
            <a:off x="7726323" y="3144998"/>
            <a:ext cx="1479893" cy="646331"/>
          </a:xfrm>
          <a:prstGeom prst="rect">
            <a:avLst/>
          </a:prstGeom>
        </p:spPr>
        <p:txBody>
          <a:bodyPr wrap="none">
            <a:spAutoFit/>
          </a:bodyPr>
          <a:lstStyle/>
          <a:p>
            <a:pPr algn="ctr"/>
            <a:r>
              <a:rPr lang="en-US" sz="3600" dirty="0">
                <a:latin typeface="OpenDyslexicAlta" pitchFamily="2" charset="77"/>
              </a:rPr>
              <a:t>4 x 6</a:t>
            </a:r>
          </a:p>
        </p:txBody>
      </p:sp>
      <p:sp>
        <p:nvSpPr>
          <p:cNvPr id="22" name="Rectangle 21">
            <a:extLst>
              <a:ext uri="{FF2B5EF4-FFF2-40B4-BE49-F238E27FC236}">
                <a16:creationId xmlns:a16="http://schemas.microsoft.com/office/drawing/2014/main" xmlns="" id="{A8160992-A403-2543-8E7F-86089CE5F64C}"/>
              </a:ext>
            </a:extLst>
          </p:cNvPr>
          <p:cNvSpPr/>
          <p:nvPr/>
        </p:nvSpPr>
        <p:spPr>
          <a:xfrm>
            <a:off x="2908429" y="3105834"/>
            <a:ext cx="1452641" cy="646331"/>
          </a:xfrm>
          <a:prstGeom prst="rect">
            <a:avLst/>
          </a:prstGeom>
        </p:spPr>
        <p:txBody>
          <a:bodyPr wrap="none">
            <a:spAutoFit/>
          </a:bodyPr>
          <a:lstStyle/>
          <a:p>
            <a:pPr algn="ctr"/>
            <a:r>
              <a:rPr lang="en-US" sz="3600" dirty="0">
                <a:latin typeface="OpenDyslexicAlta" pitchFamily="2" charset="77"/>
              </a:rPr>
              <a:t>3 x 8</a:t>
            </a:r>
          </a:p>
        </p:txBody>
      </p:sp>
      <p:sp>
        <p:nvSpPr>
          <p:cNvPr id="23" name="Rectangle 22">
            <a:extLst>
              <a:ext uri="{FF2B5EF4-FFF2-40B4-BE49-F238E27FC236}">
                <a16:creationId xmlns:a16="http://schemas.microsoft.com/office/drawing/2014/main" xmlns="" id="{2347F8E0-B888-EB49-8A9F-6C34D66014B6}"/>
              </a:ext>
            </a:extLst>
          </p:cNvPr>
          <p:cNvSpPr/>
          <p:nvPr/>
        </p:nvSpPr>
        <p:spPr>
          <a:xfrm>
            <a:off x="7739947" y="4564984"/>
            <a:ext cx="1452642" cy="646331"/>
          </a:xfrm>
          <a:prstGeom prst="rect">
            <a:avLst/>
          </a:prstGeom>
        </p:spPr>
        <p:txBody>
          <a:bodyPr wrap="none">
            <a:spAutoFit/>
          </a:bodyPr>
          <a:lstStyle/>
          <a:p>
            <a:pPr algn="ctr"/>
            <a:r>
              <a:rPr lang="en-US" sz="3600" dirty="0">
                <a:latin typeface="OpenDyslexicAlta" pitchFamily="2" charset="77"/>
              </a:rPr>
              <a:t>5 x 6</a:t>
            </a:r>
          </a:p>
        </p:txBody>
      </p:sp>
      <p:sp>
        <p:nvSpPr>
          <p:cNvPr id="24" name="Rectangle 23">
            <a:extLst>
              <a:ext uri="{FF2B5EF4-FFF2-40B4-BE49-F238E27FC236}">
                <a16:creationId xmlns:a16="http://schemas.microsoft.com/office/drawing/2014/main" xmlns="" id="{4F42498C-69A9-8947-9AD6-3BE851181FA3}"/>
              </a:ext>
            </a:extLst>
          </p:cNvPr>
          <p:cNvSpPr/>
          <p:nvPr/>
        </p:nvSpPr>
        <p:spPr>
          <a:xfrm>
            <a:off x="2890796" y="4525820"/>
            <a:ext cx="1487908" cy="646331"/>
          </a:xfrm>
          <a:prstGeom prst="rect">
            <a:avLst/>
          </a:prstGeom>
        </p:spPr>
        <p:txBody>
          <a:bodyPr wrap="none">
            <a:spAutoFit/>
          </a:bodyPr>
          <a:lstStyle/>
          <a:p>
            <a:pPr algn="ctr"/>
            <a:r>
              <a:rPr lang="en-US" sz="3600" dirty="0">
                <a:latin typeface="OpenDyslexicAlta" pitchFamily="2" charset="77"/>
              </a:rPr>
              <a:t>4 x 8</a:t>
            </a:r>
          </a:p>
        </p:txBody>
      </p:sp>
      <p:sp>
        <p:nvSpPr>
          <p:cNvPr id="25" name="Rectangle 24">
            <a:extLst>
              <a:ext uri="{FF2B5EF4-FFF2-40B4-BE49-F238E27FC236}">
                <a16:creationId xmlns:a16="http://schemas.microsoft.com/office/drawing/2014/main" xmlns="" id="{9FB363BF-C130-5243-B498-17D9A00CA13A}"/>
              </a:ext>
            </a:extLst>
          </p:cNvPr>
          <p:cNvSpPr/>
          <p:nvPr/>
        </p:nvSpPr>
        <p:spPr>
          <a:xfrm>
            <a:off x="7541977" y="5829809"/>
            <a:ext cx="1848583" cy="646331"/>
          </a:xfrm>
          <a:prstGeom prst="rect">
            <a:avLst/>
          </a:prstGeom>
        </p:spPr>
        <p:txBody>
          <a:bodyPr wrap="none">
            <a:spAutoFit/>
          </a:bodyPr>
          <a:lstStyle/>
          <a:p>
            <a:pPr algn="ctr"/>
            <a:r>
              <a:rPr lang="en-US" sz="3600" dirty="0">
                <a:latin typeface="OpenDyslexicAlta" pitchFamily="2" charset="77"/>
              </a:rPr>
              <a:t>48 ÷ 4</a:t>
            </a:r>
          </a:p>
        </p:txBody>
      </p:sp>
      <p:sp>
        <p:nvSpPr>
          <p:cNvPr id="26" name="Rectangle 25">
            <a:extLst>
              <a:ext uri="{FF2B5EF4-FFF2-40B4-BE49-F238E27FC236}">
                <a16:creationId xmlns:a16="http://schemas.microsoft.com/office/drawing/2014/main" xmlns="" id="{7E8CD95E-3E5E-8B42-B15A-EB74DD9DC2CF}"/>
              </a:ext>
            </a:extLst>
          </p:cNvPr>
          <p:cNvSpPr/>
          <p:nvPr/>
        </p:nvSpPr>
        <p:spPr>
          <a:xfrm>
            <a:off x="2712863" y="5790645"/>
            <a:ext cx="1843774" cy="646331"/>
          </a:xfrm>
          <a:prstGeom prst="rect">
            <a:avLst/>
          </a:prstGeom>
        </p:spPr>
        <p:txBody>
          <a:bodyPr wrap="none">
            <a:spAutoFit/>
          </a:bodyPr>
          <a:lstStyle/>
          <a:p>
            <a:pPr algn="ctr"/>
            <a:r>
              <a:rPr lang="en-US" sz="3600" dirty="0">
                <a:latin typeface="OpenDyslexicAlta" pitchFamily="2" charset="77"/>
              </a:rPr>
              <a:t>48 ÷ 8</a:t>
            </a:r>
          </a:p>
        </p:txBody>
      </p:sp>
    </p:spTree>
    <p:extLst>
      <p:ext uri="{BB962C8B-B14F-4D97-AF65-F5344CB8AC3E}">
        <p14:creationId xmlns:p14="http://schemas.microsoft.com/office/powerpoint/2010/main" val="14595253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3:</a:t>
            </a:r>
          </a:p>
          <a:p>
            <a:pPr marL="0" indent="0">
              <a:buClr>
                <a:srgbClr val="23D160"/>
              </a:buClr>
              <a:buSzPct val="85000"/>
              <a:buNone/>
            </a:pPr>
            <a:r>
              <a:rPr lang="en-GB" sz="2200" dirty="0"/>
              <a:t>Use the comparison symbols &lt;, &gt; and = to complete the following statements. </a:t>
            </a:r>
          </a:p>
          <a:p>
            <a:pPr marL="0" indent="0">
              <a:buClr>
                <a:srgbClr val="23D160"/>
              </a:buClr>
              <a:buSzPct val="85000"/>
              <a:buNone/>
            </a:pPr>
            <a:endParaRPr lang="en-GB" sz="2200" dirty="0"/>
          </a:p>
        </p:txBody>
      </p:sp>
      <p:pic>
        <p:nvPicPr>
          <p:cNvPr id="4" name="Picture 3">
            <a:extLst>
              <a:ext uri="{FF2B5EF4-FFF2-40B4-BE49-F238E27FC236}">
                <a16:creationId xmlns:a16="http://schemas.microsoft.com/office/drawing/2014/main" xmlns="" id="{EA3A6C1A-60EB-C74F-BDDD-3A743BBF02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4" y="2928164"/>
            <a:ext cx="1060909" cy="1080000"/>
          </a:xfrm>
          <a:prstGeom prst="rect">
            <a:avLst/>
          </a:prstGeom>
        </p:spPr>
      </p:pic>
      <p:pic>
        <p:nvPicPr>
          <p:cNvPr id="5" name="Picture 4">
            <a:extLst>
              <a:ext uri="{FF2B5EF4-FFF2-40B4-BE49-F238E27FC236}">
                <a16:creationId xmlns:a16="http://schemas.microsoft.com/office/drawing/2014/main" xmlns="" id="{E4F231AD-3AE6-DA40-A67E-19260039D3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9033" y="4223714"/>
            <a:ext cx="1060909" cy="1080000"/>
          </a:xfrm>
          <a:prstGeom prst="rect">
            <a:avLst/>
          </a:prstGeom>
        </p:spPr>
      </p:pic>
      <p:pic>
        <p:nvPicPr>
          <p:cNvPr id="6" name="Picture 5">
            <a:extLst>
              <a:ext uri="{FF2B5EF4-FFF2-40B4-BE49-F238E27FC236}">
                <a16:creationId xmlns:a16="http://schemas.microsoft.com/office/drawing/2014/main" xmlns="" id="{9C727044-CF3E-7948-BCEA-51A40215AC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3" y="5519332"/>
            <a:ext cx="1060909" cy="1080000"/>
          </a:xfrm>
          <a:prstGeom prst="rect">
            <a:avLst/>
          </a:prstGeom>
        </p:spPr>
      </p:pic>
      <p:sp>
        <p:nvSpPr>
          <p:cNvPr id="13" name="Rectangle 12">
            <a:extLst>
              <a:ext uri="{FF2B5EF4-FFF2-40B4-BE49-F238E27FC236}">
                <a16:creationId xmlns:a16="http://schemas.microsoft.com/office/drawing/2014/main" xmlns="" id="{30F79F30-32AD-7547-97A0-4239DECA8F4F}"/>
              </a:ext>
            </a:extLst>
          </p:cNvPr>
          <p:cNvSpPr/>
          <p:nvPr/>
        </p:nvSpPr>
        <p:spPr>
          <a:xfrm>
            <a:off x="5634976" y="5519264"/>
            <a:ext cx="184731" cy="200055"/>
          </a:xfrm>
          <a:prstGeom prst="rect">
            <a:avLst/>
          </a:prstGeom>
        </p:spPr>
        <p:txBody>
          <a:bodyPr wrap="none">
            <a:spAutoFit/>
          </a:bodyPr>
          <a:lstStyle/>
          <a:p>
            <a:endParaRPr lang="en-US" sz="700" dirty="0">
              <a:solidFill>
                <a:srgbClr val="FF3860"/>
              </a:solidFill>
              <a:latin typeface="OpenDyslexicAlta" pitchFamily="2" charset="77"/>
            </a:endParaRPr>
          </a:p>
        </p:txBody>
      </p:sp>
      <p:sp>
        <p:nvSpPr>
          <p:cNvPr id="14" name="Rectangle 13">
            <a:extLst>
              <a:ext uri="{FF2B5EF4-FFF2-40B4-BE49-F238E27FC236}">
                <a16:creationId xmlns:a16="http://schemas.microsoft.com/office/drawing/2014/main" xmlns="" id="{19F7CADE-F12D-9340-B38B-9D251C1DA30C}"/>
              </a:ext>
            </a:extLst>
          </p:cNvPr>
          <p:cNvSpPr/>
          <p:nvPr/>
        </p:nvSpPr>
        <p:spPr>
          <a:xfrm>
            <a:off x="5631939" y="2911595"/>
            <a:ext cx="922047" cy="1200329"/>
          </a:xfrm>
          <a:prstGeom prst="rect">
            <a:avLst/>
          </a:prstGeom>
        </p:spPr>
        <p:txBody>
          <a:bodyPr wrap="none">
            <a:spAutoFit/>
          </a:bodyPr>
          <a:lstStyle/>
          <a:p>
            <a:r>
              <a:rPr lang="en-US" sz="7200" dirty="0">
                <a:solidFill>
                  <a:srgbClr val="FF3860"/>
                </a:solidFill>
                <a:latin typeface="OpenDyslexicAlta" pitchFamily="2" charset="77"/>
              </a:rPr>
              <a:t>=</a:t>
            </a:r>
            <a:endParaRPr lang="en-US" sz="700" dirty="0">
              <a:solidFill>
                <a:srgbClr val="FF3860"/>
              </a:solidFill>
              <a:latin typeface="OpenDyslexicAlta" pitchFamily="2" charset="77"/>
            </a:endParaRPr>
          </a:p>
        </p:txBody>
      </p:sp>
      <p:sp>
        <p:nvSpPr>
          <p:cNvPr id="15" name="Rectangle 14">
            <a:extLst>
              <a:ext uri="{FF2B5EF4-FFF2-40B4-BE49-F238E27FC236}">
                <a16:creationId xmlns:a16="http://schemas.microsoft.com/office/drawing/2014/main" xmlns="" id="{333703B3-225F-2347-BD54-E874792A2FFB}"/>
              </a:ext>
            </a:extLst>
          </p:cNvPr>
          <p:cNvSpPr/>
          <p:nvPr/>
        </p:nvSpPr>
        <p:spPr>
          <a:xfrm>
            <a:off x="5631939" y="4183219"/>
            <a:ext cx="922047" cy="1200329"/>
          </a:xfrm>
          <a:prstGeom prst="rect">
            <a:avLst/>
          </a:prstGeom>
        </p:spPr>
        <p:txBody>
          <a:bodyPr wrap="none">
            <a:spAutoFit/>
          </a:bodyPr>
          <a:lstStyle/>
          <a:p>
            <a:r>
              <a:rPr lang="en-US" sz="7200" dirty="0">
                <a:solidFill>
                  <a:srgbClr val="FF3860"/>
                </a:solidFill>
                <a:latin typeface="OpenDyslexicAlta" pitchFamily="2" charset="77"/>
              </a:rPr>
              <a:t>&gt;</a:t>
            </a:r>
            <a:endParaRPr lang="en-US" sz="700" dirty="0">
              <a:solidFill>
                <a:srgbClr val="FF3860"/>
              </a:solidFill>
              <a:latin typeface="OpenDyslexicAlta" pitchFamily="2" charset="77"/>
            </a:endParaRPr>
          </a:p>
        </p:txBody>
      </p:sp>
      <p:sp>
        <p:nvSpPr>
          <p:cNvPr id="18" name="Rectangle 17">
            <a:extLst>
              <a:ext uri="{FF2B5EF4-FFF2-40B4-BE49-F238E27FC236}">
                <a16:creationId xmlns:a16="http://schemas.microsoft.com/office/drawing/2014/main" xmlns="" id="{4F49E5AF-72F4-6E4F-96CB-1F4CD08E2C4A}"/>
              </a:ext>
            </a:extLst>
          </p:cNvPr>
          <p:cNvSpPr/>
          <p:nvPr/>
        </p:nvSpPr>
        <p:spPr>
          <a:xfrm>
            <a:off x="7726323" y="3144998"/>
            <a:ext cx="1479893" cy="646331"/>
          </a:xfrm>
          <a:prstGeom prst="rect">
            <a:avLst/>
          </a:prstGeom>
        </p:spPr>
        <p:txBody>
          <a:bodyPr wrap="none">
            <a:spAutoFit/>
          </a:bodyPr>
          <a:lstStyle/>
          <a:p>
            <a:pPr algn="ctr"/>
            <a:r>
              <a:rPr lang="en-US" sz="3600" dirty="0">
                <a:latin typeface="OpenDyslexicAlta" pitchFamily="2" charset="77"/>
              </a:rPr>
              <a:t>4 x 6</a:t>
            </a:r>
          </a:p>
        </p:txBody>
      </p:sp>
      <p:sp>
        <p:nvSpPr>
          <p:cNvPr id="22" name="Rectangle 21">
            <a:extLst>
              <a:ext uri="{FF2B5EF4-FFF2-40B4-BE49-F238E27FC236}">
                <a16:creationId xmlns:a16="http://schemas.microsoft.com/office/drawing/2014/main" xmlns="" id="{A8160992-A403-2543-8E7F-86089CE5F64C}"/>
              </a:ext>
            </a:extLst>
          </p:cNvPr>
          <p:cNvSpPr/>
          <p:nvPr/>
        </p:nvSpPr>
        <p:spPr>
          <a:xfrm>
            <a:off x="2908429" y="3105834"/>
            <a:ext cx="1452641" cy="646331"/>
          </a:xfrm>
          <a:prstGeom prst="rect">
            <a:avLst/>
          </a:prstGeom>
        </p:spPr>
        <p:txBody>
          <a:bodyPr wrap="none">
            <a:spAutoFit/>
          </a:bodyPr>
          <a:lstStyle/>
          <a:p>
            <a:pPr algn="ctr"/>
            <a:r>
              <a:rPr lang="en-US" sz="3600" dirty="0">
                <a:latin typeface="OpenDyslexicAlta" pitchFamily="2" charset="77"/>
              </a:rPr>
              <a:t>3 x 8</a:t>
            </a:r>
          </a:p>
        </p:txBody>
      </p:sp>
      <p:sp>
        <p:nvSpPr>
          <p:cNvPr id="23" name="Rectangle 22">
            <a:extLst>
              <a:ext uri="{FF2B5EF4-FFF2-40B4-BE49-F238E27FC236}">
                <a16:creationId xmlns:a16="http://schemas.microsoft.com/office/drawing/2014/main" xmlns="" id="{2347F8E0-B888-EB49-8A9F-6C34D66014B6}"/>
              </a:ext>
            </a:extLst>
          </p:cNvPr>
          <p:cNvSpPr/>
          <p:nvPr/>
        </p:nvSpPr>
        <p:spPr>
          <a:xfrm>
            <a:off x="7739947" y="4564984"/>
            <a:ext cx="1452642" cy="646331"/>
          </a:xfrm>
          <a:prstGeom prst="rect">
            <a:avLst/>
          </a:prstGeom>
        </p:spPr>
        <p:txBody>
          <a:bodyPr wrap="none">
            <a:spAutoFit/>
          </a:bodyPr>
          <a:lstStyle/>
          <a:p>
            <a:pPr algn="ctr"/>
            <a:r>
              <a:rPr lang="en-US" sz="3600" dirty="0">
                <a:latin typeface="OpenDyslexicAlta" pitchFamily="2" charset="77"/>
              </a:rPr>
              <a:t>5 x 6</a:t>
            </a:r>
          </a:p>
        </p:txBody>
      </p:sp>
      <p:sp>
        <p:nvSpPr>
          <p:cNvPr id="24" name="Rectangle 23">
            <a:extLst>
              <a:ext uri="{FF2B5EF4-FFF2-40B4-BE49-F238E27FC236}">
                <a16:creationId xmlns:a16="http://schemas.microsoft.com/office/drawing/2014/main" xmlns="" id="{4F42498C-69A9-8947-9AD6-3BE851181FA3}"/>
              </a:ext>
            </a:extLst>
          </p:cNvPr>
          <p:cNvSpPr/>
          <p:nvPr/>
        </p:nvSpPr>
        <p:spPr>
          <a:xfrm>
            <a:off x="2890796" y="4525820"/>
            <a:ext cx="1487908" cy="646331"/>
          </a:xfrm>
          <a:prstGeom prst="rect">
            <a:avLst/>
          </a:prstGeom>
        </p:spPr>
        <p:txBody>
          <a:bodyPr wrap="none">
            <a:spAutoFit/>
          </a:bodyPr>
          <a:lstStyle/>
          <a:p>
            <a:pPr algn="ctr"/>
            <a:r>
              <a:rPr lang="en-US" sz="3600" dirty="0">
                <a:latin typeface="OpenDyslexicAlta" pitchFamily="2" charset="77"/>
              </a:rPr>
              <a:t>4 x 8</a:t>
            </a:r>
          </a:p>
        </p:txBody>
      </p:sp>
      <p:sp>
        <p:nvSpPr>
          <p:cNvPr id="25" name="Rectangle 24">
            <a:extLst>
              <a:ext uri="{FF2B5EF4-FFF2-40B4-BE49-F238E27FC236}">
                <a16:creationId xmlns:a16="http://schemas.microsoft.com/office/drawing/2014/main" xmlns="" id="{9FB363BF-C130-5243-B498-17D9A00CA13A}"/>
              </a:ext>
            </a:extLst>
          </p:cNvPr>
          <p:cNvSpPr/>
          <p:nvPr/>
        </p:nvSpPr>
        <p:spPr>
          <a:xfrm>
            <a:off x="7541977" y="5829809"/>
            <a:ext cx="1848583" cy="646331"/>
          </a:xfrm>
          <a:prstGeom prst="rect">
            <a:avLst/>
          </a:prstGeom>
        </p:spPr>
        <p:txBody>
          <a:bodyPr wrap="none">
            <a:spAutoFit/>
          </a:bodyPr>
          <a:lstStyle/>
          <a:p>
            <a:pPr algn="ctr"/>
            <a:r>
              <a:rPr lang="en-US" sz="3600" dirty="0">
                <a:latin typeface="OpenDyslexicAlta" pitchFamily="2" charset="77"/>
              </a:rPr>
              <a:t>48 ÷ 4</a:t>
            </a:r>
          </a:p>
        </p:txBody>
      </p:sp>
      <p:sp>
        <p:nvSpPr>
          <p:cNvPr id="26" name="Rectangle 25">
            <a:extLst>
              <a:ext uri="{FF2B5EF4-FFF2-40B4-BE49-F238E27FC236}">
                <a16:creationId xmlns:a16="http://schemas.microsoft.com/office/drawing/2014/main" xmlns="" id="{7E8CD95E-3E5E-8B42-B15A-EB74DD9DC2CF}"/>
              </a:ext>
            </a:extLst>
          </p:cNvPr>
          <p:cNvSpPr/>
          <p:nvPr/>
        </p:nvSpPr>
        <p:spPr>
          <a:xfrm>
            <a:off x="2712863" y="5790645"/>
            <a:ext cx="1843774" cy="646331"/>
          </a:xfrm>
          <a:prstGeom prst="rect">
            <a:avLst/>
          </a:prstGeom>
        </p:spPr>
        <p:txBody>
          <a:bodyPr wrap="none">
            <a:spAutoFit/>
          </a:bodyPr>
          <a:lstStyle/>
          <a:p>
            <a:pPr algn="ctr"/>
            <a:r>
              <a:rPr lang="en-US" sz="3600" dirty="0">
                <a:latin typeface="OpenDyslexicAlta" pitchFamily="2" charset="77"/>
              </a:rPr>
              <a:t>48 ÷ 8</a:t>
            </a:r>
          </a:p>
        </p:txBody>
      </p:sp>
    </p:spTree>
    <p:extLst>
      <p:ext uri="{BB962C8B-B14F-4D97-AF65-F5344CB8AC3E}">
        <p14:creationId xmlns:p14="http://schemas.microsoft.com/office/powerpoint/2010/main" val="42394275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3:</a:t>
            </a:r>
          </a:p>
          <a:p>
            <a:pPr marL="0" indent="0">
              <a:buClr>
                <a:srgbClr val="23D160"/>
              </a:buClr>
              <a:buSzPct val="85000"/>
              <a:buNone/>
            </a:pPr>
            <a:r>
              <a:rPr lang="en-GB" sz="2200" dirty="0"/>
              <a:t>Use the comparison symbols &lt;, &gt; and = to complete the following statements. </a:t>
            </a:r>
          </a:p>
          <a:p>
            <a:pPr marL="0" indent="0">
              <a:buClr>
                <a:srgbClr val="23D160"/>
              </a:buClr>
              <a:buSzPct val="85000"/>
              <a:buNone/>
            </a:pPr>
            <a:endParaRPr lang="en-GB" sz="2200" dirty="0"/>
          </a:p>
        </p:txBody>
      </p:sp>
      <p:pic>
        <p:nvPicPr>
          <p:cNvPr id="4" name="Picture 3">
            <a:extLst>
              <a:ext uri="{FF2B5EF4-FFF2-40B4-BE49-F238E27FC236}">
                <a16:creationId xmlns:a16="http://schemas.microsoft.com/office/drawing/2014/main" xmlns="" id="{EA3A6C1A-60EB-C74F-BDDD-3A743BBF02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4" y="2928164"/>
            <a:ext cx="1060909" cy="1080000"/>
          </a:xfrm>
          <a:prstGeom prst="rect">
            <a:avLst/>
          </a:prstGeom>
        </p:spPr>
      </p:pic>
      <p:pic>
        <p:nvPicPr>
          <p:cNvPr id="5" name="Picture 4">
            <a:extLst>
              <a:ext uri="{FF2B5EF4-FFF2-40B4-BE49-F238E27FC236}">
                <a16:creationId xmlns:a16="http://schemas.microsoft.com/office/drawing/2014/main" xmlns="" id="{E4F231AD-3AE6-DA40-A67E-19260039D3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9033" y="4223714"/>
            <a:ext cx="1060909" cy="1080000"/>
          </a:xfrm>
          <a:prstGeom prst="rect">
            <a:avLst/>
          </a:prstGeom>
        </p:spPr>
      </p:pic>
      <p:pic>
        <p:nvPicPr>
          <p:cNvPr id="6" name="Picture 5">
            <a:extLst>
              <a:ext uri="{FF2B5EF4-FFF2-40B4-BE49-F238E27FC236}">
                <a16:creationId xmlns:a16="http://schemas.microsoft.com/office/drawing/2014/main" xmlns="" id="{9C727044-CF3E-7948-BCEA-51A40215AC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3" y="5519332"/>
            <a:ext cx="1060909" cy="1080000"/>
          </a:xfrm>
          <a:prstGeom prst="rect">
            <a:avLst/>
          </a:prstGeom>
        </p:spPr>
      </p:pic>
      <p:sp>
        <p:nvSpPr>
          <p:cNvPr id="13" name="Rectangle 12">
            <a:extLst>
              <a:ext uri="{FF2B5EF4-FFF2-40B4-BE49-F238E27FC236}">
                <a16:creationId xmlns:a16="http://schemas.microsoft.com/office/drawing/2014/main" xmlns="" id="{30F79F30-32AD-7547-97A0-4239DECA8F4F}"/>
              </a:ext>
            </a:extLst>
          </p:cNvPr>
          <p:cNvSpPr/>
          <p:nvPr/>
        </p:nvSpPr>
        <p:spPr>
          <a:xfrm>
            <a:off x="5634976" y="5519264"/>
            <a:ext cx="922047" cy="1200329"/>
          </a:xfrm>
          <a:prstGeom prst="rect">
            <a:avLst/>
          </a:prstGeom>
        </p:spPr>
        <p:txBody>
          <a:bodyPr wrap="none">
            <a:spAutoFit/>
          </a:bodyPr>
          <a:lstStyle/>
          <a:p>
            <a:r>
              <a:rPr lang="en-US" sz="7200" dirty="0">
                <a:solidFill>
                  <a:srgbClr val="FF3860"/>
                </a:solidFill>
                <a:latin typeface="OpenDyslexicAlta" pitchFamily="2" charset="77"/>
              </a:rPr>
              <a:t>&lt;</a:t>
            </a:r>
            <a:endParaRPr lang="en-US" sz="700" dirty="0">
              <a:solidFill>
                <a:srgbClr val="FF3860"/>
              </a:solidFill>
              <a:latin typeface="OpenDyslexicAlta" pitchFamily="2" charset="77"/>
            </a:endParaRPr>
          </a:p>
        </p:txBody>
      </p:sp>
      <p:sp>
        <p:nvSpPr>
          <p:cNvPr id="14" name="Rectangle 13">
            <a:extLst>
              <a:ext uri="{FF2B5EF4-FFF2-40B4-BE49-F238E27FC236}">
                <a16:creationId xmlns:a16="http://schemas.microsoft.com/office/drawing/2014/main" xmlns="" id="{19F7CADE-F12D-9340-B38B-9D251C1DA30C}"/>
              </a:ext>
            </a:extLst>
          </p:cNvPr>
          <p:cNvSpPr/>
          <p:nvPr/>
        </p:nvSpPr>
        <p:spPr>
          <a:xfrm>
            <a:off x="5631939" y="2911595"/>
            <a:ext cx="922047" cy="1200329"/>
          </a:xfrm>
          <a:prstGeom prst="rect">
            <a:avLst/>
          </a:prstGeom>
        </p:spPr>
        <p:txBody>
          <a:bodyPr wrap="none">
            <a:spAutoFit/>
          </a:bodyPr>
          <a:lstStyle/>
          <a:p>
            <a:r>
              <a:rPr lang="en-US" sz="7200" dirty="0">
                <a:solidFill>
                  <a:srgbClr val="FF3860"/>
                </a:solidFill>
                <a:latin typeface="OpenDyslexicAlta" pitchFamily="2" charset="77"/>
              </a:rPr>
              <a:t>=</a:t>
            </a:r>
            <a:endParaRPr lang="en-US" sz="700" dirty="0">
              <a:solidFill>
                <a:srgbClr val="FF3860"/>
              </a:solidFill>
              <a:latin typeface="OpenDyslexicAlta" pitchFamily="2" charset="77"/>
            </a:endParaRPr>
          </a:p>
        </p:txBody>
      </p:sp>
      <p:sp>
        <p:nvSpPr>
          <p:cNvPr id="15" name="Rectangle 14">
            <a:extLst>
              <a:ext uri="{FF2B5EF4-FFF2-40B4-BE49-F238E27FC236}">
                <a16:creationId xmlns:a16="http://schemas.microsoft.com/office/drawing/2014/main" xmlns="" id="{333703B3-225F-2347-BD54-E874792A2FFB}"/>
              </a:ext>
            </a:extLst>
          </p:cNvPr>
          <p:cNvSpPr/>
          <p:nvPr/>
        </p:nvSpPr>
        <p:spPr>
          <a:xfrm>
            <a:off x="5631939" y="4183219"/>
            <a:ext cx="922047" cy="1200329"/>
          </a:xfrm>
          <a:prstGeom prst="rect">
            <a:avLst/>
          </a:prstGeom>
        </p:spPr>
        <p:txBody>
          <a:bodyPr wrap="none">
            <a:spAutoFit/>
          </a:bodyPr>
          <a:lstStyle/>
          <a:p>
            <a:r>
              <a:rPr lang="en-US" sz="7200" dirty="0">
                <a:solidFill>
                  <a:srgbClr val="FF3860"/>
                </a:solidFill>
                <a:latin typeface="OpenDyslexicAlta" pitchFamily="2" charset="77"/>
              </a:rPr>
              <a:t>&gt;</a:t>
            </a:r>
            <a:endParaRPr lang="en-US" sz="700" dirty="0">
              <a:solidFill>
                <a:srgbClr val="FF3860"/>
              </a:solidFill>
              <a:latin typeface="OpenDyslexicAlta" pitchFamily="2" charset="77"/>
            </a:endParaRPr>
          </a:p>
        </p:txBody>
      </p:sp>
      <p:sp>
        <p:nvSpPr>
          <p:cNvPr id="18" name="Rectangle 17">
            <a:extLst>
              <a:ext uri="{FF2B5EF4-FFF2-40B4-BE49-F238E27FC236}">
                <a16:creationId xmlns:a16="http://schemas.microsoft.com/office/drawing/2014/main" xmlns="" id="{4F49E5AF-72F4-6E4F-96CB-1F4CD08E2C4A}"/>
              </a:ext>
            </a:extLst>
          </p:cNvPr>
          <p:cNvSpPr/>
          <p:nvPr/>
        </p:nvSpPr>
        <p:spPr>
          <a:xfrm>
            <a:off x="7726323" y="3144998"/>
            <a:ext cx="1479893" cy="646331"/>
          </a:xfrm>
          <a:prstGeom prst="rect">
            <a:avLst/>
          </a:prstGeom>
        </p:spPr>
        <p:txBody>
          <a:bodyPr wrap="none">
            <a:spAutoFit/>
          </a:bodyPr>
          <a:lstStyle/>
          <a:p>
            <a:pPr algn="ctr"/>
            <a:r>
              <a:rPr lang="en-US" sz="3600" dirty="0">
                <a:latin typeface="OpenDyslexicAlta" pitchFamily="2" charset="77"/>
              </a:rPr>
              <a:t>4 x 6</a:t>
            </a:r>
          </a:p>
        </p:txBody>
      </p:sp>
      <p:sp>
        <p:nvSpPr>
          <p:cNvPr id="22" name="Rectangle 21">
            <a:extLst>
              <a:ext uri="{FF2B5EF4-FFF2-40B4-BE49-F238E27FC236}">
                <a16:creationId xmlns:a16="http://schemas.microsoft.com/office/drawing/2014/main" xmlns="" id="{A8160992-A403-2543-8E7F-86089CE5F64C}"/>
              </a:ext>
            </a:extLst>
          </p:cNvPr>
          <p:cNvSpPr/>
          <p:nvPr/>
        </p:nvSpPr>
        <p:spPr>
          <a:xfrm>
            <a:off x="2908429" y="3105834"/>
            <a:ext cx="1452641" cy="646331"/>
          </a:xfrm>
          <a:prstGeom prst="rect">
            <a:avLst/>
          </a:prstGeom>
        </p:spPr>
        <p:txBody>
          <a:bodyPr wrap="none">
            <a:spAutoFit/>
          </a:bodyPr>
          <a:lstStyle/>
          <a:p>
            <a:pPr algn="ctr"/>
            <a:r>
              <a:rPr lang="en-US" sz="3600" dirty="0">
                <a:latin typeface="OpenDyslexicAlta" pitchFamily="2" charset="77"/>
              </a:rPr>
              <a:t>3 x 8</a:t>
            </a:r>
          </a:p>
        </p:txBody>
      </p:sp>
      <p:sp>
        <p:nvSpPr>
          <p:cNvPr id="23" name="Rectangle 22">
            <a:extLst>
              <a:ext uri="{FF2B5EF4-FFF2-40B4-BE49-F238E27FC236}">
                <a16:creationId xmlns:a16="http://schemas.microsoft.com/office/drawing/2014/main" xmlns="" id="{2347F8E0-B888-EB49-8A9F-6C34D66014B6}"/>
              </a:ext>
            </a:extLst>
          </p:cNvPr>
          <p:cNvSpPr/>
          <p:nvPr/>
        </p:nvSpPr>
        <p:spPr>
          <a:xfrm>
            <a:off x="7739947" y="4564984"/>
            <a:ext cx="1452642" cy="646331"/>
          </a:xfrm>
          <a:prstGeom prst="rect">
            <a:avLst/>
          </a:prstGeom>
        </p:spPr>
        <p:txBody>
          <a:bodyPr wrap="none">
            <a:spAutoFit/>
          </a:bodyPr>
          <a:lstStyle/>
          <a:p>
            <a:pPr algn="ctr"/>
            <a:r>
              <a:rPr lang="en-US" sz="3600" dirty="0">
                <a:latin typeface="OpenDyslexicAlta" pitchFamily="2" charset="77"/>
              </a:rPr>
              <a:t>5 x 6</a:t>
            </a:r>
          </a:p>
        </p:txBody>
      </p:sp>
      <p:sp>
        <p:nvSpPr>
          <p:cNvPr id="24" name="Rectangle 23">
            <a:extLst>
              <a:ext uri="{FF2B5EF4-FFF2-40B4-BE49-F238E27FC236}">
                <a16:creationId xmlns:a16="http://schemas.microsoft.com/office/drawing/2014/main" xmlns="" id="{4F42498C-69A9-8947-9AD6-3BE851181FA3}"/>
              </a:ext>
            </a:extLst>
          </p:cNvPr>
          <p:cNvSpPr/>
          <p:nvPr/>
        </p:nvSpPr>
        <p:spPr>
          <a:xfrm>
            <a:off x="2890796" y="4525820"/>
            <a:ext cx="1487908" cy="646331"/>
          </a:xfrm>
          <a:prstGeom prst="rect">
            <a:avLst/>
          </a:prstGeom>
        </p:spPr>
        <p:txBody>
          <a:bodyPr wrap="none">
            <a:spAutoFit/>
          </a:bodyPr>
          <a:lstStyle/>
          <a:p>
            <a:pPr algn="ctr"/>
            <a:r>
              <a:rPr lang="en-US" sz="3600" dirty="0">
                <a:latin typeface="OpenDyslexicAlta" pitchFamily="2" charset="77"/>
              </a:rPr>
              <a:t>4 x 8</a:t>
            </a:r>
          </a:p>
        </p:txBody>
      </p:sp>
      <p:sp>
        <p:nvSpPr>
          <p:cNvPr id="25" name="Rectangle 24">
            <a:extLst>
              <a:ext uri="{FF2B5EF4-FFF2-40B4-BE49-F238E27FC236}">
                <a16:creationId xmlns:a16="http://schemas.microsoft.com/office/drawing/2014/main" xmlns="" id="{9FB363BF-C130-5243-B498-17D9A00CA13A}"/>
              </a:ext>
            </a:extLst>
          </p:cNvPr>
          <p:cNvSpPr/>
          <p:nvPr/>
        </p:nvSpPr>
        <p:spPr>
          <a:xfrm>
            <a:off x="7541977" y="5829809"/>
            <a:ext cx="1848583" cy="646331"/>
          </a:xfrm>
          <a:prstGeom prst="rect">
            <a:avLst/>
          </a:prstGeom>
        </p:spPr>
        <p:txBody>
          <a:bodyPr wrap="none">
            <a:spAutoFit/>
          </a:bodyPr>
          <a:lstStyle/>
          <a:p>
            <a:pPr algn="ctr"/>
            <a:r>
              <a:rPr lang="en-US" sz="3600" dirty="0">
                <a:latin typeface="OpenDyslexicAlta" pitchFamily="2" charset="77"/>
              </a:rPr>
              <a:t>48 ÷ 4</a:t>
            </a:r>
          </a:p>
        </p:txBody>
      </p:sp>
      <p:sp>
        <p:nvSpPr>
          <p:cNvPr id="26" name="Rectangle 25">
            <a:extLst>
              <a:ext uri="{FF2B5EF4-FFF2-40B4-BE49-F238E27FC236}">
                <a16:creationId xmlns:a16="http://schemas.microsoft.com/office/drawing/2014/main" xmlns="" id="{7E8CD95E-3E5E-8B42-B15A-EB74DD9DC2CF}"/>
              </a:ext>
            </a:extLst>
          </p:cNvPr>
          <p:cNvSpPr/>
          <p:nvPr/>
        </p:nvSpPr>
        <p:spPr>
          <a:xfrm>
            <a:off x="2712863" y="5790645"/>
            <a:ext cx="1843774" cy="646331"/>
          </a:xfrm>
          <a:prstGeom prst="rect">
            <a:avLst/>
          </a:prstGeom>
        </p:spPr>
        <p:txBody>
          <a:bodyPr wrap="none">
            <a:spAutoFit/>
          </a:bodyPr>
          <a:lstStyle/>
          <a:p>
            <a:pPr algn="ctr"/>
            <a:r>
              <a:rPr lang="en-US" sz="3600" dirty="0">
                <a:latin typeface="OpenDyslexicAlta" pitchFamily="2" charset="77"/>
              </a:rPr>
              <a:t>48 ÷ 8</a:t>
            </a:r>
          </a:p>
        </p:txBody>
      </p:sp>
    </p:spTree>
    <p:extLst>
      <p:ext uri="{BB962C8B-B14F-4D97-AF65-F5344CB8AC3E}">
        <p14:creationId xmlns:p14="http://schemas.microsoft.com/office/powerpoint/2010/main" val="10658148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Are the following statements true or false? </a:t>
            </a:r>
          </a:p>
          <a:p>
            <a:pPr marL="0" indent="0">
              <a:buClr>
                <a:srgbClr val="23D160"/>
              </a:buClr>
              <a:buSzPct val="85000"/>
              <a:buNone/>
            </a:pPr>
            <a:endParaRPr lang="en-GB" sz="2200" dirty="0"/>
          </a:p>
        </p:txBody>
      </p:sp>
      <p:pic>
        <p:nvPicPr>
          <p:cNvPr id="4" name="Picture 3">
            <a:extLst>
              <a:ext uri="{FF2B5EF4-FFF2-40B4-BE49-F238E27FC236}">
                <a16:creationId xmlns:a16="http://schemas.microsoft.com/office/drawing/2014/main" xmlns="" id="{EA3A6C1A-60EB-C74F-BDDD-3A743BBF02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4" y="2928164"/>
            <a:ext cx="1060909" cy="1080000"/>
          </a:xfrm>
          <a:prstGeom prst="rect">
            <a:avLst/>
          </a:prstGeom>
        </p:spPr>
      </p:pic>
      <p:pic>
        <p:nvPicPr>
          <p:cNvPr id="5" name="Picture 4">
            <a:extLst>
              <a:ext uri="{FF2B5EF4-FFF2-40B4-BE49-F238E27FC236}">
                <a16:creationId xmlns:a16="http://schemas.microsoft.com/office/drawing/2014/main" xmlns="" id="{E4F231AD-3AE6-DA40-A67E-19260039D3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9033" y="4223714"/>
            <a:ext cx="1060909" cy="1080000"/>
          </a:xfrm>
          <a:prstGeom prst="rect">
            <a:avLst/>
          </a:prstGeom>
        </p:spPr>
      </p:pic>
      <p:pic>
        <p:nvPicPr>
          <p:cNvPr id="6" name="Picture 5">
            <a:extLst>
              <a:ext uri="{FF2B5EF4-FFF2-40B4-BE49-F238E27FC236}">
                <a16:creationId xmlns:a16="http://schemas.microsoft.com/office/drawing/2014/main" xmlns="" id="{9C727044-CF3E-7948-BCEA-51A40215AC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3" y="5519332"/>
            <a:ext cx="1060909" cy="1080000"/>
          </a:xfrm>
          <a:prstGeom prst="rect">
            <a:avLst/>
          </a:prstGeom>
        </p:spPr>
      </p:pic>
      <p:sp>
        <p:nvSpPr>
          <p:cNvPr id="13" name="Rectangle 12">
            <a:extLst>
              <a:ext uri="{FF2B5EF4-FFF2-40B4-BE49-F238E27FC236}">
                <a16:creationId xmlns:a16="http://schemas.microsoft.com/office/drawing/2014/main" xmlns="" id="{30F79F30-32AD-7547-97A0-4239DECA8F4F}"/>
              </a:ext>
            </a:extLst>
          </p:cNvPr>
          <p:cNvSpPr/>
          <p:nvPr/>
        </p:nvSpPr>
        <p:spPr>
          <a:xfrm>
            <a:off x="5634976" y="5519264"/>
            <a:ext cx="922047" cy="1200329"/>
          </a:xfrm>
          <a:prstGeom prst="rect">
            <a:avLst/>
          </a:prstGeom>
        </p:spPr>
        <p:txBody>
          <a:bodyPr wrap="none">
            <a:spAutoFit/>
          </a:bodyPr>
          <a:lstStyle/>
          <a:p>
            <a:r>
              <a:rPr lang="en-US" sz="7200" dirty="0">
                <a:latin typeface="OpenDyslexicAlta" pitchFamily="2" charset="77"/>
              </a:rPr>
              <a:t>&lt;</a:t>
            </a:r>
            <a:endParaRPr lang="en-US" sz="700" dirty="0">
              <a:latin typeface="OpenDyslexicAlta" pitchFamily="2" charset="77"/>
            </a:endParaRPr>
          </a:p>
        </p:txBody>
      </p:sp>
      <p:sp>
        <p:nvSpPr>
          <p:cNvPr id="14" name="Rectangle 13">
            <a:extLst>
              <a:ext uri="{FF2B5EF4-FFF2-40B4-BE49-F238E27FC236}">
                <a16:creationId xmlns:a16="http://schemas.microsoft.com/office/drawing/2014/main" xmlns="" id="{19F7CADE-F12D-9340-B38B-9D251C1DA30C}"/>
              </a:ext>
            </a:extLst>
          </p:cNvPr>
          <p:cNvSpPr/>
          <p:nvPr/>
        </p:nvSpPr>
        <p:spPr>
          <a:xfrm>
            <a:off x="5631939" y="2911595"/>
            <a:ext cx="922047" cy="1200329"/>
          </a:xfrm>
          <a:prstGeom prst="rect">
            <a:avLst/>
          </a:prstGeom>
        </p:spPr>
        <p:txBody>
          <a:bodyPr wrap="none">
            <a:spAutoFit/>
          </a:bodyPr>
          <a:lstStyle/>
          <a:p>
            <a:r>
              <a:rPr lang="en-US" sz="7200" dirty="0">
                <a:latin typeface="OpenDyslexicAlta" pitchFamily="2" charset="77"/>
              </a:rPr>
              <a:t>=</a:t>
            </a:r>
            <a:endParaRPr lang="en-US" sz="700" dirty="0">
              <a:latin typeface="OpenDyslexicAlta" pitchFamily="2" charset="77"/>
            </a:endParaRPr>
          </a:p>
        </p:txBody>
      </p:sp>
      <p:sp>
        <p:nvSpPr>
          <p:cNvPr id="15" name="Rectangle 14">
            <a:extLst>
              <a:ext uri="{FF2B5EF4-FFF2-40B4-BE49-F238E27FC236}">
                <a16:creationId xmlns:a16="http://schemas.microsoft.com/office/drawing/2014/main" xmlns="" id="{333703B3-225F-2347-BD54-E874792A2FFB}"/>
              </a:ext>
            </a:extLst>
          </p:cNvPr>
          <p:cNvSpPr/>
          <p:nvPr/>
        </p:nvSpPr>
        <p:spPr>
          <a:xfrm>
            <a:off x="5631939" y="4183219"/>
            <a:ext cx="922047" cy="1200329"/>
          </a:xfrm>
          <a:prstGeom prst="rect">
            <a:avLst/>
          </a:prstGeom>
        </p:spPr>
        <p:txBody>
          <a:bodyPr wrap="none">
            <a:spAutoFit/>
          </a:bodyPr>
          <a:lstStyle/>
          <a:p>
            <a:r>
              <a:rPr lang="en-US" sz="7200" dirty="0">
                <a:latin typeface="OpenDyslexicAlta" pitchFamily="2" charset="77"/>
              </a:rPr>
              <a:t>=</a:t>
            </a:r>
            <a:endParaRPr lang="en-US" sz="700" dirty="0">
              <a:latin typeface="OpenDyslexicAlta" pitchFamily="2" charset="77"/>
            </a:endParaRPr>
          </a:p>
        </p:txBody>
      </p:sp>
      <p:sp>
        <p:nvSpPr>
          <p:cNvPr id="18" name="Rectangle 17">
            <a:extLst>
              <a:ext uri="{FF2B5EF4-FFF2-40B4-BE49-F238E27FC236}">
                <a16:creationId xmlns:a16="http://schemas.microsoft.com/office/drawing/2014/main" xmlns="" id="{4F49E5AF-72F4-6E4F-96CB-1F4CD08E2C4A}"/>
              </a:ext>
            </a:extLst>
          </p:cNvPr>
          <p:cNvSpPr/>
          <p:nvPr/>
        </p:nvSpPr>
        <p:spPr>
          <a:xfrm>
            <a:off x="7541977" y="3105834"/>
            <a:ext cx="3581430" cy="646331"/>
          </a:xfrm>
          <a:prstGeom prst="rect">
            <a:avLst/>
          </a:prstGeom>
        </p:spPr>
        <p:txBody>
          <a:bodyPr wrap="none">
            <a:spAutoFit/>
          </a:bodyPr>
          <a:lstStyle/>
          <a:p>
            <a:pPr algn="ctr"/>
            <a:r>
              <a:rPr lang="en-US" sz="3600" dirty="0">
                <a:latin typeface="OpenDyslexicAlta" pitchFamily="2" charset="77"/>
              </a:rPr>
              <a:t>2 x 3 + 2 x 3 </a:t>
            </a:r>
          </a:p>
        </p:txBody>
      </p:sp>
      <p:sp>
        <p:nvSpPr>
          <p:cNvPr id="22" name="Rectangle 21">
            <a:extLst>
              <a:ext uri="{FF2B5EF4-FFF2-40B4-BE49-F238E27FC236}">
                <a16:creationId xmlns:a16="http://schemas.microsoft.com/office/drawing/2014/main" xmlns="" id="{A8160992-A403-2543-8E7F-86089CE5F64C}"/>
              </a:ext>
            </a:extLst>
          </p:cNvPr>
          <p:cNvSpPr/>
          <p:nvPr/>
        </p:nvSpPr>
        <p:spPr>
          <a:xfrm>
            <a:off x="2902017" y="3105834"/>
            <a:ext cx="1465466" cy="646331"/>
          </a:xfrm>
          <a:prstGeom prst="rect">
            <a:avLst/>
          </a:prstGeom>
        </p:spPr>
        <p:txBody>
          <a:bodyPr wrap="none">
            <a:spAutoFit/>
          </a:bodyPr>
          <a:lstStyle/>
          <a:p>
            <a:pPr algn="ctr"/>
            <a:r>
              <a:rPr lang="en-US" sz="3600" dirty="0">
                <a:latin typeface="OpenDyslexicAlta" pitchFamily="2" charset="77"/>
              </a:rPr>
              <a:t>2 x 3</a:t>
            </a:r>
          </a:p>
        </p:txBody>
      </p:sp>
      <p:sp>
        <p:nvSpPr>
          <p:cNvPr id="23" name="Rectangle 22">
            <a:extLst>
              <a:ext uri="{FF2B5EF4-FFF2-40B4-BE49-F238E27FC236}">
                <a16:creationId xmlns:a16="http://schemas.microsoft.com/office/drawing/2014/main" xmlns="" id="{2347F8E0-B888-EB49-8A9F-6C34D66014B6}"/>
              </a:ext>
            </a:extLst>
          </p:cNvPr>
          <p:cNvSpPr/>
          <p:nvPr/>
        </p:nvSpPr>
        <p:spPr>
          <a:xfrm>
            <a:off x="7547587" y="4525819"/>
            <a:ext cx="1468672" cy="646331"/>
          </a:xfrm>
          <a:prstGeom prst="rect">
            <a:avLst/>
          </a:prstGeom>
        </p:spPr>
        <p:txBody>
          <a:bodyPr wrap="none">
            <a:spAutoFit/>
          </a:bodyPr>
          <a:lstStyle/>
          <a:p>
            <a:pPr algn="ctr"/>
            <a:r>
              <a:rPr lang="en-US" sz="3600" dirty="0">
                <a:latin typeface="OpenDyslexicAlta" pitchFamily="2" charset="77"/>
              </a:rPr>
              <a:t>3 x 4</a:t>
            </a:r>
          </a:p>
        </p:txBody>
      </p:sp>
      <p:sp>
        <p:nvSpPr>
          <p:cNvPr id="24" name="Rectangle 23">
            <a:extLst>
              <a:ext uri="{FF2B5EF4-FFF2-40B4-BE49-F238E27FC236}">
                <a16:creationId xmlns:a16="http://schemas.microsoft.com/office/drawing/2014/main" xmlns="" id="{4F42498C-69A9-8947-9AD6-3BE851181FA3}"/>
              </a:ext>
            </a:extLst>
          </p:cNvPr>
          <p:cNvSpPr/>
          <p:nvPr/>
        </p:nvSpPr>
        <p:spPr>
          <a:xfrm>
            <a:off x="1264232" y="4525818"/>
            <a:ext cx="3649485" cy="646331"/>
          </a:xfrm>
          <a:prstGeom prst="rect">
            <a:avLst/>
          </a:prstGeom>
        </p:spPr>
        <p:txBody>
          <a:bodyPr wrap="square">
            <a:spAutoFit/>
          </a:bodyPr>
          <a:lstStyle/>
          <a:p>
            <a:pPr algn="ctr"/>
            <a:r>
              <a:rPr lang="en-US" sz="3600" dirty="0">
                <a:latin typeface="OpenDyslexicAlta" pitchFamily="2" charset="77"/>
              </a:rPr>
              <a:t>4 + 4 + 4</a:t>
            </a:r>
          </a:p>
        </p:txBody>
      </p:sp>
      <p:sp>
        <p:nvSpPr>
          <p:cNvPr id="25" name="Rectangle 24">
            <a:extLst>
              <a:ext uri="{FF2B5EF4-FFF2-40B4-BE49-F238E27FC236}">
                <a16:creationId xmlns:a16="http://schemas.microsoft.com/office/drawing/2014/main" xmlns="" id="{9FB363BF-C130-5243-B498-17D9A00CA13A}"/>
              </a:ext>
            </a:extLst>
          </p:cNvPr>
          <p:cNvSpPr/>
          <p:nvPr/>
        </p:nvSpPr>
        <p:spPr>
          <a:xfrm>
            <a:off x="7719911" y="5829809"/>
            <a:ext cx="1492716" cy="646331"/>
          </a:xfrm>
          <a:prstGeom prst="rect">
            <a:avLst/>
          </a:prstGeom>
        </p:spPr>
        <p:txBody>
          <a:bodyPr wrap="none">
            <a:spAutoFit/>
          </a:bodyPr>
          <a:lstStyle/>
          <a:p>
            <a:pPr algn="ctr"/>
            <a:r>
              <a:rPr lang="en-US" sz="3600" dirty="0">
                <a:latin typeface="OpenDyslexicAlta" pitchFamily="2" charset="77"/>
              </a:rPr>
              <a:t>4 x 4</a:t>
            </a:r>
          </a:p>
        </p:txBody>
      </p:sp>
      <p:sp>
        <p:nvSpPr>
          <p:cNvPr id="26" name="Rectangle 25">
            <a:extLst>
              <a:ext uri="{FF2B5EF4-FFF2-40B4-BE49-F238E27FC236}">
                <a16:creationId xmlns:a16="http://schemas.microsoft.com/office/drawing/2014/main" xmlns="" id="{7E8CD95E-3E5E-8B42-B15A-EB74DD9DC2CF}"/>
              </a:ext>
            </a:extLst>
          </p:cNvPr>
          <p:cNvSpPr/>
          <p:nvPr/>
        </p:nvSpPr>
        <p:spPr>
          <a:xfrm>
            <a:off x="1855304" y="5796262"/>
            <a:ext cx="2467343" cy="646331"/>
          </a:xfrm>
          <a:prstGeom prst="rect">
            <a:avLst/>
          </a:prstGeom>
        </p:spPr>
        <p:txBody>
          <a:bodyPr wrap="none">
            <a:spAutoFit/>
          </a:bodyPr>
          <a:lstStyle/>
          <a:p>
            <a:pPr algn="ctr"/>
            <a:r>
              <a:rPr lang="en-US" sz="3600" dirty="0">
                <a:latin typeface="OpenDyslexicAlta" pitchFamily="2" charset="77"/>
              </a:rPr>
              <a:t>4 x 2 + 2</a:t>
            </a:r>
          </a:p>
        </p:txBody>
      </p:sp>
    </p:spTree>
    <p:extLst>
      <p:ext uri="{BB962C8B-B14F-4D97-AF65-F5344CB8AC3E}">
        <p14:creationId xmlns:p14="http://schemas.microsoft.com/office/powerpoint/2010/main" val="2279408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4"/>
            <a:ext cx="10515600" cy="4864735"/>
          </a:xfrm>
        </p:spPr>
        <p:txBody>
          <a:bodyPr>
            <a:noAutofit/>
          </a:bodyPr>
          <a:lstStyle/>
          <a:p>
            <a:pPr marL="0" indent="0">
              <a:buNone/>
            </a:pPr>
            <a:r>
              <a:rPr lang="en-GB" dirty="0"/>
              <a:t>Starter:</a:t>
            </a:r>
          </a:p>
          <a:p>
            <a:pPr marL="0" indent="0">
              <a:buClr>
                <a:srgbClr val="23D160"/>
              </a:buClr>
              <a:buSzPct val="85000"/>
              <a:buNone/>
            </a:pPr>
            <a:r>
              <a:rPr lang="en-GB" sz="2200" dirty="0"/>
              <a:t>Which one doesn’t belong?</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More than one possible response. Either the purple cubes do not belong as there are only 10 cubes, whereas the orange and green cubes both have totals of 12. Alternatively, the orange cubes do not belong as the array as 3 x 4, whereas the other arrays both have two rows. </a:t>
            </a:r>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4" name="Picture 3">
            <a:extLst>
              <a:ext uri="{FF2B5EF4-FFF2-40B4-BE49-F238E27FC236}">
                <a16:creationId xmlns:a16="http://schemas.microsoft.com/office/drawing/2014/main" xmlns="" id="{452A171A-AF46-6243-89FC-8B7B2A6BFD75}"/>
              </a:ext>
            </a:extLst>
          </p:cNvPr>
          <p:cNvPicPr>
            <a:picLocks noChangeAspect="1"/>
          </p:cNvPicPr>
          <p:nvPr/>
        </p:nvPicPr>
        <p:blipFill>
          <a:blip r:embed="rId3"/>
          <a:stretch>
            <a:fillRect/>
          </a:stretch>
        </p:blipFill>
        <p:spPr>
          <a:xfrm>
            <a:off x="1119367" y="2778632"/>
            <a:ext cx="1798983" cy="2445324"/>
          </a:xfrm>
          <a:prstGeom prst="rect">
            <a:avLst/>
          </a:prstGeom>
        </p:spPr>
      </p:pic>
      <p:pic>
        <p:nvPicPr>
          <p:cNvPr id="5" name="Picture 4">
            <a:extLst>
              <a:ext uri="{FF2B5EF4-FFF2-40B4-BE49-F238E27FC236}">
                <a16:creationId xmlns:a16="http://schemas.microsoft.com/office/drawing/2014/main" xmlns="" id="{418D985A-77BE-B342-BD47-6FB3C7580583}"/>
              </a:ext>
            </a:extLst>
          </p:cNvPr>
          <p:cNvPicPr>
            <a:picLocks noChangeAspect="1"/>
          </p:cNvPicPr>
          <p:nvPr/>
        </p:nvPicPr>
        <p:blipFill>
          <a:blip r:embed="rId4"/>
          <a:stretch>
            <a:fillRect/>
          </a:stretch>
        </p:blipFill>
        <p:spPr>
          <a:xfrm>
            <a:off x="3844043" y="3282974"/>
            <a:ext cx="3016000" cy="1236777"/>
          </a:xfrm>
          <a:prstGeom prst="rect">
            <a:avLst/>
          </a:prstGeom>
        </p:spPr>
      </p:pic>
      <p:pic>
        <p:nvPicPr>
          <p:cNvPr id="6" name="Picture 5">
            <a:extLst>
              <a:ext uri="{FF2B5EF4-FFF2-40B4-BE49-F238E27FC236}">
                <a16:creationId xmlns:a16="http://schemas.microsoft.com/office/drawing/2014/main" xmlns="" id="{7B04C62E-5F69-D246-B070-AEFE939AC9B8}"/>
              </a:ext>
            </a:extLst>
          </p:cNvPr>
          <p:cNvPicPr>
            <a:picLocks noChangeAspect="1"/>
          </p:cNvPicPr>
          <p:nvPr/>
        </p:nvPicPr>
        <p:blipFill>
          <a:blip r:embed="rId5"/>
          <a:stretch>
            <a:fillRect/>
          </a:stretch>
        </p:blipFill>
        <p:spPr>
          <a:xfrm>
            <a:off x="7785737" y="3282974"/>
            <a:ext cx="3666551" cy="1236777"/>
          </a:xfrm>
          <a:prstGeom prst="rect">
            <a:avLst/>
          </a:prstGeom>
        </p:spPr>
      </p:pic>
    </p:spTree>
    <p:extLst>
      <p:ext uri="{BB962C8B-B14F-4D97-AF65-F5344CB8AC3E}">
        <p14:creationId xmlns:p14="http://schemas.microsoft.com/office/powerpoint/2010/main" val="425801040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Are the following statements true or false? </a:t>
            </a:r>
          </a:p>
          <a:p>
            <a:pPr marL="0" indent="0">
              <a:buClr>
                <a:srgbClr val="23D160"/>
              </a:buClr>
              <a:buSzPct val="85000"/>
              <a:buNone/>
            </a:pPr>
            <a:endParaRPr lang="en-GB" sz="2200" dirty="0"/>
          </a:p>
        </p:txBody>
      </p:sp>
      <p:pic>
        <p:nvPicPr>
          <p:cNvPr id="4" name="Picture 3">
            <a:extLst>
              <a:ext uri="{FF2B5EF4-FFF2-40B4-BE49-F238E27FC236}">
                <a16:creationId xmlns:a16="http://schemas.microsoft.com/office/drawing/2014/main" xmlns="" id="{EA3A6C1A-60EB-C74F-BDDD-3A743BBF02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4" y="2928164"/>
            <a:ext cx="1060909" cy="1080000"/>
          </a:xfrm>
          <a:prstGeom prst="rect">
            <a:avLst/>
          </a:prstGeom>
        </p:spPr>
      </p:pic>
      <p:pic>
        <p:nvPicPr>
          <p:cNvPr id="5" name="Picture 4">
            <a:extLst>
              <a:ext uri="{FF2B5EF4-FFF2-40B4-BE49-F238E27FC236}">
                <a16:creationId xmlns:a16="http://schemas.microsoft.com/office/drawing/2014/main" xmlns="" id="{E4F231AD-3AE6-DA40-A67E-19260039D3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9033" y="4223714"/>
            <a:ext cx="1060909" cy="1080000"/>
          </a:xfrm>
          <a:prstGeom prst="rect">
            <a:avLst/>
          </a:prstGeom>
        </p:spPr>
      </p:pic>
      <p:pic>
        <p:nvPicPr>
          <p:cNvPr id="6" name="Picture 5">
            <a:extLst>
              <a:ext uri="{FF2B5EF4-FFF2-40B4-BE49-F238E27FC236}">
                <a16:creationId xmlns:a16="http://schemas.microsoft.com/office/drawing/2014/main" xmlns="" id="{9C727044-CF3E-7948-BCEA-51A40215AC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3" y="5519332"/>
            <a:ext cx="1060909" cy="1080000"/>
          </a:xfrm>
          <a:prstGeom prst="rect">
            <a:avLst/>
          </a:prstGeom>
        </p:spPr>
      </p:pic>
      <p:sp>
        <p:nvSpPr>
          <p:cNvPr id="13" name="Rectangle 12">
            <a:extLst>
              <a:ext uri="{FF2B5EF4-FFF2-40B4-BE49-F238E27FC236}">
                <a16:creationId xmlns:a16="http://schemas.microsoft.com/office/drawing/2014/main" xmlns="" id="{30F79F30-32AD-7547-97A0-4239DECA8F4F}"/>
              </a:ext>
            </a:extLst>
          </p:cNvPr>
          <p:cNvSpPr/>
          <p:nvPr/>
        </p:nvSpPr>
        <p:spPr>
          <a:xfrm>
            <a:off x="5634976" y="5519264"/>
            <a:ext cx="922047" cy="1200329"/>
          </a:xfrm>
          <a:prstGeom prst="rect">
            <a:avLst/>
          </a:prstGeom>
        </p:spPr>
        <p:txBody>
          <a:bodyPr wrap="none">
            <a:spAutoFit/>
          </a:bodyPr>
          <a:lstStyle/>
          <a:p>
            <a:r>
              <a:rPr lang="en-US" sz="7200" dirty="0">
                <a:latin typeface="OpenDyslexicAlta" pitchFamily="2" charset="77"/>
              </a:rPr>
              <a:t>&lt;</a:t>
            </a:r>
            <a:endParaRPr lang="en-US" sz="700" dirty="0">
              <a:latin typeface="OpenDyslexicAlta" pitchFamily="2" charset="77"/>
            </a:endParaRPr>
          </a:p>
        </p:txBody>
      </p:sp>
      <p:sp>
        <p:nvSpPr>
          <p:cNvPr id="14" name="Rectangle 13">
            <a:extLst>
              <a:ext uri="{FF2B5EF4-FFF2-40B4-BE49-F238E27FC236}">
                <a16:creationId xmlns:a16="http://schemas.microsoft.com/office/drawing/2014/main" xmlns="" id="{19F7CADE-F12D-9340-B38B-9D251C1DA30C}"/>
              </a:ext>
            </a:extLst>
          </p:cNvPr>
          <p:cNvSpPr/>
          <p:nvPr/>
        </p:nvSpPr>
        <p:spPr>
          <a:xfrm>
            <a:off x="5631939" y="2911595"/>
            <a:ext cx="922047" cy="1200329"/>
          </a:xfrm>
          <a:prstGeom prst="rect">
            <a:avLst/>
          </a:prstGeom>
        </p:spPr>
        <p:txBody>
          <a:bodyPr wrap="none">
            <a:spAutoFit/>
          </a:bodyPr>
          <a:lstStyle/>
          <a:p>
            <a:r>
              <a:rPr lang="en-US" sz="7200" dirty="0">
                <a:latin typeface="OpenDyslexicAlta" pitchFamily="2" charset="77"/>
              </a:rPr>
              <a:t>=</a:t>
            </a:r>
            <a:endParaRPr lang="en-US" sz="700" dirty="0">
              <a:latin typeface="OpenDyslexicAlta" pitchFamily="2" charset="77"/>
            </a:endParaRPr>
          </a:p>
        </p:txBody>
      </p:sp>
      <p:sp>
        <p:nvSpPr>
          <p:cNvPr id="15" name="Rectangle 14">
            <a:extLst>
              <a:ext uri="{FF2B5EF4-FFF2-40B4-BE49-F238E27FC236}">
                <a16:creationId xmlns:a16="http://schemas.microsoft.com/office/drawing/2014/main" xmlns="" id="{333703B3-225F-2347-BD54-E874792A2FFB}"/>
              </a:ext>
            </a:extLst>
          </p:cNvPr>
          <p:cNvSpPr/>
          <p:nvPr/>
        </p:nvSpPr>
        <p:spPr>
          <a:xfrm>
            <a:off x="5631939" y="4183219"/>
            <a:ext cx="922047" cy="1200329"/>
          </a:xfrm>
          <a:prstGeom prst="rect">
            <a:avLst/>
          </a:prstGeom>
        </p:spPr>
        <p:txBody>
          <a:bodyPr wrap="none">
            <a:spAutoFit/>
          </a:bodyPr>
          <a:lstStyle/>
          <a:p>
            <a:r>
              <a:rPr lang="en-US" sz="7200" dirty="0">
                <a:latin typeface="OpenDyslexicAlta" pitchFamily="2" charset="77"/>
              </a:rPr>
              <a:t>=</a:t>
            </a:r>
            <a:endParaRPr lang="en-US" sz="700" dirty="0">
              <a:latin typeface="OpenDyslexicAlta" pitchFamily="2" charset="77"/>
            </a:endParaRPr>
          </a:p>
        </p:txBody>
      </p:sp>
      <p:sp>
        <p:nvSpPr>
          <p:cNvPr id="18" name="Rectangle 17">
            <a:extLst>
              <a:ext uri="{FF2B5EF4-FFF2-40B4-BE49-F238E27FC236}">
                <a16:creationId xmlns:a16="http://schemas.microsoft.com/office/drawing/2014/main" xmlns="" id="{4F49E5AF-72F4-6E4F-96CB-1F4CD08E2C4A}"/>
              </a:ext>
            </a:extLst>
          </p:cNvPr>
          <p:cNvSpPr/>
          <p:nvPr/>
        </p:nvSpPr>
        <p:spPr>
          <a:xfrm>
            <a:off x="7541977" y="3105834"/>
            <a:ext cx="3581430" cy="646331"/>
          </a:xfrm>
          <a:prstGeom prst="rect">
            <a:avLst/>
          </a:prstGeom>
        </p:spPr>
        <p:txBody>
          <a:bodyPr wrap="none">
            <a:spAutoFit/>
          </a:bodyPr>
          <a:lstStyle/>
          <a:p>
            <a:pPr algn="ctr"/>
            <a:r>
              <a:rPr lang="en-US" sz="3600" dirty="0">
                <a:latin typeface="OpenDyslexicAlta" pitchFamily="2" charset="77"/>
              </a:rPr>
              <a:t>2 x 3 + 2 x 3 </a:t>
            </a:r>
          </a:p>
        </p:txBody>
      </p:sp>
      <p:sp>
        <p:nvSpPr>
          <p:cNvPr id="22" name="Rectangle 21">
            <a:extLst>
              <a:ext uri="{FF2B5EF4-FFF2-40B4-BE49-F238E27FC236}">
                <a16:creationId xmlns:a16="http://schemas.microsoft.com/office/drawing/2014/main" xmlns="" id="{A8160992-A403-2543-8E7F-86089CE5F64C}"/>
              </a:ext>
            </a:extLst>
          </p:cNvPr>
          <p:cNvSpPr/>
          <p:nvPr/>
        </p:nvSpPr>
        <p:spPr>
          <a:xfrm>
            <a:off x="2902017" y="3105834"/>
            <a:ext cx="1465466" cy="646331"/>
          </a:xfrm>
          <a:prstGeom prst="rect">
            <a:avLst/>
          </a:prstGeom>
        </p:spPr>
        <p:txBody>
          <a:bodyPr wrap="none">
            <a:spAutoFit/>
          </a:bodyPr>
          <a:lstStyle/>
          <a:p>
            <a:pPr algn="ctr"/>
            <a:r>
              <a:rPr lang="en-US" sz="3600" dirty="0">
                <a:latin typeface="OpenDyslexicAlta" pitchFamily="2" charset="77"/>
              </a:rPr>
              <a:t>2 x 3</a:t>
            </a:r>
          </a:p>
        </p:txBody>
      </p:sp>
      <p:sp>
        <p:nvSpPr>
          <p:cNvPr id="23" name="Rectangle 22">
            <a:extLst>
              <a:ext uri="{FF2B5EF4-FFF2-40B4-BE49-F238E27FC236}">
                <a16:creationId xmlns:a16="http://schemas.microsoft.com/office/drawing/2014/main" xmlns="" id="{2347F8E0-B888-EB49-8A9F-6C34D66014B6}"/>
              </a:ext>
            </a:extLst>
          </p:cNvPr>
          <p:cNvSpPr/>
          <p:nvPr/>
        </p:nvSpPr>
        <p:spPr>
          <a:xfrm>
            <a:off x="7547587" y="4525819"/>
            <a:ext cx="1468672" cy="646331"/>
          </a:xfrm>
          <a:prstGeom prst="rect">
            <a:avLst/>
          </a:prstGeom>
        </p:spPr>
        <p:txBody>
          <a:bodyPr wrap="none">
            <a:spAutoFit/>
          </a:bodyPr>
          <a:lstStyle/>
          <a:p>
            <a:pPr algn="ctr"/>
            <a:r>
              <a:rPr lang="en-US" sz="3600" dirty="0">
                <a:latin typeface="OpenDyslexicAlta" pitchFamily="2" charset="77"/>
              </a:rPr>
              <a:t>3 x 4</a:t>
            </a:r>
          </a:p>
        </p:txBody>
      </p:sp>
      <p:sp>
        <p:nvSpPr>
          <p:cNvPr id="24" name="Rectangle 23">
            <a:extLst>
              <a:ext uri="{FF2B5EF4-FFF2-40B4-BE49-F238E27FC236}">
                <a16:creationId xmlns:a16="http://schemas.microsoft.com/office/drawing/2014/main" xmlns="" id="{4F42498C-69A9-8947-9AD6-3BE851181FA3}"/>
              </a:ext>
            </a:extLst>
          </p:cNvPr>
          <p:cNvSpPr/>
          <p:nvPr/>
        </p:nvSpPr>
        <p:spPr>
          <a:xfrm>
            <a:off x="1264232" y="4525818"/>
            <a:ext cx="3649485" cy="646331"/>
          </a:xfrm>
          <a:prstGeom prst="rect">
            <a:avLst/>
          </a:prstGeom>
        </p:spPr>
        <p:txBody>
          <a:bodyPr wrap="square">
            <a:spAutoFit/>
          </a:bodyPr>
          <a:lstStyle/>
          <a:p>
            <a:pPr algn="ctr"/>
            <a:r>
              <a:rPr lang="en-US" sz="3600" dirty="0">
                <a:latin typeface="OpenDyslexicAlta" pitchFamily="2" charset="77"/>
              </a:rPr>
              <a:t>4 + 4 + 4</a:t>
            </a:r>
          </a:p>
        </p:txBody>
      </p:sp>
      <p:sp>
        <p:nvSpPr>
          <p:cNvPr id="25" name="Rectangle 24">
            <a:extLst>
              <a:ext uri="{FF2B5EF4-FFF2-40B4-BE49-F238E27FC236}">
                <a16:creationId xmlns:a16="http://schemas.microsoft.com/office/drawing/2014/main" xmlns="" id="{9FB363BF-C130-5243-B498-17D9A00CA13A}"/>
              </a:ext>
            </a:extLst>
          </p:cNvPr>
          <p:cNvSpPr/>
          <p:nvPr/>
        </p:nvSpPr>
        <p:spPr>
          <a:xfrm>
            <a:off x="7719911" y="5829809"/>
            <a:ext cx="1492716" cy="646331"/>
          </a:xfrm>
          <a:prstGeom prst="rect">
            <a:avLst/>
          </a:prstGeom>
        </p:spPr>
        <p:txBody>
          <a:bodyPr wrap="none">
            <a:spAutoFit/>
          </a:bodyPr>
          <a:lstStyle/>
          <a:p>
            <a:pPr algn="ctr"/>
            <a:r>
              <a:rPr lang="en-US" sz="3600" dirty="0">
                <a:latin typeface="OpenDyslexicAlta" pitchFamily="2" charset="77"/>
              </a:rPr>
              <a:t>4 x 4</a:t>
            </a:r>
          </a:p>
        </p:txBody>
      </p:sp>
      <p:sp>
        <p:nvSpPr>
          <p:cNvPr id="26" name="Rectangle 25">
            <a:extLst>
              <a:ext uri="{FF2B5EF4-FFF2-40B4-BE49-F238E27FC236}">
                <a16:creationId xmlns:a16="http://schemas.microsoft.com/office/drawing/2014/main" xmlns="" id="{7E8CD95E-3E5E-8B42-B15A-EB74DD9DC2CF}"/>
              </a:ext>
            </a:extLst>
          </p:cNvPr>
          <p:cNvSpPr/>
          <p:nvPr/>
        </p:nvSpPr>
        <p:spPr>
          <a:xfrm>
            <a:off x="1855304" y="5796262"/>
            <a:ext cx="2467343" cy="646331"/>
          </a:xfrm>
          <a:prstGeom prst="rect">
            <a:avLst/>
          </a:prstGeom>
        </p:spPr>
        <p:txBody>
          <a:bodyPr wrap="none">
            <a:spAutoFit/>
          </a:bodyPr>
          <a:lstStyle/>
          <a:p>
            <a:pPr algn="ctr"/>
            <a:r>
              <a:rPr lang="en-US" sz="3600" dirty="0">
                <a:latin typeface="OpenDyslexicAlta" pitchFamily="2" charset="77"/>
              </a:rPr>
              <a:t>4 x 2 + 2</a:t>
            </a:r>
          </a:p>
        </p:txBody>
      </p:sp>
      <p:sp>
        <p:nvSpPr>
          <p:cNvPr id="16" name="Rectangle 15">
            <a:extLst>
              <a:ext uri="{FF2B5EF4-FFF2-40B4-BE49-F238E27FC236}">
                <a16:creationId xmlns:a16="http://schemas.microsoft.com/office/drawing/2014/main" xmlns="" id="{6EF66A0E-C705-C34E-9781-1615DC38A685}"/>
              </a:ext>
            </a:extLst>
          </p:cNvPr>
          <p:cNvSpPr/>
          <p:nvPr/>
        </p:nvSpPr>
        <p:spPr>
          <a:xfrm>
            <a:off x="443480" y="3105833"/>
            <a:ext cx="1399742" cy="646331"/>
          </a:xfrm>
          <a:prstGeom prst="rect">
            <a:avLst/>
          </a:prstGeom>
        </p:spPr>
        <p:txBody>
          <a:bodyPr wrap="none">
            <a:spAutoFit/>
          </a:bodyPr>
          <a:lstStyle/>
          <a:p>
            <a:pPr algn="ctr"/>
            <a:r>
              <a:rPr lang="en-US" sz="3600" dirty="0">
                <a:solidFill>
                  <a:srgbClr val="FF3860"/>
                </a:solidFill>
                <a:latin typeface="OpenDyslexicAlta" pitchFamily="2" charset="77"/>
              </a:rPr>
              <a:t>false</a:t>
            </a:r>
          </a:p>
        </p:txBody>
      </p:sp>
      <p:sp>
        <p:nvSpPr>
          <p:cNvPr id="17" name="Rectangle 16">
            <a:extLst>
              <a:ext uri="{FF2B5EF4-FFF2-40B4-BE49-F238E27FC236}">
                <a16:creationId xmlns:a16="http://schemas.microsoft.com/office/drawing/2014/main" xmlns="" id="{25C2B43C-30A9-3146-A507-2B1B6934C142}"/>
              </a:ext>
            </a:extLst>
          </p:cNvPr>
          <p:cNvSpPr/>
          <p:nvPr/>
        </p:nvSpPr>
        <p:spPr>
          <a:xfrm>
            <a:off x="10706260" y="4525818"/>
            <a:ext cx="184731" cy="646331"/>
          </a:xfrm>
          <a:prstGeom prst="rect">
            <a:avLst/>
          </a:prstGeom>
        </p:spPr>
        <p:txBody>
          <a:bodyPr wrap="none">
            <a:spAutoFit/>
          </a:bodyPr>
          <a:lstStyle/>
          <a:p>
            <a:pPr algn="ctr"/>
            <a:endParaRPr lang="en-US" sz="3600" dirty="0">
              <a:solidFill>
                <a:srgbClr val="FF3860"/>
              </a:solidFill>
              <a:latin typeface="OpenDyslexicAlta" pitchFamily="2" charset="77"/>
            </a:endParaRPr>
          </a:p>
        </p:txBody>
      </p:sp>
    </p:spTree>
    <p:extLst>
      <p:ext uri="{BB962C8B-B14F-4D97-AF65-F5344CB8AC3E}">
        <p14:creationId xmlns:p14="http://schemas.microsoft.com/office/powerpoint/2010/main" val="32221907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Are the following statements true or false? </a:t>
            </a:r>
          </a:p>
          <a:p>
            <a:pPr marL="0" indent="0">
              <a:buClr>
                <a:srgbClr val="23D160"/>
              </a:buClr>
              <a:buSzPct val="85000"/>
              <a:buNone/>
            </a:pPr>
            <a:endParaRPr lang="en-GB" sz="2200" dirty="0"/>
          </a:p>
        </p:txBody>
      </p:sp>
      <p:pic>
        <p:nvPicPr>
          <p:cNvPr id="4" name="Picture 3">
            <a:extLst>
              <a:ext uri="{FF2B5EF4-FFF2-40B4-BE49-F238E27FC236}">
                <a16:creationId xmlns:a16="http://schemas.microsoft.com/office/drawing/2014/main" xmlns="" id="{EA3A6C1A-60EB-C74F-BDDD-3A743BBF02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4" y="2928164"/>
            <a:ext cx="1060909" cy="1080000"/>
          </a:xfrm>
          <a:prstGeom prst="rect">
            <a:avLst/>
          </a:prstGeom>
        </p:spPr>
      </p:pic>
      <p:pic>
        <p:nvPicPr>
          <p:cNvPr id="5" name="Picture 4">
            <a:extLst>
              <a:ext uri="{FF2B5EF4-FFF2-40B4-BE49-F238E27FC236}">
                <a16:creationId xmlns:a16="http://schemas.microsoft.com/office/drawing/2014/main" xmlns="" id="{E4F231AD-3AE6-DA40-A67E-19260039D3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9033" y="4223714"/>
            <a:ext cx="1060909" cy="1080000"/>
          </a:xfrm>
          <a:prstGeom prst="rect">
            <a:avLst/>
          </a:prstGeom>
        </p:spPr>
      </p:pic>
      <p:pic>
        <p:nvPicPr>
          <p:cNvPr id="6" name="Picture 5">
            <a:extLst>
              <a:ext uri="{FF2B5EF4-FFF2-40B4-BE49-F238E27FC236}">
                <a16:creationId xmlns:a16="http://schemas.microsoft.com/office/drawing/2014/main" xmlns="" id="{9C727044-CF3E-7948-BCEA-51A40215AC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3" y="5519332"/>
            <a:ext cx="1060909" cy="1080000"/>
          </a:xfrm>
          <a:prstGeom prst="rect">
            <a:avLst/>
          </a:prstGeom>
        </p:spPr>
      </p:pic>
      <p:sp>
        <p:nvSpPr>
          <p:cNvPr id="13" name="Rectangle 12">
            <a:extLst>
              <a:ext uri="{FF2B5EF4-FFF2-40B4-BE49-F238E27FC236}">
                <a16:creationId xmlns:a16="http://schemas.microsoft.com/office/drawing/2014/main" xmlns="" id="{30F79F30-32AD-7547-97A0-4239DECA8F4F}"/>
              </a:ext>
            </a:extLst>
          </p:cNvPr>
          <p:cNvSpPr/>
          <p:nvPr/>
        </p:nvSpPr>
        <p:spPr>
          <a:xfrm>
            <a:off x="5634976" y="5519264"/>
            <a:ext cx="922047" cy="1200329"/>
          </a:xfrm>
          <a:prstGeom prst="rect">
            <a:avLst/>
          </a:prstGeom>
        </p:spPr>
        <p:txBody>
          <a:bodyPr wrap="none">
            <a:spAutoFit/>
          </a:bodyPr>
          <a:lstStyle/>
          <a:p>
            <a:r>
              <a:rPr lang="en-US" sz="7200" dirty="0">
                <a:latin typeface="OpenDyslexicAlta" pitchFamily="2" charset="77"/>
              </a:rPr>
              <a:t>&lt;</a:t>
            </a:r>
            <a:endParaRPr lang="en-US" sz="700" dirty="0">
              <a:latin typeface="OpenDyslexicAlta" pitchFamily="2" charset="77"/>
            </a:endParaRPr>
          </a:p>
        </p:txBody>
      </p:sp>
      <p:sp>
        <p:nvSpPr>
          <p:cNvPr id="14" name="Rectangle 13">
            <a:extLst>
              <a:ext uri="{FF2B5EF4-FFF2-40B4-BE49-F238E27FC236}">
                <a16:creationId xmlns:a16="http://schemas.microsoft.com/office/drawing/2014/main" xmlns="" id="{19F7CADE-F12D-9340-B38B-9D251C1DA30C}"/>
              </a:ext>
            </a:extLst>
          </p:cNvPr>
          <p:cNvSpPr/>
          <p:nvPr/>
        </p:nvSpPr>
        <p:spPr>
          <a:xfrm>
            <a:off x="5631939" y="2911595"/>
            <a:ext cx="922047" cy="1200329"/>
          </a:xfrm>
          <a:prstGeom prst="rect">
            <a:avLst/>
          </a:prstGeom>
        </p:spPr>
        <p:txBody>
          <a:bodyPr wrap="none">
            <a:spAutoFit/>
          </a:bodyPr>
          <a:lstStyle/>
          <a:p>
            <a:r>
              <a:rPr lang="en-US" sz="7200" dirty="0">
                <a:latin typeface="OpenDyslexicAlta" pitchFamily="2" charset="77"/>
              </a:rPr>
              <a:t>=</a:t>
            </a:r>
            <a:endParaRPr lang="en-US" sz="700" dirty="0">
              <a:latin typeface="OpenDyslexicAlta" pitchFamily="2" charset="77"/>
            </a:endParaRPr>
          </a:p>
        </p:txBody>
      </p:sp>
      <p:sp>
        <p:nvSpPr>
          <p:cNvPr id="15" name="Rectangle 14">
            <a:extLst>
              <a:ext uri="{FF2B5EF4-FFF2-40B4-BE49-F238E27FC236}">
                <a16:creationId xmlns:a16="http://schemas.microsoft.com/office/drawing/2014/main" xmlns="" id="{333703B3-225F-2347-BD54-E874792A2FFB}"/>
              </a:ext>
            </a:extLst>
          </p:cNvPr>
          <p:cNvSpPr/>
          <p:nvPr/>
        </p:nvSpPr>
        <p:spPr>
          <a:xfrm>
            <a:off x="5631939" y="4183219"/>
            <a:ext cx="922047" cy="1200329"/>
          </a:xfrm>
          <a:prstGeom prst="rect">
            <a:avLst/>
          </a:prstGeom>
        </p:spPr>
        <p:txBody>
          <a:bodyPr wrap="none">
            <a:spAutoFit/>
          </a:bodyPr>
          <a:lstStyle/>
          <a:p>
            <a:r>
              <a:rPr lang="en-US" sz="7200" dirty="0">
                <a:latin typeface="OpenDyslexicAlta" pitchFamily="2" charset="77"/>
              </a:rPr>
              <a:t>=</a:t>
            </a:r>
            <a:endParaRPr lang="en-US" sz="700" dirty="0">
              <a:latin typeface="OpenDyslexicAlta" pitchFamily="2" charset="77"/>
            </a:endParaRPr>
          </a:p>
        </p:txBody>
      </p:sp>
      <p:sp>
        <p:nvSpPr>
          <p:cNvPr id="18" name="Rectangle 17">
            <a:extLst>
              <a:ext uri="{FF2B5EF4-FFF2-40B4-BE49-F238E27FC236}">
                <a16:creationId xmlns:a16="http://schemas.microsoft.com/office/drawing/2014/main" xmlns="" id="{4F49E5AF-72F4-6E4F-96CB-1F4CD08E2C4A}"/>
              </a:ext>
            </a:extLst>
          </p:cNvPr>
          <p:cNvSpPr/>
          <p:nvPr/>
        </p:nvSpPr>
        <p:spPr>
          <a:xfrm>
            <a:off x="7541977" y="3105834"/>
            <a:ext cx="3581430" cy="646331"/>
          </a:xfrm>
          <a:prstGeom prst="rect">
            <a:avLst/>
          </a:prstGeom>
        </p:spPr>
        <p:txBody>
          <a:bodyPr wrap="none">
            <a:spAutoFit/>
          </a:bodyPr>
          <a:lstStyle/>
          <a:p>
            <a:pPr algn="ctr"/>
            <a:r>
              <a:rPr lang="en-US" sz="3600" dirty="0">
                <a:latin typeface="OpenDyslexicAlta" pitchFamily="2" charset="77"/>
              </a:rPr>
              <a:t>2 x 3 + 2 x 3 </a:t>
            </a:r>
          </a:p>
        </p:txBody>
      </p:sp>
      <p:sp>
        <p:nvSpPr>
          <p:cNvPr id="22" name="Rectangle 21">
            <a:extLst>
              <a:ext uri="{FF2B5EF4-FFF2-40B4-BE49-F238E27FC236}">
                <a16:creationId xmlns:a16="http://schemas.microsoft.com/office/drawing/2014/main" xmlns="" id="{A8160992-A403-2543-8E7F-86089CE5F64C}"/>
              </a:ext>
            </a:extLst>
          </p:cNvPr>
          <p:cNvSpPr/>
          <p:nvPr/>
        </p:nvSpPr>
        <p:spPr>
          <a:xfrm>
            <a:off x="2902017" y="3105834"/>
            <a:ext cx="1465466" cy="646331"/>
          </a:xfrm>
          <a:prstGeom prst="rect">
            <a:avLst/>
          </a:prstGeom>
        </p:spPr>
        <p:txBody>
          <a:bodyPr wrap="none">
            <a:spAutoFit/>
          </a:bodyPr>
          <a:lstStyle/>
          <a:p>
            <a:pPr algn="ctr"/>
            <a:r>
              <a:rPr lang="en-US" sz="3600" dirty="0">
                <a:latin typeface="OpenDyslexicAlta" pitchFamily="2" charset="77"/>
              </a:rPr>
              <a:t>2 x 3</a:t>
            </a:r>
          </a:p>
        </p:txBody>
      </p:sp>
      <p:sp>
        <p:nvSpPr>
          <p:cNvPr id="23" name="Rectangle 22">
            <a:extLst>
              <a:ext uri="{FF2B5EF4-FFF2-40B4-BE49-F238E27FC236}">
                <a16:creationId xmlns:a16="http://schemas.microsoft.com/office/drawing/2014/main" xmlns="" id="{2347F8E0-B888-EB49-8A9F-6C34D66014B6}"/>
              </a:ext>
            </a:extLst>
          </p:cNvPr>
          <p:cNvSpPr/>
          <p:nvPr/>
        </p:nvSpPr>
        <p:spPr>
          <a:xfrm>
            <a:off x="7547587" y="4525819"/>
            <a:ext cx="1468672" cy="646331"/>
          </a:xfrm>
          <a:prstGeom prst="rect">
            <a:avLst/>
          </a:prstGeom>
        </p:spPr>
        <p:txBody>
          <a:bodyPr wrap="none">
            <a:spAutoFit/>
          </a:bodyPr>
          <a:lstStyle/>
          <a:p>
            <a:pPr algn="ctr"/>
            <a:r>
              <a:rPr lang="en-US" sz="3600" dirty="0">
                <a:latin typeface="OpenDyslexicAlta" pitchFamily="2" charset="77"/>
              </a:rPr>
              <a:t>3 x 4</a:t>
            </a:r>
          </a:p>
        </p:txBody>
      </p:sp>
      <p:sp>
        <p:nvSpPr>
          <p:cNvPr id="24" name="Rectangle 23">
            <a:extLst>
              <a:ext uri="{FF2B5EF4-FFF2-40B4-BE49-F238E27FC236}">
                <a16:creationId xmlns:a16="http://schemas.microsoft.com/office/drawing/2014/main" xmlns="" id="{4F42498C-69A9-8947-9AD6-3BE851181FA3}"/>
              </a:ext>
            </a:extLst>
          </p:cNvPr>
          <p:cNvSpPr/>
          <p:nvPr/>
        </p:nvSpPr>
        <p:spPr>
          <a:xfrm>
            <a:off x="1264232" y="4525818"/>
            <a:ext cx="3649485" cy="646331"/>
          </a:xfrm>
          <a:prstGeom prst="rect">
            <a:avLst/>
          </a:prstGeom>
        </p:spPr>
        <p:txBody>
          <a:bodyPr wrap="square">
            <a:spAutoFit/>
          </a:bodyPr>
          <a:lstStyle/>
          <a:p>
            <a:pPr algn="ctr"/>
            <a:r>
              <a:rPr lang="en-US" sz="3600" dirty="0">
                <a:latin typeface="OpenDyslexicAlta" pitchFamily="2" charset="77"/>
              </a:rPr>
              <a:t>4 + 4 + 4</a:t>
            </a:r>
          </a:p>
        </p:txBody>
      </p:sp>
      <p:sp>
        <p:nvSpPr>
          <p:cNvPr id="25" name="Rectangle 24">
            <a:extLst>
              <a:ext uri="{FF2B5EF4-FFF2-40B4-BE49-F238E27FC236}">
                <a16:creationId xmlns:a16="http://schemas.microsoft.com/office/drawing/2014/main" xmlns="" id="{9FB363BF-C130-5243-B498-17D9A00CA13A}"/>
              </a:ext>
            </a:extLst>
          </p:cNvPr>
          <p:cNvSpPr/>
          <p:nvPr/>
        </p:nvSpPr>
        <p:spPr>
          <a:xfrm>
            <a:off x="7719911" y="5829809"/>
            <a:ext cx="1492716" cy="646331"/>
          </a:xfrm>
          <a:prstGeom prst="rect">
            <a:avLst/>
          </a:prstGeom>
        </p:spPr>
        <p:txBody>
          <a:bodyPr wrap="none">
            <a:spAutoFit/>
          </a:bodyPr>
          <a:lstStyle/>
          <a:p>
            <a:pPr algn="ctr"/>
            <a:r>
              <a:rPr lang="en-US" sz="3600" dirty="0">
                <a:latin typeface="OpenDyslexicAlta" pitchFamily="2" charset="77"/>
              </a:rPr>
              <a:t>4 x 4</a:t>
            </a:r>
          </a:p>
        </p:txBody>
      </p:sp>
      <p:sp>
        <p:nvSpPr>
          <p:cNvPr id="26" name="Rectangle 25">
            <a:extLst>
              <a:ext uri="{FF2B5EF4-FFF2-40B4-BE49-F238E27FC236}">
                <a16:creationId xmlns:a16="http://schemas.microsoft.com/office/drawing/2014/main" xmlns="" id="{7E8CD95E-3E5E-8B42-B15A-EB74DD9DC2CF}"/>
              </a:ext>
            </a:extLst>
          </p:cNvPr>
          <p:cNvSpPr/>
          <p:nvPr/>
        </p:nvSpPr>
        <p:spPr>
          <a:xfrm>
            <a:off x="1855304" y="5796262"/>
            <a:ext cx="2467343" cy="646331"/>
          </a:xfrm>
          <a:prstGeom prst="rect">
            <a:avLst/>
          </a:prstGeom>
        </p:spPr>
        <p:txBody>
          <a:bodyPr wrap="none">
            <a:spAutoFit/>
          </a:bodyPr>
          <a:lstStyle/>
          <a:p>
            <a:pPr algn="ctr"/>
            <a:r>
              <a:rPr lang="en-US" sz="3600" dirty="0">
                <a:latin typeface="OpenDyslexicAlta" pitchFamily="2" charset="77"/>
              </a:rPr>
              <a:t>4 x 2 + 2</a:t>
            </a:r>
          </a:p>
        </p:txBody>
      </p:sp>
      <p:sp>
        <p:nvSpPr>
          <p:cNvPr id="16" name="Rectangle 15">
            <a:extLst>
              <a:ext uri="{FF2B5EF4-FFF2-40B4-BE49-F238E27FC236}">
                <a16:creationId xmlns:a16="http://schemas.microsoft.com/office/drawing/2014/main" xmlns="" id="{6EF66A0E-C705-C34E-9781-1615DC38A685}"/>
              </a:ext>
            </a:extLst>
          </p:cNvPr>
          <p:cNvSpPr/>
          <p:nvPr/>
        </p:nvSpPr>
        <p:spPr>
          <a:xfrm>
            <a:off x="443480" y="3105833"/>
            <a:ext cx="1399742" cy="646331"/>
          </a:xfrm>
          <a:prstGeom prst="rect">
            <a:avLst/>
          </a:prstGeom>
        </p:spPr>
        <p:txBody>
          <a:bodyPr wrap="none">
            <a:spAutoFit/>
          </a:bodyPr>
          <a:lstStyle/>
          <a:p>
            <a:pPr algn="ctr"/>
            <a:r>
              <a:rPr lang="en-US" sz="3600" dirty="0">
                <a:solidFill>
                  <a:srgbClr val="FF3860"/>
                </a:solidFill>
                <a:latin typeface="OpenDyslexicAlta" pitchFamily="2" charset="77"/>
              </a:rPr>
              <a:t>false</a:t>
            </a:r>
          </a:p>
        </p:txBody>
      </p:sp>
      <p:sp>
        <p:nvSpPr>
          <p:cNvPr id="17" name="Rectangle 16">
            <a:extLst>
              <a:ext uri="{FF2B5EF4-FFF2-40B4-BE49-F238E27FC236}">
                <a16:creationId xmlns:a16="http://schemas.microsoft.com/office/drawing/2014/main" xmlns="" id="{25C2B43C-30A9-3146-A507-2B1B6934C142}"/>
              </a:ext>
            </a:extLst>
          </p:cNvPr>
          <p:cNvSpPr/>
          <p:nvPr/>
        </p:nvSpPr>
        <p:spPr>
          <a:xfrm>
            <a:off x="10192530" y="4525818"/>
            <a:ext cx="1212191" cy="646331"/>
          </a:xfrm>
          <a:prstGeom prst="rect">
            <a:avLst/>
          </a:prstGeom>
        </p:spPr>
        <p:txBody>
          <a:bodyPr wrap="none">
            <a:spAutoFit/>
          </a:bodyPr>
          <a:lstStyle/>
          <a:p>
            <a:pPr algn="ctr"/>
            <a:r>
              <a:rPr lang="en-US" sz="3600" dirty="0">
                <a:solidFill>
                  <a:srgbClr val="FF3860"/>
                </a:solidFill>
                <a:latin typeface="OpenDyslexicAlta" pitchFamily="2" charset="77"/>
              </a:rPr>
              <a:t>true</a:t>
            </a:r>
          </a:p>
        </p:txBody>
      </p:sp>
      <p:sp>
        <p:nvSpPr>
          <p:cNvPr id="19" name="Rectangle 18">
            <a:extLst>
              <a:ext uri="{FF2B5EF4-FFF2-40B4-BE49-F238E27FC236}">
                <a16:creationId xmlns:a16="http://schemas.microsoft.com/office/drawing/2014/main" xmlns="" id="{795B2464-C9BD-1448-824B-158FDDCA286A}"/>
              </a:ext>
            </a:extLst>
          </p:cNvPr>
          <p:cNvSpPr/>
          <p:nvPr/>
        </p:nvSpPr>
        <p:spPr>
          <a:xfrm>
            <a:off x="10706260" y="5829809"/>
            <a:ext cx="184731" cy="646331"/>
          </a:xfrm>
          <a:prstGeom prst="rect">
            <a:avLst/>
          </a:prstGeom>
        </p:spPr>
        <p:txBody>
          <a:bodyPr wrap="none">
            <a:spAutoFit/>
          </a:bodyPr>
          <a:lstStyle/>
          <a:p>
            <a:pPr algn="ctr"/>
            <a:endParaRPr lang="en-US" sz="3600" dirty="0">
              <a:solidFill>
                <a:srgbClr val="FF3860"/>
              </a:solidFill>
              <a:latin typeface="OpenDyslexicAlta" pitchFamily="2" charset="77"/>
            </a:endParaRPr>
          </a:p>
        </p:txBody>
      </p:sp>
    </p:spTree>
    <p:extLst>
      <p:ext uri="{BB962C8B-B14F-4D97-AF65-F5344CB8AC3E}">
        <p14:creationId xmlns:p14="http://schemas.microsoft.com/office/powerpoint/2010/main" val="41360466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Are the following statements true or false? </a:t>
            </a:r>
          </a:p>
          <a:p>
            <a:pPr marL="0" indent="0">
              <a:buClr>
                <a:srgbClr val="23D160"/>
              </a:buClr>
              <a:buSzPct val="85000"/>
              <a:buNone/>
            </a:pPr>
            <a:endParaRPr lang="en-GB" sz="2200" dirty="0"/>
          </a:p>
        </p:txBody>
      </p:sp>
      <p:pic>
        <p:nvPicPr>
          <p:cNvPr id="4" name="Picture 3">
            <a:extLst>
              <a:ext uri="{FF2B5EF4-FFF2-40B4-BE49-F238E27FC236}">
                <a16:creationId xmlns:a16="http://schemas.microsoft.com/office/drawing/2014/main" xmlns="" id="{EA3A6C1A-60EB-C74F-BDDD-3A743BBF02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4" y="2928164"/>
            <a:ext cx="1060909" cy="1080000"/>
          </a:xfrm>
          <a:prstGeom prst="rect">
            <a:avLst/>
          </a:prstGeom>
        </p:spPr>
      </p:pic>
      <p:pic>
        <p:nvPicPr>
          <p:cNvPr id="5" name="Picture 4">
            <a:extLst>
              <a:ext uri="{FF2B5EF4-FFF2-40B4-BE49-F238E27FC236}">
                <a16:creationId xmlns:a16="http://schemas.microsoft.com/office/drawing/2014/main" xmlns="" id="{E4F231AD-3AE6-DA40-A67E-19260039D3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9033" y="4223714"/>
            <a:ext cx="1060909" cy="1080000"/>
          </a:xfrm>
          <a:prstGeom prst="rect">
            <a:avLst/>
          </a:prstGeom>
        </p:spPr>
      </p:pic>
      <p:pic>
        <p:nvPicPr>
          <p:cNvPr id="6" name="Picture 5">
            <a:extLst>
              <a:ext uri="{FF2B5EF4-FFF2-40B4-BE49-F238E27FC236}">
                <a16:creationId xmlns:a16="http://schemas.microsoft.com/office/drawing/2014/main" xmlns="" id="{9C727044-CF3E-7948-BCEA-51A40215AC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3" y="5519332"/>
            <a:ext cx="1060909" cy="1080000"/>
          </a:xfrm>
          <a:prstGeom prst="rect">
            <a:avLst/>
          </a:prstGeom>
        </p:spPr>
      </p:pic>
      <p:sp>
        <p:nvSpPr>
          <p:cNvPr id="13" name="Rectangle 12">
            <a:extLst>
              <a:ext uri="{FF2B5EF4-FFF2-40B4-BE49-F238E27FC236}">
                <a16:creationId xmlns:a16="http://schemas.microsoft.com/office/drawing/2014/main" xmlns="" id="{30F79F30-32AD-7547-97A0-4239DECA8F4F}"/>
              </a:ext>
            </a:extLst>
          </p:cNvPr>
          <p:cNvSpPr/>
          <p:nvPr/>
        </p:nvSpPr>
        <p:spPr>
          <a:xfrm>
            <a:off x="5634976" y="5519264"/>
            <a:ext cx="922047" cy="1200329"/>
          </a:xfrm>
          <a:prstGeom prst="rect">
            <a:avLst/>
          </a:prstGeom>
        </p:spPr>
        <p:txBody>
          <a:bodyPr wrap="none">
            <a:spAutoFit/>
          </a:bodyPr>
          <a:lstStyle/>
          <a:p>
            <a:r>
              <a:rPr lang="en-US" sz="7200" dirty="0">
                <a:latin typeface="OpenDyslexicAlta" pitchFamily="2" charset="77"/>
              </a:rPr>
              <a:t>&lt;</a:t>
            </a:r>
            <a:endParaRPr lang="en-US" sz="700" dirty="0">
              <a:latin typeface="OpenDyslexicAlta" pitchFamily="2" charset="77"/>
            </a:endParaRPr>
          </a:p>
        </p:txBody>
      </p:sp>
      <p:sp>
        <p:nvSpPr>
          <p:cNvPr id="14" name="Rectangle 13">
            <a:extLst>
              <a:ext uri="{FF2B5EF4-FFF2-40B4-BE49-F238E27FC236}">
                <a16:creationId xmlns:a16="http://schemas.microsoft.com/office/drawing/2014/main" xmlns="" id="{19F7CADE-F12D-9340-B38B-9D251C1DA30C}"/>
              </a:ext>
            </a:extLst>
          </p:cNvPr>
          <p:cNvSpPr/>
          <p:nvPr/>
        </p:nvSpPr>
        <p:spPr>
          <a:xfrm>
            <a:off x="5631939" y="2911595"/>
            <a:ext cx="922047" cy="1200329"/>
          </a:xfrm>
          <a:prstGeom prst="rect">
            <a:avLst/>
          </a:prstGeom>
        </p:spPr>
        <p:txBody>
          <a:bodyPr wrap="none">
            <a:spAutoFit/>
          </a:bodyPr>
          <a:lstStyle/>
          <a:p>
            <a:r>
              <a:rPr lang="en-US" sz="7200" dirty="0">
                <a:latin typeface="OpenDyslexicAlta" pitchFamily="2" charset="77"/>
              </a:rPr>
              <a:t>=</a:t>
            </a:r>
            <a:endParaRPr lang="en-US" sz="700" dirty="0">
              <a:latin typeface="OpenDyslexicAlta" pitchFamily="2" charset="77"/>
            </a:endParaRPr>
          </a:p>
        </p:txBody>
      </p:sp>
      <p:sp>
        <p:nvSpPr>
          <p:cNvPr id="15" name="Rectangle 14">
            <a:extLst>
              <a:ext uri="{FF2B5EF4-FFF2-40B4-BE49-F238E27FC236}">
                <a16:creationId xmlns:a16="http://schemas.microsoft.com/office/drawing/2014/main" xmlns="" id="{333703B3-225F-2347-BD54-E874792A2FFB}"/>
              </a:ext>
            </a:extLst>
          </p:cNvPr>
          <p:cNvSpPr/>
          <p:nvPr/>
        </p:nvSpPr>
        <p:spPr>
          <a:xfrm>
            <a:off x="5631939" y="4183219"/>
            <a:ext cx="922047" cy="1200329"/>
          </a:xfrm>
          <a:prstGeom prst="rect">
            <a:avLst/>
          </a:prstGeom>
        </p:spPr>
        <p:txBody>
          <a:bodyPr wrap="none">
            <a:spAutoFit/>
          </a:bodyPr>
          <a:lstStyle/>
          <a:p>
            <a:r>
              <a:rPr lang="en-US" sz="7200" dirty="0">
                <a:latin typeface="OpenDyslexicAlta" pitchFamily="2" charset="77"/>
              </a:rPr>
              <a:t>=</a:t>
            </a:r>
            <a:endParaRPr lang="en-US" sz="700" dirty="0">
              <a:latin typeface="OpenDyslexicAlta" pitchFamily="2" charset="77"/>
            </a:endParaRPr>
          </a:p>
        </p:txBody>
      </p:sp>
      <p:sp>
        <p:nvSpPr>
          <p:cNvPr id="18" name="Rectangle 17">
            <a:extLst>
              <a:ext uri="{FF2B5EF4-FFF2-40B4-BE49-F238E27FC236}">
                <a16:creationId xmlns:a16="http://schemas.microsoft.com/office/drawing/2014/main" xmlns="" id="{4F49E5AF-72F4-6E4F-96CB-1F4CD08E2C4A}"/>
              </a:ext>
            </a:extLst>
          </p:cNvPr>
          <p:cNvSpPr/>
          <p:nvPr/>
        </p:nvSpPr>
        <p:spPr>
          <a:xfrm>
            <a:off x="7541977" y="3105834"/>
            <a:ext cx="3581430" cy="646331"/>
          </a:xfrm>
          <a:prstGeom prst="rect">
            <a:avLst/>
          </a:prstGeom>
        </p:spPr>
        <p:txBody>
          <a:bodyPr wrap="none">
            <a:spAutoFit/>
          </a:bodyPr>
          <a:lstStyle/>
          <a:p>
            <a:pPr algn="ctr"/>
            <a:r>
              <a:rPr lang="en-US" sz="3600" dirty="0">
                <a:latin typeface="OpenDyslexicAlta" pitchFamily="2" charset="77"/>
              </a:rPr>
              <a:t>2 x 3 + 2 x 3 </a:t>
            </a:r>
          </a:p>
        </p:txBody>
      </p:sp>
      <p:sp>
        <p:nvSpPr>
          <p:cNvPr id="22" name="Rectangle 21">
            <a:extLst>
              <a:ext uri="{FF2B5EF4-FFF2-40B4-BE49-F238E27FC236}">
                <a16:creationId xmlns:a16="http://schemas.microsoft.com/office/drawing/2014/main" xmlns="" id="{A8160992-A403-2543-8E7F-86089CE5F64C}"/>
              </a:ext>
            </a:extLst>
          </p:cNvPr>
          <p:cNvSpPr/>
          <p:nvPr/>
        </p:nvSpPr>
        <p:spPr>
          <a:xfrm>
            <a:off x="2902017" y="3105834"/>
            <a:ext cx="1465466" cy="646331"/>
          </a:xfrm>
          <a:prstGeom prst="rect">
            <a:avLst/>
          </a:prstGeom>
        </p:spPr>
        <p:txBody>
          <a:bodyPr wrap="none">
            <a:spAutoFit/>
          </a:bodyPr>
          <a:lstStyle/>
          <a:p>
            <a:pPr algn="ctr"/>
            <a:r>
              <a:rPr lang="en-US" sz="3600" dirty="0">
                <a:latin typeface="OpenDyslexicAlta" pitchFamily="2" charset="77"/>
              </a:rPr>
              <a:t>2 x 3</a:t>
            </a:r>
          </a:p>
        </p:txBody>
      </p:sp>
      <p:sp>
        <p:nvSpPr>
          <p:cNvPr id="23" name="Rectangle 22">
            <a:extLst>
              <a:ext uri="{FF2B5EF4-FFF2-40B4-BE49-F238E27FC236}">
                <a16:creationId xmlns:a16="http://schemas.microsoft.com/office/drawing/2014/main" xmlns="" id="{2347F8E0-B888-EB49-8A9F-6C34D66014B6}"/>
              </a:ext>
            </a:extLst>
          </p:cNvPr>
          <p:cNvSpPr/>
          <p:nvPr/>
        </p:nvSpPr>
        <p:spPr>
          <a:xfrm>
            <a:off x="7547587" y="4525819"/>
            <a:ext cx="1468672" cy="646331"/>
          </a:xfrm>
          <a:prstGeom prst="rect">
            <a:avLst/>
          </a:prstGeom>
        </p:spPr>
        <p:txBody>
          <a:bodyPr wrap="none">
            <a:spAutoFit/>
          </a:bodyPr>
          <a:lstStyle/>
          <a:p>
            <a:pPr algn="ctr"/>
            <a:r>
              <a:rPr lang="en-US" sz="3600" dirty="0">
                <a:latin typeface="OpenDyslexicAlta" pitchFamily="2" charset="77"/>
              </a:rPr>
              <a:t>3 x 4</a:t>
            </a:r>
          </a:p>
        </p:txBody>
      </p:sp>
      <p:sp>
        <p:nvSpPr>
          <p:cNvPr id="24" name="Rectangle 23">
            <a:extLst>
              <a:ext uri="{FF2B5EF4-FFF2-40B4-BE49-F238E27FC236}">
                <a16:creationId xmlns:a16="http://schemas.microsoft.com/office/drawing/2014/main" xmlns="" id="{4F42498C-69A9-8947-9AD6-3BE851181FA3}"/>
              </a:ext>
            </a:extLst>
          </p:cNvPr>
          <p:cNvSpPr/>
          <p:nvPr/>
        </p:nvSpPr>
        <p:spPr>
          <a:xfrm>
            <a:off x="1264232" y="4525818"/>
            <a:ext cx="3649485" cy="646331"/>
          </a:xfrm>
          <a:prstGeom prst="rect">
            <a:avLst/>
          </a:prstGeom>
        </p:spPr>
        <p:txBody>
          <a:bodyPr wrap="square">
            <a:spAutoFit/>
          </a:bodyPr>
          <a:lstStyle/>
          <a:p>
            <a:pPr algn="ctr"/>
            <a:r>
              <a:rPr lang="en-US" sz="3600" dirty="0">
                <a:latin typeface="OpenDyslexicAlta" pitchFamily="2" charset="77"/>
              </a:rPr>
              <a:t>4 + 4 + 4</a:t>
            </a:r>
          </a:p>
        </p:txBody>
      </p:sp>
      <p:sp>
        <p:nvSpPr>
          <p:cNvPr id="25" name="Rectangle 24">
            <a:extLst>
              <a:ext uri="{FF2B5EF4-FFF2-40B4-BE49-F238E27FC236}">
                <a16:creationId xmlns:a16="http://schemas.microsoft.com/office/drawing/2014/main" xmlns="" id="{9FB363BF-C130-5243-B498-17D9A00CA13A}"/>
              </a:ext>
            </a:extLst>
          </p:cNvPr>
          <p:cNvSpPr/>
          <p:nvPr/>
        </p:nvSpPr>
        <p:spPr>
          <a:xfrm>
            <a:off x="7719911" y="5829809"/>
            <a:ext cx="1492716" cy="646331"/>
          </a:xfrm>
          <a:prstGeom prst="rect">
            <a:avLst/>
          </a:prstGeom>
        </p:spPr>
        <p:txBody>
          <a:bodyPr wrap="none">
            <a:spAutoFit/>
          </a:bodyPr>
          <a:lstStyle/>
          <a:p>
            <a:pPr algn="ctr"/>
            <a:r>
              <a:rPr lang="en-US" sz="3600" dirty="0">
                <a:latin typeface="OpenDyslexicAlta" pitchFamily="2" charset="77"/>
              </a:rPr>
              <a:t>4 x 4</a:t>
            </a:r>
          </a:p>
        </p:txBody>
      </p:sp>
      <p:sp>
        <p:nvSpPr>
          <p:cNvPr id="26" name="Rectangle 25">
            <a:extLst>
              <a:ext uri="{FF2B5EF4-FFF2-40B4-BE49-F238E27FC236}">
                <a16:creationId xmlns:a16="http://schemas.microsoft.com/office/drawing/2014/main" xmlns="" id="{7E8CD95E-3E5E-8B42-B15A-EB74DD9DC2CF}"/>
              </a:ext>
            </a:extLst>
          </p:cNvPr>
          <p:cNvSpPr/>
          <p:nvPr/>
        </p:nvSpPr>
        <p:spPr>
          <a:xfrm>
            <a:off x="1859311" y="5796262"/>
            <a:ext cx="2459328" cy="646331"/>
          </a:xfrm>
          <a:prstGeom prst="rect">
            <a:avLst/>
          </a:prstGeom>
        </p:spPr>
        <p:txBody>
          <a:bodyPr wrap="none">
            <a:spAutoFit/>
          </a:bodyPr>
          <a:lstStyle/>
          <a:p>
            <a:pPr algn="ctr"/>
            <a:r>
              <a:rPr lang="en-US" sz="3600" dirty="0">
                <a:latin typeface="OpenDyslexicAlta" pitchFamily="2" charset="77"/>
              </a:rPr>
              <a:t>4 x 2 + 2</a:t>
            </a:r>
          </a:p>
        </p:txBody>
      </p:sp>
      <p:sp>
        <p:nvSpPr>
          <p:cNvPr id="16" name="Rectangle 15">
            <a:extLst>
              <a:ext uri="{FF2B5EF4-FFF2-40B4-BE49-F238E27FC236}">
                <a16:creationId xmlns:a16="http://schemas.microsoft.com/office/drawing/2014/main" xmlns="" id="{6EF66A0E-C705-C34E-9781-1615DC38A685}"/>
              </a:ext>
            </a:extLst>
          </p:cNvPr>
          <p:cNvSpPr/>
          <p:nvPr/>
        </p:nvSpPr>
        <p:spPr>
          <a:xfrm>
            <a:off x="443480" y="3105833"/>
            <a:ext cx="1399742" cy="646331"/>
          </a:xfrm>
          <a:prstGeom prst="rect">
            <a:avLst/>
          </a:prstGeom>
        </p:spPr>
        <p:txBody>
          <a:bodyPr wrap="none">
            <a:spAutoFit/>
          </a:bodyPr>
          <a:lstStyle/>
          <a:p>
            <a:pPr algn="ctr"/>
            <a:r>
              <a:rPr lang="en-US" sz="3600" dirty="0">
                <a:solidFill>
                  <a:srgbClr val="FF3860"/>
                </a:solidFill>
                <a:latin typeface="OpenDyslexicAlta" pitchFamily="2" charset="77"/>
              </a:rPr>
              <a:t>false</a:t>
            </a:r>
          </a:p>
        </p:txBody>
      </p:sp>
      <p:sp>
        <p:nvSpPr>
          <p:cNvPr id="17" name="Rectangle 16">
            <a:extLst>
              <a:ext uri="{FF2B5EF4-FFF2-40B4-BE49-F238E27FC236}">
                <a16:creationId xmlns:a16="http://schemas.microsoft.com/office/drawing/2014/main" xmlns="" id="{25C2B43C-30A9-3146-A507-2B1B6934C142}"/>
              </a:ext>
            </a:extLst>
          </p:cNvPr>
          <p:cNvSpPr/>
          <p:nvPr/>
        </p:nvSpPr>
        <p:spPr>
          <a:xfrm>
            <a:off x="10192530" y="4525818"/>
            <a:ext cx="1212191" cy="646331"/>
          </a:xfrm>
          <a:prstGeom prst="rect">
            <a:avLst/>
          </a:prstGeom>
        </p:spPr>
        <p:txBody>
          <a:bodyPr wrap="none">
            <a:spAutoFit/>
          </a:bodyPr>
          <a:lstStyle/>
          <a:p>
            <a:pPr algn="ctr"/>
            <a:r>
              <a:rPr lang="en-US" sz="3600" dirty="0">
                <a:solidFill>
                  <a:srgbClr val="FF3860"/>
                </a:solidFill>
                <a:latin typeface="OpenDyslexicAlta" pitchFamily="2" charset="77"/>
              </a:rPr>
              <a:t>true</a:t>
            </a:r>
          </a:p>
        </p:txBody>
      </p:sp>
      <p:sp>
        <p:nvSpPr>
          <p:cNvPr id="19" name="Rectangle 18">
            <a:extLst>
              <a:ext uri="{FF2B5EF4-FFF2-40B4-BE49-F238E27FC236}">
                <a16:creationId xmlns:a16="http://schemas.microsoft.com/office/drawing/2014/main" xmlns="" id="{795B2464-C9BD-1448-824B-158FDDCA286A}"/>
              </a:ext>
            </a:extLst>
          </p:cNvPr>
          <p:cNvSpPr/>
          <p:nvPr/>
        </p:nvSpPr>
        <p:spPr>
          <a:xfrm>
            <a:off x="10192530" y="5829809"/>
            <a:ext cx="1212191" cy="646331"/>
          </a:xfrm>
          <a:prstGeom prst="rect">
            <a:avLst/>
          </a:prstGeom>
        </p:spPr>
        <p:txBody>
          <a:bodyPr wrap="none">
            <a:spAutoFit/>
          </a:bodyPr>
          <a:lstStyle/>
          <a:p>
            <a:pPr algn="ctr"/>
            <a:r>
              <a:rPr lang="en-US" sz="3600" dirty="0">
                <a:solidFill>
                  <a:srgbClr val="FF3860"/>
                </a:solidFill>
                <a:latin typeface="OpenDyslexicAlta" pitchFamily="2" charset="77"/>
              </a:rPr>
              <a:t>true</a:t>
            </a:r>
          </a:p>
        </p:txBody>
      </p:sp>
    </p:spTree>
    <p:extLst>
      <p:ext uri="{BB962C8B-B14F-4D97-AF65-F5344CB8AC3E}">
        <p14:creationId xmlns:p14="http://schemas.microsoft.com/office/powerpoint/2010/main" val="20268492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4"/>
            <a:ext cx="10515600" cy="4773707"/>
          </a:xfrm>
        </p:spPr>
        <p:txBody>
          <a:bodyPr/>
          <a:lstStyle/>
          <a:p>
            <a:pPr marL="0" indent="0">
              <a:buNone/>
            </a:pPr>
            <a:r>
              <a:rPr lang="en-GB" dirty="0"/>
              <a:t>Activity 4:</a:t>
            </a:r>
          </a:p>
          <a:p>
            <a:pPr marL="0" indent="0">
              <a:buClr>
                <a:srgbClr val="23D160"/>
              </a:buClr>
              <a:buSzPct val="85000"/>
              <a:buNone/>
            </a:pPr>
            <a:r>
              <a:rPr lang="en-GB" sz="2200" dirty="0"/>
              <a:t>Are the following statements true or false? </a:t>
            </a:r>
          </a:p>
          <a:p>
            <a:pPr marL="0" indent="0">
              <a:buClr>
                <a:srgbClr val="23D160"/>
              </a:buClr>
              <a:buSzPct val="85000"/>
              <a:buNone/>
            </a:pPr>
            <a:endParaRPr lang="en-GB" sz="2200" dirty="0"/>
          </a:p>
        </p:txBody>
      </p:sp>
      <p:pic>
        <p:nvPicPr>
          <p:cNvPr id="4" name="Picture 3">
            <a:extLst>
              <a:ext uri="{FF2B5EF4-FFF2-40B4-BE49-F238E27FC236}">
                <a16:creationId xmlns:a16="http://schemas.microsoft.com/office/drawing/2014/main" xmlns="" id="{EA3A6C1A-60EB-C74F-BDDD-3A743BBF02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4" y="2928164"/>
            <a:ext cx="1060909" cy="1080000"/>
          </a:xfrm>
          <a:prstGeom prst="rect">
            <a:avLst/>
          </a:prstGeom>
        </p:spPr>
      </p:pic>
      <p:pic>
        <p:nvPicPr>
          <p:cNvPr id="5" name="Picture 4">
            <a:extLst>
              <a:ext uri="{FF2B5EF4-FFF2-40B4-BE49-F238E27FC236}">
                <a16:creationId xmlns:a16="http://schemas.microsoft.com/office/drawing/2014/main" xmlns="" id="{E4F231AD-3AE6-DA40-A67E-19260039D3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9033" y="4223714"/>
            <a:ext cx="1060909" cy="1080000"/>
          </a:xfrm>
          <a:prstGeom prst="rect">
            <a:avLst/>
          </a:prstGeom>
        </p:spPr>
      </p:pic>
      <p:pic>
        <p:nvPicPr>
          <p:cNvPr id="6" name="Picture 5">
            <a:extLst>
              <a:ext uri="{FF2B5EF4-FFF2-40B4-BE49-F238E27FC236}">
                <a16:creationId xmlns:a16="http://schemas.microsoft.com/office/drawing/2014/main" xmlns="" id="{9C727044-CF3E-7948-BCEA-51A40215AC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3" y="5519332"/>
            <a:ext cx="1060909" cy="1080000"/>
          </a:xfrm>
          <a:prstGeom prst="rect">
            <a:avLst/>
          </a:prstGeom>
        </p:spPr>
      </p:pic>
      <p:sp>
        <p:nvSpPr>
          <p:cNvPr id="13" name="Rectangle 12">
            <a:extLst>
              <a:ext uri="{FF2B5EF4-FFF2-40B4-BE49-F238E27FC236}">
                <a16:creationId xmlns:a16="http://schemas.microsoft.com/office/drawing/2014/main" xmlns="" id="{30F79F30-32AD-7547-97A0-4239DECA8F4F}"/>
              </a:ext>
            </a:extLst>
          </p:cNvPr>
          <p:cNvSpPr/>
          <p:nvPr/>
        </p:nvSpPr>
        <p:spPr>
          <a:xfrm>
            <a:off x="5634976" y="5519264"/>
            <a:ext cx="922047" cy="1200329"/>
          </a:xfrm>
          <a:prstGeom prst="rect">
            <a:avLst/>
          </a:prstGeom>
        </p:spPr>
        <p:txBody>
          <a:bodyPr wrap="none">
            <a:spAutoFit/>
          </a:bodyPr>
          <a:lstStyle/>
          <a:p>
            <a:r>
              <a:rPr lang="en-US" sz="7200" dirty="0">
                <a:latin typeface="OpenDyslexicAlta" pitchFamily="2" charset="77"/>
              </a:rPr>
              <a:t>&lt;</a:t>
            </a:r>
            <a:endParaRPr lang="en-US" sz="700" dirty="0">
              <a:latin typeface="OpenDyslexicAlta" pitchFamily="2" charset="77"/>
            </a:endParaRPr>
          </a:p>
        </p:txBody>
      </p:sp>
      <p:sp>
        <p:nvSpPr>
          <p:cNvPr id="14" name="Rectangle 13">
            <a:extLst>
              <a:ext uri="{FF2B5EF4-FFF2-40B4-BE49-F238E27FC236}">
                <a16:creationId xmlns:a16="http://schemas.microsoft.com/office/drawing/2014/main" xmlns="" id="{19F7CADE-F12D-9340-B38B-9D251C1DA30C}"/>
              </a:ext>
            </a:extLst>
          </p:cNvPr>
          <p:cNvSpPr/>
          <p:nvPr/>
        </p:nvSpPr>
        <p:spPr>
          <a:xfrm>
            <a:off x="5631939" y="2911595"/>
            <a:ext cx="922047" cy="1200329"/>
          </a:xfrm>
          <a:prstGeom prst="rect">
            <a:avLst/>
          </a:prstGeom>
        </p:spPr>
        <p:txBody>
          <a:bodyPr wrap="none">
            <a:spAutoFit/>
          </a:bodyPr>
          <a:lstStyle/>
          <a:p>
            <a:r>
              <a:rPr lang="en-US" sz="7200" dirty="0">
                <a:latin typeface="OpenDyslexicAlta" pitchFamily="2" charset="77"/>
              </a:rPr>
              <a:t>=</a:t>
            </a:r>
            <a:endParaRPr lang="en-US" sz="700" dirty="0">
              <a:latin typeface="OpenDyslexicAlta" pitchFamily="2" charset="77"/>
            </a:endParaRPr>
          </a:p>
        </p:txBody>
      </p:sp>
      <p:sp>
        <p:nvSpPr>
          <p:cNvPr id="15" name="Rectangle 14">
            <a:extLst>
              <a:ext uri="{FF2B5EF4-FFF2-40B4-BE49-F238E27FC236}">
                <a16:creationId xmlns:a16="http://schemas.microsoft.com/office/drawing/2014/main" xmlns="" id="{333703B3-225F-2347-BD54-E874792A2FFB}"/>
              </a:ext>
            </a:extLst>
          </p:cNvPr>
          <p:cNvSpPr/>
          <p:nvPr/>
        </p:nvSpPr>
        <p:spPr>
          <a:xfrm>
            <a:off x="5631939" y="4183219"/>
            <a:ext cx="922047" cy="1308050"/>
          </a:xfrm>
          <a:prstGeom prst="rect">
            <a:avLst/>
          </a:prstGeom>
        </p:spPr>
        <p:txBody>
          <a:bodyPr wrap="none">
            <a:spAutoFit/>
          </a:bodyPr>
          <a:lstStyle/>
          <a:p>
            <a:r>
              <a:rPr lang="en-US" sz="7200" dirty="0">
                <a:latin typeface="OpenDyslexicAlta" pitchFamily="2" charset="77"/>
              </a:rPr>
              <a:t>&gt;</a:t>
            </a:r>
            <a:endParaRPr lang="en-US" sz="700" dirty="0">
              <a:latin typeface="OpenDyslexicAlta" pitchFamily="2" charset="77"/>
            </a:endParaRPr>
          </a:p>
          <a:p>
            <a:endParaRPr lang="en-US" sz="700" dirty="0">
              <a:latin typeface="OpenDyslexicAlta" pitchFamily="2" charset="77"/>
            </a:endParaRPr>
          </a:p>
        </p:txBody>
      </p:sp>
      <p:sp>
        <p:nvSpPr>
          <p:cNvPr id="18" name="Rectangle 17">
            <a:extLst>
              <a:ext uri="{FF2B5EF4-FFF2-40B4-BE49-F238E27FC236}">
                <a16:creationId xmlns:a16="http://schemas.microsoft.com/office/drawing/2014/main" xmlns="" id="{4F49E5AF-72F4-6E4F-96CB-1F4CD08E2C4A}"/>
              </a:ext>
            </a:extLst>
          </p:cNvPr>
          <p:cNvSpPr/>
          <p:nvPr/>
        </p:nvSpPr>
        <p:spPr>
          <a:xfrm>
            <a:off x="7541977" y="3105834"/>
            <a:ext cx="3581430" cy="646331"/>
          </a:xfrm>
          <a:prstGeom prst="rect">
            <a:avLst/>
          </a:prstGeom>
        </p:spPr>
        <p:txBody>
          <a:bodyPr wrap="none">
            <a:spAutoFit/>
          </a:bodyPr>
          <a:lstStyle/>
          <a:p>
            <a:pPr algn="ctr"/>
            <a:r>
              <a:rPr lang="en-US" sz="3600" dirty="0">
                <a:latin typeface="OpenDyslexicAlta" pitchFamily="2" charset="77"/>
              </a:rPr>
              <a:t>5 x 2 + 5 x 2 </a:t>
            </a:r>
          </a:p>
        </p:txBody>
      </p:sp>
      <p:sp>
        <p:nvSpPr>
          <p:cNvPr id="22" name="Rectangle 21">
            <a:extLst>
              <a:ext uri="{FF2B5EF4-FFF2-40B4-BE49-F238E27FC236}">
                <a16:creationId xmlns:a16="http://schemas.microsoft.com/office/drawing/2014/main" xmlns="" id="{A8160992-A403-2543-8E7F-86089CE5F64C}"/>
              </a:ext>
            </a:extLst>
          </p:cNvPr>
          <p:cNvSpPr/>
          <p:nvPr/>
        </p:nvSpPr>
        <p:spPr>
          <a:xfrm>
            <a:off x="2902017" y="3105834"/>
            <a:ext cx="1465466" cy="646331"/>
          </a:xfrm>
          <a:prstGeom prst="rect">
            <a:avLst/>
          </a:prstGeom>
        </p:spPr>
        <p:txBody>
          <a:bodyPr wrap="none">
            <a:spAutoFit/>
          </a:bodyPr>
          <a:lstStyle/>
          <a:p>
            <a:pPr algn="ctr"/>
            <a:r>
              <a:rPr lang="en-US" sz="3600" dirty="0">
                <a:latin typeface="OpenDyslexicAlta" pitchFamily="2" charset="77"/>
              </a:rPr>
              <a:t>5 x 4</a:t>
            </a:r>
          </a:p>
        </p:txBody>
      </p:sp>
      <p:sp>
        <p:nvSpPr>
          <p:cNvPr id="23" name="Rectangle 22">
            <a:extLst>
              <a:ext uri="{FF2B5EF4-FFF2-40B4-BE49-F238E27FC236}">
                <a16:creationId xmlns:a16="http://schemas.microsoft.com/office/drawing/2014/main" xmlns="" id="{2347F8E0-B888-EB49-8A9F-6C34D66014B6}"/>
              </a:ext>
            </a:extLst>
          </p:cNvPr>
          <p:cNvSpPr/>
          <p:nvPr/>
        </p:nvSpPr>
        <p:spPr>
          <a:xfrm>
            <a:off x="7541977" y="4525819"/>
            <a:ext cx="1479892" cy="646331"/>
          </a:xfrm>
          <a:prstGeom prst="rect">
            <a:avLst/>
          </a:prstGeom>
        </p:spPr>
        <p:txBody>
          <a:bodyPr wrap="none">
            <a:spAutoFit/>
          </a:bodyPr>
          <a:lstStyle/>
          <a:p>
            <a:pPr algn="ctr"/>
            <a:r>
              <a:rPr lang="en-US" sz="3600" dirty="0">
                <a:latin typeface="OpenDyslexicAlta" pitchFamily="2" charset="77"/>
              </a:rPr>
              <a:t>6 x 4</a:t>
            </a:r>
          </a:p>
        </p:txBody>
      </p:sp>
      <p:sp>
        <p:nvSpPr>
          <p:cNvPr id="24" name="Rectangle 23">
            <a:extLst>
              <a:ext uri="{FF2B5EF4-FFF2-40B4-BE49-F238E27FC236}">
                <a16:creationId xmlns:a16="http://schemas.microsoft.com/office/drawing/2014/main" xmlns="" id="{4F42498C-69A9-8947-9AD6-3BE851181FA3}"/>
              </a:ext>
            </a:extLst>
          </p:cNvPr>
          <p:cNvSpPr/>
          <p:nvPr/>
        </p:nvSpPr>
        <p:spPr>
          <a:xfrm>
            <a:off x="729219" y="4525820"/>
            <a:ext cx="3649485" cy="646331"/>
          </a:xfrm>
          <a:prstGeom prst="rect">
            <a:avLst/>
          </a:prstGeom>
        </p:spPr>
        <p:txBody>
          <a:bodyPr wrap="square">
            <a:spAutoFit/>
          </a:bodyPr>
          <a:lstStyle/>
          <a:p>
            <a:pPr algn="ctr"/>
            <a:r>
              <a:rPr lang="en-US" sz="3600" dirty="0">
                <a:latin typeface="OpenDyslexicAlta" pitchFamily="2" charset="77"/>
              </a:rPr>
              <a:t>4 + 4 + 4 + 4</a:t>
            </a:r>
          </a:p>
        </p:txBody>
      </p:sp>
      <p:sp>
        <p:nvSpPr>
          <p:cNvPr id="25" name="Rectangle 24">
            <a:extLst>
              <a:ext uri="{FF2B5EF4-FFF2-40B4-BE49-F238E27FC236}">
                <a16:creationId xmlns:a16="http://schemas.microsoft.com/office/drawing/2014/main" xmlns="" id="{9FB363BF-C130-5243-B498-17D9A00CA13A}"/>
              </a:ext>
            </a:extLst>
          </p:cNvPr>
          <p:cNvSpPr/>
          <p:nvPr/>
        </p:nvSpPr>
        <p:spPr>
          <a:xfrm>
            <a:off x="7735139" y="5829809"/>
            <a:ext cx="1462260" cy="646331"/>
          </a:xfrm>
          <a:prstGeom prst="rect">
            <a:avLst/>
          </a:prstGeom>
        </p:spPr>
        <p:txBody>
          <a:bodyPr wrap="none">
            <a:spAutoFit/>
          </a:bodyPr>
          <a:lstStyle/>
          <a:p>
            <a:pPr algn="ctr"/>
            <a:r>
              <a:rPr lang="en-US" sz="3600" dirty="0">
                <a:latin typeface="OpenDyslexicAlta" pitchFamily="2" charset="77"/>
              </a:rPr>
              <a:t>7 x 4</a:t>
            </a:r>
          </a:p>
        </p:txBody>
      </p:sp>
      <p:sp>
        <p:nvSpPr>
          <p:cNvPr id="26" name="Rectangle 25">
            <a:extLst>
              <a:ext uri="{FF2B5EF4-FFF2-40B4-BE49-F238E27FC236}">
                <a16:creationId xmlns:a16="http://schemas.microsoft.com/office/drawing/2014/main" xmlns="" id="{7E8CD95E-3E5E-8B42-B15A-EB74DD9DC2CF}"/>
              </a:ext>
            </a:extLst>
          </p:cNvPr>
          <p:cNvSpPr/>
          <p:nvPr/>
        </p:nvSpPr>
        <p:spPr>
          <a:xfrm>
            <a:off x="1855304" y="5796262"/>
            <a:ext cx="2467343" cy="646331"/>
          </a:xfrm>
          <a:prstGeom prst="rect">
            <a:avLst/>
          </a:prstGeom>
        </p:spPr>
        <p:txBody>
          <a:bodyPr wrap="none">
            <a:spAutoFit/>
          </a:bodyPr>
          <a:lstStyle/>
          <a:p>
            <a:pPr algn="ctr"/>
            <a:r>
              <a:rPr lang="en-US" sz="3600" dirty="0">
                <a:latin typeface="OpenDyslexicAlta" pitchFamily="2" charset="77"/>
              </a:rPr>
              <a:t>4 x 3 + 2</a:t>
            </a:r>
          </a:p>
        </p:txBody>
      </p:sp>
    </p:spTree>
    <p:extLst>
      <p:ext uri="{BB962C8B-B14F-4D97-AF65-F5344CB8AC3E}">
        <p14:creationId xmlns:p14="http://schemas.microsoft.com/office/powerpoint/2010/main" val="8200660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4:</a:t>
            </a:r>
          </a:p>
          <a:p>
            <a:pPr marL="0" indent="0">
              <a:buClr>
                <a:srgbClr val="23D160"/>
              </a:buClr>
              <a:buSzPct val="85000"/>
              <a:buNone/>
            </a:pPr>
            <a:r>
              <a:rPr lang="en-GB" sz="2200" dirty="0"/>
              <a:t>Are the following statements true or false? </a:t>
            </a:r>
          </a:p>
          <a:p>
            <a:pPr marL="0" indent="0">
              <a:buClr>
                <a:srgbClr val="23D160"/>
              </a:buClr>
              <a:buSzPct val="85000"/>
              <a:buNone/>
            </a:pPr>
            <a:endParaRPr lang="en-GB" sz="2200" dirty="0"/>
          </a:p>
        </p:txBody>
      </p:sp>
      <p:pic>
        <p:nvPicPr>
          <p:cNvPr id="4" name="Picture 3">
            <a:extLst>
              <a:ext uri="{FF2B5EF4-FFF2-40B4-BE49-F238E27FC236}">
                <a16:creationId xmlns:a16="http://schemas.microsoft.com/office/drawing/2014/main" xmlns="" id="{EA3A6C1A-60EB-C74F-BDDD-3A743BBF02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4" y="2928164"/>
            <a:ext cx="1060909" cy="1080000"/>
          </a:xfrm>
          <a:prstGeom prst="rect">
            <a:avLst/>
          </a:prstGeom>
        </p:spPr>
      </p:pic>
      <p:pic>
        <p:nvPicPr>
          <p:cNvPr id="5" name="Picture 4">
            <a:extLst>
              <a:ext uri="{FF2B5EF4-FFF2-40B4-BE49-F238E27FC236}">
                <a16:creationId xmlns:a16="http://schemas.microsoft.com/office/drawing/2014/main" xmlns="" id="{E4F231AD-3AE6-DA40-A67E-19260039D3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9033" y="4223714"/>
            <a:ext cx="1060909" cy="1080000"/>
          </a:xfrm>
          <a:prstGeom prst="rect">
            <a:avLst/>
          </a:prstGeom>
        </p:spPr>
      </p:pic>
      <p:pic>
        <p:nvPicPr>
          <p:cNvPr id="6" name="Picture 5">
            <a:extLst>
              <a:ext uri="{FF2B5EF4-FFF2-40B4-BE49-F238E27FC236}">
                <a16:creationId xmlns:a16="http://schemas.microsoft.com/office/drawing/2014/main" xmlns="" id="{9C727044-CF3E-7948-BCEA-51A40215AC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3" y="5519332"/>
            <a:ext cx="1060909" cy="1080000"/>
          </a:xfrm>
          <a:prstGeom prst="rect">
            <a:avLst/>
          </a:prstGeom>
        </p:spPr>
      </p:pic>
      <p:sp>
        <p:nvSpPr>
          <p:cNvPr id="13" name="Rectangle 12">
            <a:extLst>
              <a:ext uri="{FF2B5EF4-FFF2-40B4-BE49-F238E27FC236}">
                <a16:creationId xmlns:a16="http://schemas.microsoft.com/office/drawing/2014/main" xmlns="" id="{30F79F30-32AD-7547-97A0-4239DECA8F4F}"/>
              </a:ext>
            </a:extLst>
          </p:cNvPr>
          <p:cNvSpPr/>
          <p:nvPr/>
        </p:nvSpPr>
        <p:spPr>
          <a:xfrm>
            <a:off x="5634976" y="5519264"/>
            <a:ext cx="922047" cy="1200329"/>
          </a:xfrm>
          <a:prstGeom prst="rect">
            <a:avLst/>
          </a:prstGeom>
        </p:spPr>
        <p:txBody>
          <a:bodyPr wrap="none">
            <a:spAutoFit/>
          </a:bodyPr>
          <a:lstStyle/>
          <a:p>
            <a:r>
              <a:rPr lang="en-US" sz="7200" dirty="0">
                <a:latin typeface="OpenDyslexicAlta" pitchFamily="2" charset="77"/>
              </a:rPr>
              <a:t>&lt;</a:t>
            </a:r>
            <a:endParaRPr lang="en-US" sz="700" dirty="0">
              <a:latin typeface="OpenDyslexicAlta" pitchFamily="2" charset="77"/>
            </a:endParaRPr>
          </a:p>
        </p:txBody>
      </p:sp>
      <p:sp>
        <p:nvSpPr>
          <p:cNvPr id="14" name="Rectangle 13">
            <a:extLst>
              <a:ext uri="{FF2B5EF4-FFF2-40B4-BE49-F238E27FC236}">
                <a16:creationId xmlns:a16="http://schemas.microsoft.com/office/drawing/2014/main" xmlns="" id="{19F7CADE-F12D-9340-B38B-9D251C1DA30C}"/>
              </a:ext>
            </a:extLst>
          </p:cNvPr>
          <p:cNvSpPr/>
          <p:nvPr/>
        </p:nvSpPr>
        <p:spPr>
          <a:xfrm>
            <a:off x="5631939" y="2911595"/>
            <a:ext cx="922047" cy="1200329"/>
          </a:xfrm>
          <a:prstGeom prst="rect">
            <a:avLst/>
          </a:prstGeom>
        </p:spPr>
        <p:txBody>
          <a:bodyPr wrap="none">
            <a:spAutoFit/>
          </a:bodyPr>
          <a:lstStyle/>
          <a:p>
            <a:r>
              <a:rPr lang="en-US" sz="7200" dirty="0">
                <a:latin typeface="OpenDyslexicAlta" pitchFamily="2" charset="77"/>
              </a:rPr>
              <a:t>=</a:t>
            </a:r>
            <a:endParaRPr lang="en-US" sz="700" dirty="0">
              <a:latin typeface="OpenDyslexicAlta" pitchFamily="2" charset="77"/>
            </a:endParaRPr>
          </a:p>
        </p:txBody>
      </p:sp>
      <p:sp>
        <p:nvSpPr>
          <p:cNvPr id="15" name="Rectangle 14">
            <a:extLst>
              <a:ext uri="{FF2B5EF4-FFF2-40B4-BE49-F238E27FC236}">
                <a16:creationId xmlns:a16="http://schemas.microsoft.com/office/drawing/2014/main" xmlns="" id="{333703B3-225F-2347-BD54-E874792A2FFB}"/>
              </a:ext>
            </a:extLst>
          </p:cNvPr>
          <p:cNvSpPr/>
          <p:nvPr/>
        </p:nvSpPr>
        <p:spPr>
          <a:xfrm>
            <a:off x="5631939" y="4183219"/>
            <a:ext cx="922047" cy="1200329"/>
          </a:xfrm>
          <a:prstGeom prst="rect">
            <a:avLst/>
          </a:prstGeom>
        </p:spPr>
        <p:txBody>
          <a:bodyPr wrap="none">
            <a:spAutoFit/>
          </a:bodyPr>
          <a:lstStyle/>
          <a:p>
            <a:r>
              <a:rPr lang="en-US" sz="7200" dirty="0">
                <a:latin typeface="OpenDyslexicAlta" pitchFamily="2" charset="77"/>
              </a:rPr>
              <a:t>&gt;</a:t>
            </a:r>
            <a:endParaRPr lang="en-US" sz="700" dirty="0">
              <a:latin typeface="OpenDyslexicAlta" pitchFamily="2" charset="77"/>
            </a:endParaRPr>
          </a:p>
        </p:txBody>
      </p:sp>
      <p:sp>
        <p:nvSpPr>
          <p:cNvPr id="18" name="Rectangle 17">
            <a:extLst>
              <a:ext uri="{FF2B5EF4-FFF2-40B4-BE49-F238E27FC236}">
                <a16:creationId xmlns:a16="http://schemas.microsoft.com/office/drawing/2014/main" xmlns="" id="{4F49E5AF-72F4-6E4F-96CB-1F4CD08E2C4A}"/>
              </a:ext>
            </a:extLst>
          </p:cNvPr>
          <p:cNvSpPr/>
          <p:nvPr/>
        </p:nvSpPr>
        <p:spPr>
          <a:xfrm>
            <a:off x="7541977" y="3105834"/>
            <a:ext cx="3581430" cy="646331"/>
          </a:xfrm>
          <a:prstGeom prst="rect">
            <a:avLst/>
          </a:prstGeom>
        </p:spPr>
        <p:txBody>
          <a:bodyPr wrap="none">
            <a:spAutoFit/>
          </a:bodyPr>
          <a:lstStyle/>
          <a:p>
            <a:pPr algn="ctr"/>
            <a:r>
              <a:rPr lang="en-US" sz="3600" dirty="0">
                <a:latin typeface="OpenDyslexicAlta" pitchFamily="2" charset="77"/>
              </a:rPr>
              <a:t>5 x 2 + 5 x 2 </a:t>
            </a:r>
          </a:p>
        </p:txBody>
      </p:sp>
      <p:sp>
        <p:nvSpPr>
          <p:cNvPr id="22" name="Rectangle 21">
            <a:extLst>
              <a:ext uri="{FF2B5EF4-FFF2-40B4-BE49-F238E27FC236}">
                <a16:creationId xmlns:a16="http://schemas.microsoft.com/office/drawing/2014/main" xmlns="" id="{A8160992-A403-2543-8E7F-86089CE5F64C}"/>
              </a:ext>
            </a:extLst>
          </p:cNvPr>
          <p:cNvSpPr/>
          <p:nvPr/>
        </p:nvSpPr>
        <p:spPr>
          <a:xfrm>
            <a:off x="2902017" y="3105834"/>
            <a:ext cx="1465466" cy="646331"/>
          </a:xfrm>
          <a:prstGeom prst="rect">
            <a:avLst/>
          </a:prstGeom>
        </p:spPr>
        <p:txBody>
          <a:bodyPr wrap="none">
            <a:spAutoFit/>
          </a:bodyPr>
          <a:lstStyle/>
          <a:p>
            <a:pPr algn="ctr"/>
            <a:r>
              <a:rPr lang="en-US" sz="3600" dirty="0">
                <a:latin typeface="OpenDyslexicAlta" pitchFamily="2" charset="77"/>
              </a:rPr>
              <a:t>5 x 4</a:t>
            </a:r>
          </a:p>
        </p:txBody>
      </p:sp>
      <p:sp>
        <p:nvSpPr>
          <p:cNvPr id="23" name="Rectangle 22">
            <a:extLst>
              <a:ext uri="{FF2B5EF4-FFF2-40B4-BE49-F238E27FC236}">
                <a16:creationId xmlns:a16="http://schemas.microsoft.com/office/drawing/2014/main" xmlns="" id="{2347F8E0-B888-EB49-8A9F-6C34D66014B6}"/>
              </a:ext>
            </a:extLst>
          </p:cNvPr>
          <p:cNvSpPr/>
          <p:nvPr/>
        </p:nvSpPr>
        <p:spPr>
          <a:xfrm>
            <a:off x="7541977" y="4525819"/>
            <a:ext cx="1479892" cy="646331"/>
          </a:xfrm>
          <a:prstGeom prst="rect">
            <a:avLst/>
          </a:prstGeom>
        </p:spPr>
        <p:txBody>
          <a:bodyPr wrap="none">
            <a:spAutoFit/>
          </a:bodyPr>
          <a:lstStyle/>
          <a:p>
            <a:pPr algn="ctr"/>
            <a:r>
              <a:rPr lang="en-US" sz="3600" dirty="0">
                <a:latin typeface="OpenDyslexicAlta" pitchFamily="2" charset="77"/>
              </a:rPr>
              <a:t>6 x 4</a:t>
            </a:r>
          </a:p>
        </p:txBody>
      </p:sp>
      <p:sp>
        <p:nvSpPr>
          <p:cNvPr id="24" name="Rectangle 23">
            <a:extLst>
              <a:ext uri="{FF2B5EF4-FFF2-40B4-BE49-F238E27FC236}">
                <a16:creationId xmlns:a16="http://schemas.microsoft.com/office/drawing/2014/main" xmlns="" id="{4F42498C-69A9-8947-9AD6-3BE851181FA3}"/>
              </a:ext>
            </a:extLst>
          </p:cNvPr>
          <p:cNvSpPr/>
          <p:nvPr/>
        </p:nvSpPr>
        <p:spPr>
          <a:xfrm>
            <a:off x="729219" y="4525820"/>
            <a:ext cx="3649485" cy="646331"/>
          </a:xfrm>
          <a:prstGeom prst="rect">
            <a:avLst/>
          </a:prstGeom>
        </p:spPr>
        <p:txBody>
          <a:bodyPr wrap="square">
            <a:spAutoFit/>
          </a:bodyPr>
          <a:lstStyle/>
          <a:p>
            <a:pPr algn="ctr"/>
            <a:r>
              <a:rPr lang="en-US" sz="3600" dirty="0">
                <a:latin typeface="OpenDyslexicAlta" pitchFamily="2" charset="77"/>
              </a:rPr>
              <a:t>4 + 4 + 4 + 4</a:t>
            </a:r>
          </a:p>
        </p:txBody>
      </p:sp>
      <p:sp>
        <p:nvSpPr>
          <p:cNvPr id="25" name="Rectangle 24">
            <a:extLst>
              <a:ext uri="{FF2B5EF4-FFF2-40B4-BE49-F238E27FC236}">
                <a16:creationId xmlns:a16="http://schemas.microsoft.com/office/drawing/2014/main" xmlns="" id="{9FB363BF-C130-5243-B498-17D9A00CA13A}"/>
              </a:ext>
            </a:extLst>
          </p:cNvPr>
          <p:cNvSpPr/>
          <p:nvPr/>
        </p:nvSpPr>
        <p:spPr>
          <a:xfrm>
            <a:off x="7735139" y="5829809"/>
            <a:ext cx="1462260" cy="646331"/>
          </a:xfrm>
          <a:prstGeom prst="rect">
            <a:avLst/>
          </a:prstGeom>
        </p:spPr>
        <p:txBody>
          <a:bodyPr wrap="none">
            <a:spAutoFit/>
          </a:bodyPr>
          <a:lstStyle/>
          <a:p>
            <a:pPr algn="ctr"/>
            <a:r>
              <a:rPr lang="en-US" sz="3600" dirty="0">
                <a:latin typeface="OpenDyslexicAlta" pitchFamily="2" charset="77"/>
              </a:rPr>
              <a:t>7 x 4</a:t>
            </a:r>
          </a:p>
        </p:txBody>
      </p:sp>
      <p:sp>
        <p:nvSpPr>
          <p:cNvPr id="26" name="Rectangle 25">
            <a:extLst>
              <a:ext uri="{FF2B5EF4-FFF2-40B4-BE49-F238E27FC236}">
                <a16:creationId xmlns:a16="http://schemas.microsoft.com/office/drawing/2014/main" xmlns="" id="{7E8CD95E-3E5E-8B42-B15A-EB74DD9DC2CF}"/>
              </a:ext>
            </a:extLst>
          </p:cNvPr>
          <p:cNvSpPr/>
          <p:nvPr/>
        </p:nvSpPr>
        <p:spPr>
          <a:xfrm>
            <a:off x="1855304" y="5796262"/>
            <a:ext cx="2467343" cy="646331"/>
          </a:xfrm>
          <a:prstGeom prst="rect">
            <a:avLst/>
          </a:prstGeom>
        </p:spPr>
        <p:txBody>
          <a:bodyPr wrap="none">
            <a:spAutoFit/>
          </a:bodyPr>
          <a:lstStyle/>
          <a:p>
            <a:pPr algn="ctr"/>
            <a:r>
              <a:rPr lang="en-US" sz="3600" dirty="0">
                <a:latin typeface="OpenDyslexicAlta" pitchFamily="2" charset="77"/>
              </a:rPr>
              <a:t>4 x 3 + 2</a:t>
            </a:r>
          </a:p>
        </p:txBody>
      </p:sp>
      <p:sp>
        <p:nvSpPr>
          <p:cNvPr id="16" name="Rectangle 15">
            <a:extLst>
              <a:ext uri="{FF2B5EF4-FFF2-40B4-BE49-F238E27FC236}">
                <a16:creationId xmlns:a16="http://schemas.microsoft.com/office/drawing/2014/main" xmlns="" id="{6EF66A0E-C705-C34E-9781-1615DC38A685}"/>
              </a:ext>
            </a:extLst>
          </p:cNvPr>
          <p:cNvSpPr/>
          <p:nvPr/>
        </p:nvSpPr>
        <p:spPr>
          <a:xfrm>
            <a:off x="537255" y="3105833"/>
            <a:ext cx="1212191" cy="646331"/>
          </a:xfrm>
          <a:prstGeom prst="rect">
            <a:avLst/>
          </a:prstGeom>
        </p:spPr>
        <p:txBody>
          <a:bodyPr wrap="none">
            <a:spAutoFit/>
          </a:bodyPr>
          <a:lstStyle/>
          <a:p>
            <a:pPr algn="ctr"/>
            <a:r>
              <a:rPr lang="en-US" sz="3600" dirty="0">
                <a:solidFill>
                  <a:srgbClr val="FF3860"/>
                </a:solidFill>
                <a:latin typeface="OpenDyslexicAlta" pitchFamily="2" charset="77"/>
              </a:rPr>
              <a:t>true</a:t>
            </a:r>
          </a:p>
        </p:txBody>
      </p:sp>
    </p:spTree>
    <p:extLst>
      <p:ext uri="{BB962C8B-B14F-4D97-AF65-F5344CB8AC3E}">
        <p14:creationId xmlns:p14="http://schemas.microsoft.com/office/powerpoint/2010/main" val="226383908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4:</a:t>
            </a:r>
          </a:p>
          <a:p>
            <a:pPr marL="0" indent="0">
              <a:buClr>
                <a:srgbClr val="23D160"/>
              </a:buClr>
              <a:buSzPct val="85000"/>
              <a:buNone/>
            </a:pPr>
            <a:r>
              <a:rPr lang="en-GB" sz="2200" dirty="0"/>
              <a:t>Are the following statements true or false? </a:t>
            </a:r>
          </a:p>
          <a:p>
            <a:pPr marL="0" indent="0">
              <a:buClr>
                <a:srgbClr val="23D160"/>
              </a:buClr>
              <a:buSzPct val="85000"/>
              <a:buNone/>
            </a:pPr>
            <a:endParaRPr lang="en-GB" sz="2200" dirty="0"/>
          </a:p>
        </p:txBody>
      </p:sp>
      <p:pic>
        <p:nvPicPr>
          <p:cNvPr id="4" name="Picture 3">
            <a:extLst>
              <a:ext uri="{FF2B5EF4-FFF2-40B4-BE49-F238E27FC236}">
                <a16:creationId xmlns:a16="http://schemas.microsoft.com/office/drawing/2014/main" xmlns="" id="{EA3A6C1A-60EB-C74F-BDDD-3A743BBF02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4" y="2928164"/>
            <a:ext cx="1060909" cy="1080000"/>
          </a:xfrm>
          <a:prstGeom prst="rect">
            <a:avLst/>
          </a:prstGeom>
        </p:spPr>
      </p:pic>
      <p:pic>
        <p:nvPicPr>
          <p:cNvPr id="5" name="Picture 4">
            <a:extLst>
              <a:ext uri="{FF2B5EF4-FFF2-40B4-BE49-F238E27FC236}">
                <a16:creationId xmlns:a16="http://schemas.microsoft.com/office/drawing/2014/main" xmlns="" id="{E4F231AD-3AE6-DA40-A67E-19260039D3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9033" y="4223714"/>
            <a:ext cx="1060909" cy="1080000"/>
          </a:xfrm>
          <a:prstGeom prst="rect">
            <a:avLst/>
          </a:prstGeom>
        </p:spPr>
      </p:pic>
      <p:pic>
        <p:nvPicPr>
          <p:cNvPr id="6" name="Picture 5">
            <a:extLst>
              <a:ext uri="{FF2B5EF4-FFF2-40B4-BE49-F238E27FC236}">
                <a16:creationId xmlns:a16="http://schemas.microsoft.com/office/drawing/2014/main" xmlns="" id="{9C727044-CF3E-7948-BCEA-51A40215AC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3" y="5519332"/>
            <a:ext cx="1060909" cy="1080000"/>
          </a:xfrm>
          <a:prstGeom prst="rect">
            <a:avLst/>
          </a:prstGeom>
        </p:spPr>
      </p:pic>
      <p:sp>
        <p:nvSpPr>
          <p:cNvPr id="13" name="Rectangle 12">
            <a:extLst>
              <a:ext uri="{FF2B5EF4-FFF2-40B4-BE49-F238E27FC236}">
                <a16:creationId xmlns:a16="http://schemas.microsoft.com/office/drawing/2014/main" xmlns="" id="{30F79F30-32AD-7547-97A0-4239DECA8F4F}"/>
              </a:ext>
            </a:extLst>
          </p:cNvPr>
          <p:cNvSpPr/>
          <p:nvPr/>
        </p:nvSpPr>
        <p:spPr>
          <a:xfrm>
            <a:off x="5634976" y="5519264"/>
            <a:ext cx="922047" cy="1200329"/>
          </a:xfrm>
          <a:prstGeom prst="rect">
            <a:avLst/>
          </a:prstGeom>
        </p:spPr>
        <p:txBody>
          <a:bodyPr wrap="none">
            <a:spAutoFit/>
          </a:bodyPr>
          <a:lstStyle/>
          <a:p>
            <a:r>
              <a:rPr lang="en-US" sz="7200" dirty="0">
                <a:latin typeface="OpenDyslexicAlta" pitchFamily="2" charset="77"/>
              </a:rPr>
              <a:t>&lt;</a:t>
            </a:r>
            <a:endParaRPr lang="en-US" sz="700" dirty="0">
              <a:latin typeface="OpenDyslexicAlta" pitchFamily="2" charset="77"/>
            </a:endParaRPr>
          </a:p>
        </p:txBody>
      </p:sp>
      <p:sp>
        <p:nvSpPr>
          <p:cNvPr id="14" name="Rectangle 13">
            <a:extLst>
              <a:ext uri="{FF2B5EF4-FFF2-40B4-BE49-F238E27FC236}">
                <a16:creationId xmlns:a16="http://schemas.microsoft.com/office/drawing/2014/main" xmlns="" id="{19F7CADE-F12D-9340-B38B-9D251C1DA30C}"/>
              </a:ext>
            </a:extLst>
          </p:cNvPr>
          <p:cNvSpPr/>
          <p:nvPr/>
        </p:nvSpPr>
        <p:spPr>
          <a:xfrm>
            <a:off x="5631939" y="2911595"/>
            <a:ext cx="922047" cy="1200329"/>
          </a:xfrm>
          <a:prstGeom prst="rect">
            <a:avLst/>
          </a:prstGeom>
        </p:spPr>
        <p:txBody>
          <a:bodyPr wrap="none">
            <a:spAutoFit/>
          </a:bodyPr>
          <a:lstStyle/>
          <a:p>
            <a:r>
              <a:rPr lang="en-US" sz="7200" dirty="0">
                <a:latin typeface="OpenDyslexicAlta" pitchFamily="2" charset="77"/>
              </a:rPr>
              <a:t>=</a:t>
            </a:r>
            <a:endParaRPr lang="en-US" sz="700" dirty="0">
              <a:latin typeface="OpenDyslexicAlta" pitchFamily="2" charset="77"/>
            </a:endParaRPr>
          </a:p>
        </p:txBody>
      </p:sp>
      <p:sp>
        <p:nvSpPr>
          <p:cNvPr id="15" name="Rectangle 14">
            <a:extLst>
              <a:ext uri="{FF2B5EF4-FFF2-40B4-BE49-F238E27FC236}">
                <a16:creationId xmlns:a16="http://schemas.microsoft.com/office/drawing/2014/main" xmlns="" id="{333703B3-225F-2347-BD54-E874792A2FFB}"/>
              </a:ext>
            </a:extLst>
          </p:cNvPr>
          <p:cNvSpPr/>
          <p:nvPr/>
        </p:nvSpPr>
        <p:spPr>
          <a:xfrm>
            <a:off x="5631939" y="4183219"/>
            <a:ext cx="922047" cy="1200329"/>
          </a:xfrm>
          <a:prstGeom prst="rect">
            <a:avLst/>
          </a:prstGeom>
        </p:spPr>
        <p:txBody>
          <a:bodyPr wrap="none">
            <a:spAutoFit/>
          </a:bodyPr>
          <a:lstStyle/>
          <a:p>
            <a:r>
              <a:rPr lang="en-US" sz="7200" dirty="0">
                <a:latin typeface="OpenDyslexicAlta" pitchFamily="2" charset="77"/>
              </a:rPr>
              <a:t>&gt;</a:t>
            </a:r>
            <a:endParaRPr lang="en-US" sz="700" dirty="0">
              <a:latin typeface="OpenDyslexicAlta" pitchFamily="2" charset="77"/>
            </a:endParaRPr>
          </a:p>
        </p:txBody>
      </p:sp>
      <p:sp>
        <p:nvSpPr>
          <p:cNvPr id="18" name="Rectangle 17">
            <a:extLst>
              <a:ext uri="{FF2B5EF4-FFF2-40B4-BE49-F238E27FC236}">
                <a16:creationId xmlns:a16="http://schemas.microsoft.com/office/drawing/2014/main" xmlns="" id="{4F49E5AF-72F4-6E4F-96CB-1F4CD08E2C4A}"/>
              </a:ext>
            </a:extLst>
          </p:cNvPr>
          <p:cNvSpPr/>
          <p:nvPr/>
        </p:nvSpPr>
        <p:spPr>
          <a:xfrm>
            <a:off x="7541977" y="3105834"/>
            <a:ext cx="3581430" cy="646331"/>
          </a:xfrm>
          <a:prstGeom prst="rect">
            <a:avLst/>
          </a:prstGeom>
        </p:spPr>
        <p:txBody>
          <a:bodyPr wrap="none">
            <a:spAutoFit/>
          </a:bodyPr>
          <a:lstStyle/>
          <a:p>
            <a:pPr algn="ctr"/>
            <a:r>
              <a:rPr lang="en-US" sz="3600" dirty="0">
                <a:latin typeface="OpenDyslexicAlta" pitchFamily="2" charset="77"/>
              </a:rPr>
              <a:t>5 x 2 + 5 x 2 </a:t>
            </a:r>
          </a:p>
        </p:txBody>
      </p:sp>
      <p:sp>
        <p:nvSpPr>
          <p:cNvPr id="22" name="Rectangle 21">
            <a:extLst>
              <a:ext uri="{FF2B5EF4-FFF2-40B4-BE49-F238E27FC236}">
                <a16:creationId xmlns:a16="http://schemas.microsoft.com/office/drawing/2014/main" xmlns="" id="{A8160992-A403-2543-8E7F-86089CE5F64C}"/>
              </a:ext>
            </a:extLst>
          </p:cNvPr>
          <p:cNvSpPr/>
          <p:nvPr/>
        </p:nvSpPr>
        <p:spPr>
          <a:xfrm>
            <a:off x="2902017" y="3105834"/>
            <a:ext cx="1465466" cy="646331"/>
          </a:xfrm>
          <a:prstGeom prst="rect">
            <a:avLst/>
          </a:prstGeom>
        </p:spPr>
        <p:txBody>
          <a:bodyPr wrap="none">
            <a:spAutoFit/>
          </a:bodyPr>
          <a:lstStyle/>
          <a:p>
            <a:pPr algn="ctr"/>
            <a:r>
              <a:rPr lang="en-US" sz="3600" dirty="0">
                <a:latin typeface="OpenDyslexicAlta" pitchFamily="2" charset="77"/>
              </a:rPr>
              <a:t>5 x 4</a:t>
            </a:r>
          </a:p>
        </p:txBody>
      </p:sp>
      <p:sp>
        <p:nvSpPr>
          <p:cNvPr id="23" name="Rectangle 22">
            <a:extLst>
              <a:ext uri="{FF2B5EF4-FFF2-40B4-BE49-F238E27FC236}">
                <a16:creationId xmlns:a16="http://schemas.microsoft.com/office/drawing/2014/main" xmlns="" id="{2347F8E0-B888-EB49-8A9F-6C34D66014B6}"/>
              </a:ext>
            </a:extLst>
          </p:cNvPr>
          <p:cNvSpPr/>
          <p:nvPr/>
        </p:nvSpPr>
        <p:spPr>
          <a:xfrm>
            <a:off x="7541977" y="4525819"/>
            <a:ext cx="1479892" cy="646331"/>
          </a:xfrm>
          <a:prstGeom prst="rect">
            <a:avLst/>
          </a:prstGeom>
        </p:spPr>
        <p:txBody>
          <a:bodyPr wrap="none">
            <a:spAutoFit/>
          </a:bodyPr>
          <a:lstStyle/>
          <a:p>
            <a:pPr algn="ctr"/>
            <a:r>
              <a:rPr lang="en-US" sz="3600" dirty="0">
                <a:latin typeface="OpenDyslexicAlta" pitchFamily="2" charset="77"/>
              </a:rPr>
              <a:t>6 x 4</a:t>
            </a:r>
          </a:p>
        </p:txBody>
      </p:sp>
      <p:sp>
        <p:nvSpPr>
          <p:cNvPr id="24" name="Rectangle 23">
            <a:extLst>
              <a:ext uri="{FF2B5EF4-FFF2-40B4-BE49-F238E27FC236}">
                <a16:creationId xmlns:a16="http://schemas.microsoft.com/office/drawing/2014/main" xmlns="" id="{4F42498C-69A9-8947-9AD6-3BE851181FA3}"/>
              </a:ext>
            </a:extLst>
          </p:cNvPr>
          <p:cNvSpPr/>
          <p:nvPr/>
        </p:nvSpPr>
        <p:spPr>
          <a:xfrm>
            <a:off x="729219" y="4525820"/>
            <a:ext cx="3649485" cy="646331"/>
          </a:xfrm>
          <a:prstGeom prst="rect">
            <a:avLst/>
          </a:prstGeom>
        </p:spPr>
        <p:txBody>
          <a:bodyPr wrap="square">
            <a:spAutoFit/>
          </a:bodyPr>
          <a:lstStyle/>
          <a:p>
            <a:pPr algn="ctr"/>
            <a:r>
              <a:rPr lang="en-US" sz="3600" dirty="0">
                <a:latin typeface="OpenDyslexicAlta" pitchFamily="2" charset="77"/>
              </a:rPr>
              <a:t>4 + 4 + 4 + 4</a:t>
            </a:r>
          </a:p>
        </p:txBody>
      </p:sp>
      <p:sp>
        <p:nvSpPr>
          <p:cNvPr id="25" name="Rectangle 24">
            <a:extLst>
              <a:ext uri="{FF2B5EF4-FFF2-40B4-BE49-F238E27FC236}">
                <a16:creationId xmlns:a16="http://schemas.microsoft.com/office/drawing/2014/main" xmlns="" id="{9FB363BF-C130-5243-B498-17D9A00CA13A}"/>
              </a:ext>
            </a:extLst>
          </p:cNvPr>
          <p:cNvSpPr/>
          <p:nvPr/>
        </p:nvSpPr>
        <p:spPr>
          <a:xfrm>
            <a:off x="7735139" y="5829809"/>
            <a:ext cx="1462260" cy="646331"/>
          </a:xfrm>
          <a:prstGeom prst="rect">
            <a:avLst/>
          </a:prstGeom>
        </p:spPr>
        <p:txBody>
          <a:bodyPr wrap="none">
            <a:spAutoFit/>
          </a:bodyPr>
          <a:lstStyle/>
          <a:p>
            <a:pPr algn="ctr"/>
            <a:r>
              <a:rPr lang="en-US" sz="3600" dirty="0">
                <a:latin typeface="OpenDyslexicAlta" pitchFamily="2" charset="77"/>
              </a:rPr>
              <a:t>7 x 4</a:t>
            </a:r>
          </a:p>
        </p:txBody>
      </p:sp>
      <p:sp>
        <p:nvSpPr>
          <p:cNvPr id="26" name="Rectangle 25">
            <a:extLst>
              <a:ext uri="{FF2B5EF4-FFF2-40B4-BE49-F238E27FC236}">
                <a16:creationId xmlns:a16="http://schemas.microsoft.com/office/drawing/2014/main" xmlns="" id="{7E8CD95E-3E5E-8B42-B15A-EB74DD9DC2CF}"/>
              </a:ext>
            </a:extLst>
          </p:cNvPr>
          <p:cNvSpPr/>
          <p:nvPr/>
        </p:nvSpPr>
        <p:spPr>
          <a:xfrm>
            <a:off x="1855304" y="5796262"/>
            <a:ext cx="2467343" cy="646331"/>
          </a:xfrm>
          <a:prstGeom prst="rect">
            <a:avLst/>
          </a:prstGeom>
        </p:spPr>
        <p:txBody>
          <a:bodyPr wrap="none">
            <a:spAutoFit/>
          </a:bodyPr>
          <a:lstStyle/>
          <a:p>
            <a:pPr algn="ctr"/>
            <a:r>
              <a:rPr lang="en-US" sz="3600" dirty="0">
                <a:latin typeface="OpenDyslexicAlta" pitchFamily="2" charset="77"/>
              </a:rPr>
              <a:t>4 x 3 + 2</a:t>
            </a:r>
          </a:p>
        </p:txBody>
      </p:sp>
      <p:sp>
        <p:nvSpPr>
          <p:cNvPr id="16" name="Rectangle 15">
            <a:extLst>
              <a:ext uri="{FF2B5EF4-FFF2-40B4-BE49-F238E27FC236}">
                <a16:creationId xmlns:a16="http://schemas.microsoft.com/office/drawing/2014/main" xmlns="" id="{6EF66A0E-C705-C34E-9781-1615DC38A685}"/>
              </a:ext>
            </a:extLst>
          </p:cNvPr>
          <p:cNvSpPr/>
          <p:nvPr/>
        </p:nvSpPr>
        <p:spPr>
          <a:xfrm>
            <a:off x="537255" y="3105833"/>
            <a:ext cx="1212191" cy="646331"/>
          </a:xfrm>
          <a:prstGeom prst="rect">
            <a:avLst/>
          </a:prstGeom>
        </p:spPr>
        <p:txBody>
          <a:bodyPr wrap="none">
            <a:spAutoFit/>
          </a:bodyPr>
          <a:lstStyle/>
          <a:p>
            <a:pPr algn="ctr"/>
            <a:r>
              <a:rPr lang="en-US" sz="3600" dirty="0">
                <a:solidFill>
                  <a:srgbClr val="FF3860"/>
                </a:solidFill>
                <a:latin typeface="OpenDyslexicAlta" pitchFamily="2" charset="77"/>
              </a:rPr>
              <a:t>true</a:t>
            </a:r>
          </a:p>
        </p:txBody>
      </p:sp>
      <p:sp>
        <p:nvSpPr>
          <p:cNvPr id="17" name="Rectangle 16">
            <a:extLst>
              <a:ext uri="{FF2B5EF4-FFF2-40B4-BE49-F238E27FC236}">
                <a16:creationId xmlns:a16="http://schemas.microsoft.com/office/drawing/2014/main" xmlns="" id="{25C2B43C-30A9-3146-A507-2B1B6934C142}"/>
              </a:ext>
            </a:extLst>
          </p:cNvPr>
          <p:cNvSpPr/>
          <p:nvPr/>
        </p:nvSpPr>
        <p:spPr>
          <a:xfrm>
            <a:off x="10098754" y="4525818"/>
            <a:ext cx="1399742" cy="646331"/>
          </a:xfrm>
          <a:prstGeom prst="rect">
            <a:avLst/>
          </a:prstGeom>
        </p:spPr>
        <p:txBody>
          <a:bodyPr wrap="none">
            <a:spAutoFit/>
          </a:bodyPr>
          <a:lstStyle/>
          <a:p>
            <a:pPr algn="ctr"/>
            <a:r>
              <a:rPr lang="en-US" sz="3600" dirty="0">
                <a:solidFill>
                  <a:srgbClr val="FF3860"/>
                </a:solidFill>
                <a:latin typeface="OpenDyslexicAlta" pitchFamily="2" charset="77"/>
              </a:rPr>
              <a:t>false</a:t>
            </a:r>
          </a:p>
        </p:txBody>
      </p:sp>
      <p:sp>
        <p:nvSpPr>
          <p:cNvPr id="19" name="Rectangle 18">
            <a:extLst>
              <a:ext uri="{FF2B5EF4-FFF2-40B4-BE49-F238E27FC236}">
                <a16:creationId xmlns:a16="http://schemas.microsoft.com/office/drawing/2014/main" xmlns="" id="{795B2464-C9BD-1448-824B-158FDDCA286A}"/>
              </a:ext>
            </a:extLst>
          </p:cNvPr>
          <p:cNvSpPr/>
          <p:nvPr/>
        </p:nvSpPr>
        <p:spPr>
          <a:xfrm>
            <a:off x="10706260" y="5829809"/>
            <a:ext cx="184730" cy="646331"/>
          </a:xfrm>
          <a:prstGeom prst="rect">
            <a:avLst/>
          </a:prstGeom>
        </p:spPr>
        <p:txBody>
          <a:bodyPr wrap="none">
            <a:spAutoFit/>
          </a:bodyPr>
          <a:lstStyle/>
          <a:p>
            <a:pPr algn="ctr"/>
            <a:endParaRPr lang="en-US" sz="3600" dirty="0">
              <a:solidFill>
                <a:srgbClr val="FF3860"/>
              </a:solidFill>
              <a:latin typeface="OpenDyslexicAlta" pitchFamily="2" charset="77"/>
            </a:endParaRPr>
          </a:p>
        </p:txBody>
      </p:sp>
    </p:spTree>
    <p:extLst>
      <p:ext uri="{BB962C8B-B14F-4D97-AF65-F5344CB8AC3E}">
        <p14:creationId xmlns:p14="http://schemas.microsoft.com/office/powerpoint/2010/main" val="111562737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4:</a:t>
            </a:r>
          </a:p>
          <a:p>
            <a:pPr marL="0" indent="0">
              <a:buClr>
                <a:srgbClr val="23D160"/>
              </a:buClr>
              <a:buSzPct val="85000"/>
              <a:buNone/>
            </a:pPr>
            <a:r>
              <a:rPr lang="en-GB" sz="2200" dirty="0"/>
              <a:t>Are the following statements true or false? </a:t>
            </a:r>
          </a:p>
          <a:p>
            <a:pPr marL="0" indent="0">
              <a:buClr>
                <a:srgbClr val="23D160"/>
              </a:buClr>
              <a:buSzPct val="85000"/>
              <a:buNone/>
            </a:pPr>
            <a:endParaRPr lang="en-GB" sz="2200" dirty="0"/>
          </a:p>
        </p:txBody>
      </p:sp>
      <p:pic>
        <p:nvPicPr>
          <p:cNvPr id="4" name="Picture 3">
            <a:extLst>
              <a:ext uri="{FF2B5EF4-FFF2-40B4-BE49-F238E27FC236}">
                <a16:creationId xmlns:a16="http://schemas.microsoft.com/office/drawing/2014/main" xmlns="" id="{EA3A6C1A-60EB-C74F-BDDD-3A743BBF02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4" y="2928164"/>
            <a:ext cx="1060909" cy="1080000"/>
          </a:xfrm>
          <a:prstGeom prst="rect">
            <a:avLst/>
          </a:prstGeom>
        </p:spPr>
      </p:pic>
      <p:pic>
        <p:nvPicPr>
          <p:cNvPr id="5" name="Picture 4">
            <a:extLst>
              <a:ext uri="{FF2B5EF4-FFF2-40B4-BE49-F238E27FC236}">
                <a16:creationId xmlns:a16="http://schemas.microsoft.com/office/drawing/2014/main" xmlns="" id="{E4F231AD-3AE6-DA40-A67E-19260039D3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9033" y="4223714"/>
            <a:ext cx="1060909" cy="1080000"/>
          </a:xfrm>
          <a:prstGeom prst="rect">
            <a:avLst/>
          </a:prstGeom>
        </p:spPr>
      </p:pic>
      <p:pic>
        <p:nvPicPr>
          <p:cNvPr id="6" name="Picture 5">
            <a:extLst>
              <a:ext uri="{FF2B5EF4-FFF2-40B4-BE49-F238E27FC236}">
                <a16:creationId xmlns:a16="http://schemas.microsoft.com/office/drawing/2014/main" xmlns="" id="{9C727044-CF3E-7948-BCEA-51A40215AC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3" y="5519332"/>
            <a:ext cx="1060909" cy="1080000"/>
          </a:xfrm>
          <a:prstGeom prst="rect">
            <a:avLst/>
          </a:prstGeom>
        </p:spPr>
      </p:pic>
      <p:sp>
        <p:nvSpPr>
          <p:cNvPr id="13" name="Rectangle 12">
            <a:extLst>
              <a:ext uri="{FF2B5EF4-FFF2-40B4-BE49-F238E27FC236}">
                <a16:creationId xmlns:a16="http://schemas.microsoft.com/office/drawing/2014/main" xmlns="" id="{30F79F30-32AD-7547-97A0-4239DECA8F4F}"/>
              </a:ext>
            </a:extLst>
          </p:cNvPr>
          <p:cNvSpPr/>
          <p:nvPr/>
        </p:nvSpPr>
        <p:spPr>
          <a:xfrm>
            <a:off x="5634976" y="5519264"/>
            <a:ext cx="922047" cy="1200329"/>
          </a:xfrm>
          <a:prstGeom prst="rect">
            <a:avLst/>
          </a:prstGeom>
        </p:spPr>
        <p:txBody>
          <a:bodyPr wrap="none">
            <a:spAutoFit/>
          </a:bodyPr>
          <a:lstStyle/>
          <a:p>
            <a:r>
              <a:rPr lang="en-US" sz="7200" dirty="0">
                <a:latin typeface="OpenDyslexicAlta" pitchFamily="2" charset="77"/>
              </a:rPr>
              <a:t>&lt;</a:t>
            </a:r>
            <a:endParaRPr lang="en-US" sz="700" dirty="0">
              <a:latin typeface="OpenDyslexicAlta" pitchFamily="2" charset="77"/>
            </a:endParaRPr>
          </a:p>
        </p:txBody>
      </p:sp>
      <p:sp>
        <p:nvSpPr>
          <p:cNvPr id="14" name="Rectangle 13">
            <a:extLst>
              <a:ext uri="{FF2B5EF4-FFF2-40B4-BE49-F238E27FC236}">
                <a16:creationId xmlns:a16="http://schemas.microsoft.com/office/drawing/2014/main" xmlns="" id="{19F7CADE-F12D-9340-B38B-9D251C1DA30C}"/>
              </a:ext>
            </a:extLst>
          </p:cNvPr>
          <p:cNvSpPr/>
          <p:nvPr/>
        </p:nvSpPr>
        <p:spPr>
          <a:xfrm>
            <a:off x="5631939" y="2911595"/>
            <a:ext cx="922047" cy="1200329"/>
          </a:xfrm>
          <a:prstGeom prst="rect">
            <a:avLst/>
          </a:prstGeom>
        </p:spPr>
        <p:txBody>
          <a:bodyPr wrap="none">
            <a:spAutoFit/>
          </a:bodyPr>
          <a:lstStyle/>
          <a:p>
            <a:r>
              <a:rPr lang="en-US" sz="7200" dirty="0">
                <a:latin typeface="OpenDyslexicAlta" pitchFamily="2" charset="77"/>
              </a:rPr>
              <a:t>=</a:t>
            </a:r>
            <a:endParaRPr lang="en-US" sz="700" dirty="0">
              <a:latin typeface="OpenDyslexicAlta" pitchFamily="2" charset="77"/>
            </a:endParaRPr>
          </a:p>
        </p:txBody>
      </p:sp>
      <p:sp>
        <p:nvSpPr>
          <p:cNvPr id="15" name="Rectangle 14">
            <a:extLst>
              <a:ext uri="{FF2B5EF4-FFF2-40B4-BE49-F238E27FC236}">
                <a16:creationId xmlns:a16="http://schemas.microsoft.com/office/drawing/2014/main" xmlns="" id="{333703B3-225F-2347-BD54-E874792A2FFB}"/>
              </a:ext>
            </a:extLst>
          </p:cNvPr>
          <p:cNvSpPr/>
          <p:nvPr/>
        </p:nvSpPr>
        <p:spPr>
          <a:xfrm>
            <a:off x="5631939" y="4183219"/>
            <a:ext cx="922047" cy="1200329"/>
          </a:xfrm>
          <a:prstGeom prst="rect">
            <a:avLst/>
          </a:prstGeom>
        </p:spPr>
        <p:txBody>
          <a:bodyPr wrap="none">
            <a:spAutoFit/>
          </a:bodyPr>
          <a:lstStyle/>
          <a:p>
            <a:r>
              <a:rPr lang="en-US" sz="7200" dirty="0">
                <a:latin typeface="OpenDyslexicAlta" pitchFamily="2" charset="77"/>
              </a:rPr>
              <a:t>&gt;</a:t>
            </a:r>
            <a:endParaRPr lang="en-US" sz="700" dirty="0">
              <a:latin typeface="OpenDyslexicAlta" pitchFamily="2" charset="77"/>
            </a:endParaRPr>
          </a:p>
        </p:txBody>
      </p:sp>
      <p:sp>
        <p:nvSpPr>
          <p:cNvPr id="18" name="Rectangle 17">
            <a:extLst>
              <a:ext uri="{FF2B5EF4-FFF2-40B4-BE49-F238E27FC236}">
                <a16:creationId xmlns:a16="http://schemas.microsoft.com/office/drawing/2014/main" xmlns="" id="{4F49E5AF-72F4-6E4F-96CB-1F4CD08E2C4A}"/>
              </a:ext>
            </a:extLst>
          </p:cNvPr>
          <p:cNvSpPr/>
          <p:nvPr/>
        </p:nvSpPr>
        <p:spPr>
          <a:xfrm>
            <a:off x="7541977" y="3105834"/>
            <a:ext cx="3581430" cy="646331"/>
          </a:xfrm>
          <a:prstGeom prst="rect">
            <a:avLst/>
          </a:prstGeom>
        </p:spPr>
        <p:txBody>
          <a:bodyPr wrap="none">
            <a:spAutoFit/>
          </a:bodyPr>
          <a:lstStyle/>
          <a:p>
            <a:pPr algn="ctr"/>
            <a:r>
              <a:rPr lang="en-US" sz="3600" dirty="0">
                <a:latin typeface="OpenDyslexicAlta" pitchFamily="2" charset="77"/>
              </a:rPr>
              <a:t>5 x 2 + 5 x 2 </a:t>
            </a:r>
          </a:p>
        </p:txBody>
      </p:sp>
      <p:sp>
        <p:nvSpPr>
          <p:cNvPr id="22" name="Rectangle 21">
            <a:extLst>
              <a:ext uri="{FF2B5EF4-FFF2-40B4-BE49-F238E27FC236}">
                <a16:creationId xmlns:a16="http://schemas.microsoft.com/office/drawing/2014/main" xmlns="" id="{A8160992-A403-2543-8E7F-86089CE5F64C}"/>
              </a:ext>
            </a:extLst>
          </p:cNvPr>
          <p:cNvSpPr/>
          <p:nvPr/>
        </p:nvSpPr>
        <p:spPr>
          <a:xfrm>
            <a:off x="2902017" y="3105834"/>
            <a:ext cx="1465466" cy="646331"/>
          </a:xfrm>
          <a:prstGeom prst="rect">
            <a:avLst/>
          </a:prstGeom>
        </p:spPr>
        <p:txBody>
          <a:bodyPr wrap="none">
            <a:spAutoFit/>
          </a:bodyPr>
          <a:lstStyle/>
          <a:p>
            <a:pPr algn="ctr"/>
            <a:r>
              <a:rPr lang="en-US" sz="3600" dirty="0">
                <a:latin typeface="OpenDyslexicAlta" pitchFamily="2" charset="77"/>
              </a:rPr>
              <a:t>5 x 4</a:t>
            </a:r>
          </a:p>
        </p:txBody>
      </p:sp>
      <p:sp>
        <p:nvSpPr>
          <p:cNvPr id="23" name="Rectangle 22">
            <a:extLst>
              <a:ext uri="{FF2B5EF4-FFF2-40B4-BE49-F238E27FC236}">
                <a16:creationId xmlns:a16="http://schemas.microsoft.com/office/drawing/2014/main" xmlns="" id="{2347F8E0-B888-EB49-8A9F-6C34D66014B6}"/>
              </a:ext>
            </a:extLst>
          </p:cNvPr>
          <p:cNvSpPr/>
          <p:nvPr/>
        </p:nvSpPr>
        <p:spPr>
          <a:xfrm>
            <a:off x="7541977" y="4525819"/>
            <a:ext cx="1479892" cy="646331"/>
          </a:xfrm>
          <a:prstGeom prst="rect">
            <a:avLst/>
          </a:prstGeom>
        </p:spPr>
        <p:txBody>
          <a:bodyPr wrap="none">
            <a:spAutoFit/>
          </a:bodyPr>
          <a:lstStyle/>
          <a:p>
            <a:pPr algn="ctr"/>
            <a:r>
              <a:rPr lang="en-US" sz="3600" dirty="0">
                <a:latin typeface="OpenDyslexicAlta" pitchFamily="2" charset="77"/>
              </a:rPr>
              <a:t>6 x 4</a:t>
            </a:r>
          </a:p>
        </p:txBody>
      </p:sp>
      <p:sp>
        <p:nvSpPr>
          <p:cNvPr id="24" name="Rectangle 23">
            <a:extLst>
              <a:ext uri="{FF2B5EF4-FFF2-40B4-BE49-F238E27FC236}">
                <a16:creationId xmlns:a16="http://schemas.microsoft.com/office/drawing/2014/main" xmlns="" id="{4F42498C-69A9-8947-9AD6-3BE851181FA3}"/>
              </a:ext>
            </a:extLst>
          </p:cNvPr>
          <p:cNvSpPr/>
          <p:nvPr/>
        </p:nvSpPr>
        <p:spPr>
          <a:xfrm>
            <a:off x="729219" y="4525820"/>
            <a:ext cx="3649485" cy="646331"/>
          </a:xfrm>
          <a:prstGeom prst="rect">
            <a:avLst/>
          </a:prstGeom>
        </p:spPr>
        <p:txBody>
          <a:bodyPr wrap="square">
            <a:spAutoFit/>
          </a:bodyPr>
          <a:lstStyle/>
          <a:p>
            <a:pPr algn="ctr"/>
            <a:r>
              <a:rPr lang="en-US" sz="3600" dirty="0">
                <a:latin typeface="OpenDyslexicAlta" pitchFamily="2" charset="77"/>
              </a:rPr>
              <a:t>4 + 4 + 4 + 4</a:t>
            </a:r>
          </a:p>
        </p:txBody>
      </p:sp>
      <p:sp>
        <p:nvSpPr>
          <p:cNvPr id="25" name="Rectangle 24">
            <a:extLst>
              <a:ext uri="{FF2B5EF4-FFF2-40B4-BE49-F238E27FC236}">
                <a16:creationId xmlns:a16="http://schemas.microsoft.com/office/drawing/2014/main" xmlns="" id="{9FB363BF-C130-5243-B498-17D9A00CA13A}"/>
              </a:ext>
            </a:extLst>
          </p:cNvPr>
          <p:cNvSpPr/>
          <p:nvPr/>
        </p:nvSpPr>
        <p:spPr>
          <a:xfrm>
            <a:off x="7735139" y="5829809"/>
            <a:ext cx="1462260" cy="646331"/>
          </a:xfrm>
          <a:prstGeom prst="rect">
            <a:avLst/>
          </a:prstGeom>
        </p:spPr>
        <p:txBody>
          <a:bodyPr wrap="none">
            <a:spAutoFit/>
          </a:bodyPr>
          <a:lstStyle/>
          <a:p>
            <a:pPr algn="ctr"/>
            <a:r>
              <a:rPr lang="en-US" sz="3600" dirty="0">
                <a:latin typeface="OpenDyslexicAlta" pitchFamily="2" charset="77"/>
              </a:rPr>
              <a:t>7 x 4</a:t>
            </a:r>
          </a:p>
        </p:txBody>
      </p:sp>
      <p:sp>
        <p:nvSpPr>
          <p:cNvPr id="26" name="Rectangle 25">
            <a:extLst>
              <a:ext uri="{FF2B5EF4-FFF2-40B4-BE49-F238E27FC236}">
                <a16:creationId xmlns:a16="http://schemas.microsoft.com/office/drawing/2014/main" xmlns="" id="{7E8CD95E-3E5E-8B42-B15A-EB74DD9DC2CF}"/>
              </a:ext>
            </a:extLst>
          </p:cNvPr>
          <p:cNvSpPr/>
          <p:nvPr/>
        </p:nvSpPr>
        <p:spPr>
          <a:xfrm>
            <a:off x="1855304" y="5796262"/>
            <a:ext cx="2467343" cy="646331"/>
          </a:xfrm>
          <a:prstGeom prst="rect">
            <a:avLst/>
          </a:prstGeom>
        </p:spPr>
        <p:txBody>
          <a:bodyPr wrap="none">
            <a:spAutoFit/>
          </a:bodyPr>
          <a:lstStyle/>
          <a:p>
            <a:pPr algn="ctr"/>
            <a:r>
              <a:rPr lang="en-US" sz="3600" dirty="0">
                <a:latin typeface="OpenDyslexicAlta" pitchFamily="2" charset="77"/>
              </a:rPr>
              <a:t>4 x 3 + 2</a:t>
            </a:r>
          </a:p>
        </p:txBody>
      </p:sp>
      <p:sp>
        <p:nvSpPr>
          <p:cNvPr id="16" name="Rectangle 15">
            <a:extLst>
              <a:ext uri="{FF2B5EF4-FFF2-40B4-BE49-F238E27FC236}">
                <a16:creationId xmlns:a16="http://schemas.microsoft.com/office/drawing/2014/main" xmlns="" id="{6EF66A0E-C705-C34E-9781-1615DC38A685}"/>
              </a:ext>
            </a:extLst>
          </p:cNvPr>
          <p:cNvSpPr/>
          <p:nvPr/>
        </p:nvSpPr>
        <p:spPr>
          <a:xfrm>
            <a:off x="537255" y="3105833"/>
            <a:ext cx="1212191" cy="646331"/>
          </a:xfrm>
          <a:prstGeom prst="rect">
            <a:avLst/>
          </a:prstGeom>
        </p:spPr>
        <p:txBody>
          <a:bodyPr wrap="none">
            <a:spAutoFit/>
          </a:bodyPr>
          <a:lstStyle/>
          <a:p>
            <a:pPr algn="ctr"/>
            <a:r>
              <a:rPr lang="en-US" sz="3600" dirty="0">
                <a:solidFill>
                  <a:srgbClr val="FF3860"/>
                </a:solidFill>
                <a:latin typeface="OpenDyslexicAlta" pitchFamily="2" charset="77"/>
              </a:rPr>
              <a:t>true</a:t>
            </a:r>
          </a:p>
        </p:txBody>
      </p:sp>
      <p:sp>
        <p:nvSpPr>
          <p:cNvPr id="17" name="Rectangle 16">
            <a:extLst>
              <a:ext uri="{FF2B5EF4-FFF2-40B4-BE49-F238E27FC236}">
                <a16:creationId xmlns:a16="http://schemas.microsoft.com/office/drawing/2014/main" xmlns="" id="{25C2B43C-30A9-3146-A507-2B1B6934C142}"/>
              </a:ext>
            </a:extLst>
          </p:cNvPr>
          <p:cNvSpPr/>
          <p:nvPr/>
        </p:nvSpPr>
        <p:spPr>
          <a:xfrm>
            <a:off x="10098754" y="4525818"/>
            <a:ext cx="1399742" cy="646331"/>
          </a:xfrm>
          <a:prstGeom prst="rect">
            <a:avLst/>
          </a:prstGeom>
        </p:spPr>
        <p:txBody>
          <a:bodyPr wrap="none">
            <a:spAutoFit/>
          </a:bodyPr>
          <a:lstStyle/>
          <a:p>
            <a:pPr algn="ctr"/>
            <a:r>
              <a:rPr lang="en-US" sz="3600" dirty="0">
                <a:solidFill>
                  <a:srgbClr val="FF3860"/>
                </a:solidFill>
                <a:latin typeface="OpenDyslexicAlta" pitchFamily="2" charset="77"/>
              </a:rPr>
              <a:t>false</a:t>
            </a:r>
          </a:p>
        </p:txBody>
      </p:sp>
      <p:sp>
        <p:nvSpPr>
          <p:cNvPr id="19" name="Rectangle 18">
            <a:extLst>
              <a:ext uri="{FF2B5EF4-FFF2-40B4-BE49-F238E27FC236}">
                <a16:creationId xmlns:a16="http://schemas.microsoft.com/office/drawing/2014/main" xmlns="" id="{795B2464-C9BD-1448-824B-158FDDCA286A}"/>
              </a:ext>
            </a:extLst>
          </p:cNvPr>
          <p:cNvSpPr/>
          <p:nvPr/>
        </p:nvSpPr>
        <p:spPr>
          <a:xfrm>
            <a:off x="10192530" y="5829809"/>
            <a:ext cx="1212191" cy="646331"/>
          </a:xfrm>
          <a:prstGeom prst="rect">
            <a:avLst/>
          </a:prstGeom>
        </p:spPr>
        <p:txBody>
          <a:bodyPr wrap="none">
            <a:spAutoFit/>
          </a:bodyPr>
          <a:lstStyle/>
          <a:p>
            <a:pPr algn="ctr"/>
            <a:r>
              <a:rPr lang="en-US" sz="3600" dirty="0">
                <a:solidFill>
                  <a:srgbClr val="FF3860"/>
                </a:solidFill>
                <a:latin typeface="OpenDyslexicAlta" pitchFamily="2" charset="77"/>
              </a:rPr>
              <a:t>true</a:t>
            </a:r>
          </a:p>
        </p:txBody>
      </p:sp>
    </p:spTree>
    <p:extLst>
      <p:ext uri="{BB962C8B-B14F-4D97-AF65-F5344CB8AC3E}">
        <p14:creationId xmlns:p14="http://schemas.microsoft.com/office/powerpoint/2010/main" val="229906600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5:</a:t>
            </a:r>
          </a:p>
          <a:p>
            <a:pPr marL="0" indent="0">
              <a:buClr>
                <a:srgbClr val="23D160"/>
              </a:buClr>
              <a:buSzPct val="85000"/>
              <a:buNone/>
            </a:pPr>
            <a:r>
              <a:rPr lang="en-GB" sz="2200" dirty="0"/>
              <a:t>How many ways can you complete the sentences below? </a:t>
            </a:r>
          </a:p>
          <a:p>
            <a:pPr marL="0" indent="0">
              <a:buClr>
                <a:srgbClr val="23D160"/>
              </a:buClr>
              <a:buSzPct val="85000"/>
              <a:buNone/>
            </a:pPr>
            <a:endParaRPr lang="en-GB" sz="2200" dirty="0"/>
          </a:p>
        </p:txBody>
      </p:sp>
      <p:pic>
        <p:nvPicPr>
          <p:cNvPr id="4" name="Picture 3">
            <a:extLst>
              <a:ext uri="{FF2B5EF4-FFF2-40B4-BE49-F238E27FC236}">
                <a16:creationId xmlns:a16="http://schemas.microsoft.com/office/drawing/2014/main" xmlns="" id="{EA3A6C1A-60EB-C74F-BDDD-3A743BBF02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4" y="2928164"/>
            <a:ext cx="1060909" cy="1080000"/>
          </a:xfrm>
          <a:prstGeom prst="rect">
            <a:avLst/>
          </a:prstGeom>
        </p:spPr>
      </p:pic>
      <p:pic>
        <p:nvPicPr>
          <p:cNvPr id="6" name="Picture 5">
            <a:extLst>
              <a:ext uri="{FF2B5EF4-FFF2-40B4-BE49-F238E27FC236}">
                <a16:creationId xmlns:a16="http://schemas.microsoft.com/office/drawing/2014/main" xmlns="" id="{9C727044-CF3E-7948-BCEA-51A40215AC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3" y="5519332"/>
            <a:ext cx="1060909" cy="1080000"/>
          </a:xfrm>
          <a:prstGeom prst="rect">
            <a:avLst/>
          </a:prstGeom>
        </p:spPr>
      </p:pic>
      <p:sp>
        <p:nvSpPr>
          <p:cNvPr id="13" name="Rectangle 12">
            <a:extLst>
              <a:ext uri="{FF2B5EF4-FFF2-40B4-BE49-F238E27FC236}">
                <a16:creationId xmlns:a16="http://schemas.microsoft.com/office/drawing/2014/main" xmlns="" id="{30F79F30-32AD-7547-97A0-4239DECA8F4F}"/>
              </a:ext>
            </a:extLst>
          </p:cNvPr>
          <p:cNvSpPr/>
          <p:nvPr/>
        </p:nvSpPr>
        <p:spPr>
          <a:xfrm>
            <a:off x="5634976" y="5519264"/>
            <a:ext cx="922047" cy="1200329"/>
          </a:xfrm>
          <a:prstGeom prst="rect">
            <a:avLst/>
          </a:prstGeom>
        </p:spPr>
        <p:txBody>
          <a:bodyPr wrap="none">
            <a:spAutoFit/>
          </a:bodyPr>
          <a:lstStyle/>
          <a:p>
            <a:r>
              <a:rPr lang="en-US" sz="7200" dirty="0">
                <a:latin typeface="OpenDyslexicAlta" pitchFamily="2" charset="77"/>
              </a:rPr>
              <a:t>=</a:t>
            </a:r>
            <a:endParaRPr lang="en-US" sz="700" dirty="0">
              <a:latin typeface="OpenDyslexicAlta" pitchFamily="2" charset="77"/>
            </a:endParaRPr>
          </a:p>
        </p:txBody>
      </p:sp>
      <p:sp>
        <p:nvSpPr>
          <p:cNvPr id="14" name="Rectangle 13">
            <a:extLst>
              <a:ext uri="{FF2B5EF4-FFF2-40B4-BE49-F238E27FC236}">
                <a16:creationId xmlns:a16="http://schemas.microsoft.com/office/drawing/2014/main" xmlns="" id="{19F7CADE-F12D-9340-B38B-9D251C1DA30C}"/>
              </a:ext>
            </a:extLst>
          </p:cNvPr>
          <p:cNvSpPr/>
          <p:nvPr/>
        </p:nvSpPr>
        <p:spPr>
          <a:xfrm>
            <a:off x="5631939" y="2911595"/>
            <a:ext cx="922047" cy="1200329"/>
          </a:xfrm>
          <a:prstGeom prst="rect">
            <a:avLst/>
          </a:prstGeom>
        </p:spPr>
        <p:txBody>
          <a:bodyPr wrap="none">
            <a:spAutoFit/>
          </a:bodyPr>
          <a:lstStyle/>
          <a:p>
            <a:r>
              <a:rPr lang="en-US" sz="7200" dirty="0">
                <a:latin typeface="OpenDyslexicAlta" pitchFamily="2" charset="77"/>
              </a:rPr>
              <a:t>&lt;</a:t>
            </a:r>
            <a:endParaRPr lang="en-US" sz="700" dirty="0">
              <a:latin typeface="OpenDyslexicAlta" pitchFamily="2" charset="77"/>
            </a:endParaRPr>
          </a:p>
        </p:txBody>
      </p:sp>
      <p:sp>
        <p:nvSpPr>
          <p:cNvPr id="18" name="Rectangle 17">
            <a:extLst>
              <a:ext uri="{FF2B5EF4-FFF2-40B4-BE49-F238E27FC236}">
                <a16:creationId xmlns:a16="http://schemas.microsoft.com/office/drawing/2014/main" xmlns="" id="{4F49E5AF-72F4-6E4F-96CB-1F4CD08E2C4A}"/>
              </a:ext>
            </a:extLst>
          </p:cNvPr>
          <p:cNvSpPr/>
          <p:nvPr/>
        </p:nvSpPr>
        <p:spPr>
          <a:xfrm>
            <a:off x="7571635" y="3144998"/>
            <a:ext cx="1789272" cy="646331"/>
          </a:xfrm>
          <a:prstGeom prst="rect">
            <a:avLst/>
          </a:prstGeom>
        </p:spPr>
        <p:txBody>
          <a:bodyPr wrap="none">
            <a:spAutoFit/>
          </a:bodyPr>
          <a:lstStyle/>
          <a:p>
            <a:pPr algn="ctr"/>
            <a:r>
              <a:rPr lang="en-US" sz="3600" dirty="0">
                <a:latin typeface="Calibri" panose="020F0502020204030204" pitchFamily="34" charset="0"/>
                <a:cs typeface="Calibri" panose="020F0502020204030204" pitchFamily="34" charset="0"/>
              </a:rPr>
              <a:t>_______</a:t>
            </a:r>
          </a:p>
        </p:txBody>
      </p:sp>
      <p:sp>
        <p:nvSpPr>
          <p:cNvPr id="22" name="Rectangle 21">
            <a:extLst>
              <a:ext uri="{FF2B5EF4-FFF2-40B4-BE49-F238E27FC236}">
                <a16:creationId xmlns:a16="http://schemas.microsoft.com/office/drawing/2014/main" xmlns="" id="{A8160992-A403-2543-8E7F-86089CE5F64C}"/>
              </a:ext>
            </a:extLst>
          </p:cNvPr>
          <p:cNvSpPr/>
          <p:nvPr/>
        </p:nvSpPr>
        <p:spPr>
          <a:xfrm>
            <a:off x="2915642" y="3105834"/>
            <a:ext cx="1438214" cy="646331"/>
          </a:xfrm>
          <a:prstGeom prst="rect">
            <a:avLst/>
          </a:prstGeom>
        </p:spPr>
        <p:txBody>
          <a:bodyPr wrap="none">
            <a:spAutoFit/>
          </a:bodyPr>
          <a:lstStyle/>
          <a:p>
            <a:pPr algn="ctr"/>
            <a:r>
              <a:rPr lang="en-US" sz="3600" dirty="0">
                <a:latin typeface="OpenDyslexicAlta" pitchFamily="2" charset="77"/>
              </a:rPr>
              <a:t>7 x 3</a:t>
            </a:r>
          </a:p>
        </p:txBody>
      </p:sp>
      <p:sp>
        <p:nvSpPr>
          <p:cNvPr id="26" name="Rectangle 25">
            <a:extLst>
              <a:ext uri="{FF2B5EF4-FFF2-40B4-BE49-F238E27FC236}">
                <a16:creationId xmlns:a16="http://schemas.microsoft.com/office/drawing/2014/main" xmlns="" id="{7E8CD95E-3E5E-8B42-B15A-EB74DD9DC2CF}"/>
              </a:ext>
            </a:extLst>
          </p:cNvPr>
          <p:cNvSpPr/>
          <p:nvPr/>
        </p:nvSpPr>
        <p:spPr>
          <a:xfrm>
            <a:off x="2728893" y="5790645"/>
            <a:ext cx="1811714" cy="646331"/>
          </a:xfrm>
          <a:prstGeom prst="rect">
            <a:avLst/>
          </a:prstGeom>
        </p:spPr>
        <p:txBody>
          <a:bodyPr wrap="none">
            <a:spAutoFit/>
          </a:bodyPr>
          <a:lstStyle/>
          <a:p>
            <a:pPr algn="ctr"/>
            <a:r>
              <a:rPr lang="en-US" sz="3600" dirty="0">
                <a:latin typeface="OpenDyslexicAlta" pitchFamily="2" charset="77"/>
              </a:rPr>
              <a:t>36 ÷ 6</a:t>
            </a:r>
          </a:p>
        </p:txBody>
      </p:sp>
      <p:sp>
        <p:nvSpPr>
          <p:cNvPr id="17" name="Rectangle 16">
            <a:extLst>
              <a:ext uri="{FF2B5EF4-FFF2-40B4-BE49-F238E27FC236}">
                <a16:creationId xmlns:a16="http://schemas.microsoft.com/office/drawing/2014/main" xmlns="" id="{29BECF2E-FCA5-C148-8E5C-F07487DCC681}"/>
              </a:ext>
            </a:extLst>
          </p:cNvPr>
          <p:cNvSpPr/>
          <p:nvPr/>
        </p:nvSpPr>
        <p:spPr>
          <a:xfrm>
            <a:off x="7571635" y="5853797"/>
            <a:ext cx="1789272" cy="646331"/>
          </a:xfrm>
          <a:prstGeom prst="rect">
            <a:avLst/>
          </a:prstGeom>
        </p:spPr>
        <p:txBody>
          <a:bodyPr wrap="none">
            <a:spAutoFit/>
          </a:bodyPr>
          <a:lstStyle/>
          <a:p>
            <a:pPr algn="ctr"/>
            <a:r>
              <a:rPr lang="en-US" sz="3600" dirty="0">
                <a:latin typeface="Calibri" panose="020F0502020204030204" pitchFamily="34" charset="0"/>
                <a:cs typeface="Calibri" panose="020F0502020204030204" pitchFamily="34" charset="0"/>
              </a:rPr>
              <a:t>_______</a:t>
            </a:r>
          </a:p>
        </p:txBody>
      </p:sp>
    </p:spTree>
    <p:extLst>
      <p:ext uri="{BB962C8B-B14F-4D97-AF65-F5344CB8AC3E}">
        <p14:creationId xmlns:p14="http://schemas.microsoft.com/office/powerpoint/2010/main" val="230132584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5:</a:t>
            </a:r>
          </a:p>
          <a:p>
            <a:pPr marL="0" indent="0">
              <a:buClr>
                <a:srgbClr val="23D160"/>
              </a:buClr>
              <a:buSzPct val="85000"/>
              <a:buNone/>
            </a:pPr>
            <a:r>
              <a:rPr lang="en-GB" sz="2200" dirty="0"/>
              <a:t>How many ways can you complete the sentences below? </a:t>
            </a:r>
          </a:p>
          <a:p>
            <a:pPr marL="0" indent="0">
              <a:buClr>
                <a:srgbClr val="23D160"/>
              </a:buClr>
              <a:buSzPct val="85000"/>
              <a:buNone/>
            </a:pPr>
            <a:endParaRPr lang="en-GB" sz="2200" dirty="0"/>
          </a:p>
        </p:txBody>
      </p:sp>
      <p:pic>
        <p:nvPicPr>
          <p:cNvPr id="4" name="Picture 3">
            <a:extLst>
              <a:ext uri="{FF2B5EF4-FFF2-40B4-BE49-F238E27FC236}">
                <a16:creationId xmlns:a16="http://schemas.microsoft.com/office/drawing/2014/main" xmlns="" id="{EA3A6C1A-60EB-C74F-BDDD-3A743BBF02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4" y="2928164"/>
            <a:ext cx="1060909" cy="1080000"/>
          </a:xfrm>
          <a:prstGeom prst="rect">
            <a:avLst/>
          </a:prstGeom>
        </p:spPr>
      </p:pic>
      <p:pic>
        <p:nvPicPr>
          <p:cNvPr id="6" name="Picture 5">
            <a:extLst>
              <a:ext uri="{FF2B5EF4-FFF2-40B4-BE49-F238E27FC236}">
                <a16:creationId xmlns:a16="http://schemas.microsoft.com/office/drawing/2014/main" xmlns="" id="{9C727044-CF3E-7948-BCEA-51A40215AC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20053" y="5519332"/>
            <a:ext cx="1060909" cy="1080000"/>
          </a:xfrm>
          <a:prstGeom prst="rect">
            <a:avLst/>
          </a:prstGeom>
        </p:spPr>
      </p:pic>
      <p:sp>
        <p:nvSpPr>
          <p:cNvPr id="13" name="Rectangle 12">
            <a:extLst>
              <a:ext uri="{FF2B5EF4-FFF2-40B4-BE49-F238E27FC236}">
                <a16:creationId xmlns:a16="http://schemas.microsoft.com/office/drawing/2014/main" xmlns="" id="{30F79F30-32AD-7547-97A0-4239DECA8F4F}"/>
              </a:ext>
            </a:extLst>
          </p:cNvPr>
          <p:cNvSpPr/>
          <p:nvPr/>
        </p:nvSpPr>
        <p:spPr>
          <a:xfrm>
            <a:off x="5634976" y="5519264"/>
            <a:ext cx="922047" cy="1200329"/>
          </a:xfrm>
          <a:prstGeom prst="rect">
            <a:avLst/>
          </a:prstGeom>
        </p:spPr>
        <p:txBody>
          <a:bodyPr wrap="none">
            <a:spAutoFit/>
          </a:bodyPr>
          <a:lstStyle/>
          <a:p>
            <a:r>
              <a:rPr lang="en-US" sz="7200" dirty="0">
                <a:latin typeface="OpenDyslexicAlta" pitchFamily="2" charset="77"/>
              </a:rPr>
              <a:t>=</a:t>
            </a:r>
            <a:endParaRPr lang="en-US" sz="700" dirty="0">
              <a:latin typeface="OpenDyslexicAlta" pitchFamily="2" charset="77"/>
            </a:endParaRPr>
          </a:p>
        </p:txBody>
      </p:sp>
      <p:sp>
        <p:nvSpPr>
          <p:cNvPr id="14" name="Rectangle 13">
            <a:extLst>
              <a:ext uri="{FF2B5EF4-FFF2-40B4-BE49-F238E27FC236}">
                <a16:creationId xmlns:a16="http://schemas.microsoft.com/office/drawing/2014/main" xmlns="" id="{19F7CADE-F12D-9340-B38B-9D251C1DA30C}"/>
              </a:ext>
            </a:extLst>
          </p:cNvPr>
          <p:cNvSpPr/>
          <p:nvPr/>
        </p:nvSpPr>
        <p:spPr>
          <a:xfrm>
            <a:off x="5631939" y="2911595"/>
            <a:ext cx="922047" cy="1200329"/>
          </a:xfrm>
          <a:prstGeom prst="rect">
            <a:avLst/>
          </a:prstGeom>
        </p:spPr>
        <p:txBody>
          <a:bodyPr wrap="none">
            <a:spAutoFit/>
          </a:bodyPr>
          <a:lstStyle/>
          <a:p>
            <a:r>
              <a:rPr lang="en-US" sz="7200" dirty="0">
                <a:latin typeface="OpenDyslexicAlta" pitchFamily="2" charset="77"/>
              </a:rPr>
              <a:t>&lt;</a:t>
            </a:r>
            <a:endParaRPr lang="en-US" sz="700" dirty="0">
              <a:latin typeface="OpenDyslexicAlta" pitchFamily="2" charset="77"/>
            </a:endParaRPr>
          </a:p>
        </p:txBody>
      </p:sp>
      <p:sp>
        <p:nvSpPr>
          <p:cNvPr id="18" name="Rectangle 17">
            <a:extLst>
              <a:ext uri="{FF2B5EF4-FFF2-40B4-BE49-F238E27FC236}">
                <a16:creationId xmlns:a16="http://schemas.microsoft.com/office/drawing/2014/main" xmlns="" id="{4F49E5AF-72F4-6E4F-96CB-1F4CD08E2C4A}"/>
              </a:ext>
            </a:extLst>
          </p:cNvPr>
          <p:cNvSpPr/>
          <p:nvPr/>
        </p:nvSpPr>
        <p:spPr>
          <a:xfrm>
            <a:off x="7571635" y="3144998"/>
            <a:ext cx="1789272" cy="646331"/>
          </a:xfrm>
          <a:prstGeom prst="rect">
            <a:avLst/>
          </a:prstGeom>
        </p:spPr>
        <p:txBody>
          <a:bodyPr wrap="none">
            <a:spAutoFit/>
          </a:bodyPr>
          <a:lstStyle/>
          <a:p>
            <a:pPr algn="ctr"/>
            <a:r>
              <a:rPr lang="en-US" sz="3600" dirty="0">
                <a:latin typeface="Calibri" panose="020F0502020204030204" pitchFamily="34" charset="0"/>
                <a:cs typeface="Calibri" panose="020F0502020204030204" pitchFamily="34" charset="0"/>
              </a:rPr>
              <a:t>_______</a:t>
            </a:r>
          </a:p>
        </p:txBody>
      </p:sp>
      <p:sp>
        <p:nvSpPr>
          <p:cNvPr id="22" name="Rectangle 21">
            <a:extLst>
              <a:ext uri="{FF2B5EF4-FFF2-40B4-BE49-F238E27FC236}">
                <a16:creationId xmlns:a16="http://schemas.microsoft.com/office/drawing/2014/main" xmlns="" id="{A8160992-A403-2543-8E7F-86089CE5F64C}"/>
              </a:ext>
            </a:extLst>
          </p:cNvPr>
          <p:cNvSpPr/>
          <p:nvPr/>
        </p:nvSpPr>
        <p:spPr>
          <a:xfrm>
            <a:off x="2915642" y="3105834"/>
            <a:ext cx="1438214" cy="646331"/>
          </a:xfrm>
          <a:prstGeom prst="rect">
            <a:avLst/>
          </a:prstGeom>
        </p:spPr>
        <p:txBody>
          <a:bodyPr wrap="none">
            <a:spAutoFit/>
          </a:bodyPr>
          <a:lstStyle/>
          <a:p>
            <a:pPr algn="ctr"/>
            <a:r>
              <a:rPr lang="en-US" sz="3600" dirty="0">
                <a:latin typeface="OpenDyslexicAlta" pitchFamily="2" charset="77"/>
              </a:rPr>
              <a:t>7 x 3</a:t>
            </a:r>
          </a:p>
        </p:txBody>
      </p:sp>
      <p:sp>
        <p:nvSpPr>
          <p:cNvPr id="26" name="Rectangle 25">
            <a:extLst>
              <a:ext uri="{FF2B5EF4-FFF2-40B4-BE49-F238E27FC236}">
                <a16:creationId xmlns:a16="http://schemas.microsoft.com/office/drawing/2014/main" xmlns="" id="{7E8CD95E-3E5E-8B42-B15A-EB74DD9DC2CF}"/>
              </a:ext>
            </a:extLst>
          </p:cNvPr>
          <p:cNvSpPr/>
          <p:nvPr/>
        </p:nvSpPr>
        <p:spPr>
          <a:xfrm>
            <a:off x="2728893" y="5790645"/>
            <a:ext cx="1811714" cy="646331"/>
          </a:xfrm>
          <a:prstGeom prst="rect">
            <a:avLst/>
          </a:prstGeom>
        </p:spPr>
        <p:txBody>
          <a:bodyPr wrap="none">
            <a:spAutoFit/>
          </a:bodyPr>
          <a:lstStyle/>
          <a:p>
            <a:pPr algn="ctr"/>
            <a:r>
              <a:rPr lang="en-US" sz="3600" dirty="0">
                <a:latin typeface="OpenDyslexicAlta" pitchFamily="2" charset="77"/>
              </a:rPr>
              <a:t>36 ÷ 6</a:t>
            </a:r>
          </a:p>
        </p:txBody>
      </p:sp>
      <p:sp>
        <p:nvSpPr>
          <p:cNvPr id="17" name="Rectangle 16">
            <a:extLst>
              <a:ext uri="{FF2B5EF4-FFF2-40B4-BE49-F238E27FC236}">
                <a16:creationId xmlns:a16="http://schemas.microsoft.com/office/drawing/2014/main" xmlns="" id="{29BECF2E-FCA5-C148-8E5C-F07487DCC681}"/>
              </a:ext>
            </a:extLst>
          </p:cNvPr>
          <p:cNvSpPr/>
          <p:nvPr/>
        </p:nvSpPr>
        <p:spPr>
          <a:xfrm>
            <a:off x="7571635" y="5853797"/>
            <a:ext cx="1789272" cy="646331"/>
          </a:xfrm>
          <a:prstGeom prst="rect">
            <a:avLst/>
          </a:prstGeom>
        </p:spPr>
        <p:txBody>
          <a:bodyPr wrap="none">
            <a:spAutoFit/>
          </a:bodyPr>
          <a:lstStyle/>
          <a:p>
            <a:pPr algn="ctr"/>
            <a:r>
              <a:rPr lang="en-US" sz="3600" dirty="0">
                <a:latin typeface="Calibri" panose="020F0502020204030204" pitchFamily="34" charset="0"/>
                <a:cs typeface="Calibri" panose="020F0502020204030204" pitchFamily="34" charset="0"/>
              </a:rPr>
              <a:t>_______</a:t>
            </a:r>
          </a:p>
        </p:txBody>
      </p:sp>
      <p:sp>
        <p:nvSpPr>
          <p:cNvPr id="12" name="Rectangle 11">
            <a:extLst>
              <a:ext uri="{FF2B5EF4-FFF2-40B4-BE49-F238E27FC236}">
                <a16:creationId xmlns:a16="http://schemas.microsoft.com/office/drawing/2014/main" xmlns="" id="{BFC7C97A-7ED7-6C43-98D7-46CE4F34A64B}"/>
              </a:ext>
            </a:extLst>
          </p:cNvPr>
          <p:cNvSpPr/>
          <p:nvPr/>
        </p:nvSpPr>
        <p:spPr>
          <a:xfrm>
            <a:off x="411436" y="4111924"/>
            <a:ext cx="11085086" cy="954107"/>
          </a:xfrm>
          <a:prstGeom prst="rect">
            <a:avLst/>
          </a:prstGeom>
        </p:spPr>
        <p:txBody>
          <a:bodyPr wrap="none">
            <a:spAutoFit/>
          </a:bodyPr>
          <a:lstStyle/>
          <a:p>
            <a:r>
              <a:rPr lang="en-US" sz="2800" b="1" u="sng" dirty="0">
                <a:solidFill>
                  <a:srgbClr val="FF3860"/>
                </a:solidFill>
                <a:latin typeface="OpenDyslexicAlta" pitchFamily="2" charset="77"/>
              </a:rPr>
              <a:t>Teacher / peer assessment</a:t>
            </a:r>
            <a:r>
              <a:rPr lang="en-US" sz="2800" dirty="0">
                <a:solidFill>
                  <a:srgbClr val="FF3860"/>
                </a:solidFill>
                <a:latin typeface="OpenDyslexicAlta" pitchFamily="2" charset="77"/>
              </a:rPr>
              <a:t>:</a:t>
            </a:r>
          </a:p>
          <a:p>
            <a:r>
              <a:rPr lang="en-US" sz="2800" dirty="0">
                <a:solidFill>
                  <a:srgbClr val="FF3860"/>
                </a:solidFill>
                <a:latin typeface="OpenDyslexicAlta" pitchFamily="2" charset="77"/>
              </a:rPr>
              <a:t>A range of multiplication and division number sentences.</a:t>
            </a:r>
          </a:p>
        </p:txBody>
      </p:sp>
    </p:spTree>
    <p:extLst>
      <p:ext uri="{BB962C8B-B14F-4D97-AF65-F5344CB8AC3E}">
        <p14:creationId xmlns:p14="http://schemas.microsoft.com/office/powerpoint/2010/main" val="69623371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endParaRPr lang="en-GB" sz="3200"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Autofit/>
          </a:bodyPr>
          <a:lstStyle/>
          <a:p>
            <a:pPr marL="0" indent="0">
              <a:buNone/>
            </a:pPr>
            <a:r>
              <a:rPr lang="en-GB" dirty="0">
                <a:solidFill>
                  <a:srgbClr val="3273DC"/>
                </a:solidFill>
              </a:rPr>
              <a:t>Evaluation:</a:t>
            </a: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r>
              <a:rPr lang="en-GB" sz="2200" dirty="0">
                <a:solidFill>
                  <a:srgbClr val="3273DC"/>
                </a:solidFill>
              </a:rPr>
              <a:t>Is </a:t>
            </a:r>
            <a:r>
              <a:rPr lang="en-GB" sz="2200" dirty="0" err="1">
                <a:solidFill>
                  <a:srgbClr val="3273DC"/>
                </a:solidFill>
              </a:rPr>
              <a:t>Astrobee’s</a:t>
            </a:r>
            <a:r>
              <a:rPr lang="en-GB" sz="2200" dirty="0">
                <a:solidFill>
                  <a:srgbClr val="3273DC"/>
                </a:solidFill>
              </a:rPr>
              <a:t> statement true or false?</a:t>
            </a:r>
          </a:p>
          <a:p>
            <a:pPr marL="0" indent="0">
              <a:buClr>
                <a:srgbClr val="23D160"/>
              </a:buClr>
              <a:buSzPct val="85000"/>
              <a:buNone/>
            </a:pPr>
            <a:r>
              <a:rPr lang="en-GB" sz="2200" dirty="0">
                <a:solidFill>
                  <a:srgbClr val="3273DC"/>
                </a:solidFill>
              </a:rPr>
              <a:t>Explain your answer. </a:t>
            </a:r>
          </a:p>
        </p:txBody>
      </p:sp>
      <p:pic>
        <p:nvPicPr>
          <p:cNvPr id="42" name="Picture 41">
            <a:extLst>
              <a:ext uri="{FF2B5EF4-FFF2-40B4-BE49-F238E27FC236}">
                <a16:creationId xmlns:a16="http://schemas.microsoft.com/office/drawing/2014/main" xmlns="" id="{47AF9CA8-2B63-A647-9102-E3DE4825A225}"/>
              </a:ext>
            </a:extLst>
          </p:cNvPr>
          <p:cNvPicPr>
            <a:picLocks noChangeAspect="1"/>
          </p:cNvPicPr>
          <p:nvPr/>
        </p:nvPicPr>
        <p:blipFill>
          <a:blip r:embed="rId3"/>
          <a:stretch>
            <a:fillRect/>
          </a:stretch>
        </p:blipFill>
        <p:spPr>
          <a:xfrm>
            <a:off x="1175859" y="3875882"/>
            <a:ext cx="1689100" cy="1244600"/>
          </a:xfrm>
          <a:prstGeom prst="rect">
            <a:avLst/>
          </a:prstGeom>
        </p:spPr>
      </p:pic>
      <p:pic>
        <p:nvPicPr>
          <p:cNvPr id="43" name="Picture 42">
            <a:extLst>
              <a:ext uri="{FF2B5EF4-FFF2-40B4-BE49-F238E27FC236}">
                <a16:creationId xmlns:a16="http://schemas.microsoft.com/office/drawing/2014/main" xmlns="" id="{65108521-6BAD-A844-9D52-F6BAD7C52BFF}"/>
              </a:ext>
            </a:extLst>
          </p:cNvPr>
          <p:cNvPicPr>
            <a:picLocks noChangeAspect="1"/>
          </p:cNvPicPr>
          <p:nvPr/>
        </p:nvPicPr>
        <p:blipFill>
          <a:blip r:embed="rId4"/>
          <a:stretch>
            <a:fillRect/>
          </a:stretch>
        </p:blipFill>
        <p:spPr>
          <a:xfrm>
            <a:off x="2020409" y="1690688"/>
            <a:ext cx="4354694" cy="3295052"/>
          </a:xfrm>
          <a:prstGeom prst="rect">
            <a:avLst/>
          </a:prstGeom>
        </p:spPr>
      </p:pic>
      <p:sp>
        <p:nvSpPr>
          <p:cNvPr id="44" name="Rectangle 43">
            <a:extLst>
              <a:ext uri="{FF2B5EF4-FFF2-40B4-BE49-F238E27FC236}">
                <a16:creationId xmlns:a16="http://schemas.microsoft.com/office/drawing/2014/main" xmlns="" id="{81702E8E-89C0-5241-8AF1-8E4334AE5D89}"/>
              </a:ext>
            </a:extLst>
          </p:cNvPr>
          <p:cNvSpPr/>
          <p:nvPr/>
        </p:nvSpPr>
        <p:spPr>
          <a:xfrm>
            <a:off x="2612948" y="2860219"/>
            <a:ext cx="3169615" cy="1015663"/>
          </a:xfrm>
          <a:prstGeom prst="rect">
            <a:avLst/>
          </a:prstGeom>
        </p:spPr>
        <p:txBody>
          <a:bodyPr wrap="square">
            <a:spAutoFit/>
          </a:bodyPr>
          <a:lstStyle/>
          <a:p>
            <a:pPr algn="ctr">
              <a:buClr>
                <a:srgbClr val="23D160"/>
              </a:buClr>
              <a:buSzPct val="85000"/>
            </a:pPr>
            <a:r>
              <a:rPr lang="en-GB" sz="2000" dirty="0">
                <a:solidFill>
                  <a:srgbClr val="3273DC"/>
                </a:solidFill>
                <a:latin typeface="OpenDyslexicAlta" pitchFamily="2" charset="77"/>
              </a:rPr>
              <a:t>10 x 5 has a product that is less than two lots of 5 x 5.</a:t>
            </a:r>
          </a:p>
        </p:txBody>
      </p:sp>
    </p:spTree>
    <p:extLst>
      <p:ext uri="{BB962C8B-B14F-4D97-AF65-F5344CB8AC3E}">
        <p14:creationId xmlns:p14="http://schemas.microsoft.com/office/powerpoint/2010/main" val="27100308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670164"/>
            <a:ext cx="10515600" cy="4351338"/>
          </a:xfrm>
        </p:spPr>
        <p:txBody>
          <a:bodyPr/>
          <a:lstStyle/>
          <a:p>
            <a:pPr marL="0" indent="0">
              <a:buNone/>
            </a:pPr>
            <a:r>
              <a:rPr lang="en-GB" dirty="0"/>
              <a:t>Talking Time:</a:t>
            </a:r>
          </a:p>
          <a:p>
            <a:pPr marL="0" indent="0">
              <a:buClr>
                <a:srgbClr val="23D160"/>
              </a:buClr>
              <a:buSzPct val="85000"/>
              <a:buNone/>
            </a:pPr>
            <a:r>
              <a:rPr lang="en-GB" sz="2200" dirty="0"/>
              <a:t>Looking at the array, complete the number sentences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7" name="Picture 6">
            <a:extLst>
              <a:ext uri="{FF2B5EF4-FFF2-40B4-BE49-F238E27FC236}">
                <a16:creationId xmlns:a16="http://schemas.microsoft.com/office/drawing/2014/main" xmlns="" id="{380F5603-01DA-474B-AE4A-74013A67D889}"/>
              </a:ext>
            </a:extLst>
          </p:cNvPr>
          <p:cNvPicPr>
            <a:picLocks noChangeAspect="1"/>
          </p:cNvPicPr>
          <p:nvPr/>
        </p:nvPicPr>
        <p:blipFill>
          <a:blip r:embed="rId3"/>
          <a:stretch>
            <a:fillRect/>
          </a:stretch>
        </p:blipFill>
        <p:spPr>
          <a:xfrm>
            <a:off x="8259721" y="3067844"/>
            <a:ext cx="3556000" cy="1866900"/>
          </a:xfrm>
          <a:prstGeom prst="rect">
            <a:avLst/>
          </a:prstGeom>
        </p:spPr>
      </p:pic>
      <p:sp>
        <p:nvSpPr>
          <p:cNvPr id="26" name="Rounded Rectangle 25">
            <a:extLst>
              <a:ext uri="{FF2B5EF4-FFF2-40B4-BE49-F238E27FC236}">
                <a16:creationId xmlns:a16="http://schemas.microsoft.com/office/drawing/2014/main" xmlns="" id="{4F6673A9-7767-D148-8091-234C8D1A20A1}"/>
              </a:ext>
            </a:extLst>
          </p:cNvPr>
          <p:cNvSpPr/>
          <p:nvPr/>
        </p:nvSpPr>
        <p:spPr>
          <a:xfrm>
            <a:off x="8382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27" name="Rounded Rectangle 26">
            <a:extLst>
              <a:ext uri="{FF2B5EF4-FFF2-40B4-BE49-F238E27FC236}">
                <a16:creationId xmlns:a16="http://schemas.microsoft.com/office/drawing/2014/main" xmlns="" id="{AF1E8E81-F4D0-7E4C-BDDB-8FCD019A6BF2}"/>
              </a:ext>
            </a:extLst>
          </p:cNvPr>
          <p:cNvSpPr/>
          <p:nvPr/>
        </p:nvSpPr>
        <p:spPr>
          <a:xfrm>
            <a:off x="18415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28" name="Rounded Rectangle 27">
            <a:extLst>
              <a:ext uri="{FF2B5EF4-FFF2-40B4-BE49-F238E27FC236}">
                <a16:creationId xmlns:a16="http://schemas.microsoft.com/office/drawing/2014/main" xmlns="" id="{18C10CB2-01F7-8A46-BCB2-0A6C263DF8ED}"/>
              </a:ext>
            </a:extLst>
          </p:cNvPr>
          <p:cNvSpPr/>
          <p:nvPr/>
        </p:nvSpPr>
        <p:spPr>
          <a:xfrm>
            <a:off x="28448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4</a:t>
            </a:r>
          </a:p>
        </p:txBody>
      </p:sp>
      <p:sp>
        <p:nvSpPr>
          <p:cNvPr id="29" name="Rounded Rectangle 28">
            <a:extLst>
              <a:ext uri="{FF2B5EF4-FFF2-40B4-BE49-F238E27FC236}">
                <a16:creationId xmlns:a16="http://schemas.microsoft.com/office/drawing/2014/main" xmlns="" id="{286EEE3B-5476-784E-AC35-C3CFB8C4C4B6}"/>
              </a:ext>
            </a:extLst>
          </p:cNvPr>
          <p:cNvSpPr/>
          <p:nvPr/>
        </p:nvSpPr>
        <p:spPr>
          <a:xfrm>
            <a:off x="38481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0" name="Rounded Rectangle 29">
            <a:extLst>
              <a:ext uri="{FF2B5EF4-FFF2-40B4-BE49-F238E27FC236}">
                <a16:creationId xmlns:a16="http://schemas.microsoft.com/office/drawing/2014/main" xmlns="" id="{97771D20-3817-FF47-B0CA-86BDB7C7F540}"/>
              </a:ext>
            </a:extLst>
          </p:cNvPr>
          <p:cNvSpPr/>
          <p:nvPr/>
        </p:nvSpPr>
        <p:spPr>
          <a:xfrm>
            <a:off x="48514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8</a:t>
            </a:r>
          </a:p>
        </p:txBody>
      </p:sp>
      <p:sp>
        <p:nvSpPr>
          <p:cNvPr id="31" name="Rounded Rectangle 30">
            <a:extLst>
              <a:ext uri="{FF2B5EF4-FFF2-40B4-BE49-F238E27FC236}">
                <a16:creationId xmlns:a16="http://schemas.microsoft.com/office/drawing/2014/main" xmlns="" id="{162AD066-E8C8-FB45-93C9-15E1BE0D6A0C}"/>
              </a:ext>
            </a:extLst>
          </p:cNvPr>
          <p:cNvSpPr/>
          <p:nvPr/>
        </p:nvSpPr>
        <p:spPr>
          <a:xfrm>
            <a:off x="8382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8</a:t>
            </a:r>
          </a:p>
        </p:txBody>
      </p:sp>
      <p:sp>
        <p:nvSpPr>
          <p:cNvPr id="32" name="Rounded Rectangle 31">
            <a:extLst>
              <a:ext uri="{FF2B5EF4-FFF2-40B4-BE49-F238E27FC236}">
                <a16:creationId xmlns:a16="http://schemas.microsoft.com/office/drawing/2014/main" xmlns="" id="{F0DB2B26-7E2B-0342-BFBA-B5E3461F1DB9}"/>
              </a:ext>
            </a:extLst>
          </p:cNvPr>
          <p:cNvSpPr/>
          <p:nvPr/>
        </p:nvSpPr>
        <p:spPr>
          <a:xfrm>
            <a:off x="18415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3" name="Rounded Rectangle 32">
            <a:extLst>
              <a:ext uri="{FF2B5EF4-FFF2-40B4-BE49-F238E27FC236}">
                <a16:creationId xmlns:a16="http://schemas.microsoft.com/office/drawing/2014/main" xmlns="" id="{DE53F863-6904-6642-8EC0-E26DE000E197}"/>
              </a:ext>
            </a:extLst>
          </p:cNvPr>
          <p:cNvSpPr/>
          <p:nvPr/>
        </p:nvSpPr>
        <p:spPr>
          <a:xfrm>
            <a:off x="28448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4</a:t>
            </a:r>
          </a:p>
        </p:txBody>
      </p:sp>
      <p:sp>
        <p:nvSpPr>
          <p:cNvPr id="34" name="Rounded Rectangle 33">
            <a:extLst>
              <a:ext uri="{FF2B5EF4-FFF2-40B4-BE49-F238E27FC236}">
                <a16:creationId xmlns:a16="http://schemas.microsoft.com/office/drawing/2014/main" xmlns="" id="{6D189346-45BD-2D4A-95F6-47565E1B801A}"/>
              </a:ext>
            </a:extLst>
          </p:cNvPr>
          <p:cNvSpPr/>
          <p:nvPr/>
        </p:nvSpPr>
        <p:spPr>
          <a:xfrm>
            <a:off x="38481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5" name="Rounded Rectangle 34">
            <a:extLst>
              <a:ext uri="{FF2B5EF4-FFF2-40B4-BE49-F238E27FC236}">
                <a16:creationId xmlns:a16="http://schemas.microsoft.com/office/drawing/2014/main" xmlns="" id="{6E73EE5F-52C6-AE44-98C7-CDCD1D528AFA}"/>
              </a:ext>
            </a:extLst>
          </p:cNvPr>
          <p:cNvSpPr/>
          <p:nvPr/>
        </p:nvSpPr>
        <p:spPr>
          <a:xfrm>
            <a:off x="48514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2</a:t>
            </a:r>
          </a:p>
        </p:txBody>
      </p:sp>
      <p:sp>
        <p:nvSpPr>
          <p:cNvPr id="36" name="Rounded Rectangle 35">
            <a:extLst>
              <a:ext uri="{FF2B5EF4-FFF2-40B4-BE49-F238E27FC236}">
                <a16:creationId xmlns:a16="http://schemas.microsoft.com/office/drawing/2014/main" xmlns="" id="{B9FCD2AF-3C1F-3A42-B64C-BBC6A95A8F1C}"/>
              </a:ext>
            </a:extLst>
          </p:cNvPr>
          <p:cNvSpPr/>
          <p:nvPr/>
        </p:nvSpPr>
        <p:spPr>
          <a:xfrm>
            <a:off x="8382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4</a:t>
            </a:r>
          </a:p>
        </p:txBody>
      </p:sp>
      <p:sp>
        <p:nvSpPr>
          <p:cNvPr id="37" name="Rounded Rectangle 36">
            <a:extLst>
              <a:ext uri="{FF2B5EF4-FFF2-40B4-BE49-F238E27FC236}">
                <a16:creationId xmlns:a16="http://schemas.microsoft.com/office/drawing/2014/main" xmlns="" id="{2A3E63F5-0BEC-D443-ADE5-2782A553E76C}"/>
              </a:ext>
            </a:extLst>
          </p:cNvPr>
          <p:cNvSpPr/>
          <p:nvPr/>
        </p:nvSpPr>
        <p:spPr>
          <a:xfrm>
            <a:off x="18415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38" name="Rounded Rectangle 37">
            <a:extLst>
              <a:ext uri="{FF2B5EF4-FFF2-40B4-BE49-F238E27FC236}">
                <a16:creationId xmlns:a16="http://schemas.microsoft.com/office/drawing/2014/main" xmlns="" id="{F304EEB1-B26A-134A-AE7A-C3D3E4CD67A7}"/>
              </a:ext>
            </a:extLst>
          </p:cNvPr>
          <p:cNvSpPr/>
          <p:nvPr/>
        </p:nvSpPr>
        <p:spPr>
          <a:xfrm>
            <a:off x="28448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39" name="Rounded Rectangle 38">
            <a:extLst>
              <a:ext uri="{FF2B5EF4-FFF2-40B4-BE49-F238E27FC236}">
                <a16:creationId xmlns:a16="http://schemas.microsoft.com/office/drawing/2014/main" xmlns="" id="{2FE4D01C-0CD3-4647-827F-1FB44AAE7EC9}"/>
              </a:ext>
            </a:extLst>
          </p:cNvPr>
          <p:cNvSpPr/>
          <p:nvPr/>
        </p:nvSpPr>
        <p:spPr>
          <a:xfrm>
            <a:off x="38481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0" name="Rounded Rectangle 39">
            <a:extLst>
              <a:ext uri="{FF2B5EF4-FFF2-40B4-BE49-F238E27FC236}">
                <a16:creationId xmlns:a16="http://schemas.microsoft.com/office/drawing/2014/main" xmlns="" id="{7B8EE115-BE10-D94E-B6FB-02B867663F62}"/>
              </a:ext>
            </a:extLst>
          </p:cNvPr>
          <p:cNvSpPr/>
          <p:nvPr/>
        </p:nvSpPr>
        <p:spPr>
          <a:xfrm>
            <a:off x="48514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8</a:t>
            </a:r>
          </a:p>
        </p:txBody>
      </p:sp>
      <p:sp>
        <p:nvSpPr>
          <p:cNvPr id="41" name="Rounded Rectangle 40">
            <a:extLst>
              <a:ext uri="{FF2B5EF4-FFF2-40B4-BE49-F238E27FC236}">
                <a16:creationId xmlns:a16="http://schemas.microsoft.com/office/drawing/2014/main" xmlns="" id="{930E0F76-75EA-F944-B779-33AB4354731B}"/>
              </a:ext>
            </a:extLst>
          </p:cNvPr>
          <p:cNvSpPr/>
          <p:nvPr/>
        </p:nvSpPr>
        <p:spPr>
          <a:xfrm>
            <a:off x="8382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8</a:t>
            </a:r>
          </a:p>
        </p:txBody>
      </p:sp>
      <p:sp>
        <p:nvSpPr>
          <p:cNvPr id="42" name="Rounded Rectangle 41">
            <a:extLst>
              <a:ext uri="{FF2B5EF4-FFF2-40B4-BE49-F238E27FC236}">
                <a16:creationId xmlns:a16="http://schemas.microsoft.com/office/drawing/2014/main" xmlns="" id="{49977B96-D60B-9348-B4F4-7DD2AE6E7BBD}"/>
              </a:ext>
            </a:extLst>
          </p:cNvPr>
          <p:cNvSpPr/>
          <p:nvPr/>
        </p:nvSpPr>
        <p:spPr>
          <a:xfrm>
            <a:off x="18415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3" name="Rounded Rectangle 42">
            <a:extLst>
              <a:ext uri="{FF2B5EF4-FFF2-40B4-BE49-F238E27FC236}">
                <a16:creationId xmlns:a16="http://schemas.microsoft.com/office/drawing/2014/main" xmlns="" id="{8514A89C-1550-4548-A309-2005A69F7A30}"/>
              </a:ext>
            </a:extLst>
          </p:cNvPr>
          <p:cNvSpPr/>
          <p:nvPr/>
        </p:nvSpPr>
        <p:spPr>
          <a:xfrm>
            <a:off x="28448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44" name="Rounded Rectangle 43">
            <a:extLst>
              <a:ext uri="{FF2B5EF4-FFF2-40B4-BE49-F238E27FC236}">
                <a16:creationId xmlns:a16="http://schemas.microsoft.com/office/drawing/2014/main" xmlns="" id="{B8A191D5-2962-9245-A550-910328D3E072}"/>
              </a:ext>
            </a:extLst>
          </p:cNvPr>
          <p:cNvSpPr/>
          <p:nvPr/>
        </p:nvSpPr>
        <p:spPr>
          <a:xfrm>
            <a:off x="38481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5" name="Rounded Rectangle 44">
            <a:extLst>
              <a:ext uri="{FF2B5EF4-FFF2-40B4-BE49-F238E27FC236}">
                <a16:creationId xmlns:a16="http://schemas.microsoft.com/office/drawing/2014/main" xmlns="" id="{E9D1157D-8C41-7149-BC46-2D688F6CBC7F}"/>
              </a:ext>
            </a:extLst>
          </p:cNvPr>
          <p:cNvSpPr/>
          <p:nvPr/>
        </p:nvSpPr>
        <p:spPr>
          <a:xfrm>
            <a:off x="48514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4</a:t>
            </a:r>
          </a:p>
        </p:txBody>
      </p:sp>
    </p:spTree>
    <p:extLst>
      <p:ext uri="{BB962C8B-B14F-4D97-AF65-F5344CB8AC3E}">
        <p14:creationId xmlns:p14="http://schemas.microsoft.com/office/powerpoint/2010/main" val="177185695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endParaRPr lang="en-GB" sz="3200"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Autofit/>
          </a:bodyPr>
          <a:lstStyle/>
          <a:p>
            <a:pPr marL="0" indent="0">
              <a:buNone/>
            </a:pPr>
            <a:r>
              <a:rPr lang="en-GB" dirty="0">
                <a:solidFill>
                  <a:srgbClr val="3273DC"/>
                </a:solidFill>
              </a:rPr>
              <a:t>Evaluation:</a:t>
            </a: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r>
              <a:rPr lang="en-GB" sz="2200" dirty="0" err="1">
                <a:solidFill>
                  <a:srgbClr val="FF3860"/>
                </a:solidFill>
              </a:rPr>
              <a:t>Astrobee’s</a:t>
            </a:r>
            <a:r>
              <a:rPr lang="en-GB" sz="2200" dirty="0">
                <a:solidFill>
                  <a:srgbClr val="FF3860"/>
                </a:solidFill>
              </a:rPr>
              <a:t> statement is false – 10 x 5 = 50 and 5 x 5 = 25 and 2 x 25 = 50. </a:t>
            </a:r>
            <a:br>
              <a:rPr lang="en-GB" sz="2200" dirty="0">
                <a:solidFill>
                  <a:srgbClr val="FF3860"/>
                </a:solidFill>
              </a:rPr>
            </a:br>
            <a:r>
              <a:rPr lang="en-GB" sz="2200" dirty="0">
                <a:solidFill>
                  <a:srgbClr val="FF3860"/>
                </a:solidFill>
              </a:rPr>
              <a:t>So, 10 x 5 = 5 x 5 x 2. Demonstrated by the arrays above. </a:t>
            </a:r>
          </a:p>
        </p:txBody>
      </p:sp>
      <p:pic>
        <p:nvPicPr>
          <p:cNvPr id="42" name="Picture 41">
            <a:extLst>
              <a:ext uri="{FF2B5EF4-FFF2-40B4-BE49-F238E27FC236}">
                <a16:creationId xmlns:a16="http://schemas.microsoft.com/office/drawing/2014/main" xmlns="" id="{47AF9CA8-2B63-A647-9102-E3DE4825A225}"/>
              </a:ext>
            </a:extLst>
          </p:cNvPr>
          <p:cNvPicPr>
            <a:picLocks noChangeAspect="1"/>
          </p:cNvPicPr>
          <p:nvPr/>
        </p:nvPicPr>
        <p:blipFill>
          <a:blip r:embed="rId3"/>
          <a:stretch>
            <a:fillRect/>
          </a:stretch>
        </p:blipFill>
        <p:spPr>
          <a:xfrm>
            <a:off x="1175859" y="3875882"/>
            <a:ext cx="1689100" cy="1244600"/>
          </a:xfrm>
          <a:prstGeom prst="rect">
            <a:avLst/>
          </a:prstGeom>
        </p:spPr>
      </p:pic>
      <p:pic>
        <p:nvPicPr>
          <p:cNvPr id="43" name="Picture 42">
            <a:extLst>
              <a:ext uri="{FF2B5EF4-FFF2-40B4-BE49-F238E27FC236}">
                <a16:creationId xmlns:a16="http://schemas.microsoft.com/office/drawing/2014/main" xmlns="" id="{65108521-6BAD-A844-9D52-F6BAD7C52BFF}"/>
              </a:ext>
            </a:extLst>
          </p:cNvPr>
          <p:cNvPicPr>
            <a:picLocks noChangeAspect="1"/>
          </p:cNvPicPr>
          <p:nvPr/>
        </p:nvPicPr>
        <p:blipFill>
          <a:blip r:embed="rId4"/>
          <a:stretch>
            <a:fillRect/>
          </a:stretch>
        </p:blipFill>
        <p:spPr>
          <a:xfrm>
            <a:off x="2020409" y="1690688"/>
            <a:ext cx="4354694" cy="3295052"/>
          </a:xfrm>
          <a:prstGeom prst="rect">
            <a:avLst/>
          </a:prstGeom>
        </p:spPr>
      </p:pic>
      <p:sp>
        <p:nvSpPr>
          <p:cNvPr id="44" name="Rectangle 43">
            <a:extLst>
              <a:ext uri="{FF2B5EF4-FFF2-40B4-BE49-F238E27FC236}">
                <a16:creationId xmlns:a16="http://schemas.microsoft.com/office/drawing/2014/main" xmlns="" id="{81702E8E-89C0-5241-8AF1-8E4334AE5D89}"/>
              </a:ext>
            </a:extLst>
          </p:cNvPr>
          <p:cNvSpPr/>
          <p:nvPr/>
        </p:nvSpPr>
        <p:spPr>
          <a:xfrm>
            <a:off x="2612948" y="2860219"/>
            <a:ext cx="3169615" cy="1015663"/>
          </a:xfrm>
          <a:prstGeom prst="rect">
            <a:avLst/>
          </a:prstGeom>
        </p:spPr>
        <p:txBody>
          <a:bodyPr wrap="square">
            <a:spAutoFit/>
          </a:bodyPr>
          <a:lstStyle/>
          <a:p>
            <a:pPr algn="ctr">
              <a:buClr>
                <a:srgbClr val="23D160"/>
              </a:buClr>
              <a:buSzPct val="85000"/>
            </a:pPr>
            <a:r>
              <a:rPr lang="en-GB" sz="2000" dirty="0">
                <a:solidFill>
                  <a:srgbClr val="3273DC"/>
                </a:solidFill>
                <a:latin typeface="OpenDyslexicAlta" pitchFamily="2" charset="77"/>
              </a:rPr>
              <a:t>10 x 5 has a product that is less than two lots of 5 x 5.</a:t>
            </a:r>
          </a:p>
        </p:txBody>
      </p:sp>
      <p:pic>
        <p:nvPicPr>
          <p:cNvPr id="9" name="Picture 8">
            <a:extLst>
              <a:ext uri="{FF2B5EF4-FFF2-40B4-BE49-F238E27FC236}">
                <a16:creationId xmlns:a16="http://schemas.microsoft.com/office/drawing/2014/main" xmlns="" id="{C9F055CC-5F78-384B-8E9C-D3980C915BC7}"/>
              </a:ext>
            </a:extLst>
          </p:cNvPr>
          <p:cNvPicPr>
            <a:picLocks noChangeAspect="1"/>
          </p:cNvPicPr>
          <p:nvPr/>
        </p:nvPicPr>
        <p:blipFill>
          <a:blip r:embed="rId5"/>
          <a:stretch>
            <a:fillRect/>
          </a:stretch>
        </p:blipFill>
        <p:spPr>
          <a:xfrm>
            <a:off x="6498947" y="1690688"/>
            <a:ext cx="5192512" cy="3295052"/>
          </a:xfrm>
          <a:prstGeom prst="rect">
            <a:avLst/>
          </a:prstGeom>
        </p:spPr>
      </p:pic>
    </p:spTree>
    <p:extLst>
      <p:ext uri="{BB962C8B-B14F-4D97-AF65-F5344CB8AC3E}">
        <p14:creationId xmlns:p14="http://schemas.microsoft.com/office/powerpoint/2010/main" val="15461020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730948" cy="4351338"/>
          </a:xfrm>
        </p:spPr>
        <p:txBody>
          <a:bodyPr/>
          <a:lstStyle/>
          <a:p>
            <a:pPr marL="0" indent="0">
              <a:buNone/>
            </a:pPr>
            <a:r>
              <a:rPr lang="en-GB" dirty="0"/>
              <a:t>Success criteria:</a:t>
            </a:r>
          </a:p>
          <a:p>
            <a:pPr>
              <a:buClr>
                <a:srgbClr val="23D160"/>
              </a:buClr>
              <a:buSzPct val="85000"/>
              <a:buFont typeface="Wingdings" pitchFamily="2" charset="2"/>
              <a:buChar char="ü"/>
            </a:pPr>
            <a:r>
              <a:rPr lang="en-GB" sz="2200" dirty="0"/>
              <a:t>I can use my knowledge of multiplication and division facts to compare statements using the comparison symbols (&lt;, &gt; and =)</a:t>
            </a:r>
          </a:p>
          <a:p>
            <a:pPr>
              <a:buClr>
                <a:srgbClr val="23D160"/>
              </a:buClr>
              <a:buSzPct val="85000"/>
              <a:buFont typeface="Wingdings" pitchFamily="2" charset="2"/>
              <a:buChar char="ü"/>
            </a:pPr>
            <a:r>
              <a:rPr lang="en-GB" sz="2200" dirty="0"/>
              <a:t>I can explain my reasoning when using my knowledge of multiplication and division facts to compare statements using the comparison symbols (&lt;, &gt; and =)</a:t>
            </a:r>
          </a:p>
          <a:p>
            <a:pPr marL="0" lvl="0" indent="0">
              <a:buClr>
                <a:srgbClr val="23D160"/>
              </a:buClr>
              <a:buSzPct val="85000"/>
              <a:buNone/>
            </a:pPr>
            <a:endParaRPr lang="en-GB" sz="2200" dirty="0"/>
          </a:p>
        </p:txBody>
      </p:sp>
      <p:sp>
        <p:nvSpPr>
          <p:cNvPr id="5" name="Footer Placeholder 4">
            <a:extLst>
              <a:ext uri="{FF2B5EF4-FFF2-40B4-BE49-F238E27FC236}">
                <a16:creationId xmlns:a16="http://schemas.microsoft.com/office/drawing/2014/main" xmlns="" id="{349F46F5-B8A3-5848-8248-C9D634933261}"/>
              </a:ext>
            </a:extLst>
          </p:cNvPr>
          <p:cNvSpPr>
            <a:spLocks noGrp="1"/>
          </p:cNvSpPr>
          <p:nvPr>
            <p:ph type="ftr" sz="quarter" idx="11"/>
          </p:nvPr>
        </p:nvSpPr>
        <p:spPr>
          <a:xfrm>
            <a:off x="838198" y="6298060"/>
            <a:ext cx="11473071" cy="365125"/>
          </a:xfrm>
        </p:spPr>
        <p:txBody>
          <a:bodyPr/>
          <a:lstStyle/>
          <a:p>
            <a:r>
              <a:rPr lang="en-GB" sz="1400" dirty="0"/>
              <a:t>Year 3 - Spring Block 1 – Multiplication and Division - Lesson 1 – To be able to compare statements</a:t>
            </a:r>
          </a:p>
        </p:txBody>
      </p:sp>
    </p:spTree>
    <p:extLst>
      <p:ext uri="{BB962C8B-B14F-4D97-AF65-F5344CB8AC3E}">
        <p14:creationId xmlns:p14="http://schemas.microsoft.com/office/powerpoint/2010/main" val="37786247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670164"/>
            <a:ext cx="10515600" cy="4351338"/>
          </a:xfrm>
        </p:spPr>
        <p:txBody>
          <a:bodyPr/>
          <a:lstStyle/>
          <a:p>
            <a:pPr marL="0" indent="0">
              <a:buNone/>
            </a:pPr>
            <a:r>
              <a:rPr lang="en-GB" dirty="0"/>
              <a:t>Talking Time:</a:t>
            </a:r>
          </a:p>
          <a:p>
            <a:pPr marL="0" indent="0">
              <a:buClr>
                <a:srgbClr val="23D160"/>
              </a:buClr>
              <a:buSzPct val="85000"/>
              <a:buNone/>
            </a:pPr>
            <a:r>
              <a:rPr lang="en-GB" sz="2200" dirty="0"/>
              <a:t>Looking at the array, complete the number sentences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7" name="Picture 6">
            <a:extLst>
              <a:ext uri="{FF2B5EF4-FFF2-40B4-BE49-F238E27FC236}">
                <a16:creationId xmlns:a16="http://schemas.microsoft.com/office/drawing/2014/main" xmlns="" id="{380F5603-01DA-474B-AE4A-74013A67D889}"/>
              </a:ext>
            </a:extLst>
          </p:cNvPr>
          <p:cNvPicPr>
            <a:picLocks noChangeAspect="1"/>
          </p:cNvPicPr>
          <p:nvPr/>
        </p:nvPicPr>
        <p:blipFill>
          <a:blip r:embed="rId3"/>
          <a:stretch>
            <a:fillRect/>
          </a:stretch>
        </p:blipFill>
        <p:spPr>
          <a:xfrm>
            <a:off x="8259721" y="3067844"/>
            <a:ext cx="3556000" cy="1866900"/>
          </a:xfrm>
          <a:prstGeom prst="rect">
            <a:avLst/>
          </a:prstGeom>
        </p:spPr>
      </p:pic>
      <p:sp>
        <p:nvSpPr>
          <p:cNvPr id="26" name="Rounded Rectangle 25">
            <a:extLst>
              <a:ext uri="{FF2B5EF4-FFF2-40B4-BE49-F238E27FC236}">
                <a16:creationId xmlns:a16="http://schemas.microsoft.com/office/drawing/2014/main" xmlns="" id="{4F6673A9-7767-D148-8091-234C8D1A20A1}"/>
              </a:ext>
            </a:extLst>
          </p:cNvPr>
          <p:cNvSpPr/>
          <p:nvPr/>
        </p:nvSpPr>
        <p:spPr>
          <a:xfrm>
            <a:off x="8382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27" name="Rounded Rectangle 26">
            <a:extLst>
              <a:ext uri="{FF2B5EF4-FFF2-40B4-BE49-F238E27FC236}">
                <a16:creationId xmlns:a16="http://schemas.microsoft.com/office/drawing/2014/main" xmlns="" id="{AF1E8E81-F4D0-7E4C-BDDB-8FCD019A6BF2}"/>
              </a:ext>
            </a:extLst>
          </p:cNvPr>
          <p:cNvSpPr/>
          <p:nvPr/>
        </p:nvSpPr>
        <p:spPr>
          <a:xfrm>
            <a:off x="18415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28" name="Rounded Rectangle 27">
            <a:extLst>
              <a:ext uri="{FF2B5EF4-FFF2-40B4-BE49-F238E27FC236}">
                <a16:creationId xmlns:a16="http://schemas.microsoft.com/office/drawing/2014/main" xmlns="" id="{18C10CB2-01F7-8A46-BCB2-0A6C263DF8ED}"/>
              </a:ext>
            </a:extLst>
          </p:cNvPr>
          <p:cNvSpPr/>
          <p:nvPr/>
        </p:nvSpPr>
        <p:spPr>
          <a:xfrm>
            <a:off x="28448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4</a:t>
            </a:r>
          </a:p>
        </p:txBody>
      </p:sp>
      <p:sp>
        <p:nvSpPr>
          <p:cNvPr id="29" name="Rounded Rectangle 28">
            <a:extLst>
              <a:ext uri="{FF2B5EF4-FFF2-40B4-BE49-F238E27FC236}">
                <a16:creationId xmlns:a16="http://schemas.microsoft.com/office/drawing/2014/main" xmlns="" id="{286EEE3B-5476-784E-AC35-C3CFB8C4C4B6}"/>
              </a:ext>
            </a:extLst>
          </p:cNvPr>
          <p:cNvSpPr/>
          <p:nvPr/>
        </p:nvSpPr>
        <p:spPr>
          <a:xfrm>
            <a:off x="38481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0" name="Rounded Rectangle 29">
            <a:extLst>
              <a:ext uri="{FF2B5EF4-FFF2-40B4-BE49-F238E27FC236}">
                <a16:creationId xmlns:a16="http://schemas.microsoft.com/office/drawing/2014/main" xmlns="" id="{97771D20-3817-FF47-B0CA-86BDB7C7F540}"/>
              </a:ext>
            </a:extLst>
          </p:cNvPr>
          <p:cNvSpPr/>
          <p:nvPr/>
        </p:nvSpPr>
        <p:spPr>
          <a:xfrm>
            <a:off x="48514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8</a:t>
            </a:r>
          </a:p>
        </p:txBody>
      </p:sp>
      <p:sp>
        <p:nvSpPr>
          <p:cNvPr id="31" name="Rounded Rectangle 30">
            <a:extLst>
              <a:ext uri="{FF2B5EF4-FFF2-40B4-BE49-F238E27FC236}">
                <a16:creationId xmlns:a16="http://schemas.microsoft.com/office/drawing/2014/main" xmlns="" id="{162AD066-E8C8-FB45-93C9-15E1BE0D6A0C}"/>
              </a:ext>
            </a:extLst>
          </p:cNvPr>
          <p:cNvSpPr/>
          <p:nvPr/>
        </p:nvSpPr>
        <p:spPr>
          <a:xfrm>
            <a:off x="8382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8</a:t>
            </a:r>
          </a:p>
        </p:txBody>
      </p:sp>
      <p:sp>
        <p:nvSpPr>
          <p:cNvPr id="32" name="Rounded Rectangle 31">
            <a:extLst>
              <a:ext uri="{FF2B5EF4-FFF2-40B4-BE49-F238E27FC236}">
                <a16:creationId xmlns:a16="http://schemas.microsoft.com/office/drawing/2014/main" xmlns="" id="{F0DB2B26-7E2B-0342-BFBA-B5E3461F1DB9}"/>
              </a:ext>
            </a:extLst>
          </p:cNvPr>
          <p:cNvSpPr/>
          <p:nvPr/>
        </p:nvSpPr>
        <p:spPr>
          <a:xfrm>
            <a:off x="18415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3" name="Rounded Rectangle 32">
            <a:extLst>
              <a:ext uri="{FF2B5EF4-FFF2-40B4-BE49-F238E27FC236}">
                <a16:creationId xmlns:a16="http://schemas.microsoft.com/office/drawing/2014/main" xmlns="" id="{DE53F863-6904-6642-8EC0-E26DE000E197}"/>
              </a:ext>
            </a:extLst>
          </p:cNvPr>
          <p:cNvSpPr/>
          <p:nvPr/>
        </p:nvSpPr>
        <p:spPr>
          <a:xfrm>
            <a:off x="28448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4</a:t>
            </a:r>
          </a:p>
        </p:txBody>
      </p:sp>
      <p:sp>
        <p:nvSpPr>
          <p:cNvPr id="34" name="Rounded Rectangle 33">
            <a:extLst>
              <a:ext uri="{FF2B5EF4-FFF2-40B4-BE49-F238E27FC236}">
                <a16:creationId xmlns:a16="http://schemas.microsoft.com/office/drawing/2014/main" xmlns="" id="{6D189346-45BD-2D4A-95F6-47565E1B801A}"/>
              </a:ext>
            </a:extLst>
          </p:cNvPr>
          <p:cNvSpPr/>
          <p:nvPr/>
        </p:nvSpPr>
        <p:spPr>
          <a:xfrm>
            <a:off x="38481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5" name="Rounded Rectangle 34">
            <a:extLst>
              <a:ext uri="{FF2B5EF4-FFF2-40B4-BE49-F238E27FC236}">
                <a16:creationId xmlns:a16="http://schemas.microsoft.com/office/drawing/2014/main" xmlns="" id="{6E73EE5F-52C6-AE44-98C7-CDCD1D528AFA}"/>
              </a:ext>
            </a:extLst>
          </p:cNvPr>
          <p:cNvSpPr/>
          <p:nvPr/>
        </p:nvSpPr>
        <p:spPr>
          <a:xfrm>
            <a:off x="48514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2</a:t>
            </a:r>
          </a:p>
        </p:txBody>
      </p:sp>
      <p:sp>
        <p:nvSpPr>
          <p:cNvPr id="36" name="Rounded Rectangle 35">
            <a:extLst>
              <a:ext uri="{FF2B5EF4-FFF2-40B4-BE49-F238E27FC236}">
                <a16:creationId xmlns:a16="http://schemas.microsoft.com/office/drawing/2014/main" xmlns="" id="{B9FCD2AF-3C1F-3A42-B64C-BBC6A95A8F1C}"/>
              </a:ext>
            </a:extLst>
          </p:cNvPr>
          <p:cNvSpPr/>
          <p:nvPr/>
        </p:nvSpPr>
        <p:spPr>
          <a:xfrm>
            <a:off x="8382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4</a:t>
            </a:r>
          </a:p>
        </p:txBody>
      </p:sp>
      <p:sp>
        <p:nvSpPr>
          <p:cNvPr id="37" name="Rounded Rectangle 36">
            <a:extLst>
              <a:ext uri="{FF2B5EF4-FFF2-40B4-BE49-F238E27FC236}">
                <a16:creationId xmlns:a16="http://schemas.microsoft.com/office/drawing/2014/main" xmlns="" id="{2A3E63F5-0BEC-D443-ADE5-2782A553E76C}"/>
              </a:ext>
            </a:extLst>
          </p:cNvPr>
          <p:cNvSpPr/>
          <p:nvPr/>
        </p:nvSpPr>
        <p:spPr>
          <a:xfrm>
            <a:off x="18415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38" name="Rounded Rectangle 37">
            <a:extLst>
              <a:ext uri="{FF2B5EF4-FFF2-40B4-BE49-F238E27FC236}">
                <a16:creationId xmlns:a16="http://schemas.microsoft.com/office/drawing/2014/main" xmlns="" id="{F304EEB1-B26A-134A-AE7A-C3D3E4CD67A7}"/>
              </a:ext>
            </a:extLst>
          </p:cNvPr>
          <p:cNvSpPr/>
          <p:nvPr/>
        </p:nvSpPr>
        <p:spPr>
          <a:xfrm>
            <a:off x="28448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39" name="Rounded Rectangle 38">
            <a:extLst>
              <a:ext uri="{FF2B5EF4-FFF2-40B4-BE49-F238E27FC236}">
                <a16:creationId xmlns:a16="http://schemas.microsoft.com/office/drawing/2014/main" xmlns="" id="{2FE4D01C-0CD3-4647-827F-1FB44AAE7EC9}"/>
              </a:ext>
            </a:extLst>
          </p:cNvPr>
          <p:cNvSpPr/>
          <p:nvPr/>
        </p:nvSpPr>
        <p:spPr>
          <a:xfrm>
            <a:off x="38481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0" name="Rounded Rectangle 39">
            <a:extLst>
              <a:ext uri="{FF2B5EF4-FFF2-40B4-BE49-F238E27FC236}">
                <a16:creationId xmlns:a16="http://schemas.microsoft.com/office/drawing/2014/main" xmlns="" id="{7B8EE115-BE10-D94E-B6FB-02B867663F62}"/>
              </a:ext>
            </a:extLst>
          </p:cNvPr>
          <p:cNvSpPr/>
          <p:nvPr/>
        </p:nvSpPr>
        <p:spPr>
          <a:xfrm>
            <a:off x="48514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8</a:t>
            </a:r>
          </a:p>
        </p:txBody>
      </p:sp>
      <p:sp>
        <p:nvSpPr>
          <p:cNvPr id="41" name="Rounded Rectangle 40">
            <a:extLst>
              <a:ext uri="{FF2B5EF4-FFF2-40B4-BE49-F238E27FC236}">
                <a16:creationId xmlns:a16="http://schemas.microsoft.com/office/drawing/2014/main" xmlns="" id="{930E0F76-75EA-F944-B779-33AB4354731B}"/>
              </a:ext>
            </a:extLst>
          </p:cNvPr>
          <p:cNvSpPr/>
          <p:nvPr/>
        </p:nvSpPr>
        <p:spPr>
          <a:xfrm>
            <a:off x="8382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8</a:t>
            </a:r>
          </a:p>
        </p:txBody>
      </p:sp>
      <p:sp>
        <p:nvSpPr>
          <p:cNvPr id="42" name="Rounded Rectangle 41">
            <a:extLst>
              <a:ext uri="{FF2B5EF4-FFF2-40B4-BE49-F238E27FC236}">
                <a16:creationId xmlns:a16="http://schemas.microsoft.com/office/drawing/2014/main" xmlns="" id="{49977B96-D60B-9348-B4F4-7DD2AE6E7BBD}"/>
              </a:ext>
            </a:extLst>
          </p:cNvPr>
          <p:cNvSpPr/>
          <p:nvPr/>
        </p:nvSpPr>
        <p:spPr>
          <a:xfrm>
            <a:off x="18415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3" name="Rounded Rectangle 42">
            <a:extLst>
              <a:ext uri="{FF2B5EF4-FFF2-40B4-BE49-F238E27FC236}">
                <a16:creationId xmlns:a16="http://schemas.microsoft.com/office/drawing/2014/main" xmlns="" id="{8514A89C-1550-4548-A309-2005A69F7A30}"/>
              </a:ext>
            </a:extLst>
          </p:cNvPr>
          <p:cNvSpPr/>
          <p:nvPr/>
        </p:nvSpPr>
        <p:spPr>
          <a:xfrm>
            <a:off x="28448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44" name="Rounded Rectangle 43">
            <a:extLst>
              <a:ext uri="{FF2B5EF4-FFF2-40B4-BE49-F238E27FC236}">
                <a16:creationId xmlns:a16="http://schemas.microsoft.com/office/drawing/2014/main" xmlns="" id="{B8A191D5-2962-9245-A550-910328D3E072}"/>
              </a:ext>
            </a:extLst>
          </p:cNvPr>
          <p:cNvSpPr/>
          <p:nvPr/>
        </p:nvSpPr>
        <p:spPr>
          <a:xfrm>
            <a:off x="38481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5" name="Rounded Rectangle 44">
            <a:extLst>
              <a:ext uri="{FF2B5EF4-FFF2-40B4-BE49-F238E27FC236}">
                <a16:creationId xmlns:a16="http://schemas.microsoft.com/office/drawing/2014/main" xmlns="" id="{E9D1157D-8C41-7149-BC46-2D688F6CBC7F}"/>
              </a:ext>
            </a:extLst>
          </p:cNvPr>
          <p:cNvSpPr/>
          <p:nvPr/>
        </p:nvSpPr>
        <p:spPr>
          <a:xfrm>
            <a:off x="48514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4</a:t>
            </a:r>
          </a:p>
        </p:txBody>
      </p:sp>
    </p:spTree>
    <p:extLst>
      <p:ext uri="{BB962C8B-B14F-4D97-AF65-F5344CB8AC3E}">
        <p14:creationId xmlns:p14="http://schemas.microsoft.com/office/powerpoint/2010/main" val="24772716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670164"/>
            <a:ext cx="10515600" cy="4351338"/>
          </a:xfrm>
        </p:spPr>
        <p:txBody>
          <a:bodyPr/>
          <a:lstStyle/>
          <a:p>
            <a:pPr marL="0" indent="0">
              <a:buNone/>
            </a:pPr>
            <a:r>
              <a:rPr lang="en-GB" dirty="0"/>
              <a:t>Talking Time:</a:t>
            </a:r>
          </a:p>
          <a:p>
            <a:pPr marL="0" indent="0">
              <a:buClr>
                <a:srgbClr val="23D160"/>
              </a:buClr>
              <a:buSzPct val="85000"/>
              <a:buNone/>
            </a:pPr>
            <a:r>
              <a:rPr lang="en-GB" sz="2200" dirty="0"/>
              <a:t>Looking at the array, complete the number sentences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7" name="Picture 6">
            <a:extLst>
              <a:ext uri="{FF2B5EF4-FFF2-40B4-BE49-F238E27FC236}">
                <a16:creationId xmlns:a16="http://schemas.microsoft.com/office/drawing/2014/main" xmlns="" id="{380F5603-01DA-474B-AE4A-74013A67D889}"/>
              </a:ext>
            </a:extLst>
          </p:cNvPr>
          <p:cNvPicPr>
            <a:picLocks noChangeAspect="1"/>
          </p:cNvPicPr>
          <p:nvPr/>
        </p:nvPicPr>
        <p:blipFill>
          <a:blip r:embed="rId3"/>
          <a:stretch>
            <a:fillRect/>
          </a:stretch>
        </p:blipFill>
        <p:spPr>
          <a:xfrm>
            <a:off x="8259721" y="3067844"/>
            <a:ext cx="3556000" cy="1866900"/>
          </a:xfrm>
          <a:prstGeom prst="rect">
            <a:avLst/>
          </a:prstGeom>
        </p:spPr>
      </p:pic>
      <p:sp>
        <p:nvSpPr>
          <p:cNvPr id="26" name="Rounded Rectangle 25">
            <a:extLst>
              <a:ext uri="{FF2B5EF4-FFF2-40B4-BE49-F238E27FC236}">
                <a16:creationId xmlns:a16="http://schemas.microsoft.com/office/drawing/2014/main" xmlns="" id="{4F6673A9-7767-D148-8091-234C8D1A20A1}"/>
              </a:ext>
            </a:extLst>
          </p:cNvPr>
          <p:cNvSpPr/>
          <p:nvPr/>
        </p:nvSpPr>
        <p:spPr>
          <a:xfrm>
            <a:off x="8382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27" name="Rounded Rectangle 26">
            <a:extLst>
              <a:ext uri="{FF2B5EF4-FFF2-40B4-BE49-F238E27FC236}">
                <a16:creationId xmlns:a16="http://schemas.microsoft.com/office/drawing/2014/main" xmlns="" id="{AF1E8E81-F4D0-7E4C-BDDB-8FCD019A6BF2}"/>
              </a:ext>
            </a:extLst>
          </p:cNvPr>
          <p:cNvSpPr/>
          <p:nvPr/>
        </p:nvSpPr>
        <p:spPr>
          <a:xfrm>
            <a:off x="18415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28" name="Rounded Rectangle 27">
            <a:extLst>
              <a:ext uri="{FF2B5EF4-FFF2-40B4-BE49-F238E27FC236}">
                <a16:creationId xmlns:a16="http://schemas.microsoft.com/office/drawing/2014/main" xmlns="" id="{18C10CB2-01F7-8A46-BCB2-0A6C263DF8ED}"/>
              </a:ext>
            </a:extLst>
          </p:cNvPr>
          <p:cNvSpPr/>
          <p:nvPr/>
        </p:nvSpPr>
        <p:spPr>
          <a:xfrm>
            <a:off x="28448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4</a:t>
            </a:r>
          </a:p>
        </p:txBody>
      </p:sp>
      <p:sp>
        <p:nvSpPr>
          <p:cNvPr id="29" name="Rounded Rectangle 28">
            <a:extLst>
              <a:ext uri="{FF2B5EF4-FFF2-40B4-BE49-F238E27FC236}">
                <a16:creationId xmlns:a16="http://schemas.microsoft.com/office/drawing/2014/main" xmlns="" id="{286EEE3B-5476-784E-AC35-C3CFB8C4C4B6}"/>
              </a:ext>
            </a:extLst>
          </p:cNvPr>
          <p:cNvSpPr/>
          <p:nvPr/>
        </p:nvSpPr>
        <p:spPr>
          <a:xfrm>
            <a:off x="38481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0" name="Rounded Rectangle 29">
            <a:extLst>
              <a:ext uri="{FF2B5EF4-FFF2-40B4-BE49-F238E27FC236}">
                <a16:creationId xmlns:a16="http://schemas.microsoft.com/office/drawing/2014/main" xmlns="" id="{97771D20-3817-FF47-B0CA-86BDB7C7F540}"/>
              </a:ext>
            </a:extLst>
          </p:cNvPr>
          <p:cNvSpPr/>
          <p:nvPr/>
        </p:nvSpPr>
        <p:spPr>
          <a:xfrm>
            <a:off x="48514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8</a:t>
            </a:r>
          </a:p>
        </p:txBody>
      </p:sp>
      <p:sp>
        <p:nvSpPr>
          <p:cNvPr id="31" name="Rounded Rectangle 30">
            <a:extLst>
              <a:ext uri="{FF2B5EF4-FFF2-40B4-BE49-F238E27FC236}">
                <a16:creationId xmlns:a16="http://schemas.microsoft.com/office/drawing/2014/main" xmlns="" id="{162AD066-E8C8-FB45-93C9-15E1BE0D6A0C}"/>
              </a:ext>
            </a:extLst>
          </p:cNvPr>
          <p:cNvSpPr/>
          <p:nvPr/>
        </p:nvSpPr>
        <p:spPr>
          <a:xfrm>
            <a:off x="8382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8</a:t>
            </a:r>
          </a:p>
        </p:txBody>
      </p:sp>
      <p:sp>
        <p:nvSpPr>
          <p:cNvPr id="32" name="Rounded Rectangle 31">
            <a:extLst>
              <a:ext uri="{FF2B5EF4-FFF2-40B4-BE49-F238E27FC236}">
                <a16:creationId xmlns:a16="http://schemas.microsoft.com/office/drawing/2014/main" xmlns="" id="{F0DB2B26-7E2B-0342-BFBA-B5E3461F1DB9}"/>
              </a:ext>
            </a:extLst>
          </p:cNvPr>
          <p:cNvSpPr/>
          <p:nvPr/>
        </p:nvSpPr>
        <p:spPr>
          <a:xfrm>
            <a:off x="18415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3" name="Rounded Rectangle 32">
            <a:extLst>
              <a:ext uri="{FF2B5EF4-FFF2-40B4-BE49-F238E27FC236}">
                <a16:creationId xmlns:a16="http://schemas.microsoft.com/office/drawing/2014/main" xmlns="" id="{DE53F863-6904-6642-8EC0-E26DE000E197}"/>
              </a:ext>
            </a:extLst>
          </p:cNvPr>
          <p:cNvSpPr/>
          <p:nvPr/>
        </p:nvSpPr>
        <p:spPr>
          <a:xfrm>
            <a:off x="28448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4</a:t>
            </a:r>
          </a:p>
        </p:txBody>
      </p:sp>
      <p:sp>
        <p:nvSpPr>
          <p:cNvPr id="34" name="Rounded Rectangle 33">
            <a:extLst>
              <a:ext uri="{FF2B5EF4-FFF2-40B4-BE49-F238E27FC236}">
                <a16:creationId xmlns:a16="http://schemas.microsoft.com/office/drawing/2014/main" xmlns="" id="{6D189346-45BD-2D4A-95F6-47565E1B801A}"/>
              </a:ext>
            </a:extLst>
          </p:cNvPr>
          <p:cNvSpPr/>
          <p:nvPr/>
        </p:nvSpPr>
        <p:spPr>
          <a:xfrm>
            <a:off x="38481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5" name="Rounded Rectangle 34">
            <a:extLst>
              <a:ext uri="{FF2B5EF4-FFF2-40B4-BE49-F238E27FC236}">
                <a16:creationId xmlns:a16="http://schemas.microsoft.com/office/drawing/2014/main" xmlns="" id="{6E73EE5F-52C6-AE44-98C7-CDCD1D528AFA}"/>
              </a:ext>
            </a:extLst>
          </p:cNvPr>
          <p:cNvSpPr/>
          <p:nvPr/>
        </p:nvSpPr>
        <p:spPr>
          <a:xfrm>
            <a:off x="48514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2</a:t>
            </a:r>
          </a:p>
        </p:txBody>
      </p:sp>
      <p:sp>
        <p:nvSpPr>
          <p:cNvPr id="36" name="Rounded Rectangle 35">
            <a:extLst>
              <a:ext uri="{FF2B5EF4-FFF2-40B4-BE49-F238E27FC236}">
                <a16:creationId xmlns:a16="http://schemas.microsoft.com/office/drawing/2014/main" xmlns="" id="{B9FCD2AF-3C1F-3A42-B64C-BBC6A95A8F1C}"/>
              </a:ext>
            </a:extLst>
          </p:cNvPr>
          <p:cNvSpPr/>
          <p:nvPr/>
        </p:nvSpPr>
        <p:spPr>
          <a:xfrm>
            <a:off x="8382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4</a:t>
            </a:r>
          </a:p>
        </p:txBody>
      </p:sp>
      <p:sp>
        <p:nvSpPr>
          <p:cNvPr id="37" name="Rounded Rectangle 36">
            <a:extLst>
              <a:ext uri="{FF2B5EF4-FFF2-40B4-BE49-F238E27FC236}">
                <a16:creationId xmlns:a16="http://schemas.microsoft.com/office/drawing/2014/main" xmlns="" id="{2A3E63F5-0BEC-D443-ADE5-2782A553E76C}"/>
              </a:ext>
            </a:extLst>
          </p:cNvPr>
          <p:cNvSpPr/>
          <p:nvPr/>
        </p:nvSpPr>
        <p:spPr>
          <a:xfrm>
            <a:off x="18415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38" name="Rounded Rectangle 37">
            <a:extLst>
              <a:ext uri="{FF2B5EF4-FFF2-40B4-BE49-F238E27FC236}">
                <a16:creationId xmlns:a16="http://schemas.microsoft.com/office/drawing/2014/main" xmlns="" id="{F304EEB1-B26A-134A-AE7A-C3D3E4CD67A7}"/>
              </a:ext>
            </a:extLst>
          </p:cNvPr>
          <p:cNvSpPr/>
          <p:nvPr/>
        </p:nvSpPr>
        <p:spPr>
          <a:xfrm>
            <a:off x="28448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39" name="Rounded Rectangle 38">
            <a:extLst>
              <a:ext uri="{FF2B5EF4-FFF2-40B4-BE49-F238E27FC236}">
                <a16:creationId xmlns:a16="http://schemas.microsoft.com/office/drawing/2014/main" xmlns="" id="{2FE4D01C-0CD3-4647-827F-1FB44AAE7EC9}"/>
              </a:ext>
            </a:extLst>
          </p:cNvPr>
          <p:cNvSpPr/>
          <p:nvPr/>
        </p:nvSpPr>
        <p:spPr>
          <a:xfrm>
            <a:off x="38481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0" name="Rounded Rectangle 39">
            <a:extLst>
              <a:ext uri="{FF2B5EF4-FFF2-40B4-BE49-F238E27FC236}">
                <a16:creationId xmlns:a16="http://schemas.microsoft.com/office/drawing/2014/main" xmlns="" id="{7B8EE115-BE10-D94E-B6FB-02B867663F62}"/>
              </a:ext>
            </a:extLst>
          </p:cNvPr>
          <p:cNvSpPr/>
          <p:nvPr/>
        </p:nvSpPr>
        <p:spPr>
          <a:xfrm>
            <a:off x="48514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8</a:t>
            </a:r>
          </a:p>
        </p:txBody>
      </p:sp>
      <p:sp>
        <p:nvSpPr>
          <p:cNvPr id="41" name="Rounded Rectangle 40">
            <a:extLst>
              <a:ext uri="{FF2B5EF4-FFF2-40B4-BE49-F238E27FC236}">
                <a16:creationId xmlns:a16="http://schemas.microsoft.com/office/drawing/2014/main" xmlns="" id="{930E0F76-75EA-F944-B779-33AB4354731B}"/>
              </a:ext>
            </a:extLst>
          </p:cNvPr>
          <p:cNvSpPr/>
          <p:nvPr/>
        </p:nvSpPr>
        <p:spPr>
          <a:xfrm>
            <a:off x="8382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8</a:t>
            </a:r>
          </a:p>
        </p:txBody>
      </p:sp>
      <p:sp>
        <p:nvSpPr>
          <p:cNvPr id="42" name="Rounded Rectangle 41">
            <a:extLst>
              <a:ext uri="{FF2B5EF4-FFF2-40B4-BE49-F238E27FC236}">
                <a16:creationId xmlns:a16="http://schemas.microsoft.com/office/drawing/2014/main" xmlns="" id="{49977B96-D60B-9348-B4F4-7DD2AE6E7BBD}"/>
              </a:ext>
            </a:extLst>
          </p:cNvPr>
          <p:cNvSpPr/>
          <p:nvPr/>
        </p:nvSpPr>
        <p:spPr>
          <a:xfrm>
            <a:off x="18415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3" name="Rounded Rectangle 42">
            <a:extLst>
              <a:ext uri="{FF2B5EF4-FFF2-40B4-BE49-F238E27FC236}">
                <a16:creationId xmlns:a16="http://schemas.microsoft.com/office/drawing/2014/main" xmlns="" id="{8514A89C-1550-4548-A309-2005A69F7A30}"/>
              </a:ext>
            </a:extLst>
          </p:cNvPr>
          <p:cNvSpPr/>
          <p:nvPr/>
        </p:nvSpPr>
        <p:spPr>
          <a:xfrm>
            <a:off x="28448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44" name="Rounded Rectangle 43">
            <a:extLst>
              <a:ext uri="{FF2B5EF4-FFF2-40B4-BE49-F238E27FC236}">
                <a16:creationId xmlns:a16="http://schemas.microsoft.com/office/drawing/2014/main" xmlns="" id="{B8A191D5-2962-9245-A550-910328D3E072}"/>
              </a:ext>
            </a:extLst>
          </p:cNvPr>
          <p:cNvSpPr/>
          <p:nvPr/>
        </p:nvSpPr>
        <p:spPr>
          <a:xfrm>
            <a:off x="38481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5" name="Rounded Rectangle 44">
            <a:extLst>
              <a:ext uri="{FF2B5EF4-FFF2-40B4-BE49-F238E27FC236}">
                <a16:creationId xmlns:a16="http://schemas.microsoft.com/office/drawing/2014/main" xmlns="" id="{E9D1157D-8C41-7149-BC46-2D688F6CBC7F}"/>
              </a:ext>
            </a:extLst>
          </p:cNvPr>
          <p:cNvSpPr/>
          <p:nvPr/>
        </p:nvSpPr>
        <p:spPr>
          <a:xfrm>
            <a:off x="48514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4</a:t>
            </a:r>
          </a:p>
        </p:txBody>
      </p:sp>
    </p:spTree>
    <p:extLst>
      <p:ext uri="{BB962C8B-B14F-4D97-AF65-F5344CB8AC3E}">
        <p14:creationId xmlns:p14="http://schemas.microsoft.com/office/powerpoint/2010/main" val="3925325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670164"/>
            <a:ext cx="10515600" cy="4351338"/>
          </a:xfrm>
        </p:spPr>
        <p:txBody>
          <a:bodyPr/>
          <a:lstStyle/>
          <a:p>
            <a:pPr marL="0" indent="0">
              <a:buNone/>
            </a:pPr>
            <a:r>
              <a:rPr lang="en-GB" dirty="0"/>
              <a:t>Talking Time:</a:t>
            </a:r>
          </a:p>
          <a:p>
            <a:pPr marL="0" indent="0">
              <a:buClr>
                <a:srgbClr val="23D160"/>
              </a:buClr>
              <a:buSzPct val="85000"/>
              <a:buNone/>
            </a:pPr>
            <a:r>
              <a:rPr lang="en-GB" sz="2200" dirty="0"/>
              <a:t>Looking at the array, complete the number sentences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7" name="Picture 6">
            <a:extLst>
              <a:ext uri="{FF2B5EF4-FFF2-40B4-BE49-F238E27FC236}">
                <a16:creationId xmlns:a16="http://schemas.microsoft.com/office/drawing/2014/main" xmlns="" id="{380F5603-01DA-474B-AE4A-74013A67D889}"/>
              </a:ext>
            </a:extLst>
          </p:cNvPr>
          <p:cNvPicPr>
            <a:picLocks noChangeAspect="1"/>
          </p:cNvPicPr>
          <p:nvPr/>
        </p:nvPicPr>
        <p:blipFill>
          <a:blip r:embed="rId3"/>
          <a:stretch>
            <a:fillRect/>
          </a:stretch>
        </p:blipFill>
        <p:spPr>
          <a:xfrm>
            <a:off x="8259721" y="3067844"/>
            <a:ext cx="3556000" cy="1866900"/>
          </a:xfrm>
          <a:prstGeom prst="rect">
            <a:avLst/>
          </a:prstGeom>
        </p:spPr>
      </p:pic>
      <p:sp>
        <p:nvSpPr>
          <p:cNvPr id="26" name="Rounded Rectangle 25">
            <a:extLst>
              <a:ext uri="{FF2B5EF4-FFF2-40B4-BE49-F238E27FC236}">
                <a16:creationId xmlns:a16="http://schemas.microsoft.com/office/drawing/2014/main" xmlns="" id="{4F6673A9-7767-D148-8091-234C8D1A20A1}"/>
              </a:ext>
            </a:extLst>
          </p:cNvPr>
          <p:cNvSpPr/>
          <p:nvPr/>
        </p:nvSpPr>
        <p:spPr>
          <a:xfrm>
            <a:off x="8382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27" name="Rounded Rectangle 26">
            <a:extLst>
              <a:ext uri="{FF2B5EF4-FFF2-40B4-BE49-F238E27FC236}">
                <a16:creationId xmlns:a16="http://schemas.microsoft.com/office/drawing/2014/main" xmlns="" id="{AF1E8E81-F4D0-7E4C-BDDB-8FCD019A6BF2}"/>
              </a:ext>
            </a:extLst>
          </p:cNvPr>
          <p:cNvSpPr/>
          <p:nvPr/>
        </p:nvSpPr>
        <p:spPr>
          <a:xfrm>
            <a:off x="18415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28" name="Rounded Rectangle 27">
            <a:extLst>
              <a:ext uri="{FF2B5EF4-FFF2-40B4-BE49-F238E27FC236}">
                <a16:creationId xmlns:a16="http://schemas.microsoft.com/office/drawing/2014/main" xmlns="" id="{18C10CB2-01F7-8A46-BCB2-0A6C263DF8ED}"/>
              </a:ext>
            </a:extLst>
          </p:cNvPr>
          <p:cNvSpPr/>
          <p:nvPr/>
        </p:nvSpPr>
        <p:spPr>
          <a:xfrm>
            <a:off x="28448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4</a:t>
            </a:r>
          </a:p>
        </p:txBody>
      </p:sp>
      <p:sp>
        <p:nvSpPr>
          <p:cNvPr id="29" name="Rounded Rectangle 28">
            <a:extLst>
              <a:ext uri="{FF2B5EF4-FFF2-40B4-BE49-F238E27FC236}">
                <a16:creationId xmlns:a16="http://schemas.microsoft.com/office/drawing/2014/main" xmlns="" id="{286EEE3B-5476-784E-AC35-C3CFB8C4C4B6}"/>
              </a:ext>
            </a:extLst>
          </p:cNvPr>
          <p:cNvSpPr/>
          <p:nvPr/>
        </p:nvSpPr>
        <p:spPr>
          <a:xfrm>
            <a:off x="38481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0" name="Rounded Rectangle 29">
            <a:extLst>
              <a:ext uri="{FF2B5EF4-FFF2-40B4-BE49-F238E27FC236}">
                <a16:creationId xmlns:a16="http://schemas.microsoft.com/office/drawing/2014/main" xmlns="" id="{97771D20-3817-FF47-B0CA-86BDB7C7F540}"/>
              </a:ext>
            </a:extLst>
          </p:cNvPr>
          <p:cNvSpPr/>
          <p:nvPr/>
        </p:nvSpPr>
        <p:spPr>
          <a:xfrm>
            <a:off x="48514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8</a:t>
            </a:r>
          </a:p>
        </p:txBody>
      </p:sp>
      <p:sp>
        <p:nvSpPr>
          <p:cNvPr id="31" name="Rounded Rectangle 30">
            <a:extLst>
              <a:ext uri="{FF2B5EF4-FFF2-40B4-BE49-F238E27FC236}">
                <a16:creationId xmlns:a16="http://schemas.microsoft.com/office/drawing/2014/main" xmlns="" id="{162AD066-E8C8-FB45-93C9-15E1BE0D6A0C}"/>
              </a:ext>
            </a:extLst>
          </p:cNvPr>
          <p:cNvSpPr/>
          <p:nvPr/>
        </p:nvSpPr>
        <p:spPr>
          <a:xfrm>
            <a:off x="8382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8</a:t>
            </a:r>
          </a:p>
        </p:txBody>
      </p:sp>
      <p:sp>
        <p:nvSpPr>
          <p:cNvPr id="32" name="Rounded Rectangle 31">
            <a:extLst>
              <a:ext uri="{FF2B5EF4-FFF2-40B4-BE49-F238E27FC236}">
                <a16:creationId xmlns:a16="http://schemas.microsoft.com/office/drawing/2014/main" xmlns="" id="{F0DB2B26-7E2B-0342-BFBA-B5E3461F1DB9}"/>
              </a:ext>
            </a:extLst>
          </p:cNvPr>
          <p:cNvSpPr/>
          <p:nvPr/>
        </p:nvSpPr>
        <p:spPr>
          <a:xfrm>
            <a:off x="18415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3" name="Rounded Rectangle 32">
            <a:extLst>
              <a:ext uri="{FF2B5EF4-FFF2-40B4-BE49-F238E27FC236}">
                <a16:creationId xmlns:a16="http://schemas.microsoft.com/office/drawing/2014/main" xmlns="" id="{DE53F863-6904-6642-8EC0-E26DE000E197}"/>
              </a:ext>
            </a:extLst>
          </p:cNvPr>
          <p:cNvSpPr/>
          <p:nvPr/>
        </p:nvSpPr>
        <p:spPr>
          <a:xfrm>
            <a:off x="28448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4</a:t>
            </a:r>
          </a:p>
        </p:txBody>
      </p:sp>
      <p:sp>
        <p:nvSpPr>
          <p:cNvPr id="34" name="Rounded Rectangle 33">
            <a:extLst>
              <a:ext uri="{FF2B5EF4-FFF2-40B4-BE49-F238E27FC236}">
                <a16:creationId xmlns:a16="http://schemas.microsoft.com/office/drawing/2014/main" xmlns="" id="{6D189346-45BD-2D4A-95F6-47565E1B801A}"/>
              </a:ext>
            </a:extLst>
          </p:cNvPr>
          <p:cNvSpPr/>
          <p:nvPr/>
        </p:nvSpPr>
        <p:spPr>
          <a:xfrm>
            <a:off x="38481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5" name="Rounded Rectangle 34">
            <a:extLst>
              <a:ext uri="{FF2B5EF4-FFF2-40B4-BE49-F238E27FC236}">
                <a16:creationId xmlns:a16="http://schemas.microsoft.com/office/drawing/2014/main" xmlns="" id="{6E73EE5F-52C6-AE44-98C7-CDCD1D528AFA}"/>
              </a:ext>
            </a:extLst>
          </p:cNvPr>
          <p:cNvSpPr/>
          <p:nvPr/>
        </p:nvSpPr>
        <p:spPr>
          <a:xfrm>
            <a:off x="48514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2</a:t>
            </a:r>
          </a:p>
        </p:txBody>
      </p:sp>
      <p:sp>
        <p:nvSpPr>
          <p:cNvPr id="36" name="Rounded Rectangle 35">
            <a:extLst>
              <a:ext uri="{FF2B5EF4-FFF2-40B4-BE49-F238E27FC236}">
                <a16:creationId xmlns:a16="http://schemas.microsoft.com/office/drawing/2014/main" xmlns="" id="{B9FCD2AF-3C1F-3A42-B64C-BBC6A95A8F1C}"/>
              </a:ext>
            </a:extLst>
          </p:cNvPr>
          <p:cNvSpPr/>
          <p:nvPr/>
        </p:nvSpPr>
        <p:spPr>
          <a:xfrm>
            <a:off x="8382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4</a:t>
            </a:r>
          </a:p>
        </p:txBody>
      </p:sp>
      <p:sp>
        <p:nvSpPr>
          <p:cNvPr id="37" name="Rounded Rectangle 36">
            <a:extLst>
              <a:ext uri="{FF2B5EF4-FFF2-40B4-BE49-F238E27FC236}">
                <a16:creationId xmlns:a16="http://schemas.microsoft.com/office/drawing/2014/main" xmlns="" id="{2A3E63F5-0BEC-D443-ADE5-2782A553E76C}"/>
              </a:ext>
            </a:extLst>
          </p:cNvPr>
          <p:cNvSpPr/>
          <p:nvPr/>
        </p:nvSpPr>
        <p:spPr>
          <a:xfrm>
            <a:off x="18415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38" name="Rounded Rectangle 37">
            <a:extLst>
              <a:ext uri="{FF2B5EF4-FFF2-40B4-BE49-F238E27FC236}">
                <a16:creationId xmlns:a16="http://schemas.microsoft.com/office/drawing/2014/main" xmlns="" id="{F304EEB1-B26A-134A-AE7A-C3D3E4CD67A7}"/>
              </a:ext>
            </a:extLst>
          </p:cNvPr>
          <p:cNvSpPr/>
          <p:nvPr/>
        </p:nvSpPr>
        <p:spPr>
          <a:xfrm>
            <a:off x="28448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39" name="Rounded Rectangle 38">
            <a:extLst>
              <a:ext uri="{FF2B5EF4-FFF2-40B4-BE49-F238E27FC236}">
                <a16:creationId xmlns:a16="http://schemas.microsoft.com/office/drawing/2014/main" xmlns="" id="{2FE4D01C-0CD3-4647-827F-1FB44AAE7EC9}"/>
              </a:ext>
            </a:extLst>
          </p:cNvPr>
          <p:cNvSpPr/>
          <p:nvPr/>
        </p:nvSpPr>
        <p:spPr>
          <a:xfrm>
            <a:off x="38481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0" name="Rounded Rectangle 39">
            <a:extLst>
              <a:ext uri="{FF2B5EF4-FFF2-40B4-BE49-F238E27FC236}">
                <a16:creationId xmlns:a16="http://schemas.microsoft.com/office/drawing/2014/main" xmlns="" id="{7B8EE115-BE10-D94E-B6FB-02B867663F62}"/>
              </a:ext>
            </a:extLst>
          </p:cNvPr>
          <p:cNvSpPr/>
          <p:nvPr/>
        </p:nvSpPr>
        <p:spPr>
          <a:xfrm>
            <a:off x="48514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8</a:t>
            </a:r>
          </a:p>
        </p:txBody>
      </p:sp>
      <p:sp>
        <p:nvSpPr>
          <p:cNvPr id="41" name="Rounded Rectangle 40">
            <a:extLst>
              <a:ext uri="{FF2B5EF4-FFF2-40B4-BE49-F238E27FC236}">
                <a16:creationId xmlns:a16="http://schemas.microsoft.com/office/drawing/2014/main" xmlns="" id="{930E0F76-75EA-F944-B779-33AB4354731B}"/>
              </a:ext>
            </a:extLst>
          </p:cNvPr>
          <p:cNvSpPr/>
          <p:nvPr/>
        </p:nvSpPr>
        <p:spPr>
          <a:xfrm>
            <a:off x="8382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8</a:t>
            </a:r>
          </a:p>
        </p:txBody>
      </p:sp>
      <p:sp>
        <p:nvSpPr>
          <p:cNvPr id="42" name="Rounded Rectangle 41">
            <a:extLst>
              <a:ext uri="{FF2B5EF4-FFF2-40B4-BE49-F238E27FC236}">
                <a16:creationId xmlns:a16="http://schemas.microsoft.com/office/drawing/2014/main" xmlns="" id="{49977B96-D60B-9348-B4F4-7DD2AE6E7BBD}"/>
              </a:ext>
            </a:extLst>
          </p:cNvPr>
          <p:cNvSpPr/>
          <p:nvPr/>
        </p:nvSpPr>
        <p:spPr>
          <a:xfrm>
            <a:off x="18415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3" name="Rounded Rectangle 42">
            <a:extLst>
              <a:ext uri="{FF2B5EF4-FFF2-40B4-BE49-F238E27FC236}">
                <a16:creationId xmlns:a16="http://schemas.microsoft.com/office/drawing/2014/main" xmlns="" id="{8514A89C-1550-4548-A309-2005A69F7A30}"/>
              </a:ext>
            </a:extLst>
          </p:cNvPr>
          <p:cNvSpPr/>
          <p:nvPr/>
        </p:nvSpPr>
        <p:spPr>
          <a:xfrm>
            <a:off x="28448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44" name="Rounded Rectangle 43">
            <a:extLst>
              <a:ext uri="{FF2B5EF4-FFF2-40B4-BE49-F238E27FC236}">
                <a16:creationId xmlns:a16="http://schemas.microsoft.com/office/drawing/2014/main" xmlns="" id="{B8A191D5-2962-9245-A550-910328D3E072}"/>
              </a:ext>
            </a:extLst>
          </p:cNvPr>
          <p:cNvSpPr/>
          <p:nvPr/>
        </p:nvSpPr>
        <p:spPr>
          <a:xfrm>
            <a:off x="38481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5" name="Rounded Rectangle 44">
            <a:extLst>
              <a:ext uri="{FF2B5EF4-FFF2-40B4-BE49-F238E27FC236}">
                <a16:creationId xmlns:a16="http://schemas.microsoft.com/office/drawing/2014/main" xmlns="" id="{E9D1157D-8C41-7149-BC46-2D688F6CBC7F}"/>
              </a:ext>
            </a:extLst>
          </p:cNvPr>
          <p:cNvSpPr/>
          <p:nvPr/>
        </p:nvSpPr>
        <p:spPr>
          <a:xfrm>
            <a:off x="48514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4</a:t>
            </a:r>
          </a:p>
        </p:txBody>
      </p:sp>
    </p:spTree>
    <p:extLst>
      <p:ext uri="{BB962C8B-B14F-4D97-AF65-F5344CB8AC3E}">
        <p14:creationId xmlns:p14="http://schemas.microsoft.com/office/powerpoint/2010/main" val="983082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statements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670164"/>
            <a:ext cx="10515600" cy="4351338"/>
          </a:xfrm>
        </p:spPr>
        <p:txBody>
          <a:bodyPr/>
          <a:lstStyle/>
          <a:p>
            <a:pPr marL="0" indent="0">
              <a:buNone/>
            </a:pPr>
            <a:r>
              <a:rPr lang="en-GB" dirty="0"/>
              <a:t>Talking Time:</a:t>
            </a:r>
          </a:p>
          <a:p>
            <a:pPr marL="0" indent="0">
              <a:buClr>
                <a:srgbClr val="23D160"/>
              </a:buClr>
              <a:buSzPct val="85000"/>
              <a:buNone/>
            </a:pPr>
            <a:r>
              <a:rPr lang="en-GB" sz="2200" dirty="0"/>
              <a:t>Looking at the array, complete the number sentences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7" name="Picture 6">
            <a:extLst>
              <a:ext uri="{FF2B5EF4-FFF2-40B4-BE49-F238E27FC236}">
                <a16:creationId xmlns:a16="http://schemas.microsoft.com/office/drawing/2014/main" xmlns="" id="{380F5603-01DA-474B-AE4A-74013A67D889}"/>
              </a:ext>
            </a:extLst>
          </p:cNvPr>
          <p:cNvPicPr>
            <a:picLocks noChangeAspect="1"/>
          </p:cNvPicPr>
          <p:nvPr/>
        </p:nvPicPr>
        <p:blipFill>
          <a:blip r:embed="rId3"/>
          <a:stretch>
            <a:fillRect/>
          </a:stretch>
        </p:blipFill>
        <p:spPr>
          <a:xfrm>
            <a:off x="8259721" y="3067844"/>
            <a:ext cx="3556000" cy="1866900"/>
          </a:xfrm>
          <a:prstGeom prst="rect">
            <a:avLst/>
          </a:prstGeom>
        </p:spPr>
      </p:pic>
      <p:sp>
        <p:nvSpPr>
          <p:cNvPr id="26" name="Rounded Rectangle 25">
            <a:extLst>
              <a:ext uri="{FF2B5EF4-FFF2-40B4-BE49-F238E27FC236}">
                <a16:creationId xmlns:a16="http://schemas.microsoft.com/office/drawing/2014/main" xmlns="" id="{4F6673A9-7767-D148-8091-234C8D1A20A1}"/>
              </a:ext>
            </a:extLst>
          </p:cNvPr>
          <p:cNvSpPr/>
          <p:nvPr/>
        </p:nvSpPr>
        <p:spPr>
          <a:xfrm>
            <a:off x="8382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27" name="Rounded Rectangle 26">
            <a:extLst>
              <a:ext uri="{FF2B5EF4-FFF2-40B4-BE49-F238E27FC236}">
                <a16:creationId xmlns:a16="http://schemas.microsoft.com/office/drawing/2014/main" xmlns="" id="{AF1E8E81-F4D0-7E4C-BDDB-8FCD019A6BF2}"/>
              </a:ext>
            </a:extLst>
          </p:cNvPr>
          <p:cNvSpPr/>
          <p:nvPr/>
        </p:nvSpPr>
        <p:spPr>
          <a:xfrm>
            <a:off x="18415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28" name="Rounded Rectangle 27">
            <a:extLst>
              <a:ext uri="{FF2B5EF4-FFF2-40B4-BE49-F238E27FC236}">
                <a16:creationId xmlns:a16="http://schemas.microsoft.com/office/drawing/2014/main" xmlns="" id="{18C10CB2-01F7-8A46-BCB2-0A6C263DF8ED}"/>
              </a:ext>
            </a:extLst>
          </p:cNvPr>
          <p:cNvSpPr/>
          <p:nvPr/>
        </p:nvSpPr>
        <p:spPr>
          <a:xfrm>
            <a:off x="28448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4</a:t>
            </a:r>
          </a:p>
        </p:txBody>
      </p:sp>
      <p:sp>
        <p:nvSpPr>
          <p:cNvPr id="29" name="Rounded Rectangle 28">
            <a:extLst>
              <a:ext uri="{FF2B5EF4-FFF2-40B4-BE49-F238E27FC236}">
                <a16:creationId xmlns:a16="http://schemas.microsoft.com/office/drawing/2014/main" xmlns="" id="{286EEE3B-5476-784E-AC35-C3CFB8C4C4B6}"/>
              </a:ext>
            </a:extLst>
          </p:cNvPr>
          <p:cNvSpPr/>
          <p:nvPr/>
        </p:nvSpPr>
        <p:spPr>
          <a:xfrm>
            <a:off x="38481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0" name="Rounded Rectangle 29">
            <a:extLst>
              <a:ext uri="{FF2B5EF4-FFF2-40B4-BE49-F238E27FC236}">
                <a16:creationId xmlns:a16="http://schemas.microsoft.com/office/drawing/2014/main" xmlns="" id="{97771D20-3817-FF47-B0CA-86BDB7C7F540}"/>
              </a:ext>
            </a:extLst>
          </p:cNvPr>
          <p:cNvSpPr/>
          <p:nvPr/>
        </p:nvSpPr>
        <p:spPr>
          <a:xfrm>
            <a:off x="4851400" y="2631257"/>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8</a:t>
            </a:r>
          </a:p>
        </p:txBody>
      </p:sp>
      <p:sp>
        <p:nvSpPr>
          <p:cNvPr id="31" name="Rounded Rectangle 30">
            <a:extLst>
              <a:ext uri="{FF2B5EF4-FFF2-40B4-BE49-F238E27FC236}">
                <a16:creationId xmlns:a16="http://schemas.microsoft.com/office/drawing/2014/main" xmlns="" id="{162AD066-E8C8-FB45-93C9-15E1BE0D6A0C}"/>
              </a:ext>
            </a:extLst>
          </p:cNvPr>
          <p:cNvSpPr/>
          <p:nvPr/>
        </p:nvSpPr>
        <p:spPr>
          <a:xfrm>
            <a:off x="8382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8</a:t>
            </a:r>
          </a:p>
        </p:txBody>
      </p:sp>
      <p:sp>
        <p:nvSpPr>
          <p:cNvPr id="32" name="Rounded Rectangle 31">
            <a:extLst>
              <a:ext uri="{FF2B5EF4-FFF2-40B4-BE49-F238E27FC236}">
                <a16:creationId xmlns:a16="http://schemas.microsoft.com/office/drawing/2014/main" xmlns="" id="{F0DB2B26-7E2B-0342-BFBA-B5E3461F1DB9}"/>
              </a:ext>
            </a:extLst>
          </p:cNvPr>
          <p:cNvSpPr/>
          <p:nvPr/>
        </p:nvSpPr>
        <p:spPr>
          <a:xfrm>
            <a:off x="18415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3" name="Rounded Rectangle 32">
            <a:extLst>
              <a:ext uri="{FF2B5EF4-FFF2-40B4-BE49-F238E27FC236}">
                <a16:creationId xmlns:a16="http://schemas.microsoft.com/office/drawing/2014/main" xmlns="" id="{DE53F863-6904-6642-8EC0-E26DE000E197}"/>
              </a:ext>
            </a:extLst>
          </p:cNvPr>
          <p:cNvSpPr/>
          <p:nvPr/>
        </p:nvSpPr>
        <p:spPr>
          <a:xfrm>
            <a:off x="28448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4</a:t>
            </a:r>
          </a:p>
        </p:txBody>
      </p:sp>
      <p:sp>
        <p:nvSpPr>
          <p:cNvPr id="34" name="Rounded Rectangle 33">
            <a:extLst>
              <a:ext uri="{FF2B5EF4-FFF2-40B4-BE49-F238E27FC236}">
                <a16:creationId xmlns:a16="http://schemas.microsoft.com/office/drawing/2014/main" xmlns="" id="{6D189346-45BD-2D4A-95F6-47565E1B801A}"/>
              </a:ext>
            </a:extLst>
          </p:cNvPr>
          <p:cNvSpPr/>
          <p:nvPr/>
        </p:nvSpPr>
        <p:spPr>
          <a:xfrm>
            <a:off x="38481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35" name="Rounded Rectangle 34">
            <a:extLst>
              <a:ext uri="{FF2B5EF4-FFF2-40B4-BE49-F238E27FC236}">
                <a16:creationId xmlns:a16="http://schemas.microsoft.com/office/drawing/2014/main" xmlns="" id="{6E73EE5F-52C6-AE44-98C7-CDCD1D528AFA}"/>
              </a:ext>
            </a:extLst>
          </p:cNvPr>
          <p:cNvSpPr/>
          <p:nvPr/>
        </p:nvSpPr>
        <p:spPr>
          <a:xfrm>
            <a:off x="4851400" y="5697440"/>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2</a:t>
            </a:r>
          </a:p>
        </p:txBody>
      </p:sp>
      <p:sp>
        <p:nvSpPr>
          <p:cNvPr id="36" name="Rounded Rectangle 35">
            <a:extLst>
              <a:ext uri="{FF2B5EF4-FFF2-40B4-BE49-F238E27FC236}">
                <a16:creationId xmlns:a16="http://schemas.microsoft.com/office/drawing/2014/main" xmlns="" id="{B9FCD2AF-3C1F-3A42-B64C-BBC6A95A8F1C}"/>
              </a:ext>
            </a:extLst>
          </p:cNvPr>
          <p:cNvSpPr/>
          <p:nvPr/>
        </p:nvSpPr>
        <p:spPr>
          <a:xfrm>
            <a:off x="8382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4</a:t>
            </a:r>
          </a:p>
        </p:txBody>
      </p:sp>
      <p:sp>
        <p:nvSpPr>
          <p:cNvPr id="37" name="Rounded Rectangle 36">
            <a:extLst>
              <a:ext uri="{FF2B5EF4-FFF2-40B4-BE49-F238E27FC236}">
                <a16:creationId xmlns:a16="http://schemas.microsoft.com/office/drawing/2014/main" xmlns="" id="{2A3E63F5-0BEC-D443-ADE5-2782A553E76C}"/>
              </a:ext>
            </a:extLst>
          </p:cNvPr>
          <p:cNvSpPr/>
          <p:nvPr/>
        </p:nvSpPr>
        <p:spPr>
          <a:xfrm>
            <a:off x="18415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x</a:t>
            </a:r>
          </a:p>
        </p:txBody>
      </p:sp>
      <p:sp>
        <p:nvSpPr>
          <p:cNvPr id="38" name="Rounded Rectangle 37">
            <a:extLst>
              <a:ext uri="{FF2B5EF4-FFF2-40B4-BE49-F238E27FC236}">
                <a16:creationId xmlns:a16="http://schemas.microsoft.com/office/drawing/2014/main" xmlns="" id="{F304EEB1-B26A-134A-AE7A-C3D3E4CD67A7}"/>
              </a:ext>
            </a:extLst>
          </p:cNvPr>
          <p:cNvSpPr/>
          <p:nvPr/>
        </p:nvSpPr>
        <p:spPr>
          <a:xfrm>
            <a:off x="28448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39" name="Rounded Rectangle 38">
            <a:extLst>
              <a:ext uri="{FF2B5EF4-FFF2-40B4-BE49-F238E27FC236}">
                <a16:creationId xmlns:a16="http://schemas.microsoft.com/office/drawing/2014/main" xmlns="" id="{2FE4D01C-0CD3-4647-827F-1FB44AAE7EC9}"/>
              </a:ext>
            </a:extLst>
          </p:cNvPr>
          <p:cNvSpPr/>
          <p:nvPr/>
        </p:nvSpPr>
        <p:spPr>
          <a:xfrm>
            <a:off x="38481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0" name="Rounded Rectangle 39">
            <a:extLst>
              <a:ext uri="{FF2B5EF4-FFF2-40B4-BE49-F238E27FC236}">
                <a16:creationId xmlns:a16="http://schemas.microsoft.com/office/drawing/2014/main" xmlns="" id="{7B8EE115-BE10-D94E-B6FB-02B867663F62}"/>
              </a:ext>
            </a:extLst>
          </p:cNvPr>
          <p:cNvSpPr/>
          <p:nvPr/>
        </p:nvSpPr>
        <p:spPr>
          <a:xfrm>
            <a:off x="4851400" y="365765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8</a:t>
            </a:r>
          </a:p>
        </p:txBody>
      </p:sp>
      <p:sp>
        <p:nvSpPr>
          <p:cNvPr id="41" name="Rounded Rectangle 40">
            <a:extLst>
              <a:ext uri="{FF2B5EF4-FFF2-40B4-BE49-F238E27FC236}">
                <a16:creationId xmlns:a16="http://schemas.microsoft.com/office/drawing/2014/main" xmlns="" id="{930E0F76-75EA-F944-B779-33AB4354731B}"/>
              </a:ext>
            </a:extLst>
          </p:cNvPr>
          <p:cNvSpPr/>
          <p:nvPr/>
        </p:nvSpPr>
        <p:spPr>
          <a:xfrm>
            <a:off x="8382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8</a:t>
            </a:r>
          </a:p>
        </p:txBody>
      </p:sp>
      <p:sp>
        <p:nvSpPr>
          <p:cNvPr id="42" name="Rounded Rectangle 41">
            <a:extLst>
              <a:ext uri="{FF2B5EF4-FFF2-40B4-BE49-F238E27FC236}">
                <a16:creationId xmlns:a16="http://schemas.microsoft.com/office/drawing/2014/main" xmlns="" id="{49977B96-D60B-9348-B4F4-7DD2AE6E7BBD}"/>
              </a:ext>
            </a:extLst>
          </p:cNvPr>
          <p:cNvSpPr/>
          <p:nvPr/>
        </p:nvSpPr>
        <p:spPr>
          <a:xfrm>
            <a:off x="18415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3" name="Rounded Rectangle 42">
            <a:extLst>
              <a:ext uri="{FF2B5EF4-FFF2-40B4-BE49-F238E27FC236}">
                <a16:creationId xmlns:a16="http://schemas.microsoft.com/office/drawing/2014/main" xmlns="" id="{8514A89C-1550-4548-A309-2005A69F7A30}"/>
              </a:ext>
            </a:extLst>
          </p:cNvPr>
          <p:cNvSpPr/>
          <p:nvPr/>
        </p:nvSpPr>
        <p:spPr>
          <a:xfrm>
            <a:off x="28448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2</a:t>
            </a:r>
          </a:p>
        </p:txBody>
      </p:sp>
      <p:sp>
        <p:nvSpPr>
          <p:cNvPr id="44" name="Rounded Rectangle 43">
            <a:extLst>
              <a:ext uri="{FF2B5EF4-FFF2-40B4-BE49-F238E27FC236}">
                <a16:creationId xmlns:a16="http://schemas.microsoft.com/office/drawing/2014/main" xmlns="" id="{B8A191D5-2962-9245-A550-910328D3E072}"/>
              </a:ext>
            </a:extLst>
          </p:cNvPr>
          <p:cNvSpPr/>
          <p:nvPr/>
        </p:nvSpPr>
        <p:spPr>
          <a:xfrm>
            <a:off x="38481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t>
            </a:r>
          </a:p>
        </p:txBody>
      </p:sp>
      <p:sp>
        <p:nvSpPr>
          <p:cNvPr id="45" name="Rounded Rectangle 44">
            <a:extLst>
              <a:ext uri="{FF2B5EF4-FFF2-40B4-BE49-F238E27FC236}">
                <a16:creationId xmlns:a16="http://schemas.microsoft.com/office/drawing/2014/main" xmlns="" id="{E9D1157D-8C41-7149-BC46-2D688F6CBC7F}"/>
              </a:ext>
            </a:extLst>
          </p:cNvPr>
          <p:cNvSpPr/>
          <p:nvPr/>
        </p:nvSpPr>
        <p:spPr>
          <a:xfrm>
            <a:off x="4851400" y="4678704"/>
            <a:ext cx="914400" cy="9144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4</a:t>
            </a:r>
          </a:p>
        </p:txBody>
      </p:sp>
    </p:spTree>
    <p:extLst>
      <p:ext uri="{BB962C8B-B14F-4D97-AF65-F5344CB8AC3E}">
        <p14:creationId xmlns:p14="http://schemas.microsoft.com/office/powerpoint/2010/main" val="29908631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Maths Shed" id="{5DF74AD8-8BDD-4844-8C46-FFB9DBA0E41D}" vid="{0802D904-F1CF-8847-94FE-D7F26B26A3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E0FFBD23-49EF-F148-9BF8-7DB3477A79E2}">
  <we:reference id="wa104380121" version="2.0.0.0" store="en-GB" storeType="OMEX"/>
  <we:alternateReferences>
    <we:reference id="wa104380121" version="2.0.0.0" store="wa104380121"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12981</TotalTime>
  <Words>2362</Words>
  <Application>Microsoft Office PowerPoint</Application>
  <PresentationFormat>Custom</PresentationFormat>
  <Paragraphs>899</Paragraphs>
  <Slides>51</Slides>
  <Notes>48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51</vt:i4>
      </vt:variant>
    </vt:vector>
  </HeadingPairs>
  <TitlesOfParts>
    <vt:vector size="60" baseType="lpstr">
      <vt:lpstr>Arial</vt:lpstr>
      <vt:lpstr>OpenDyslexicAlta</vt:lpstr>
      <vt:lpstr>Wingdings</vt:lpstr>
      <vt:lpstr>OpenDyslexic</vt:lpstr>
      <vt:lpstr>Calibri</vt:lpstr>
      <vt:lpstr>Lato Light</vt:lpstr>
      <vt:lpstr>Muli</vt:lpstr>
      <vt:lpstr>Lato</vt:lpstr>
      <vt:lpstr>Office Theme</vt:lpstr>
      <vt:lpstr>PowerPoint Presentation</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lpstr>To be able to compare statements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Spelling Shed 🐝</dc:title>
  <dc:creator>Rob Smith</dc:creator>
  <cp:lastModifiedBy>Susan</cp:lastModifiedBy>
  <cp:revision>604</cp:revision>
  <cp:lastPrinted>2019-06-17T16:19:05Z</cp:lastPrinted>
  <dcterms:created xsi:type="dcterms:W3CDTF">2018-08-06T08:16:18Z</dcterms:created>
  <dcterms:modified xsi:type="dcterms:W3CDTF">2020-07-14T17:59:35Z</dcterms:modified>
</cp:coreProperties>
</file>