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39"/>
  </p:notesMasterIdLst>
  <p:handoutMasterIdLst>
    <p:handoutMasterId r:id="rId40"/>
  </p:handoutMasterIdLst>
  <p:sldIdLst>
    <p:sldId id="320" r:id="rId2"/>
    <p:sldId id="321" r:id="rId3"/>
    <p:sldId id="372" r:id="rId4"/>
    <p:sldId id="373" r:id="rId5"/>
    <p:sldId id="374" r:id="rId6"/>
    <p:sldId id="375" r:id="rId7"/>
    <p:sldId id="376" r:id="rId8"/>
    <p:sldId id="377" r:id="rId9"/>
    <p:sldId id="378" r:id="rId10"/>
    <p:sldId id="379" r:id="rId11"/>
    <p:sldId id="380" r:id="rId12"/>
    <p:sldId id="381" r:id="rId13"/>
    <p:sldId id="382" r:id="rId14"/>
    <p:sldId id="385" r:id="rId15"/>
    <p:sldId id="384" r:id="rId16"/>
    <p:sldId id="383" r:id="rId17"/>
    <p:sldId id="390" r:id="rId18"/>
    <p:sldId id="393" r:id="rId19"/>
    <p:sldId id="392" r:id="rId20"/>
    <p:sldId id="391" r:id="rId21"/>
    <p:sldId id="386" r:id="rId22"/>
    <p:sldId id="389" r:id="rId23"/>
    <p:sldId id="388" r:id="rId24"/>
    <p:sldId id="387" r:id="rId25"/>
    <p:sldId id="400" r:id="rId26"/>
    <p:sldId id="401" r:id="rId27"/>
    <p:sldId id="402" r:id="rId28"/>
    <p:sldId id="403" r:id="rId29"/>
    <p:sldId id="404" r:id="rId30"/>
    <p:sldId id="405" r:id="rId31"/>
    <p:sldId id="407" r:id="rId32"/>
    <p:sldId id="408" r:id="rId33"/>
    <p:sldId id="406" r:id="rId34"/>
    <p:sldId id="409" r:id="rId35"/>
    <p:sldId id="370" r:id="rId36"/>
    <p:sldId id="394" r:id="rId37"/>
    <p:sldId id="395" r:id="rId38"/>
  </p:sldIdLst>
  <p:sldSz cx="12192000" cy="6858000"/>
  <p:notesSz cx="6858000" cy="9144000"/>
  <p:embeddedFontLst>
    <p:embeddedFont>
      <p:font typeface="OpenDyslexicAlta" panose="020B0604020202020204" charset="0"/>
      <p:regular r:id="rId41"/>
      <p:bold r:id="rId42"/>
      <p:italic r:id="rId43"/>
      <p:boldItalic r:id="rId44"/>
    </p:embeddedFont>
    <p:embeddedFont>
      <p:font typeface="OpenDyslexic" panose="020B0604020202020204" charset="0"/>
      <p:regular r:id="rId45"/>
      <p:bold r:id="rId46"/>
      <p:italic r:id="rId47"/>
      <p:boldItalic r:id="rId48"/>
    </p:embeddedFont>
    <p:embeddedFont>
      <p:font typeface="Calibri" panose="020F0502020204030204" pitchFamily="34" charset="0"/>
      <p:regular r:id="rId49"/>
      <p:bold r:id="rId50"/>
      <p:italic r:id="rId51"/>
      <p:boldItalic r:id="rId52"/>
    </p:embeddedFont>
    <p:embeddedFont>
      <p:font typeface="Lato Light" panose="020F0302020204030203" pitchFamily="34" charset="0"/>
      <p:regular r:id="rId53"/>
    </p:embeddedFont>
    <p:embeddedFont>
      <p:font typeface="Muli" panose="020B0604020202020204" charset="0"/>
      <p:regular r:id="rId54"/>
      <p:bold r:id="rId55"/>
      <p:italic r:id="rId56"/>
      <p:boldItalic r:id="rId57"/>
    </p:embeddedFont>
    <p:embeddedFont>
      <p:font typeface="Lato" panose="020F0502020204030203" pitchFamily="34" charset="0"/>
      <p:regular r:id="rId58"/>
      <p:bold r:id="rId5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3273DC"/>
    <a:srgbClr val="FFDD57"/>
    <a:srgbClr val="23D160"/>
    <a:srgbClr val="7957D5"/>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51" autoAdjust="0"/>
    <p:restoredTop sz="87959" autoAdjust="0"/>
  </p:normalViewPr>
  <p:slideViewPr>
    <p:cSldViewPr snapToGrid="0" snapToObjects="1">
      <p:cViewPr varScale="1">
        <p:scale>
          <a:sx n="60" d="100"/>
          <a:sy n="60" d="100"/>
        </p:scale>
        <p:origin x="-1212" y="-96"/>
      </p:cViewPr>
      <p:guideLst>
        <p:guide orient="horz" pos="2160"/>
        <p:guide pos="3817"/>
      </p:guideLst>
    </p:cSldViewPr>
  </p:slideViewPr>
  <p:outlineViewPr>
    <p:cViewPr>
      <p:scale>
        <a:sx n="33" d="100"/>
        <a:sy n="33" d="100"/>
      </p:scale>
      <p:origin x="0" y="-65296"/>
    </p:cViewPr>
  </p:outlineViewPr>
  <p:notesTextViewPr>
    <p:cViewPr>
      <p:scale>
        <a:sx n="65" d="100"/>
        <a:sy n="65"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59" Type="http://schemas.openxmlformats.org/officeDocument/2006/relationships/font" Target="fonts/font19.fntdata"/><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 Id="rId57" Type="http://schemas.openxmlformats.org/officeDocument/2006/relationships/font" Target="fonts/font1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font" Target="fonts/font12.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352412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494889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043329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1312385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2313670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3501624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3077644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24759911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454412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2942692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1720224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1672039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3438469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17691250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27051749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20014419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20120812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2503227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26255121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7972130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9377148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3028094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14740127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23494325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2379347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35799671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325324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4066198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2003696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3561842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167875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879066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1856418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14/07/2020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9.emf"/></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tiff"/><Relationship Id="rId5" Type="http://schemas.openxmlformats.org/officeDocument/2006/relationships/image" Target="../media/image10.tiff"/><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0.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21.tiff"/></Relationships>
</file>

<file path=ppt/slides/_rels/slide3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23.emf"/><Relationship Id="rId5" Type="http://schemas.openxmlformats.org/officeDocument/2006/relationships/image" Target="../media/image21.tiff"/><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tiff"/><Relationship Id="rId5" Type="http://schemas.openxmlformats.org/officeDocument/2006/relationships/image" Target="../media/image10.tif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85000" lnSpcReduction="20000"/>
          </a:bodyPr>
          <a:lstStyle/>
          <a:p>
            <a:r>
              <a:rPr lang="en-GB" dirty="0"/>
              <a:t>Year 3 </a:t>
            </a:r>
            <a:br>
              <a:rPr lang="en-GB" dirty="0"/>
            </a:br>
            <a:r>
              <a:rPr lang="en-GB" dirty="0"/>
              <a:t>Spring Block 1: Multiplication and Division</a:t>
            </a:r>
          </a:p>
          <a:p>
            <a:r>
              <a:rPr lang="en-GB" dirty="0"/>
              <a:t>Lesson 3: To be able to multiply 2-digit numbers by 1-digit numbers</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1 – Multiplication and Division</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3</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There are 23 people in each group. If there are 3 groups, how many people are there in total?</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3 x 23 = 69</a:t>
            </a:r>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10770704" cy="2377440"/>
        </p:xfrm>
        <a:graphic>
          <a:graphicData uri="http://schemas.openxmlformats.org/drawingml/2006/table">
            <a:tbl>
              <a:tblPr firstRow="1" bandRow="1">
                <a:tableStyleId>{5940675A-B579-460E-94D1-54222C63F5DA}</a:tableStyleId>
              </a:tblPr>
              <a:tblGrid>
                <a:gridCol w="5385352">
                  <a:extLst>
                    <a:ext uri="{9D8B030D-6E8A-4147-A177-3AD203B41FA5}">
                      <a16:colId xmlns:a16="http://schemas.microsoft.com/office/drawing/2014/main" xmlns="" val="3100851161"/>
                    </a:ext>
                  </a:extLst>
                </a:gridCol>
                <a:gridCol w="5385352">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bl>
          </a:graphicData>
        </a:graphic>
      </p:graphicFrame>
      <p:pic>
        <p:nvPicPr>
          <p:cNvPr id="21" name="Picture 20">
            <a:extLst>
              <a:ext uri="{FF2B5EF4-FFF2-40B4-BE49-F238E27FC236}">
                <a16:creationId xmlns:a16="http://schemas.microsoft.com/office/drawing/2014/main" xmlns="" id="{2F056B16-0A75-D045-B362-3C908E2CFB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2" y="2825176"/>
            <a:ext cx="1066692" cy="2164805"/>
          </a:xfrm>
          <a:prstGeom prst="rect">
            <a:avLst/>
          </a:prstGeom>
        </p:spPr>
      </p:pic>
      <p:pic>
        <p:nvPicPr>
          <p:cNvPr id="23" name="Picture 22">
            <a:extLst>
              <a:ext uri="{FF2B5EF4-FFF2-40B4-BE49-F238E27FC236}">
                <a16:creationId xmlns:a16="http://schemas.microsoft.com/office/drawing/2014/main" xmlns="" id="{CBA25868-147F-A141-8CC3-D317A6771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3519963"/>
            <a:ext cx="1066692" cy="2164805"/>
          </a:xfrm>
          <a:prstGeom prst="rect">
            <a:avLst/>
          </a:prstGeom>
        </p:spPr>
      </p:pic>
      <p:pic>
        <p:nvPicPr>
          <p:cNvPr id="37" name="Picture 36">
            <a:extLst>
              <a:ext uri="{FF2B5EF4-FFF2-40B4-BE49-F238E27FC236}">
                <a16:creationId xmlns:a16="http://schemas.microsoft.com/office/drawing/2014/main" xmlns="" id="{09F12968-F5E6-8E40-A0B6-C916C6E20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4136299"/>
            <a:ext cx="1066692" cy="2164805"/>
          </a:xfrm>
          <a:prstGeom prst="rect">
            <a:avLst/>
          </a:prstGeom>
        </p:spPr>
      </p:pic>
      <p:pic>
        <p:nvPicPr>
          <p:cNvPr id="17" name="Picture 16">
            <a:extLst>
              <a:ext uri="{FF2B5EF4-FFF2-40B4-BE49-F238E27FC236}">
                <a16:creationId xmlns:a16="http://schemas.microsoft.com/office/drawing/2014/main" xmlns="" id="{944E3516-0AE2-FD4A-ABB9-52DF5F242D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40" y="2850295"/>
            <a:ext cx="1066692" cy="2164805"/>
          </a:xfrm>
          <a:prstGeom prst="rect">
            <a:avLst/>
          </a:prstGeom>
        </p:spPr>
      </p:pic>
      <p:pic>
        <p:nvPicPr>
          <p:cNvPr id="18" name="Picture 17">
            <a:extLst>
              <a:ext uri="{FF2B5EF4-FFF2-40B4-BE49-F238E27FC236}">
                <a16:creationId xmlns:a16="http://schemas.microsoft.com/office/drawing/2014/main" xmlns="" id="{17AA8616-C69C-E146-8D6C-A6DAACD9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3545082"/>
            <a:ext cx="1066692" cy="2164805"/>
          </a:xfrm>
          <a:prstGeom prst="rect">
            <a:avLst/>
          </a:prstGeom>
        </p:spPr>
      </p:pic>
      <p:pic>
        <p:nvPicPr>
          <p:cNvPr id="19" name="Picture 18">
            <a:extLst>
              <a:ext uri="{FF2B5EF4-FFF2-40B4-BE49-F238E27FC236}">
                <a16:creationId xmlns:a16="http://schemas.microsoft.com/office/drawing/2014/main" xmlns="" id="{B358CE03-7C24-5F45-8EA1-20ACE11ADE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4161418"/>
            <a:ext cx="1066692" cy="2164805"/>
          </a:xfrm>
          <a:prstGeom prst="rect">
            <a:avLst/>
          </a:prstGeom>
        </p:spPr>
      </p:pic>
      <p:pic>
        <p:nvPicPr>
          <p:cNvPr id="14" name="Picture 13">
            <a:extLst>
              <a:ext uri="{FF2B5EF4-FFF2-40B4-BE49-F238E27FC236}">
                <a16:creationId xmlns:a16="http://schemas.microsoft.com/office/drawing/2014/main" xmlns="" id="{60804EE9-EA4C-254F-A8EB-220F92CD92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998435"/>
            <a:ext cx="434494" cy="391045"/>
          </a:xfrm>
          <a:prstGeom prst="rect">
            <a:avLst/>
          </a:prstGeom>
        </p:spPr>
      </p:pic>
      <p:pic>
        <p:nvPicPr>
          <p:cNvPr id="15" name="Picture 14">
            <a:extLst>
              <a:ext uri="{FF2B5EF4-FFF2-40B4-BE49-F238E27FC236}">
                <a16:creationId xmlns:a16="http://schemas.microsoft.com/office/drawing/2014/main" xmlns="" id="{159BC8E7-AC85-4646-9640-2D9E6E6E18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991294"/>
            <a:ext cx="434494" cy="391045"/>
          </a:xfrm>
          <a:prstGeom prst="rect">
            <a:avLst/>
          </a:prstGeom>
        </p:spPr>
      </p:pic>
      <p:pic>
        <p:nvPicPr>
          <p:cNvPr id="16" name="Picture 15">
            <a:extLst>
              <a:ext uri="{FF2B5EF4-FFF2-40B4-BE49-F238E27FC236}">
                <a16:creationId xmlns:a16="http://schemas.microsoft.com/office/drawing/2014/main" xmlns="" id="{D52EC049-872D-EF4E-B245-C7028FECBF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991294"/>
            <a:ext cx="434494" cy="391045"/>
          </a:xfrm>
          <a:prstGeom prst="rect">
            <a:avLst/>
          </a:prstGeom>
        </p:spPr>
      </p:pic>
      <p:pic>
        <p:nvPicPr>
          <p:cNvPr id="20" name="Picture 19">
            <a:extLst>
              <a:ext uri="{FF2B5EF4-FFF2-40B4-BE49-F238E27FC236}">
                <a16:creationId xmlns:a16="http://schemas.microsoft.com/office/drawing/2014/main" xmlns="" id="{5DF5FCB3-97E1-8F42-8761-E9C422069F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326572"/>
            <a:ext cx="434494" cy="391045"/>
          </a:xfrm>
          <a:prstGeom prst="rect">
            <a:avLst/>
          </a:prstGeom>
        </p:spPr>
      </p:pic>
      <p:pic>
        <p:nvPicPr>
          <p:cNvPr id="22" name="Picture 21">
            <a:extLst>
              <a:ext uri="{FF2B5EF4-FFF2-40B4-BE49-F238E27FC236}">
                <a16:creationId xmlns:a16="http://schemas.microsoft.com/office/drawing/2014/main" xmlns="" id="{548A41CF-C83D-7548-A7B0-DDF0918FD47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319431"/>
            <a:ext cx="434494" cy="391045"/>
          </a:xfrm>
          <a:prstGeom prst="rect">
            <a:avLst/>
          </a:prstGeom>
        </p:spPr>
      </p:pic>
      <p:pic>
        <p:nvPicPr>
          <p:cNvPr id="24" name="Picture 23">
            <a:extLst>
              <a:ext uri="{FF2B5EF4-FFF2-40B4-BE49-F238E27FC236}">
                <a16:creationId xmlns:a16="http://schemas.microsoft.com/office/drawing/2014/main" xmlns="" id="{9C039D36-B346-774A-8AF2-3B8CC9A6BF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319431"/>
            <a:ext cx="434494" cy="391045"/>
          </a:xfrm>
          <a:prstGeom prst="rect">
            <a:avLst/>
          </a:prstGeom>
        </p:spPr>
      </p:pic>
      <p:pic>
        <p:nvPicPr>
          <p:cNvPr id="25" name="Picture 24">
            <a:extLst>
              <a:ext uri="{FF2B5EF4-FFF2-40B4-BE49-F238E27FC236}">
                <a16:creationId xmlns:a16="http://schemas.microsoft.com/office/drawing/2014/main" xmlns="" id="{EEE2034F-2378-5248-A20E-2F59900BD9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3668966"/>
            <a:ext cx="434494" cy="391045"/>
          </a:xfrm>
          <a:prstGeom prst="rect">
            <a:avLst/>
          </a:prstGeom>
        </p:spPr>
      </p:pic>
      <p:pic>
        <p:nvPicPr>
          <p:cNvPr id="26" name="Picture 25">
            <a:extLst>
              <a:ext uri="{FF2B5EF4-FFF2-40B4-BE49-F238E27FC236}">
                <a16:creationId xmlns:a16="http://schemas.microsoft.com/office/drawing/2014/main" xmlns="" id="{928F4CA6-F90B-2248-9B51-9093B04AD9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3661825"/>
            <a:ext cx="434494" cy="391045"/>
          </a:xfrm>
          <a:prstGeom prst="rect">
            <a:avLst/>
          </a:prstGeom>
        </p:spPr>
      </p:pic>
      <p:pic>
        <p:nvPicPr>
          <p:cNvPr id="27" name="Picture 26">
            <a:extLst>
              <a:ext uri="{FF2B5EF4-FFF2-40B4-BE49-F238E27FC236}">
                <a16:creationId xmlns:a16="http://schemas.microsoft.com/office/drawing/2014/main" xmlns="" id="{9F91F60F-8431-774B-BA64-609DC6854E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3661825"/>
            <a:ext cx="434494" cy="391045"/>
          </a:xfrm>
          <a:prstGeom prst="rect">
            <a:avLst/>
          </a:prstGeom>
        </p:spPr>
      </p:pic>
    </p:spTree>
    <p:extLst>
      <p:ext uri="{BB962C8B-B14F-4D97-AF65-F5344CB8AC3E}">
        <p14:creationId xmlns:p14="http://schemas.microsoft.com/office/powerpoint/2010/main" val="365262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833730" cy="4351338"/>
          </a:xfrm>
        </p:spPr>
        <p:txBody>
          <a:bodyPr/>
          <a:lstStyle/>
          <a:p>
            <a:pPr marL="0" indent="0">
              <a:buNone/>
            </a:pPr>
            <a:r>
              <a:rPr lang="en-GB" dirty="0"/>
              <a:t>Activity 1:</a:t>
            </a:r>
          </a:p>
          <a:p>
            <a:pPr marL="0" indent="0">
              <a:buClr>
                <a:srgbClr val="23D160"/>
              </a:buClr>
              <a:buSzPct val="85000"/>
              <a:buNone/>
            </a:pPr>
            <a:r>
              <a:rPr lang="en-GB" sz="2200" dirty="0"/>
              <a:t>Use Base 10 pieces and a place value chart to calculate: </a:t>
            </a:r>
          </a:p>
          <a:p>
            <a:pPr marL="0" indent="0">
              <a:buClr>
                <a:srgbClr val="23D160"/>
              </a:buClr>
              <a:buSzPct val="85000"/>
              <a:buNone/>
            </a:pPr>
            <a:endParaRPr lang="en-GB" sz="2200" dirty="0"/>
          </a:p>
          <a:p>
            <a:pPr marL="457200" indent="-457200">
              <a:buClr>
                <a:srgbClr val="23D160"/>
              </a:buClr>
              <a:buSzPct val="85000"/>
              <a:buFont typeface="+mj-lt"/>
              <a:buAutoNum type="alphaLcParenR"/>
            </a:pPr>
            <a:r>
              <a:rPr lang="en-GB" sz="2200" dirty="0"/>
              <a:t>2 x 23 = </a:t>
            </a:r>
            <a:br>
              <a:rPr lang="en-GB" sz="2200" dirty="0"/>
            </a:br>
            <a:endParaRPr lang="en-GB" sz="2200" dirty="0"/>
          </a:p>
          <a:p>
            <a:pPr marL="457200" indent="-457200">
              <a:buClr>
                <a:srgbClr val="23D160"/>
              </a:buClr>
              <a:buSzPct val="85000"/>
              <a:buFont typeface="+mj-lt"/>
              <a:buAutoNum type="alphaLcParenR"/>
            </a:pPr>
            <a:r>
              <a:rPr lang="en-GB" sz="2200" dirty="0"/>
              <a:t>2 x 32 = </a:t>
            </a:r>
            <a:br>
              <a:rPr lang="en-GB" sz="2200" dirty="0"/>
            </a:br>
            <a:endParaRPr lang="en-GB" sz="2200" dirty="0"/>
          </a:p>
          <a:p>
            <a:pPr marL="457200" indent="-457200">
              <a:buClr>
                <a:srgbClr val="23D160"/>
              </a:buClr>
              <a:buSzPct val="85000"/>
              <a:buFont typeface="+mj-lt"/>
              <a:buAutoNum type="alphaLcParenR"/>
            </a:pPr>
            <a:r>
              <a:rPr lang="en-GB" sz="2200" dirty="0"/>
              <a:t>3 x 31 = </a:t>
            </a:r>
            <a:br>
              <a:rPr lang="en-GB" sz="2200" dirty="0"/>
            </a:br>
            <a:endParaRPr lang="en-GB" sz="2200" dirty="0"/>
          </a:p>
          <a:p>
            <a:pPr marL="457200" indent="-457200">
              <a:buClr>
                <a:srgbClr val="23D160"/>
              </a:buClr>
              <a:buSzPct val="85000"/>
              <a:buFont typeface="+mj-lt"/>
              <a:buAutoNum type="alphaLcParenR"/>
            </a:pPr>
            <a:r>
              <a:rPr lang="en-GB" sz="2200" dirty="0"/>
              <a:t>4 x 22 =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a16="http://schemas.microsoft.com/office/drawing/2014/main" xmlns="" id="{C4091F8A-1057-E54E-A143-321AE03C1A60}"/>
              </a:ext>
            </a:extLst>
          </p:cNvPr>
          <p:cNvPicPr>
            <a:picLocks noChangeAspect="1"/>
          </p:cNvPicPr>
          <p:nvPr/>
        </p:nvPicPr>
        <p:blipFill>
          <a:blip r:embed="rId3"/>
          <a:stretch>
            <a:fillRect/>
          </a:stretch>
        </p:blipFill>
        <p:spPr>
          <a:xfrm>
            <a:off x="6096000" y="2067338"/>
            <a:ext cx="5873881" cy="1930767"/>
          </a:xfrm>
          <a:prstGeom prst="rect">
            <a:avLst/>
          </a:prstGeom>
        </p:spPr>
      </p:pic>
    </p:spTree>
    <p:extLst>
      <p:ext uri="{BB962C8B-B14F-4D97-AF65-F5344CB8AC3E}">
        <p14:creationId xmlns:p14="http://schemas.microsoft.com/office/powerpoint/2010/main" val="3807214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833730" cy="4351338"/>
          </a:xfrm>
        </p:spPr>
        <p:txBody>
          <a:bodyPr/>
          <a:lstStyle/>
          <a:p>
            <a:pPr marL="0" indent="0">
              <a:buNone/>
            </a:pPr>
            <a:r>
              <a:rPr lang="en-GB" dirty="0"/>
              <a:t>Activity 1:</a:t>
            </a:r>
          </a:p>
          <a:p>
            <a:pPr marL="0" indent="0">
              <a:buClr>
                <a:srgbClr val="23D160"/>
              </a:buClr>
              <a:buSzPct val="85000"/>
              <a:buNone/>
            </a:pPr>
            <a:r>
              <a:rPr lang="en-GB" sz="2200" dirty="0"/>
              <a:t>Use Base 10 pieces and a place value chart to calculate: </a:t>
            </a:r>
          </a:p>
          <a:p>
            <a:pPr marL="0" indent="0">
              <a:buClr>
                <a:srgbClr val="23D160"/>
              </a:buClr>
              <a:buSzPct val="85000"/>
              <a:buNone/>
            </a:pPr>
            <a:endParaRPr lang="en-GB" sz="2200" dirty="0"/>
          </a:p>
          <a:p>
            <a:pPr marL="457200" indent="-457200">
              <a:buClr>
                <a:srgbClr val="23D160"/>
              </a:buClr>
              <a:buSzPct val="85000"/>
              <a:buFont typeface="+mj-lt"/>
              <a:buAutoNum type="alphaLcParenR"/>
            </a:pPr>
            <a:r>
              <a:rPr lang="en-GB" sz="2200" dirty="0"/>
              <a:t>2 x 23 = </a:t>
            </a:r>
            <a:r>
              <a:rPr lang="en-GB" sz="2200" u="sng" dirty="0">
                <a:solidFill>
                  <a:srgbClr val="FF3860"/>
                </a:solidFill>
              </a:rPr>
              <a:t>46</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2 x 32 = </a:t>
            </a:r>
            <a:r>
              <a:rPr lang="en-GB" sz="2200" u="sng" dirty="0">
                <a:solidFill>
                  <a:srgbClr val="FF3860"/>
                </a:solidFill>
              </a:rPr>
              <a:t>64</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3 x 31 = </a:t>
            </a:r>
            <a:r>
              <a:rPr lang="en-GB" sz="2200" u="sng" dirty="0">
                <a:solidFill>
                  <a:srgbClr val="FF3860"/>
                </a:solidFill>
              </a:rPr>
              <a:t>93</a:t>
            </a:r>
            <a:r>
              <a:rPr lang="en-GB" sz="2200" dirty="0"/>
              <a:t/>
            </a:r>
            <a:br>
              <a:rPr lang="en-GB" sz="2200" dirty="0"/>
            </a:br>
            <a:endParaRPr lang="en-GB" sz="2200" dirty="0"/>
          </a:p>
          <a:p>
            <a:pPr marL="457200" indent="-457200">
              <a:buClr>
                <a:srgbClr val="23D160"/>
              </a:buClr>
              <a:buSzPct val="85000"/>
              <a:buFont typeface="+mj-lt"/>
              <a:buAutoNum type="alphaLcParenR"/>
            </a:pPr>
            <a:r>
              <a:rPr lang="en-GB" sz="2200" dirty="0"/>
              <a:t>4 x 22 = </a:t>
            </a:r>
            <a:r>
              <a:rPr lang="en-GB" sz="2200" u="sng" dirty="0">
                <a:solidFill>
                  <a:srgbClr val="FF3860"/>
                </a:solidFill>
              </a:rPr>
              <a:t>88</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7" name="Picture 6">
            <a:extLst>
              <a:ext uri="{FF2B5EF4-FFF2-40B4-BE49-F238E27FC236}">
                <a16:creationId xmlns:a16="http://schemas.microsoft.com/office/drawing/2014/main" xmlns="" id="{C4091F8A-1057-E54E-A143-321AE03C1A60}"/>
              </a:ext>
            </a:extLst>
          </p:cNvPr>
          <p:cNvPicPr>
            <a:picLocks noChangeAspect="1"/>
          </p:cNvPicPr>
          <p:nvPr/>
        </p:nvPicPr>
        <p:blipFill>
          <a:blip r:embed="rId3"/>
          <a:stretch>
            <a:fillRect/>
          </a:stretch>
        </p:blipFill>
        <p:spPr>
          <a:xfrm>
            <a:off x="6096000" y="2067338"/>
            <a:ext cx="5873881" cy="1930767"/>
          </a:xfrm>
          <a:prstGeom prst="rect">
            <a:avLst/>
          </a:prstGeom>
        </p:spPr>
      </p:pic>
    </p:spTree>
    <p:extLst>
      <p:ext uri="{BB962C8B-B14F-4D97-AF65-F5344CB8AC3E}">
        <p14:creationId xmlns:p14="http://schemas.microsoft.com/office/powerpoint/2010/main" val="4173817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extLst>
              <p:ext uri="{D42A27DB-BD31-4B8C-83A1-F6EECF244321}">
                <p14:modId xmlns:p14="http://schemas.microsoft.com/office/powerpoint/2010/main" val="2200207051"/>
              </p:ext>
            </p:extLst>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3627782"/>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16" name="Picture 15">
            <a:extLst>
              <a:ext uri="{FF2B5EF4-FFF2-40B4-BE49-F238E27FC236}">
                <a16:creationId xmlns:a16="http://schemas.microsoft.com/office/drawing/2014/main" xmlns="" id="{84301028-0BAE-7647-B89B-5DF11A579F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288604"/>
            <a:ext cx="530455"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2" name="Picture 21">
            <a:extLst>
              <a:ext uri="{FF2B5EF4-FFF2-40B4-BE49-F238E27FC236}">
                <a16:creationId xmlns:a16="http://schemas.microsoft.com/office/drawing/2014/main" xmlns="" id="{03E16164-D497-0948-9377-E6BAEA903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909203"/>
            <a:ext cx="530455"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5" name="Picture 24">
            <a:extLst>
              <a:ext uri="{FF2B5EF4-FFF2-40B4-BE49-F238E27FC236}">
                <a16:creationId xmlns:a16="http://schemas.microsoft.com/office/drawing/2014/main" xmlns="" id="{BA77389E-ED78-4247-9278-46B2B6BD7B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5568037"/>
            <a:ext cx="530455"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11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400" dirty="0">
                <a:solidFill>
                  <a:schemeClr val="tx1"/>
                </a:solidFill>
                <a:latin typeface="Calibri" panose="020F0502020204030204" pitchFamily="34" charset="0"/>
                <a:cs typeface="Calibri" panose="020F0502020204030204" pitchFamily="34" charset="0"/>
              </a:rPr>
              <a:t>__</a:t>
            </a:r>
            <a:endParaRPr lang="en-US" sz="2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9298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3627782"/>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16" name="Picture 15">
            <a:extLst>
              <a:ext uri="{FF2B5EF4-FFF2-40B4-BE49-F238E27FC236}">
                <a16:creationId xmlns:a16="http://schemas.microsoft.com/office/drawing/2014/main" xmlns="" id="{84301028-0BAE-7647-B89B-5DF11A579F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288604"/>
            <a:ext cx="530455"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2" name="Picture 21">
            <a:extLst>
              <a:ext uri="{FF2B5EF4-FFF2-40B4-BE49-F238E27FC236}">
                <a16:creationId xmlns:a16="http://schemas.microsoft.com/office/drawing/2014/main" xmlns="" id="{03E16164-D497-0948-9377-E6BAEA903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909203"/>
            <a:ext cx="530455"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5" name="Picture 24">
            <a:extLst>
              <a:ext uri="{FF2B5EF4-FFF2-40B4-BE49-F238E27FC236}">
                <a16:creationId xmlns:a16="http://schemas.microsoft.com/office/drawing/2014/main" xmlns="" id="{BA77389E-ED78-4247-9278-46B2B6BD7B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5568037"/>
            <a:ext cx="530455"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11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11 + 11 + 11 + 11 = </a:t>
            </a:r>
            <a:r>
              <a:rPr lang="en-US" sz="2400" dirty="0">
                <a:solidFill>
                  <a:schemeClr val="tx1"/>
                </a:solidFill>
                <a:latin typeface="Calibri" panose="020F0502020204030204" pitchFamily="34" charset="0"/>
                <a:cs typeface="Calibri" panose="020F0502020204030204" pitchFamily="34" charset="0"/>
              </a:rPr>
              <a:t>__</a:t>
            </a:r>
            <a:endParaRPr lang="en-US" sz="2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1019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3627782"/>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16" name="Picture 15">
            <a:extLst>
              <a:ext uri="{FF2B5EF4-FFF2-40B4-BE49-F238E27FC236}">
                <a16:creationId xmlns:a16="http://schemas.microsoft.com/office/drawing/2014/main" xmlns="" id="{84301028-0BAE-7647-B89B-5DF11A579F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288604"/>
            <a:ext cx="530455"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2" name="Picture 21">
            <a:extLst>
              <a:ext uri="{FF2B5EF4-FFF2-40B4-BE49-F238E27FC236}">
                <a16:creationId xmlns:a16="http://schemas.microsoft.com/office/drawing/2014/main" xmlns="" id="{03E16164-D497-0948-9377-E6BAEA903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909203"/>
            <a:ext cx="530455"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5" name="Picture 24">
            <a:extLst>
              <a:ext uri="{FF2B5EF4-FFF2-40B4-BE49-F238E27FC236}">
                <a16:creationId xmlns:a16="http://schemas.microsoft.com/office/drawing/2014/main" xmlns="" id="{BA77389E-ED78-4247-9278-46B2B6BD7B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5568037"/>
            <a:ext cx="530455"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11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11 + 11 + 11 + 11 = </a:t>
            </a:r>
            <a:r>
              <a:rPr lang="en-US" sz="2000" u="sng" dirty="0">
                <a:solidFill>
                  <a:srgbClr val="FF3860"/>
                </a:solidFill>
                <a:latin typeface="OpenDyslexicAlta" pitchFamily="2" charset="77"/>
              </a:rPr>
              <a:t>44</a:t>
            </a:r>
          </a:p>
        </p:txBody>
      </p:sp>
    </p:spTree>
    <p:extLst>
      <p:ext uri="{BB962C8B-B14F-4D97-AF65-F5344CB8AC3E}">
        <p14:creationId xmlns:p14="http://schemas.microsoft.com/office/powerpoint/2010/main" val="149885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3627782"/>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16" name="Picture 15">
            <a:extLst>
              <a:ext uri="{FF2B5EF4-FFF2-40B4-BE49-F238E27FC236}">
                <a16:creationId xmlns:a16="http://schemas.microsoft.com/office/drawing/2014/main" xmlns="" id="{84301028-0BAE-7647-B89B-5DF11A579F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288604"/>
            <a:ext cx="530455"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2" name="Picture 21">
            <a:extLst>
              <a:ext uri="{FF2B5EF4-FFF2-40B4-BE49-F238E27FC236}">
                <a16:creationId xmlns:a16="http://schemas.microsoft.com/office/drawing/2014/main" xmlns="" id="{03E16164-D497-0948-9377-E6BAEA9034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4909203"/>
            <a:ext cx="530455"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5" name="Picture 24">
            <a:extLst>
              <a:ext uri="{FF2B5EF4-FFF2-40B4-BE49-F238E27FC236}">
                <a16:creationId xmlns:a16="http://schemas.microsoft.com/office/drawing/2014/main" xmlns="" id="{BA77389E-ED78-4247-9278-46B2B6BD7BD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182" y="5568037"/>
            <a:ext cx="530455"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11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FF3860"/>
                </a:solidFill>
                <a:latin typeface="OpenDyslexicAlta" pitchFamily="2" charset="77"/>
              </a:rPr>
              <a:t>44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11 + 11 + 11 + 11 = </a:t>
            </a:r>
            <a:r>
              <a:rPr lang="en-US" sz="2000" u="sng" dirty="0">
                <a:solidFill>
                  <a:srgbClr val="FF3860"/>
                </a:solidFill>
                <a:latin typeface="OpenDyslexicAlta" pitchFamily="2" charset="77"/>
              </a:rPr>
              <a:t>44</a:t>
            </a:r>
          </a:p>
        </p:txBody>
      </p:sp>
    </p:spTree>
    <p:extLst>
      <p:ext uri="{BB962C8B-B14F-4D97-AF65-F5344CB8AC3E}">
        <p14:creationId xmlns:p14="http://schemas.microsoft.com/office/powerpoint/2010/main" val="1689326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3614530"/>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275352"/>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895951"/>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5554785"/>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22</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88</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endParaRPr lang="en-US" sz="2000" u="sng" dirty="0">
              <a:solidFill>
                <a:srgbClr val="FF3860"/>
              </a:solidFill>
              <a:latin typeface="OpenDyslexicAlta" pitchFamily="2" charset="77"/>
            </a:endParaRP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pic>
        <p:nvPicPr>
          <p:cNvPr id="25" name="Picture 24">
            <a:extLst>
              <a:ext uri="{FF2B5EF4-FFF2-40B4-BE49-F238E27FC236}">
                <a16:creationId xmlns:a16="http://schemas.microsoft.com/office/drawing/2014/main" xmlns="" id="{6C859F59-E8D4-5545-8E38-95BCF4EECD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3614530"/>
            <a:ext cx="522273" cy="540000"/>
          </a:xfrm>
          <a:prstGeom prst="rect">
            <a:avLst/>
          </a:prstGeom>
        </p:spPr>
      </p:pic>
      <p:pic>
        <p:nvPicPr>
          <p:cNvPr id="37" name="Picture 36">
            <a:extLst>
              <a:ext uri="{FF2B5EF4-FFF2-40B4-BE49-F238E27FC236}">
                <a16:creationId xmlns:a16="http://schemas.microsoft.com/office/drawing/2014/main" xmlns="" id="{BE97ABC2-2F33-7B42-AB36-DAD238776E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275352"/>
            <a:ext cx="522273" cy="540000"/>
          </a:xfrm>
          <a:prstGeom prst="rect">
            <a:avLst/>
          </a:prstGeom>
        </p:spPr>
      </p:pic>
      <p:pic>
        <p:nvPicPr>
          <p:cNvPr id="38" name="Picture 37">
            <a:extLst>
              <a:ext uri="{FF2B5EF4-FFF2-40B4-BE49-F238E27FC236}">
                <a16:creationId xmlns:a16="http://schemas.microsoft.com/office/drawing/2014/main" xmlns="" id="{E9699C9C-927E-6144-85C7-A4EF2161CF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895951"/>
            <a:ext cx="522273" cy="540000"/>
          </a:xfrm>
          <a:prstGeom prst="rect">
            <a:avLst/>
          </a:prstGeom>
        </p:spPr>
      </p:pic>
      <p:pic>
        <p:nvPicPr>
          <p:cNvPr id="39" name="Picture 38">
            <a:extLst>
              <a:ext uri="{FF2B5EF4-FFF2-40B4-BE49-F238E27FC236}">
                <a16:creationId xmlns:a16="http://schemas.microsoft.com/office/drawing/2014/main" xmlns="" id="{77DBEFF3-24AB-CE41-BD58-34EB5F5A67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5554785"/>
            <a:ext cx="522273" cy="540000"/>
          </a:xfrm>
          <a:prstGeom prst="rect">
            <a:avLst/>
          </a:prstGeom>
        </p:spPr>
      </p:pic>
    </p:spTree>
    <p:extLst>
      <p:ext uri="{BB962C8B-B14F-4D97-AF65-F5344CB8AC3E}">
        <p14:creationId xmlns:p14="http://schemas.microsoft.com/office/powerpoint/2010/main" val="3441360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3614530"/>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275352"/>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895951"/>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5554785"/>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22</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88</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22 + 22 + 22 + 22 = </a:t>
            </a:r>
            <a:r>
              <a:rPr lang="en-US" sz="2000" dirty="0">
                <a:solidFill>
                  <a:schemeClr val="tx1"/>
                </a:solidFill>
                <a:latin typeface="Calibri" panose="020F0502020204030204" pitchFamily="34" charset="0"/>
                <a:cs typeface="Calibri" panose="020F0502020204030204" pitchFamily="34" charset="0"/>
              </a:rPr>
              <a:t>__</a:t>
            </a:r>
            <a:endParaRPr lang="en-US" sz="2000" u="sng" dirty="0">
              <a:solidFill>
                <a:srgbClr val="FF3860"/>
              </a:solidFill>
              <a:latin typeface="OpenDyslexicAlta" pitchFamily="2" charset="77"/>
            </a:endParaRP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pic>
        <p:nvPicPr>
          <p:cNvPr id="25" name="Picture 24">
            <a:extLst>
              <a:ext uri="{FF2B5EF4-FFF2-40B4-BE49-F238E27FC236}">
                <a16:creationId xmlns:a16="http://schemas.microsoft.com/office/drawing/2014/main" xmlns="" id="{6C859F59-E8D4-5545-8E38-95BCF4EECD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3614530"/>
            <a:ext cx="522273" cy="540000"/>
          </a:xfrm>
          <a:prstGeom prst="rect">
            <a:avLst/>
          </a:prstGeom>
        </p:spPr>
      </p:pic>
      <p:pic>
        <p:nvPicPr>
          <p:cNvPr id="37" name="Picture 36">
            <a:extLst>
              <a:ext uri="{FF2B5EF4-FFF2-40B4-BE49-F238E27FC236}">
                <a16:creationId xmlns:a16="http://schemas.microsoft.com/office/drawing/2014/main" xmlns="" id="{BE97ABC2-2F33-7B42-AB36-DAD238776E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275352"/>
            <a:ext cx="522273" cy="540000"/>
          </a:xfrm>
          <a:prstGeom prst="rect">
            <a:avLst/>
          </a:prstGeom>
        </p:spPr>
      </p:pic>
      <p:pic>
        <p:nvPicPr>
          <p:cNvPr id="38" name="Picture 37">
            <a:extLst>
              <a:ext uri="{FF2B5EF4-FFF2-40B4-BE49-F238E27FC236}">
                <a16:creationId xmlns:a16="http://schemas.microsoft.com/office/drawing/2014/main" xmlns="" id="{E9699C9C-927E-6144-85C7-A4EF2161CF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895951"/>
            <a:ext cx="522273" cy="540000"/>
          </a:xfrm>
          <a:prstGeom prst="rect">
            <a:avLst/>
          </a:prstGeom>
        </p:spPr>
      </p:pic>
      <p:pic>
        <p:nvPicPr>
          <p:cNvPr id="39" name="Picture 38">
            <a:extLst>
              <a:ext uri="{FF2B5EF4-FFF2-40B4-BE49-F238E27FC236}">
                <a16:creationId xmlns:a16="http://schemas.microsoft.com/office/drawing/2014/main" xmlns="" id="{77DBEFF3-24AB-CE41-BD58-34EB5F5A67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5554785"/>
            <a:ext cx="522273" cy="540000"/>
          </a:xfrm>
          <a:prstGeom prst="rect">
            <a:avLst/>
          </a:prstGeom>
        </p:spPr>
      </p:pic>
    </p:spTree>
    <p:extLst>
      <p:ext uri="{BB962C8B-B14F-4D97-AF65-F5344CB8AC3E}">
        <p14:creationId xmlns:p14="http://schemas.microsoft.com/office/powerpoint/2010/main" val="2928643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3614530"/>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275352"/>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895951"/>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5554785"/>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22</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88</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22 + 22 + 22 + 22 = </a:t>
            </a:r>
            <a:r>
              <a:rPr lang="en-US" sz="2000" u="sng" dirty="0">
                <a:solidFill>
                  <a:srgbClr val="FF3860"/>
                </a:solidFill>
                <a:latin typeface="OpenDyslexicAlta" pitchFamily="2" charset="77"/>
              </a:rPr>
              <a:t>88</a:t>
            </a: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pic>
        <p:nvPicPr>
          <p:cNvPr id="25" name="Picture 24">
            <a:extLst>
              <a:ext uri="{FF2B5EF4-FFF2-40B4-BE49-F238E27FC236}">
                <a16:creationId xmlns:a16="http://schemas.microsoft.com/office/drawing/2014/main" xmlns="" id="{6C859F59-E8D4-5545-8E38-95BCF4EECD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3614530"/>
            <a:ext cx="522273" cy="540000"/>
          </a:xfrm>
          <a:prstGeom prst="rect">
            <a:avLst/>
          </a:prstGeom>
        </p:spPr>
      </p:pic>
      <p:pic>
        <p:nvPicPr>
          <p:cNvPr id="37" name="Picture 36">
            <a:extLst>
              <a:ext uri="{FF2B5EF4-FFF2-40B4-BE49-F238E27FC236}">
                <a16:creationId xmlns:a16="http://schemas.microsoft.com/office/drawing/2014/main" xmlns="" id="{BE97ABC2-2F33-7B42-AB36-DAD238776E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275352"/>
            <a:ext cx="522273" cy="540000"/>
          </a:xfrm>
          <a:prstGeom prst="rect">
            <a:avLst/>
          </a:prstGeom>
        </p:spPr>
      </p:pic>
      <p:pic>
        <p:nvPicPr>
          <p:cNvPr id="38" name="Picture 37">
            <a:extLst>
              <a:ext uri="{FF2B5EF4-FFF2-40B4-BE49-F238E27FC236}">
                <a16:creationId xmlns:a16="http://schemas.microsoft.com/office/drawing/2014/main" xmlns="" id="{E9699C9C-927E-6144-85C7-A4EF2161CF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895951"/>
            <a:ext cx="522273" cy="540000"/>
          </a:xfrm>
          <a:prstGeom prst="rect">
            <a:avLst/>
          </a:prstGeom>
        </p:spPr>
      </p:pic>
      <p:pic>
        <p:nvPicPr>
          <p:cNvPr id="39" name="Picture 38">
            <a:extLst>
              <a:ext uri="{FF2B5EF4-FFF2-40B4-BE49-F238E27FC236}">
                <a16:creationId xmlns:a16="http://schemas.microsoft.com/office/drawing/2014/main" xmlns="" id="{77DBEFF3-24AB-CE41-BD58-34EB5F5A67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5554785"/>
            <a:ext cx="522273" cy="540000"/>
          </a:xfrm>
          <a:prstGeom prst="rect">
            <a:avLst/>
          </a:prstGeom>
        </p:spPr>
      </p:pic>
    </p:spTree>
    <p:extLst>
      <p:ext uri="{BB962C8B-B14F-4D97-AF65-F5344CB8AC3E}">
        <p14:creationId xmlns:p14="http://schemas.microsoft.com/office/powerpoint/2010/main" val="981857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to support my understanding of multiplying 2-digit numbers by 1-digit numbers </a:t>
            </a:r>
          </a:p>
          <a:p>
            <a:pPr>
              <a:buClr>
                <a:srgbClr val="23D160"/>
              </a:buClr>
              <a:buSzPct val="85000"/>
              <a:buFont typeface="Wingdings" pitchFamily="2" charset="2"/>
              <a:buChar char="ü"/>
            </a:pPr>
            <a:r>
              <a:rPr lang="en-GB" sz="2200" dirty="0"/>
              <a:t>I can explain my reasoning when using mathematical equipment and pictorial representations to express my understanding of multiplying 2-digit numbers by 1-digit numbers </a:t>
            </a:r>
          </a:p>
          <a:p>
            <a:pPr marL="0" lvl="0" indent="0">
              <a:buClr>
                <a:srgbClr val="23D160"/>
              </a:buClr>
              <a:buSzPct val="85000"/>
              <a:buNone/>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3 - Spring Block 1 – Multiplication and Division - Lesson 3 – To be able to multiply 2-digit numbers by 1-digit numbers</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Talking Time:</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3614530"/>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275352"/>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4895951"/>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83922" y="5554785"/>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22</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FF3860"/>
                </a:solidFill>
                <a:latin typeface="OpenDyslexicAlta" pitchFamily="2" charset="77"/>
              </a:rPr>
              <a:t>88</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22 + 22 + 22 + 22 = </a:t>
            </a:r>
            <a:r>
              <a:rPr lang="en-US" sz="2000" u="sng" dirty="0">
                <a:solidFill>
                  <a:srgbClr val="FF3860"/>
                </a:solidFill>
                <a:latin typeface="OpenDyslexicAlta" pitchFamily="2" charset="77"/>
              </a:rPr>
              <a:t>88</a:t>
            </a: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pic>
        <p:nvPicPr>
          <p:cNvPr id="25" name="Picture 24">
            <a:extLst>
              <a:ext uri="{FF2B5EF4-FFF2-40B4-BE49-F238E27FC236}">
                <a16:creationId xmlns:a16="http://schemas.microsoft.com/office/drawing/2014/main" xmlns="" id="{6C859F59-E8D4-5545-8E38-95BCF4EECD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3614530"/>
            <a:ext cx="522273" cy="540000"/>
          </a:xfrm>
          <a:prstGeom prst="rect">
            <a:avLst/>
          </a:prstGeom>
        </p:spPr>
      </p:pic>
      <p:pic>
        <p:nvPicPr>
          <p:cNvPr id="37" name="Picture 36">
            <a:extLst>
              <a:ext uri="{FF2B5EF4-FFF2-40B4-BE49-F238E27FC236}">
                <a16:creationId xmlns:a16="http://schemas.microsoft.com/office/drawing/2014/main" xmlns="" id="{BE97ABC2-2F33-7B42-AB36-DAD238776E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275352"/>
            <a:ext cx="522273" cy="540000"/>
          </a:xfrm>
          <a:prstGeom prst="rect">
            <a:avLst/>
          </a:prstGeom>
        </p:spPr>
      </p:pic>
      <p:pic>
        <p:nvPicPr>
          <p:cNvPr id="38" name="Picture 37">
            <a:extLst>
              <a:ext uri="{FF2B5EF4-FFF2-40B4-BE49-F238E27FC236}">
                <a16:creationId xmlns:a16="http://schemas.microsoft.com/office/drawing/2014/main" xmlns="" id="{E9699C9C-927E-6144-85C7-A4EF2161CF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4895951"/>
            <a:ext cx="522273" cy="540000"/>
          </a:xfrm>
          <a:prstGeom prst="rect">
            <a:avLst/>
          </a:prstGeom>
        </p:spPr>
      </p:pic>
      <p:pic>
        <p:nvPicPr>
          <p:cNvPr id="39" name="Picture 38">
            <a:extLst>
              <a:ext uri="{FF2B5EF4-FFF2-40B4-BE49-F238E27FC236}">
                <a16:creationId xmlns:a16="http://schemas.microsoft.com/office/drawing/2014/main" xmlns="" id="{77DBEFF3-24AB-CE41-BD58-34EB5F5A67B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26594" y="5554785"/>
            <a:ext cx="522273" cy="540000"/>
          </a:xfrm>
          <a:prstGeom prst="rect">
            <a:avLst/>
          </a:prstGeom>
        </p:spPr>
      </p:pic>
    </p:spTree>
    <p:extLst>
      <p:ext uri="{BB962C8B-B14F-4D97-AF65-F5344CB8AC3E}">
        <p14:creationId xmlns:p14="http://schemas.microsoft.com/office/powerpoint/2010/main" val="3558724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Activity 2:</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21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84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r>
              <a:rPr lang="en-US" sz="2000" dirty="0">
                <a:solidFill>
                  <a:schemeClr val="tx1"/>
                </a:solidFill>
                <a:latin typeface="OpenDyslexicAlta" pitchFamily="2" charset="77"/>
              </a:rPr>
              <a:t> = </a:t>
            </a:r>
            <a:r>
              <a:rPr lang="en-US" sz="2000" dirty="0">
                <a:solidFill>
                  <a:schemeClr val="tx1"/>
                </a:solidFill>
                <a:latin typeface="Calibri" panose="020F0502020204030204" pitchFamily="34" charset="0"/>
                <a:cs typeface="Calibri" panose="020F0502020204030204" pitchFamily="34" charset="0"/>
              </a:rPr>
              <a:t>__</a:t>
            </a:r>
            <a:endParaRPr lang="en-US" sz="2000" u="sng" dirty="0">
              <a:solidFill>
                <a:srgbClr val="FF3860"/>
              </a:solidFill>
              <a:latin typeface="OpenDyslexicAlta" pitchFamily="2" charset="77"/>
            </a:endParaRP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spTree>
    <p:extLst>
      <p:ext uri="{BB962C8B-B14F-4D97-AF65-F5344CB8AC3E}">
        <p14:creationId xmlns:p14="http://schemas.microsoft.com/office/powerpoint/2010/main" val="2212626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Activity 2:</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21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84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21 + 21 + 21 + 21 = </a:t>
            </a:r>
            <a:r>
              <a:rPr lang="en-US" sz="2000" dirty="0">
                <a:solidFill>
                  <a:schemeClr val="tx1"/>
                </a:solidFill>
                <a:latin typeface="Calibri" panose="020F0502020204030204" pitchFamily="34" charset="0"/>
                <a:cs typeface="Calibri" panose="020F0502020204030204" pitchFamily="34" charset="0"/>
              </a:rPr>
              <a:t>__</a:t>
            </a:r>
            <a:endParaRPr lang="en-US" sz="2000" u="sng" dirty="0">
              <a:solidFill>
                <a:srgbClr val="FF3860"/>
              </a:solidFill>
              <a:latin typeface="OpenDyslexicAlta" pitchFamily="2" charset="77"/>
            </a:endParaRP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spTree>
    <p:extLst>
      <p:ext uri="{BB962C8B-B14F-4D97-AF65-F5344CB8AC3E}">
        <p14:creationId xmlns:p14="http://schemas.microsoft.com/office/powerpoint/2010/main" val="3092203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Activity 2:</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21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OpenDyslexicAlta" pitchFamily="2" charset="77"/>
              </a:rPr>
              <a:t>84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21 + 21 + 21 + 21 = </a:t>
            </a:r>
            <a:r>
              <a:rPr lang="en-US" sz="2000" u="sng" dirty="0">
                <a:solidFill>
                  <a:srgbClr val="FF3860"/>
                </a:solidFill>
                <a:latin typeface="OpenDyslexicAlta" pitchFamily="2" charset="77"/>
              </a:rPr>
              <a:t>84</a:t>
            </a: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spTree>
    <p:extLst>
      <p:ext uri="{BB962C8B-B14F-4D97-AF65-F5344CB8AC3E}">
        <p14:creationId xmlns:p14="http://schemas.microsoft.com/office/powerpoint/2010/main" val="2253533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1" y="1825625"/>
            <a:ext cx="7232374" cy="4351338"/>
          </a:xfrm>
        </p:spPr>
        <p:txBody>
          <a:bodyPr/>
          <a:lstStyle/>
          <a:p>
            <a:pPr marL="0" indent="0">
              <a:buNone/>
            </a:pPr>
            <a:r>
              <a:rPr lang="en-GB" dirty="0"/>
              <a:t>Activity 2:</a:t>
            </a:r>
          </a:p>
          <a:p>
            <a:pPr marL="0" indent="0">
              <a:buClr>
                <a:srgbClr val="23D160"/>
              </a:buClr>
              <a:buSzPct val="85000"/>
              <a:buNone/>
            </a:pPr>
            <a:r>
              <a:rPr lang="en-GB" sz="2200" dirty="0"/>
              <a:t>Complete the calculations so they match the representations within the place value chart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7232374" cy="301752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537919288"/>
                  </a:ext>
                </a:extLst>
              </a:tr>
            </a:tbl>
          </a:graphicData>
        </a:graphic>
      </p:graphicFrame>
      <p:pic>
        <p:nvPicPr>
          <p:cNvPr id="14" name="Picture 13">
            <a:extLst>
              <a:ext uri="{FF2B5EF4-FFF2-40B4-BE49-F238E27FC236}">
                <a16:creationId xmlns:a16="http://schemas.microsoft.com/office/drawing/2014/main" xmlns="" id="{8F28FACB-F270-6F4C-B5D8-A7AE9F1B3A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5" name="Picture 14">
            <a:extLst>
              <a:ext uri="{FF2B5EF4-FFF2-40B4-BE49-F238E27FC236}">
                <a16:creationId xmlns:a16="http://schemas.microsoft.com/office/drawing/2014/main" xmlns="" id="{E48401BC-0CE8-C346-B7A1-D72DBDB723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3627782"/>
            <a:ext cx="522273" cy="540000"/>
          </a:xfrm>
          <a:prstGeom prst="rect">
            <a:avLst/>
          </a:prstGeom>
        </p:spPr>
      </p:pic>
      <p:pic>
        <p:nvPicPr>
          <p:cNvPr id="20" name="Picture 19">
            <a:extLst>
              <a:ext uri="{FF2B5EF4-FFF2-40B4-BE49-F238E27FC236}">
                <a16:creationId xmlns:a16="http://schemas.microsoft.com/office/drawing/2014/main" xmlns="" id="{C9F23EC2-5FE5-CB4B-9AFD-E9089A31F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288604"/>
            <a:ext cx="522273" cy="540000"/>
          </a:xfrm>
          <a:prstGeom prst="rect">
            <a:avLst/>
          </a:prstGeom>
        </p:spPr>
      </p:pic>
      <p:pic>
        <p:nvPicPr>
          <p:cNvPr id="24" name="Picture 23">
            <a:extLst>
              <a:ext uri="{FF2B5EF4-FFF2-40B4-BE49-F238E27FC236}">
                <a16:creationId xmlns:a16="http://schemas.microsoft.com/office/drawing/2014/main" xmlns="" id="{DFFB8D15-351C-7245-BA1F-3D21E7934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4909203"/>
            <a:ext cx="522273" cy="540000"/>
          </a:xfrm>
          <a:prstGeom prst="rect">
            <a:avLst/>
          </a:prstGeom>
        </p:spPr>
      </p:pic>
      <p:pic>
        <p:nvPicPr>
          <p:cNvPr id="26" name="Picture 25">
            <a:extLst>
              <a:ext uri="{FF2B5EF4-FFF2-40B4-BE49-F238E27FC236}">
                <a16:creationId xmlns:a16="http://schemas.microsoft.com/office/drawing/2014/main" xmlns="" id="{0AC6A9A3-396C-3640-98E8-999724E18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294" y="5568037"/>
            <a:ext cx="522273" cy="540000"/>
          </a:xfrm>
          <a:prstGeom prst="rect">
            <a:avLst/>
          </a:prstGeom>
        </p:spPr>
      </p:pic>
      <p:sp>
        <p:nvSpPr>
          <p:cNvPr id="27" name="Rounded Rectangle 26">
            <a:extLst>
              <a:ext uri="{FF2B5EF4-FFF2-40B4-BE49-F238E27FC236}">
                <a16:creationId xmlns:a16="http://schemas.microsoft.com/office/drawing/2014/main" xmlns="" id="{3C95CA1E-FAC4-BE44-8A94-6642A3270959}"/>
              </a:ext>
            </a:extLst>
          </p:cNvPr>
          <p:cNvSpPr/>
          <p:nvPr/>
        </p:nvSpPr>
        <p:spPr>
          <a:xfrm>
            <a:off x="8143983" y="4909201"/>
            <a:ext cx="882870"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21</a:t>
            </a:r>
          </a:p>
        </p:txBody>
      </p:sp>
      <p:sp>
        <p:nvSpPr>
          <p:cNvPr id="28" name="Rounded Rectangle 27">
            <a:extLst>
              <a:ext uri="{FF2B5EF4-FFF2-40B4-BE49-F238E27FC236}">
                <a16:creationId xmlns:a16="http://schemas.microsoft.com/office/drawing/2014/main" xmlns="" id="{491C82F5-8CFF-DC49-A288-0CFC2AA51BE8}"/>
              </a:ext>
            </a:extLst>
          </p:cNvPr>
          <p:cNvSpPr/>
          <p:nvPr/>
        </p:nvSpPr>
        <p:spPr>
          <a:xfrm>
            <a:off x="9051816" y="4909202"/>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x</a:t>
            </a:r>
          </a:p>
        </p:txBody>
      </p:sp>
      <p:sp>
        <p:nvSpPr>
          <p:cNvPr id="29" name="Rounded Rectangle 28">
            <a:extLst>
              <a:ext uri="{FF2B5EF4-FFF2-40B4-BE49-F238E27FC236}">
                <a16:creationId xmlns:a16="http://schemas.microsoft.com/office/drawing/2014/main" xmlns="" id="{BE5192BA-B8CB-6349-B4AE-7B42AEF0CBCA}"/>
              </a:ext>
            </a:extLst>
          </p:cNvPr>
          <p:cNvSpPr/>
          <p:nvPr/>
        </p:nvSpPr>
        <p:spPr>
          <a:xfrm>
            <a:off x="9754703"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4</a:t>
            </a:r>
          </a:p>
        </p:txBody>
      </p:sp>
      <p:sp>
        <p:nvSpPr>
          <p:cNvPr id="30" name="Rounded Rectangle 29">
            <a:extLst>
              <a:ext uri="{FF2B5EF4-FFF2-40B4-BE49-F238E27FC236}">
                <a16:creationId xmlns:a16="http://schemas.microsoft.com/office/drawing/2014/main" xmlns="" id="{9AC6404D-CABE-3F40-B47E-6A0D1EB3F5BD}"/>
              </a:ext>
            </a:extLst>
          </p:cNvPr>
          <p:cNvSpPr/>
          <p:nvPr/>
        </p:nvSpPr>
        <p:spPr>
          <a:xfrm>
            <a:off x="10453492" y="4909203"/>
            <a:ext cx="652959"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latin typeface="OpenDyslexicAlta" pitchFamily="2" charset="77"/>
              </a:rPr>
              <a:t>=</a:t>
            </a:r>
          </a:p>
        </p:txBody>
      </p:sp>
      <p:sp>
        <p:nvSpPr>
          <p:cNvPr id="31" name="Rounded Rectangle 30">
            <a:extLst>
              <a:ext uri="{FF2B5EF4-FFF2-40B4-BE49-F238E27FC236}">
                <a16:creationId xmlns:a16="http://schemas.microsoft.com/office/drawing/2014/main" xmlns="" id="{E5766DE5-AC75-0742-BF7A-5B0263FD36A3}"/>
              </a:ext>
            </a:extLst>
          </p:cNvPr>
          <p:cNvSpPr/>
          <p:nvPr/>
        </p:nvSpPr>
        <p:spPr>
          <a:xfrm>
            <a:off x="11125777" y="4909203"/>
            <a:ext cx="864416"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FF3860"/>
                </a:solidFill>
                <a:latin typeface="OpenDyslexicAlta" pitchFamily="2" charset="77"/>
              </a:rPr>
              <a:t>84</a:t>
            </a:r>
          </a:p>
        </p:txBody>
      </p:sp>
      <p:sp>
        <p:nvSpPr>
          <p:cNvPr id="32" name="Rounded Rectangle 31">
            <a:extLst>
              <a:ext uri="{FF2B5EF4-FFF2-40B4-BE49-F238E27FC236}">
                <a16:creationId xmlns:a16="http://schemas.microsoft.com/office/drawing/2014/main" xmlns="" id="{84AF7F35-F931-794F-9E20-C30DB4926C0E}"/>
              </a:ext>
            </a:extLst>
          </p:cNvPr>
          <p:cNvSpPr/>
          <p:nvPr/>
        </p:nvSpPr>
        <p:spPr>
          <a:xfrm>
            <a:off x="8143983" y="3841302"/>
            <a:ext cx="3849234" cy="652959"/>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OpenDyslexicAlta" pitchFamily="2" charset="77"/>
              </a:rPr>
              <a:t>21 + 21 + 21 + 21 = </a:t>
            </a:r>
            <a:r>
              <a:rPr lang="en-US" sz="2000" u="sng" dirty="0">
                <a:solidFill>
                  <a:srgbClr val="FF3860"/>
                </a:solidFill>
                <a:latin typeface="OpenDyslexicAlta" pitchFamily="2" charset="77"/>
              </a:rPr>
              <a:t>84</a:t>
            </a:r>
          </a:p>
        </p:txBody>
      </p:sp>
      <p:pic>
        <p:nvPicPr>
          <p:cNvPr id="19" name="Picture 18">
            <a:extLst>
              <a:ext uri="{FF2B5EF4-FFF2-40B4-BE49-F238E27FC236}">
                <a16:creationId xmlns:a16="http://schemas.microsoft.com/office/drawing/2014/main" xmlns="" id="{E0328B42-B8A3-C54B-91A9-BAB07D20B1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21" name="Picture 20">
            <a:extLst>
              <a:ext uri="{FF2B5EF4-FFF2-40B4-BE49-F238E27FC236}">
                <a16:creationId xmlns:a16="http://schemas.microsoft.com/office/drawing/2014/main" xmlns="" id="{C4B44C83-C8B4-7541-AE20-1CC3EE4B06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23" name="Picture 22">
            <a:extLst>
              <a:ext uri="{FF2B5EF4-FFF2-40B4-BE49-F238E27FC236}">
                <a16:creationId xmlns:a16="http://schemas.microsoft.com/office/drawing/2014/main" xmlns="" id="{F62D41DF-B88E-2A4D-80A8-8238EB344F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33" name="Picture 32">
            <a:extLst>
              <a:ext uri="{FF2B5EF4-FFF2-40B4-BE49-F238E27FC236}">
                <a16:creationId xmlns:a16="http://schemas.microsoft.com/office/drawing/2014/main" xmlns="" id="{A0E71E76-F0E9-CD4E-AB68-FBBE8FC916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4895951"/>
            <a:ext cx="530455" cy="540000"/>
          </a:xfrm>
          <a:prstGeom prst="rect">
            <a:avLst/>
          </a:prstGeom>
        </p:spPr>
      </p:pic>
      <p:pic>
        <p:nvPicPr>
          <p:cNvPr id="34" name="Picture 33">
            <a:extLst>
              <a:ext uri="{FF2B5EF4-FFF2-40B4-BE49-F238E27FC236}">
                <a16:creationId xmlns:a16="http://schemas.microsoft.com/office/drawing/2014/main" xmlns="" id="{67C29889-7935-9B42-8656-978C7CF2D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4895951"/>
            <a:ext cx="530455" cy="540000"/>
          </a:xfrm>
          <a:prstGeom prst="rect">
            <a:avLst/>
          </a:prstGeom>
        </p:spPr>
      </p:pic>
      <p:pic>
        <p:nvPicPr>
          <p:cNvPr id="35" name="Picture 34">
            <a:extLst>
              <a:ext uri="{FF2B5EF4-FFF2-40B4-BE49-F238E27FC236}">
                <a16:creationId xmlns:a16="http://schemas.microsoft.com/office/drawing/2014/main" xmlns="" id="{9B724E6A-8BDC-AA45-BE99-046C1ECE56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6409" y="5533827"/>
            <a:ext cx="530455" cy="540000"/>
          </a:xfrm>
          <a:prstGeom prst="rect">
            <a:avLst/>
          </a:prstGeom>
        </p:spPr>
      </p:pic>
      <p:pic>
        <p:nvPicPr>
          <p:cNvPr id="36" name="Picture 35">
            <a:extLst>
              <a:ext uri="{FF2B5EF4-FFF2-40B4-BE49-F238E27FC236}">
                <a16:creationId xmlns:a16="http://schemas.microsoft.com/office/drawing/2014/main" xmlns="" id="{DCF37945-A2F5-2F47-9D28-CA6CC5769C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6864" y="5533827"/>
            <a:ext cx="530455" cy="540000"/>
          </a:xfrm>
          <a:prstGeom prst="rect">
            <a:avLst/>
          </a:prstGeom>
        </p:spPr>
      </p:pic>
    </p:spTree>
    <p:extLst>
      <p:ext uri="{BB962C8B-B14F-4D97-AF65-F5344CB8AC3E}">
        <p14:creationId xmlns:p14="http://schemas.microsoft.com/office/powerpoint/2010/main" val="3426756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5625"/>
            <a:ext cx="10836965"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help you complete the calculation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88399BF7-80D8-E040-B8B3-BFFA93D7CBD4}"/>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8</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34" name="Rectangle 33">
            <a:extLst>
              <a:ext uri="{FF2B5EF4-FFF2-40B4-BE49-F238E27FC236}">
                <a16:creationId xmlns:a16="http://schemas.microsoft.com/office/drawing/2014/main" xmlns="" id="{2A9608EE-E209-AE4D-A6EC-1E0A9840D636}"/>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40" name="Straight Connector 39">
            <a:extLst>
              <a:ext uri="{FF2B5EF4-FFF2-40B4-BE49-F238E27FC236}">
                <a16:creationId xmlns:a16="http://schemas.microsoft.com/office/drawing/2014/main" xmlns="" id="{E26F6256-27E0-5849-A8EF-7D55ED8B4922}"/>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6" name="Table 105">
            <a:extLst>
              <a:ext uri="{FF2B5EF4-FFF2-40B4-BE49-F238E27FC236}">
                <a16:creationId xmlns:a16="http://schemas.microsoft.com/office/drawing/2014/main" xmlns="" id="{B2B126F3-24AB-994C-80BC-774F8073DF99}"/>
              </a:ext>
            </a:extLst>
          </p:cNvPr>
          <p:cNvGraphicFramePr>
            <a:graphicFrameLocks noGrp="1"/>
          </p:cNvGraphicFramePr>
          <p:nvPr>
            <p:extLst>
              <p:ext uri="{D42A27DB-BD31-4B8C-83A1-F6EECF244321}">
                <p14:modId xmlns:p14="http://schemas.microsoft.com/office/powerpoint/2010/main" val="36223099"/>
              </p:ext>
            </p:extLst>
          </p:nvPr>
        </p:nvGraphicFramePr>
        <p:xfrm>
          <a:off x="838200" y="3105058"/>
          <a:ext cx="7232374" cy="173736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pic>
        <p:nvPicPr>
          <p:cNvPr id="107" name="Picture 106">
            <a:extLst>
              <a:ext uri="{FF2B5EF4-FFF2-40B4-BE49-F238E27FC236}">
                <a16:creationId xmlns:a16="http://schemas.microsoft.com/office/drawing/2014/main" xmlns="" id="{A82677D1-A4DF-4A48-A657-DD24EC695C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08" name="Picture 107">
            <a:extLst>
              <a:ext uri="{FF2B5EF4-FFF2-40B4-BE49-F238E27FC236}">
                <a16:creationId xmlns:a16="http://schemas.microsoft.com/office/drawing/2014/main" xmlns="" id="{B6E2AAD4-F2B8-2441-AF92-F239BF13EE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5712" y="3598441"/>
            <a:ext cx="522273" cy="540000"/>
          </a:xfrm>
          <a:prstGeom prst="rect">
            <a:avLst/>
          </a:prstGeom>
        </p:spPr>
      </p:pic>
      <p:pic>
        <p:nvPicPr>
          <p:cNvPr id="109" name="Picture 108">
            <a:extLst>
              <a:ext uri="{FF2B5EF4-FFF2-40B4-BE49-F238E27FC236}">
                <a16:creationId xmlns:a16="http://schemas.microsoft.com/office/drawing/2014/main" xmlns="" id="{2F34FB1E-00BB-6C49-ACCA-E8731563B6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5712" y="4259263"/>
            <a:ext cx="522273" cy="540000"/>
          </a:xfrm>
          <a:prstGeom prst="rect">
            <a:avLst/>
          </a:prstGeom>
        </p:spPr>
      </p:pic>
      <p:pic>
        <p:nvPicPr>
          <p:cNvPr id="110" name="Picture 109">
            <a:extLst>
              <a:ext uri="{FF2B5EF4-FFF2-40B4-BE49-F238E27FC236}">
                <a16:creationId xmlns:a16="http://schemas.microsoft.com/office/drawing/2014/main" xmlns="" id="{4DC1764F-534A-5545-A8F2-56E27B3359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1022" y="3598441"/>
            <a:ext cx="522273" cy="540000"/>
          </a:xfrm>
          <a:prstGeom prst="rect">
            <a:avLst/>
          </a:prstGeom>
        </p:spPr>
      </p:pic>
      <p:pic>
        <p:nvPicPr>
          <p:cNvPr id="111" name="Picture 110">
            <a:extLst>
              <a:ext uri="{FF2B5EF4-FFF2-40B4-BE49-F238E27FC236}">
                <a16:creationId xmlns:a16="http://schemas.microsoft.com/office/drawing/2014/main" xmlns="" id="{921B99C0-3C31-1C41-86C6-FE093A635E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0368" y="4259263"/>
            <a:ext cx="522273" cy="540000"/>
          </a:xfrm>
          <a:prstGeom prst="rect">
            <a:avLst/>
          </a:prstGeom>
        </p:spPr>
      </p:pic>
      <p:pic>
        <p:nvPicPr>
          <p:cNvPr id="112" name="Picture 111">
            <a:extLst>
              <a:ext uri="{FF2B5EF4-FFF2-40B4-BE49-F238E27FC236}">
                <a16:creationId xmlns:a16="http://schemas.microsoft.com/office/drawing/2014/main" xmlns="" id="{AD0E8EA5-1217-7044-A543-442CE2AC0C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113" name="Picture 112">
            <a:extLst>
              <a:ext uri="{FF2B5EF4-FFF2-40B4-BE49-F238E27FC236}">
                <a16:creationId xmlns:a16="http://schemas.microsoft.com/office/drawing/2014/main" xmlns="" id="{45411B16-06E3-584B-A3BD-730588E98F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114" name="Picture 113">
            <a:extLst>
              <a:ext uri="{FF2B5EF4-FFF2-40B4-BE49-F238E27FC236}">
                <a16:creationId xmlns:a16="http://schemas.microsoft.com/office/drawing/2014/main" xmlns="" id="{48CF8BCE-8DFD-3F42-B04D-F4AC269F4A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119" name="Picture 118">
            <a:extLst>
              <a:ext uri="{FF2B5EF4-FFF2-40B4-BE49-F238E27FC236}">
                <a16:creationId xmlns:a16="http://schemas.microsoft.com/office/drawing/2014/main" xmlns="" id="{6F608DBE-1BA4-D643-88F3-DF81857F13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8384" y="3598441"/>
            <a:ext cx="522273" cy="540000"/>
          </a:xfrm>
          <a:prstGeom prst="rect">
            <a:avLst/>
          </a:prstGeom>
        </p:spPr>
      </p:pic>
      <p:pic>
        <p:nvPicPr>
          <p:cNvPr id="120" name="Picture 119">
            <a:extLst>
              <a:ext uri="{FF2B5EF4-FFF2-40B4-BE49-F238E27FC236}">
                <a16:creationId xmlns:a16="http://schemas.microsoft.com/office/drawing/2014/main" xmlns="" id="{A40D54AB-EE61-254B-A71B-A5036DF272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8384" y="4259263"/>
            <a:ext cx="522273" cy="540000"/>
          </a:xfrm>
          <a:prstGeom prst="rect">
            <a:avLst/>
          </a:prstGeom>
        </p:spPr>
      </p:pic>
      <p:pic>
        <p:nvPicPr>
          <p:cNvPr id="121" name="Picture 120">
            <a:extLst>
              <a:ext uri="{FF2B5EF4-FFF2-40B4-BE49-F238E27FC236}">
                <a16:creationId xmlns:a16="http://schemas.microsoft.com/office/drawing/2014/main" xmlns="" id="{A7AA0E11-7D54-C047-8B27-0F8765661D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3694" y="3598441"/>
            <a:ext cx="522273" cy="540000"/>
          </a:xfrm>
          <a:prstGeom prst="rect">
            <a:avLst/>
          </a:prstGeom>
        </p:spPr>
      </p:pic>
      <p:pic>
        <p:nvPicPr>
          <p:cNvPr id="122" name="Picture 121">
            <a:extLst>
              <a:ext uri="{FF2B5EF4-FFF2-40B4-BE49-F238E27FC236}">
                <a16:creationId xmlns:a16="http://schemas.microsoft.com/office/drawing/2014/main" xmlns="" id="{0A74E00E-F733-9646-95D7-B6DC0D26353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3040" y="4259263"/>
            <a:ext cx="522273" cy="540000"/>
          </a:xfrm>
          <a:prstGeom prst="rect">
            <a:avLst/>
          </a:prstGeom>
        </p:spPr>
      </p:pic>
    </p:spTree>
    <p:extLst>
      <p:ext uri="{BB962C8B-B14F-4D97-AF65-F5344CB8AC3E}">
        <p14:creationId xmlns:p14="http://schemas.microsoft.com/office/powerpoint/2010/main" val="13580397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1150600"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help you complete the calculation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88399BF7-80D8-E040-B8B3-BFFA93D7CBD4}"/>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4</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8</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34" name="Rectangle 33">
            <a:extLst>
              <a:ext uri="{FF2B5EF4-FFF2-40B4-BE49-F238E27FC236}">
                <a16:creationId xmlns:a16="http://schemas.microsoft.com/office/drawing/2014/main" xmlns="" id="{2A9608EE-E209-AE4D-A6EC-1E0A9840D636}"/>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40" name="Straight Connector 39">
            <a:extLst>
              <a:ext uri="{FF2B5EF4-FFF2-40B4-BE49-F238E27FC236}">
                <a16:creationId xmlns:a16="http://schemas.microsoft.com/office/drawing/2014/main" xmlns="" id="{E26F6256-27E0-5849-A8EF-7D55ED8B4922}"/>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6" name="Table 105">
            <a:extLst>
              <a:ext uri="{FF2B5EF4-FFF2-40B4-BE49-F238E27FC236}">
                <a16:creationId xmlns:a16="http://schemas.microsoft.com/office/drawing/2014/main" xmlns="" id="{B2B126F3-24AB-994C-80BC-774F8073DF99}"/>
              </a:ext>
            </a:extLst>
          </p:cNvPr>
          <p:cNvGraphicFramePr>
            <a:graphicFrameLocks noGrp="1"/>
          </p:cNvGraphicFramePr>
          <p:nvPr/>
        </p:nvGraphicFramePr>
        <p:xfrm>
          <a:off x="838200" y="3105058"/>
          <a:ext cx="7232374" cy="173736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pic>
        <p:nvPicPr>
          <p:cNvPr id="107" name="Picture 106">
            <a:extLst>
              <a:ext uri="{FF2B5EF4-FFF2-40B4-BE49-F238E27FC236}">
                <a16:creationId xmlns:a16="http://schemas.microsoft.com/office/drawing/2014/main" xmlns="" id="{A82677D1-A4DF-4A48-A657-DD24EC695C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3614530"/>
            <a:ext cx="530455" cy="540000"/>
          </a:xfrm>
          <a:prstGeom prst="rect">
            <a:avLst/>
          </a:prstGeom>
        </p:spPr>
      </p:pic>
      <p:pic>
        <p:nvPicPr>
          <p:cNvPr id="108" name="Picture 107">
            <a:extLst>
              <a:ext uri="{FF2B5EF4-FFF2-40B4-BE49-F238E27FC236}">
                <a16:creationId xmlns:a16="http://schemas.microsoft.com/office/drawing/2014/main" xmlns="" id="{B6E2AAD4-F2B8-2441-AF92-F239BF13EE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5712" y="3598441"/>
            <a:ext cx="522273" cy="540000"/>
          </a:xfrm>
          <a:prstGeom prst="rect">
            <a:avLst/>
          </a:prstGeom>
        </p:spPr>
      </p:pic>
      <p:pic>
        <p:nvPicPr>
          <p:cNvPr id="109" name="Picture 108">
            <a:extLst>
              <a:ext uri="{FF2B5EF4-FFF2-40B4-BE49-F238E27FC236}">
                <a16:creationId xmlns:a16="http://schemas.microsoft.com/office/drawing/2014/main" xmlns="" id="{2F34FB1E-00BB-6C49-ACCA-E8731563B6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5712" y="4259263"/>
            <a:ext cx="522273" cy="540000"/>
          </a:xfrm>
          <a:prstGeom prst="rect">
            <a:avLst/>
          </a:prstGeom>
        </p:spPr>
      </p:pic>
      <p:pic>
        <p:nvPicPr>
          <p:cNvPr id="110" name="Picture 109">
            <a:extLst>
              <a:ext uri="{FF2B5EF4-FFF2-40B4-BE49-F238E27FC236}">
                <a16:creationId xmlns:a16="http://schemas.microsoft.com/office/drawing/2014/main" xmlns="" id="{4DC1764F-534A-5545-A8F2-56E27B3359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1022" y="3598441"/>
            <a:ext cx="522273" cy="540000"/>
          </a:xfrm>
          <a:prstGeom prst="rect">
            <a:avLst/>
          </a:prstGeom>
        </p:spPr>
      </p:pic>
      <p:pic>
        <p:nvPicPr>
          <p:cNvPr id="111" name="Picture 110">
            <a:extLst>
              <a:ext uri="{FF2B5EF4-FFF2-40B4-BE49-F238E27FC236}">
                <a16:creationId xmlns:a16="http://schemas.microsoft.com/office/drawing/2014/main" xmlns="" id="{921B99C0-3C31-1C41-86C6-FE093A635E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0368" y="4259263"/>
            <a:ext cx="522273" cy="540000"/>
          </a:xfrm>
          <a:prstGeom prst="rect">
            <a:avLst/>
          </a:prstGeom>
        </p:spPr>
      </p:pic>
      <p:pic>
        <p:nvPicPr>
          <p:cNvPr id="112" name="Picture 111">
            <a:extLst>
              <a:ext uri="{FF2B5EF4-FFF2-40B4-BE49-F238E27FC236}">
                <a16:creationId xmlns:a16="http://schemas.microsoft.com/office/drawing/2014/main" xmlns="" id="{AD0E8EA5-1217-7044-A543-442CE2AC0C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3614530"/>
            <a:ext cx="530455" cy="540000"/>
          </a:xfrm>
          <a:prstGeom prst="rect">
            <a:avLst/>
          </a:prstGeom>
        </p:spPr>
      </p:pic>
      <p:pic>
        <p:nvPicPr>
          <p:cNvPr id="113" name="Picture 112">
            <a:extLst>
              <a:ext uri="{FF2B5EF4-FFF2-40B4-BE49-F238E27FC236}">
                <a16:creationId xmlns:a16="http://schemas.microsoft.com/office/drawing/2014/main" xmlns="" id="{45411B16-06E3-584B-A3BD-730588E98F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73954" y="4262100"/>
            <a:ext cx="530455" cy="540000"/>
          </a:xfrm>
          <a:prstGeom prst="rect">
            <a:avLst/>
          </a:prstGeom>
        </p:spPr>
      </p:pic>
      <p:pic>
        <p:nvPicPr>
          <p:cNvPr id="114" name="Picture 113">
            <a:extLst>
              <a:ext uri="{FF2B5EF4-FFF2-40B4-BE49-F238E27FC236}">
                <a16:creationId xmlns:a16="http://schemas.microsoft.com/office/drawing/2014/main" xmlns="" id="{48CF8BCE-8DFD-3F42-B04D-F4AC269F4A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4409" y="4262100"/>
            <a:ext cx="530455" cy="540000"/>
          </a:xfrm>
          <a:prstGeom prst="rect">
            <a:avLst/>
          </a:prstGeom>
        </p:spPr>
      </p:pic>
      <p:pic>
        <p:nvPicPr>
          <p:cNvPr id="119" name="Picture 118">
            <a:extLst>
              <a:ext uri="{FF2B5EF4-FFF2-40B4-BE49-F238E27FC236}">
                <a16:creationId xmlns:a16="http://schemas.microsoft.com/office/drawing/2014/main" xmlns="" id="{6F608DBE-1BA4-D643-88F3-DF81857F13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8384" y="3598441"/>
            <a:ext cx="522273" cy="540000"/>
          </a:xfrm>
          <a:prstGeom prst="rect">
            <a:avLst/>
          </a:prstGeom>
        </p:spPr>
      </p:pic>
      <p:pic>
        <p:nvPicPr>
          <p:cNvPr id="120" name="Picture 119">
            <a:extLst>
              <a:ext uri="{FF2B5EF4-FFF2-40B4-BE49-F238E27FC236}">
                <a16:creationId xmlns:a16="http://schemas.microsoft.com/office/drawing/2014/main" xmlns="" id="{A40D54AB-EE61-254B-A71B-A5036DF272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8384" y="4259263"/>
            <a:ext cx="522273" cy="540000"/>
          </a:xfrm>
          <a:prstGeom prst="rect">
            <a:avLst/>
          </a:prstGeom>
        </p:spPr>
      </p:pic>
      <p:pic>
        <p:nvPicPr>
          <p:cNvPr id="121" name="Picture 120">
            <a:extLst>
              <a:ext uri="{FF2B5EF4-FFF2-40B4-BE49-F238E27FC236}">
                <a16:creationId xmlns:a16="http://schemas.microsoft.com/office/drawing/2014/main" xmlns="" id="{A7AA0E11-7D54-C047-8B27-0F8765661D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3694" y="3598441"/>
            <a:ext cx="522273" cy="540000"/>
          </a:xfrm>
          <a:prstGeom prst="rect">
            <a:avLst/>
          </a:prstGeom>
        </p:spPr>
      </p:pic>
      <p:pic>
        <p:nvPicPr>
          <p:cNvPr id="122" name="Picture 121">
            <a:extLst>
              <a:ext uri="{FF2B5EF4-FFF2-40B4-BE49-F238E27FC236}">
                <a16:creationId xmlns:a16="http://schemas.microsoft.com/office/drawing/2014/main" xmlns="" id="{0A74E00E-F733-9646-95D7-B6DC0D26353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53040" y="4259263"/>
            <a:ext cx="522273" cy="540000"/>
          </a:xfrm>
          <a:prstGeom prst="rect">
            <a:avLst/>
          </a:prstGeom>
        </p:spPr>
      </p:pic>
    </p:spTree>
    <p:extLst>
      <p:ext uri="{BB962C8B-B14F-4D97-AF65-F5344CB8AC3E}">
        <p14:creationId xmlns:p14="http://schemas.microsoft.com/office/powerpoint/2010/main" val="1631267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1150600"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help you complete the calculation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88399BF7-80D8-E040-B8B3-BFFA93D7CBD4}"/>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34" name="Rectangle 33">
            <a:extLst>
              <a:ext uri="{FF2B5EF4-FFF2-40B4-BE49-F238E27FC236}">
                <a16:creationId xmlns:a16="http://schemas.microsoft.com/office/drawing/2014/main" xmlns="" id="{2A9608EE-E209-AE4D-A6EC-1E0A9840D636}"/>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40" name="Straight Connector 39">
            <a:extLst>
              <a:ext uri="{FF2B5EF4-FFF2-40B4-BE49-F238E27FC236}">
                <a16:creationId xmlns:a16="http://schemas.microsoft.com/office/drawing/2014/main" xmlns="" id="{E26F6256-27E0-5849-A8EF-7D55ED8B4922}"/>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6" name="Table 105">
            <a:extLst>
              <a:ext uri="{FF2B5EF4-FFF2-40B4-BE49-F238E27FC236}">
                <a16:creationId xmlns:a16="http://schemas.microsoft.com/office/drawing/2014/main" xmlns="" id="{B2B126F3-24AB-994C-80BC-774F8073DF99}"/>
              </a:ext>
            </a:extLst>
          </p:cNvPr>
          <p:cNvGraphicFramePr>
            <a:graphicFrameLocks noGrp="1"/>
          </p:cNvGraphicFramePr>
          <p:nvPr/>
        </p:nvGraphicFramePr>
        <p:xfrm>
          <a:off x="838200" y="3105058"/>
          <a:ext cx="7232374" cy="173736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pic>
        <p:nvPicPr>
          <p:cNvPr id="107" name="Picture 106">
            <a:extLst>
              <a:ext uri="{FF2B5EF4-FFF2-40B4-BE49-F238E27FC236}">
                <a16:creationId xmlns:a16="http://schemas.microsoft.com/office/drawing/2014/main" xmlns="" id="{A82677D1-A4DF-4A48-A657-DD24EC695C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6145" y="3614530"/>
            <a:ext cx="530455" cy="540000"/>
          </a:xfrm>
          <a:prstGeom prst="rect">
            <a:avLst/>
          </a:prstGeom>
        </p:spPr>
      </p:pic>
      <p:pic>
        <p:nvPicPr>
          <p:cNvPr id="108" name="Picture 107">
            <a:extLst>
              <a:ext uri="{FF2B5EF4-FFF2-40B4-BE49-F238E27FC236}">
                <a16:creationId xmlns:a16="http://schemas.microsoft.com/office/drawing/2014/main" xmlns="" id="{B6E2AAD4-F2B8-2441-AF92-F239BF13EE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0268" y="3598441"/>
            <a:ext cx="522273" cy="540000"/>
          </a:xfrm>
          <a:prstGeom prst="rect">
            <a:avLst/>
          </a:prstGeom>
        </p:spPr>
      </p:pic>
      <p:pic>
        <p:nvPicPr>
          <p:cNvPr id="109" name="Picture 108">
            <a:extLst>
              <a:ext uri="{FF2B5EF4-FFF2-40B4-BE49-F238E27FC236}">
                <a16:creationId xmlns:a16="http://schemas.microsoft.com/office/drawing/2014/main" xmlns="" id="{2F34FB1E-00BB-6C49-ACCA-E8731563B6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0268" y="4259263"/>
            <a:ext cx="522273" cy="540000"/>
          </a:xfrm>
          <a:prstGeom prst="rect">
            <a:avLst/>
          </a:prstGeom>
        </p:spPr>
      </p:pic>
      <p:pic>
        <p:nvPicPr>
          <p:cNvPr id="110" name="Picture 109">
            <a:extLst>
              <a:ext uri="{FF2B5EF4-FFF2-40B4-BE49-F238E27FC236}">
                <a16:creationId xmlns:a16="http://schemas.microsoft.com/office/drawing/2014/main" xmlns="" id="{4DC1764F-534A-5545-A8F2-56E27B3359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5578" y="3598441"/>
            <a:ext cx="522273" cy="540000"/>
          </a:xfrm>
          <a:prstGeom prst="rect">
            <a:avLst/>
          </a:prstGeom>
        </p:spPr>
      </p:pic>
      <p:pic>
        <p:nvPicPr>
          <p:cNvPr id="111" name="Picture 110">
            <a:extLst>
              <a:ext uri="{FF2B5EF4-FFF2-40B4-BE49-F238E27FC236}">
                <a16:creationId xmlns:a16="http://schemas.microsoft.com/office/drawing/2014/main" xmlns="" id="{921B99C0-3C31-1C41-86C6-FE093A635E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4924" y="4259263"/>
            <a:ext cx="522273" cy="540000"/>
          </a:xfrm>
          <a:prstGeom prst="rect">
            <a:avLst/>
          </a:prstGeom>
        </p:spPr>
      </p:pic>
      <p:pic>
        <p:nvPicPr>
          <p:cNvPr id="112" name="Picture 111">
            <a:extLst>
              <a:ext uri="{FF2B5EF4-FFF2-40B4-BE49-F238E27FC236}">
                <a16:creationId xmlns:a16="http://schemas.microsoft.com/office/drawing/2014/main" xmlns="" id="{AD0E8EA5-1217-7044-A543-442CE2AC0C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6600" y="3614530"/>
            <a:ext cx="530455" cy="540000"/>
          </a:xfrm>
          <a:prstGeom prst="rect">
            <a:avLst/>
          </a:prstGeom>
        </p:spPr>
      </p:pic>
      <p:pic>
        <p:nvPicPr>
          <p:cNvPr id="113" name="Picture 112">
            <a:extLst>
              <a:ext uri="{FF2B5EF4-FFF2-40B4-BE49-F238E27FC236}">
                <a16:creationId xmlns:a16="http://schemas.microsoft.com/office/drawing/2014/main" xmlns="" id="{45411B16-06E3-584B-A3BD-730588E98F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6145" y="4262100"/>
            <a:ext cx="530455" cy="540000"/>
          </a:xfrm>
          <a:prstGeom prst="rect">
            <a:avLst/>
          </a:prstGeom>
        </p:spPr>
      </p:pic>
      <p:pic>
        <p:nvPicPr>
          <p:cNvPr id="114" name="Picture 113">
            <a:extLst>
              <a:ext uri="{FF2B5EF4-FFF2-40B4-BE49-F238E27FC236}">
                <a16:creationId xmlns:a16="http://schemas.microsoft.com/office/drawing/2014/main" xmlns="" id="{48CF8BCE-8DFD-3F42-B04D-F4AC269F4A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6600" y="4262100"/>
            <a:ext cx="530455" cy="540000"/>
          </a:xfrm>
          <a:prstGeom prst="rect">
            <a:avLst/>
          </a:prstGeom>
        </p:spPr>
      </p:pic>
      <p:pic>
        <p:nvPicPr>
          <p:cNvPr id="121" name="Picture 120">
            <a:extLst>
              <a:ext uri="{FF2B5EF4-FFF2-40B4-BE49-F238E27FC236}">
                <a16:creationId xmlns:a16="http://schemas.microsoft.com/office/drawing/2014/main" xmlns="" id="{A7AA0E11-7D54-C047-8B27-0F8765661D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98250" y="3598441"/>
            <a:ext cx="522273" cy="540000"/>
          </a:xfrm>
          <a:prstGeom prst="rect">
            <a:avLst/>
          </a:prstGeom>
        </p:spPr>
      </p:pic>
      <p:pic>
        <p:nvPicPr>
          <p:cNvPr id="122" name="Picture 121">
            <a:extLst>
              <a:ext uri="{FF2B5EF4-FFF2-40B4-BE49-F238E27FC236}">
                <a16:creationId xmlns:a16="http://schemas.microsoft.com/office/drawing/2014/main" xmlns="" id="{0A74E00E-F733-9646-95D7-B6DC0D26353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97596" y="4259263"/>
            <a:ext cx="522273" cy="540000"/>
          </a:xfrm>
          <a:prstGeom prst="rect">
            <a:avLst/>
          </a:prstGeom>
        </p:spPr>
      </p:pic>
      <p:pic>
        <p:nvPicPr>
          <p:cNvPr id="45" name="Picture 44">
            <a:extLst>
              <a:ext uri="{FF2B5EF4-FFF2-40B4-BE49-F238E27FC236}">
                <a16:creationId xmlns:a16="http://schemas.microsoft.com/office/drawing/2014/main" xmlns="" id="{1A0CC56C-1FBD-C946-AFB7-D8B00B066D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5136" y="3611693"/>
            <a:ext cx="530455" cy="540000"/>
          </a:xfrm>
          <a:prstGeom prst="rect">
            <a:avLst/>
          </a:prstGeom>
        </p:spPr>
      </p:pic>
      <p:pic>
        <p:nvPicPr>
          <p:cNvPr id="46" name="Picture 45">
            <a:extLst>
              <a:ext uri="{FF2B5EF4-FFF2-40B4-BE49-F238E27FC236}">
                <a16:creationId xmlns:a16="http://schemas.microsoft.com/office/drawing/2014/main" xmlns="" id="{1A426FE4-BD6A-2B4C-8006-608575FDB0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5136" y="4259263"/>
            <a:ext cx="530455" cy="540000"/>
          </a:xfrm>
          <a:prstGeom prst="rect">
            <a:avLst/>
          </a:prstGeom>
        </p:spPr>
      </p:pic>
    </p:spTree>
    <p:extLst>
      <p:ext uri="{BB962C8B-B14F-4D97-AF65-F5344CB8AC3E}">
        <p14:creationId xmlns:p14="http://schemas.microsoft.com/office/powerpoint/2010/main" val="1419847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1150600" cy="4351338"/>
          </a:xfrm>
        </p:spPr>
        <p:txBody>
          <a:bodyPr/>
          <a:lstStyle/>
          <a:p>
            <a:pPr marL="0" indent="0">
              <a:buNone/>
            </a:pPr>
            <a:r>
              <a:rPr lang="en-GB" dirty="0"/>
              <a:t>Talking Time:</a:t>
            </a:r>
          </a:p>
          <a:p>
            <a:pPr marL="0" indent="0">
              <a:buClr>
                <a:srgbClr val="23D160"/>
              </a:buClr>
              <a:buSzPct val="85000"/>
              <a:buNone/>
            </a:pPr>
            <a:r>
              <a:rPr lang="en-GB" sz="2200" dirty="0"/>
              <a:t>Use a place value chart and counters to help you complete the calculation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88399BF7-80D8-E040-B8B3-BFFA93D7CBD4}"/>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34" name="Rectangle 33">
            <a:extLst>
              <a:ext uri="{FF2B5EF4-FFF2-40B4-BE49-F238E27FC236}">
                <a16:creationId xmlns:a16="http://schemas.microsoft.com/office/drawing/2014/main" xmlns="" id="{2A9608EE-E209-AE4D-A6EC-1E0A9840D636}"/>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40" name="Straight Connector 39">
            <a:extLst>
              <a:ext uri="{FF2B5EF4-FFF2-40B4-BE49-F238E27FC236}">
                <a16:creationId xmlns:a16="http://schemas.microsoft.com/office/drawing/2014/main" xmlns="" id="{E26F6256-27E0-5849-A8EF-7D55ED8B4922}"/>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6" name="Table 105">
            <a:extLst>
              <a:ext uri="{FF2B5EF4-FFF2-40B4-BE49-F238E27FC236}">
                <a16:creationId xmlns:a16="http://schemas.microsoft.com/office/drawing/2014/main" xmlns="" id="{B2B126F3-24AB-994C-80BC-774F8073DF99}"/>
              </a:ext>
            </a:extLst>
          </p:cNvPr>
          <p:cNvGraphicFramePr>
            <a:graphicFrameLocks noGrp="1"/>
          </p:cNvGraphicFramePr>
          <p:nvPr/>
        </p:nvGraphicFramePr>
        <p:xfrm>
          <a:off x="838200" y="3105058"/>
          <a:ext cx="7232374" cy="1737360"/>
        </p:xfrm>
        <a:graphic>
          <a:graphicData uri="http://schemas.openxmlformats.org/drawingml/2006/table">
            <a:tbl>
              <a:tblPr firstRow="1" bandRow="1">
                <a:tableStyleId>{5940675A-B579-460E-94D1-54222C63F5DA}</a:tableStyleId>
              </a:tblPr>
              <a:tblGrid>
                <a:gridCol w="3616187">
                  <a:extLst>
                    <a:ext uri="{9D8B030D-6E8A-4147-A177-3AD203B41FA5}">
                      <a16:colId xmlns:a16="http://schemas.microsoft.com/office/drawing/2014/main" xmlns="" val="3100851161"/>
                    </a:ext>
                  </a:extLst>
                </a:gridCol>
                <a:gridCol w="3616187">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pic>
        <p:nvPicPr>
          <p:cNvPr id="107" name="Picture 106">
            <a:extLst>
              <a:ext uri="{FF2B5EF4-FFF2-40B4-BE49-F238E27FC236}">
                <a16:creationId xmlns:a16="http://schemas.microsoft.com/office/drawing/2014/main" xmlns="" id="{A82677D1-A4DF-4A48-A657-DD24EC695C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6145" y="3614530"/>
            <a:ext cx="530455" cy="540000"/>
          </a:xfrm>
          <a:prstGeom prst="rect">
            <a:avLst/>
          </a:prstGeom>
        </p:spPr>
      </p:pic>
      <p:pic>
        <p:nvPicPr>
          <p:cNvPr id="108" name="Picture 107">
            <a:extLst>
              <a:ext uri="{FF2B5EF4-FFF2-40B4-BE49-F238E27FC236}">
                <a16:creationId xmlns:a16="http://schemas.microsoft.com/office/drawing/2014/main" xmlns="" id="{B6E2AAD4-F2B8-2441-AF92-F239BF13EE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0268" y="3598441"/>
            <a:ext cx="522273" cy="540000"/>
          </a:xfrm>
          <a:prstGeom prst="rect">
            <a:avLst/>
          </a:prstGeom>
        </p:spPr>
      </p:pic>
      <p:pic>
        <p:nvPicPr>
          <p:cNvPr id="109" name="Picture 108">
            <a:extLst>
              <a:ext uri="{FF2B5EF4-FFF2-40B4-BE49-F238E27FC236}">
                <a16:creationId xmlns:a16="http://schemas.microsoft.com/office/drawing/2014/main" xmlns="" id="{2F34FB1E-00BB-6C49-ACCA-E8731563B6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0268" y="4259263"/>
            <a:ext cx="522273" cy="540000"/>
          </a:xfrm>
          <a:prstGeom prst="rect">
            <a:avLst/>
          </a:prstGeom>
        </p:spPr>
      </p:pic>
      <p:pic>
        <p:nvPicPr>
          <p:cNvPr id="110" name="Picture 109">
            <a:extLst>
              <a:ext uri="{FF2B5EF4-FFF2-40B4-BE49-F238E27FC236}">
                <a16:creationId xmlns:a16="http://schemas.microsoft.com/office/drawing/2014/main" xmlns="" id="{4DC1764F-534A-5545-A8F2-56E27B3359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5578" y="3598441"/>
            <a:ext cx="522273" cy="540000"/>
          </a:xfrm>
          <a:prstGeom prst="rect">
            <a:avLst/>
          </a:prstGeom>
        </p:spPr>
      </p:pic>
      <p:pic>
        <p:nvPicPr>
          <p:cNvPr id="111" name="Picture 110">
            <a:extLst>
              <a:ext uri="{FF2B5EF4-FFF2-40B4-BE49-F238E27FC236}">
                <a16:creationId xmlns:a16="http://schemas.microsoft.com/office/drawing/2014/main" xmlns="" id="{921B99C0-3C31-1C41-86C6-FE093A635E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54924" y="4259263"/>
            <a:ext cx="522273" cy="540000"/>
          </a:xfrm>
          <a:prstGeom prst="rect">
            <a:avLst/>
          </a:prstGeom>
        </p:spPr>
      </p:pic>
      <p:pic>
        <p:nvPicPr>
          <p:cNvPr id="112" name="Picture 111">
            <a:extLst>
              <a:ext uri="{FF2B5EF4-FFF2-40B4-BE49-F238E27FC236}">
                <a16:creationId xmlns:a16="http://schemas.microsoft.com/office/drawing/2014/main" xmlns="" id="{AD0E8EA5-1217-7044-A543-442CE2AC0C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6600" y="3614530"/>
            <a:ext cx="530455" cy="540000"/>
          </a:xfrm>
          <a:prstGeom prst="rect">
            <a:avLst/>
          </a:prstGeom>
        </p:spPr>
      </p:pic>
      <p:pic>
        <p:nvPicPr>
          <p:cNvPr id="113" name="Picture 112">
            <a:extLst>
              <a:ext uri="{FF2B5EF4-FFF2-40B4-BE49-F238E27FC236}">
                <a16:creationId xmlns:a16="http://schemas.microsoft.com/office/drawing/2014/main" xmlns="" id="{45411B16-06E3-584B-A3BD-730588E98F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16145" y="4262100"/>
            <a:ext cx="530455" cy="540000"/>
          </a:xfrm>
          <a:prstGeom prst="rect">
            <a:avLst/>
          </a:prstGeom>
        </p:spPr>
      </p:pic>
      <p:pic>
        <p:nvPicPr>
          <p:cNvPr id="114" name="Picture 113">
            <a:extLst>
              <a:ext uri="{FF2B5EF4-FFF2-40B4-BE49-F238E27FC236}">
                <a16:creationId xmlns:a16="http://schemas.microsoft.com/office/drawing/2014/main" xmlns="" id="{48CF8BCE-8DFD-3F42-B04D-F4AC269F4A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6600" y="4262100"/>
            <a:ext cx="530455" cy="540000"/>
          </a:xfrm>
          <a:prstGeom prst="rect">
            <a:avLst/>
          </a:prstGeom>
        </p:spPr>
      </p:pic>
      <p:pic>
        <p:nvPicPr>
          <p:cNvPr id="121" name="Picture 120">
            <a:extLst>
              <a:ext uri="{FF2B5EF4-FFF2-40B4-BE49-F238E27FC236}">
                <a16:creationId xmlns:a16="http://schemas.microsoft.com/office/drawing/2014/main" xmlns="" id="{A7AA0E11-7D54-C047-8B27-0F8765661D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98250" y="3598441"/>
            <a:ext cx="522273" cy="540000"/>
          </a:xfrm>
          <a:prstGeom prst="rect">
            <a:avLst/>
          </a:prstGeom>
        </p:spPr>
      </p:pic>
      <p:pic>
        <p:nvPicPr>
          <p:cNvPr id="122" name="Picture 121">
            <a:extLst>
              <a:ext uri="{FF2B5EF4-FFF2-40B4-BE49-F238E27FC236}">
                <a16:creationId xmlns:a16="http://schemas.microsoft.com/office/drawing/2014/main" xmlns="" id="{0A74E00E-F733-9646-95D7-B6DC0D26353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97596" y="4259263"/>
            <a:ext cx="522273" cy="540000"/>
          </a:xfrm>
          <a:prstGeom prst="rect">
            <a:avLst/>
          </a:prstGeom>
        </p:spPr>
      </p:pic>
      <p:pic>
        <p:nvPicPr>
          <p:cNvPr id="45" name="Picture 44">
            <a:extLst>
              <a:ext uri="{FF2B5EF4-FFF2-40B4-BE49-F238E27FC236}">
                <a16:creationId xmlns:a16="http://schemas.microsoft.com/office/drawing/2014/main" xmlns="" id="{1A0CC56C-1FBD-C946-AFB7-D8B00B066D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5136" y="3611693"/>
            <a:ext cx="530455" cy="540000"/>
          </a:xfrm>
          <a:prstGeom prst="rect">
            <a:avLst/>
          </a:prstGeom>
        </p:spPr>
      </p:pic>
      <p:pic>
        <p:nvPicPr>
          <p:cNvPr id="46" name="Picture 45">
            <a:extLst>
              <a:ext uri="{FF2B5EF4-FFF2-40B4-BE49-F238E27FC236}">
                <a16:creationId xmlns:a16="http://schemas.microsoft.com/office/drawing/2014/main" xmlns="" id="{1A426FE4-BD6A-2B4C-8006-608575FDB0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65136" y="4259263"/>
            <a:ext cx="530455" cy="540000"/>
          </a:xfrm>
          <a:prstGeom prst="rect">
            <a:avLst/>
          </a:prstGeom>
        </p:spPr>
      </p:pic>
    </p:spTree>
    <p:extLst>
      <p:ext uri="{BB962C8B-B14F-4D97-AF65-F5344CB8AC3E}">
        <p14:creationId xmlns:p14="http://schemas.microsoft.com/office/powerpoint/2010/main" val="29807710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1150600" cy="4351338"/>
          </a:xfrm>
        </p:spPr>
        <p:txBody>
          <a:bodyPr/>
          <a:lstStyle/>
          <a:p>
            <a:pPr marL="0" indent="0">
              <a:buNone/>
            </a:pPr>
            <a:r>
              <a:rPr lang="en-GB" dirty="0"/>
              <a:t>Activity 3:</a:t>
            </a:r>
          </a:p>
          <a:p>
            <a:pPr marL="0" indent="0">
              <a:buClr>
                <a:srgbClr val="23D160"/>
              </a:buClr>
              <a:buSzPct val="85000"/>
              <a:buNone/>
            </a:pPr>
            <a:r>
              <a:rPr lang="en-GB" sz="2200" dirty="0"/>
              <a:t>Use a place value chart and counters to help you complete the calculations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88399BF7-80D8-E040-B8B3-BFFA93D7CBD4}"/>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8</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34" name="Rectangle 33">
            <a:extLst>
              <a:ext uri="{FF2B5EF4-FFF2-40B4-BE49-F238E27FC236}">
                <a16:creationId xmlns:a16="http://schemas.microsoft.com/office/drawing/2014/main" xmlns="" id="{2A9608EE-E209-AE4D-A6EC-1E0A9840D636}"/>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40" name="Straight Connector 39">
            <a:extLst>
              <a:ext uri="{FF2B5EF4-FFF2-40B4-BE49-F238E27FC236}">
                <a16:creationId xmlns:a16="http://schemas.microsoft.com/office/drawing/2014/main" xmlns="" id="{E26F6256-27E0-5849-A8EF-7D55ED8B4922}"/>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xmlns="" id="{6606AA5F-94C7-D54F-9501-8F312EE9E1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11430" y="1186241"/>
            <a:ext cx="990348" cy="990348"/>
          </a:xfrm>
          <a:prstGeom prst="rect">
            <a:avLst/>
          </a:prstGeom>
        </p:spPr>
      </p:pic>
      <p:pic>
        <p:nvPicPr>
          <p:cNvPr id="5" name="Picture 4">
            <a:extLst>
              <a:ext uri="{FF2B5EF4-FFF2-40B4-BE49-F238E27FC236}">
                <a16:creationId xmlns:a16="http://schemas.microsoft.com/office/drawing/2014/main" xmlns="" id="{06634CFB-FAD5-8341-B52E-262B2B468654}"/>
              </a:ext>
            </a:extLst>
          </p:cNvPr>
          <p:cNvPicPr>
            <a:picLocks noChangeAspect="1"/>
          </p:cNvPicPr>
          <p:nvPr/>
        </p:nvPicPr>
        <p:blipFill>
          <a:blip r:embed="rId4"/>
          <a:stretch>
            <a:fillRect/>
          </a:stretch>
        </p:blipFill>
        <p:spPr>
          <a:xfrm>
            <a:off x="4432803" y="1195514"/>
            <a:ext cx="3961393" cy="990348"/>
          </a:xfrm>
          <a:prstGeom prst="rect">
            <a:avLst/>
          </a:prstGeom>
        </p:spPr>
      </p:pic>
      <p:sp>
        <p:nvSpPr>
          <p:cNvPr id="87" name="Rectangle 86">
            <a:extLst>
              <a:ext uri="{FF2B5EF4-FFF2-40B4-BE49-F238E27FC236}">
                <a16:creationId xmlns:a16="http://schemas.microsoft.com/office/drawing/2014/main" xmlns="" id="{5BB82E18-5C2F-1C41-8849-999B3C8E3055}"/>
              </a:ext>
            </a:extLst>
          </p:cNvPr>
          <p:cNvSpPr/>
          <p:nvPr/>
        </p:nvSpPr>
        <p:spPr>
          <a:xfrm>
            <a:off x="381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88" name="Rectangle 87">
            <a:extLst>
              <a:ext uri="{FF2B5EF4-FFF2-40B4-BE49-F238E27FC236}">
                <a16:creationId xmlns:a16="http://schemas.microsoft.com/office/drawing/2014/main" xmlns="" id="{FFDB94AB-2010-7042-A897-93DCCF257D89}"/>
              </a:ext>
            </a:extLst>
          </p:cNvPr>
          <p:cNvSpPr/>
          <p:nvPr/>
        </p:nvSpPr>
        <p:spPr>
          <a:xfrm>
            <a:off x="381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89" name="Rectangle 88">
            <a:extLst>
              <a:ext uri="{FF2B5EF4-FFF2-40B4-BE49-F238E27FC236}">
                <a16:creationId xmlns:a16="http://schemas.microsoft.com/office/drawing/2014/main" xmlns="" id="{88CA63F2-B4FB-E448-B5A2-427925DBA0B2}"/>
              </a:ext>
            </a:extLst>
          </p:cNvPr>
          <p:cNvSpPr/>
          <p:nvPr/>
        </p:nvSpPr>
        <p:spPr>
          <a:xfrm>
            <a:off x="381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90" name="Rectangle 89">
            <a:extLst>
              <a:ext uri="{FF2B5EF4-FFF2-40B4-BE49-F238E27FC236}">
                <a16:creationId xmlns:a16="http://schemas.microsoft.com/office/drawing/2014/main" xmlns="" id="{E5E0C20D-57EA-8749-886B-2D65FA59BD31}"/>
              </a:ext>
            </a:extLst>
          </p:cNvPr>
          <p:cNvSpPr/>
          <p:nvPr/>
        </p:nvSpPr>
        <p:spPr>
          <a:xfrm>
            <a:off x="381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91" name="Rectangle 90">
            <a:extLst>
              <a:ext uri="{FF2B5EF4-FFF2-40B4-BE49-F238E27FC236}">
                <a16:creationId xmlns:a16="http://schemas.microsoft.com/office/drawing/2014/main" xmlns="" id="{C4C0883E-8633-AC4A-89CE-CAE29FF1A819}"/>
              </a:ext>
            </a:extLst>
          </p:cNvPr>
          <p:cNvSpPr/>
          <p:nvPr/>
        </p:nvSpPr>
        <p:spPr>
          <a:xfrm>
            <a:off x="381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92" name="Rectangle 91">
            <a:extLst>
              <a:ext uri="{FF2B5EF4-FFF2-40B4-BE49-F238E27FC236}">
                <a16:creationId xmlns:a16="http://schemas.microsoft.com/office/drawing/2014/main" xmlns="" id="{F7FEF45E-B762-8E4F-B85D-C6FBDC2F9CF2}"/>
              </a:ext>
            </a:extLst>
          </p:cNvPr>
          <p:cNvSpPr/>
          <p:nvPr/>
        </p:nvSpPr>
        <p:spPr>
          <a:xfrm>
            <a:off x="1016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93" name="Rectangle 92">
            <a:extLst>
              <a:ext uri="{FF2B5EF4-FFF2-40B4-BE49-F238E27FC236}">
                <a16:creationId xmlns:a16="http://schemas.microsoft.com/office/drawing/2014/main" xmlns="" id="{EA4F77C3-75D8-0D46-BFE6-055A3E265188}"/>
              </a:ext>
            </a:extLst>
          </p:cNvPr>
          <p:cNvSpPr/>
          <p:nvPr/>
        </p:nvSpPr>
        <p:spPr>
          <a:xfrm>
            <a:off x="1016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94" name="Rectangle 93">
            <a:extLst>
              <a:ext uri="{FF2B5EF4-FFF2-40B4-BE49-F238E27FC236}">
                <a16:creationId xmlns:a16="http://schemas.microsoft.com/office/drawing/2014/main" xmlns="" id="{51F5B667-E797-8F49-99F3-A0B4BF4372F3}"/>
              </a:ext>
            </a:extLst>
          </p:cNvPr>
          <p:cNvSpPr/>
          <p:nvPr/>
        </p:nvSpPr>
        <p:spPr>
          <a:xfrm>
            <a:off x="1016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95" name="Rectangle 94">
            <a:extLst>
              <a:ext uri="{FF2B5EF4-FFF2-40B4-BE49-F238E27FC236}">
                <a16:creationId xmlns:a16="http://schemas.microsoft.com/office/drawing/2014/main" xmlns="" id="{A65CE27C-6646-9C45-AFB2-E84A50532378}"/>
              </a:ext>
            </a:extLst>
          </p:cNvPr>
          <p:cNvSpPr/>
          <p:nvPr/>
        </p:nvSpPr>
        <p:spPr>
          <a:xfrm>
            <a:off x="1016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96" name="Rectangle 95">
            <a:extLst>
              <a:ext uri="{FF2B5EF4-FFF2-40B4-BE49-F238E27FC236}">
                <a16:creationId xmlns:a16="http://schemas.microsoft.com/office/drawing/2014/main" xmlns="" id="{B97F9914-B706-F74F-BE6B-81271FE1674E}"/>
              </a:ext>
            </a:extLst>
          </p:cNvPr>
          <p:cNvSpPr/>
          <p:nvPr/>
        </p:nvSpPr>
        <p:spPr>
          <a:xfrm>
            <a:off x="1016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97" name="Rectangle 96">
            <a:extLst>
              <a:ext uri="{FF2B5EF4-FFF2-40B4-BE49-F238E27FC236}">
                <a16:creationId xmlns:a16="http://schemas.microsoft.com/office/drawing/2014/main" xmlns="" id="{28199D44-224F-134F-A2C7-C4CE5565258E}"/>
              </a:ext>
            </a:extLst>
          </p:cNvPr>
          <p:cNvSpPr/>
          <p:nvPr/>
        </p:nvSpPr>
        <p:spPr>
          <a:xfrm>
            <a:off x="1651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98" name="Rectangle 97">
            <a:extLst>
              <a:ext uri="{FF2B5EF4-FFF2-40B4-BE49-F238E27FC236}">
                <a16:creationId xmlns:a16="http://schemas.microsoft.com/office/drawing/2014/main" xmlns="" id="{C197F005-B3EF-6B42-8BCC-3395294FFB2F}"/>
              </a:ext>
            </a:extLst>
          </p:cNvPr>
          <p:cNvSpPr/>
          <p:nvPr/>
        </p:nvSpPr>
        <p:spPr>
          <a:xfrm>
            <a:off x="1651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99" name="Rectangle 98">
            <a:extLst>
              <a:ext uri="{FF2B5EF4-FFF2-40B4-BE49-F238E27FC236}">
                <a16:creationId xmlns:a16="http://schemas.microsoft.com/office/drawing/2014/main" xmlns="" id="{A4CD0D33-3F2E-164D-98C1-A2A4611C9A85}"/>
              </a:ext>
            </a:extLst>
          </p:cNvPr>
          <p:cNvSpPr/>
          <p:nvPr/>
        </p:nvSpPr>
        <p:spPr>
          <a:xfrm>
            <a:off x="1651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00" name="Rectangle 99">
            <a:extLst>
              <a:ext uri="{FF2B5EF4-FFF2-40B4-BE49-F238E27FC236}">
                <a16:creationId xmlns:a16="http://schemas.microsoft.com/office/drawing/2014/main" xmlns="" id="{D6820809-51D3-A842-8BB3-51E0F4980B55}"/>
              </a:ext>
            </a:extLst>
          </p:cNvPr>
          <p:cNvSpPr/>
          <p:nvPr/>
        </p:nvSpPr>
        <p:spPr>
          <a:xfrm>
            <a:off x="1651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101" name="Rectangle 100">
            <a:extLst>
              <a:ext uri="{FF2B5EF4-FFF2-40B4-BE49-F238E27FC236}">
                <a16:creationId xmlns:a16="http://schemas.microsoft.com/office/drawing/2014/main" xmlns="" id="{E2F70B79-523E-AB4F-B10F-1E9D0226F550}"/>
              </a:ext>
            </a:extLst>
          </p:cNvPr>
          <p:cNvSpPr/>
          <p:nvPr/>
        </p:nvSpPr>
        <p:spPr>
          <a:xfrm>
            <a:off x="1651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02" name="Rectangle 101">
            <a:extLst>
              <a:ext uri="{FF2B5EF4-FFF2-40B4-BE49-F238E27FC236}">
                <a16:creationId xmlns:a16="http://schemas.microsoft.com/office/drawing/2014/main" xmlns="" id="{F97A7131-49A4-CE4D-B543-79C6B50896B9}"/>
              </a:ext>
            </a:extLst>
          </p:cNvPr>
          <p:cNvSpPr/>
          <p:nvPr/>
        </p:nvSpPr>
        <p:spPr>
          <a:xfrm>
            <a:off x="2286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103" name="Rectangle 102">
            <a:extLst>
              <a:ext uri="{FF2B5EF4-FFF2-40B4-BE49-F238E27FC236}">
                <a16:creationId xmlns:a16="http://schemas.microsoft.com/office/drawing/2014/main" xmlns="" id="{F6AA2825-488E-5749-91F3-13D327086FB0}"/>
              </a:ext>
            </a:extLst>
          </p:cNvPr>
          <p:cNvSpPr/>
          <p:nvPr/>
        </p:nvSpPr>
        <p:spPr>
          <a:xfrm>
            <a:off x="2286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104" name="Rectangle 103">
            <a:extLst>
              <a:ext uri="{FF2B5EF4-FFF2-40B4-BE49-F238E27FC236}">
                <a16:creationId xmlns:a16="http://schemas.microsoft.com/office/drawing/2014/main" xmlns="" id="{CF40BBF8-4CDD-C04B-B763-72E2D484A1A0}"/>
              </a:ext>
            </a:extLst>
          </p:cNvPr>
          <p:cNvSpPr/>
          <p:nvPr/>
        </p:nvSpPr>
        <p:spPr>
          <a:xfrm>
            <a:off x="2286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105" name="Rectangle 104">
            <a:extLst>
              <a:ext uri="{FF2B5EF4-FFF2-40B4-BE49-F238E27FC236}">
                <a16:creationId xmlns:a16="http://schemas.microsoft.com/office/drawing/2014/main" xmlns="" id="{2E990DBC-EF77-CE40-B8C8-6DE17C9D2D23}"/>
              </a:ext>
            </a:extLst>
          </p:cNvPr>
          <p:cNvSpPr/>
          <p:nvPr/>
        </p:nvSpPr>
        <p:spPr>
          <a:xfrm>
            <a:off x="2286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115" name="Rectangle 114">
            <a:extLst>
              <a:ext uri="{FF2B5EF4-FFF2-40B4-BE49-F238E27FC236}">
                <a16:creationId xmlns:a16="http://schemas.microsoft.com/office/drawing/2014/main" xmlns="" id="{EA68608E-4FBB-0346-8B2B-3038CB9CE689}"/>
              </a:ext>
            </a:extLst>
          </p:cNvPr>
          <p:cNvSpPr/>
          <p:nvPr/>
        </p:nvSpPr>
        <p:spPr>
          <a:xfrm>
            <a:off x="2286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16" name="Rectangle 115">
            <a:extLst>
              <a:ext uri="{FF2B5EF4-FFF2-40B4-BE49-F238E27FC236}">
                <a16:creationId xmlns:a16="http://schemas.microsoft.com/office/drawing/2014/main" xmlns="" id="{02BFA813-7934-3242-95A6-5D041431411C}"/>
              </a:ext>
            </a:extLst>
          </p:cNvPr>
          <p:cNvSpPr/>
          <p:nvPr/>
        </p:nvSpPr>
        <p:spPr>
          <a:xfrm>
            <a:off x="2921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7" name="Rectangle 116">
            <a:extLst>
              <a:ext uri="{FF2B5EF4-FFF2-40B4-BE49-F238E27FC236}">
                <a16:creationId xmlns:a16="http://schemas.microsoft.com/office/drawing/2014/main" xmlns="" id="{1839855A-414F-9A4C-85BC-8D998804ACAA}"/>
              </a:ext>
            </a:extLst>
          </p:cNvPr>
          <p:cNvSpPr/>
          <p:nvPr/>
        </p:nvSpPr>
        <p:spPr>
          <a:xfrm>
            <a:off x="2921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8" name="Rectangle 117">
            <a:extLst>
              <a:ext uri="{FF2B5EF4-FFF2-40B4-BE49-F238E27FC236}">
                <a16:creationId xmlns:a16="http://schemas.microsoft.com/office/drawing/2014/main" xmlns="" id="{4DEE9D1A-DC5D-1848-85EF-4E001205E71B}"/>
              </a:ext>
            </a:extLst>
          </p:cNvPr>
          <p:cNvSpPr/>
          <p:nvPr/>
        </p:nvSpPr>
        <p:spPr>
          <a:xfrm>
            <a:off x="2921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9" name="Rectangle 118">
            <a:extLst>
              <a:ext uri="{FF2B5EF4-FFF2-40B4-BE49-F238E27FC236}">
                <a16:creationId xmlns:a16="http://schemas.microsoft.com/office/drawing/2014/main" xmlns="" id="{BB642B68-C1EC-A449-8901-267319F1E268}"/>
              </a:ext>
            </a:extLst>
          </p:cNvPr>
          <p:cNvSpPr/>
          <p:nvPr/>
        </p:nvSpPr>
        <p:spPr>
          <a:xfrm>
            <a:off x="2921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20" name="Rectangle 119">
            <a:extLst>
              <a:ext uri="{FF2B5EF4-FFF2-40B4-BE49-F238E27FC236}">
                <a16:creationId xmlns:a16="http://schemas.microsoft.com/office/drawing/2014/main" xmlns="" id="{8113F6CE-8DA0-1F47-A0AB-988C9B7E0B9D}"/>
              </a:ext>
            </a:extLst>
          </p:cNvPr>
          <p:cNvSpPr/>
          <p:nvPr/>
        </p:nvSpPr>
        <p:spPr>
          <a:xfrm>
            <a:off x="2921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123" name="Straight Connector 122">
            <a:extLst>
              <a:ext uri="{FF2B5EF4-FFF2-40B4-BE49-F238E27FC236}">
                <a16:creationId xmlns:a16="http://schemas.microsoft.com/office/drawing/2014/main" xmlns="" id="{ED19739B-D5E3-C744-AD8C-ACE5A2729DD0}"/>
              </a:ext>
            </a:extLst>
          </p:cNvPr>
          <p:cNvCxnSpPr>
            <a:cxnSpLocks/>
          </p:cNvCxnSpPr>
          <p:nvPr/>
        </p:nvCxnSpPr>
        <p:spPr>
          <a:xfrm>
            <a:off x="1016000" y="55033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xmlns="" id="{8305C025-ECF5-B049-B5D1-2DA9703521E4}"/>
              </a:ext>
            </a:extLst>
          </p:cNvPr>
          <p:cNvCxnSpPr>
            <a:cxnSpLocks/>
          </p:cNvCxnSpPr>
          <p:nvPr/>
        </p:nvCxnSpPr>
        <p:spPr>
          <a:xfrm>
            <a:off x="1016000" y="48724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Rectangle 124">
            <a:extLst>
              <a:ext uri="{FF2B5EF4-FFF2-40B4-BE49-F238E27FC236}">
                <a16:creationId xmlns:a16="http://schemas.microsoft.com/office/drawing/2014/main" xmlns="" id="{77890036-A37B-0341-B29A-46A512C2D5B4}"/>
              </a:ext>
            </a:extLst>
          </p:cNvPr>
          <p:cNvSpPr/>
          <p:nvPr/>
        </p:nvSpPr>
        <p:spPr>
          <a:xfrm>
            <a:off x="4562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26" name="Rectangle 125">
            <a:extLst>
              <a:ext uri="{FF2B5EF4-FFF2-40B4-BE49-F238E27FC236}">
                <a16:creationId xmlns:a16="http://schemas.microsoft.com/office/drawing/2014/main" xmlns="" id="{EB363E06-0483-424E-B05B-E10F1F04BE34}"/>
              </a:ext>
            </a:extLst>
          </p:cNvPr>
          <p:cNvSpPr/>
          <p:nvPr/>
        </p:nvSpPr>
        <p:spPr>
          <a:xfrm>
            <a:off x="4562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27" name="Rectangle 126">
            <a:extLst>
              <a:ext uri="{FF2B5EF4-FFF2-40B4-BE49-F238E27FC236}">
                <a16:creationId xmlns:a16="http://schemas.microsoft.com/office/drawing/2014/main" xmlns="" id="{FE0E456D-219E-694F-A629-7FD520A198B2}"/>
              </a:ext>
            </a:extLst>
          </p:cNvPr>
          <p:cNvSpPr/>
          <p:nvPr/>
        </p:nvSpPr>
        <p:spPr>
          <a:xfrm>
            <a:off x="4562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28" name="Rectangle 127">
            <a:extLst>
              <a:ext uri="{FF2B5EF4-FFF2-40B4-BE49-F238E27FC236}">
                <a16:creationId xmlns:a16="http://schemas.microsoft.com/office/drawing/2014/main" xmlns="" id="{E8D9588A-CC8A-C145-AEBC-21F00AAFA1CA}"/>
              </a:ext>
            </a:extLst>
          </p:cNvPr>
          <p:cNvSpPr/>
          <p:nvPr/>
        </p:nvSpPr>
        <p:spPr>
          <a:xfrm>
            <a:off x="4562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29" name="Rectangle 128">
            <a:extLst>
              <a:ext uri="{FF2B5EF4-FFF2-40B4-BE49-F238E27FC236}">
                <a16:creationId xmlns:a16="http://schemas.microsoft.com/office/drawing/2014/main" xmlns="" id="{61E667E0-3C5A-B442-B9A8-958B5192242F}"/>
              </a:ext>
            </a:extLst>
          </p:cNvPr>
          <p:cNvSpPr/>
          <p:nvPr/>
        </p:nvSpPr>
        <p:spPr>
          <a:xfrm>
            <a:off x="4562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30" name="Rectangle 129">
            <a:extLst>
              <a:ext uri="{FF2B5EF4-FFF2-40B4-BE49-F238E27FC236}">
                <a16:creationId xmlns:a16="http://schemas.microsoft.com/office/drawing/2014/main" xmlns="" id="{60A05409-D5E8-574F-9C75-64F9C4366AB8}"/>
              </a:ext>
            </a:extLst>
          </p:cNvPr>
          <p:cNvSpPr/>
          <p:nvPr/>
        </p:nvSpPr>
        <p:spPr>
          <a:xfrm>
            <a:off x="5197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31" name="Rectangle 130">
            <a:extLst>
              <a:ext uri="{FF2B5EF4-FFF2-40B4-BE49-F238E27FC236}">
                <a16:creationId xmlns:a16="http://schemas.microsoft.com/office/drawing/2014/main" xmlns="" id="{D5F306A2-85DF-8548-BFF1-DCE5FB2FAC3B}"/>
              </a:ext>
            </a:extLst>
          </p:cNvPr>
          <p:cNvSpPr/>
          <p:nvPr/>
        </p:nvSpPr>
        <p:spPr>
          <a:xfrm>
            <a:off x="5197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32" name="Rectangle 131">
            <a:extLst>
              <a:ext uri="{FF2B5EF4-FFF2-40B4-BE49-F238E27FC236}">
                <a16:creationId xmlns:a16="http://schemas.microsoft.com/office/drawing/2014/main" xmlns="" id="{32D8E13E-F8B6-004F-B623-90D040D85200}"/>
              </a:ext>
            </a:extLst>
          </p:cNvPr>
          <p:cNvSpPr/>
          <p:nvPr/>
        </p:nvSpPr>
        <p:spPr>
          <a:xfrm>
            <a:off x="5197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133" name="Rectangle 132">
            <a:extLst>
              <a:ext uri="{FF2B5EF4-FFF2-40B4-BE49-F238E27FC236}">
                <a16:creationId xmlns:a16="http://schemas.microsoft.com/office/drawing/2014/main" xmlns="" id="{616CD37F-2ED7-024B-BD48-EE7E716FBBD3}"/>
              </a:ext>
            </a:extLst>
          </p:cNvPr>
          <p:cNvSpPr/>
          <p:nvPr/>
        </p:nvSpPr>
        <p:spPr>
          <a:xfrm>
            <a:off x="5197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34" name="Rectangle 133">
            <a:extLst>
              <a:ext uri="{FF2B5EF4-FFF2-40B4-BE49-F238E27FC236}">
                <a16:creationId xmlns:a16="http://schemas.microsoft.com/office/drawing/2014/main" xmlns="" id="{1CC2C2F2-5C99-464E-9200-55C34D01F288}"/>
              </a:ext>
            </a:extLst>
          </p:cNvPr>
          <p:cNvSpPr/>
          <p:nvPr/>
        </p:nvSpPr>
        <p:spPr>
          <a:xfrm>
            <a:off x="5197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35" name="Rectangle 134">
            <a:extLst>
              <a:ext uri="{FF2B5EF4-FFF2-40B4-BE49-F238E27FC236}">
                <a16:creationId xmlns:a16="http://schemas.microsoft.com/office/drawing/2014/main" xmlns="" id="{476E4BBB-73BE-D740-AA80-F2A86E3A9585}"/>
              </a:ext>
            </a:extLst>
          </p:cNvPr>
          <p:cNvSpPr/>
          <p:nvPr/>
        </p:nvSpPr>
        <p:spPr>
          <a:xfrm>
            <a:off x="5832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136" name="Rectangle 135">
            <a:extLst>
              <a:ext uri="{FF2B5EF4-FFF2-40B4-BE49-F238E27FC236}">
                <a16:creationId xmlns:a16="http://schemas.microsoft.com/office/drawing/2014/main" xmlns="" id="{34D09A37-6FF0-A849-8CD1-BF996E5676D2}"/>
              </a:ext>
            </a:extLst>
          </p:cNvPr>
          <p:cNvSpPr/>
          <p:nvPr/>
        </p:nvSpPr>
        <p:spPr>
          <a:xfrm>
            <a:off x="5832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137" name="Rectangle 136">
            <a:extLst>
              <a:ext uri="{FF2B5EF4-FFF2-40B4-BE49-F238E27FC236}">
                <a16:creationId xmlns:a16="http://schemas.microsoft.com/office/drawing/2014/main" xmlns="" id="{FDEE23E7-8024-FF4E-8F62-A811E208CE29}"/>
              </a:ext>
            </a:extLst>
          </p:cNvPr>
          <p:cNvSpPr/>
          <p:nvPr/>
        </p:nvSpPr>
        <p:spPr>
          <a:xfrm>
            <a:off x="5832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38" name="Rectangle 137">
            <a:extLst>
              <a:ext uri="{FF2B5EF4-FFF2-40B4-BE49-F238E27FC236}">
                <a16:creationId xmlns:a16="http://schemas.microsoft.com/office/drawing/2014/main" xmlns="" id="{53A4122C-CEB6-C143-8D1B-31881A07A9C8}"/>
              </a:ext>
            </a:extLst>
          </p:cNvPr>
          <p:cNvSpPr/>
          <p:nvPr/>
        </p:nvSpPr>
        <p:spPr>
          <a:xfrm>
            <a:off x="5832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139" name="Rectangle 138">
            <a:extLst>
              <a:ext uri="{FF2B5EF4-FFF2-40B4-BE49-F238E27FC236}">
                <a16:creationId xmlns:a16="http://schemas.microsoft.com/office/drawing/2014/main" xmlns="" id="{D422E32B-8E74-7D4A-8E51-60722172BDED}"/>
              </a:ext>
            </a:extLst>
          </p:cNvPr>
          <p:cNvSpPr/>
          <p:nvPr/>
        </p:nvSpPr>
        <p:spPr>
          <a:xfrm>
            <a:off x="5832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40" name="Rectangle 139">
            <a:extLst>
              <a:ext uri="{FF2B5EF4-FFF2-40B4-BE49-F238E27FC236}">
                <a16:creationId xmlns:a16="http://schemas.microsoft.com/office/drawing/2014/main" xmlns="" id="{64BF6C81-68A3-1D45-A605-8C7C45C73FE3}"/>
              </a:ext>
            </a:extLst>
          </p:cNvPr>
          <p:cNvSpPr/>
          <p:nvPr/>
        </p:nvSpPr>
        <p:spPr>
          <a:xfrm>
            <a:off x="6467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141" name="Rectangle 140">
            <a:extLst>
              <a:ext uri="{FF2B5EF4-FFF2-40B4-BE49-F238E27FC236}">
                <a16:creationId xmlns:a16="http://schemas.microsoft.com/office/drawing/2014/main" xmlns="" id="{094A5653-EF68-4C46-8615-8C3B461BD80E}"/>
              </a:ext>
            </a:extLst>
          </p:cNvPr>
          <p:cNvSpPr/>
          <p:nvPr/>
        </p:nvSpPr>
        <p:spPr>
          <a:xfrm>
            <a:off x="6467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142" name="Rectangle 141">
            <a:extLst>
              <a:ext uri="{FF2B5EF4-FFF2-40B4-BE49-F238E27FC236}">
                <a16:creationId xmlns:a16="http://schemas.microsoft.com/office/drawing/2014/main" xmlns="" id="{2905297D-FA7F-B441-82A6-DECDA5D25696}"/>
              </a:ext>
            </a:extLst>
          </p:cNvPr>
          <p:cNvSpPr/>
          <p:nvPr/>
        </p:nvSpPr>
        <p:spPr>
          <a:xfrm>
            <a:off x="6467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143" name="Rectangle 142">
            <a:extLst>
              <a:ext uri="{FF2B5EF4-FFF2-40B4-BE49-F238E27FC236}">
                <a16:creationId xmlns:a16="http://schemas.microsoft.com/office/drawing/2014/main" xmlns="" id="{579F4CCB-71BD-E648-ACEA-9B1C9E204AD7}"/>
              </a:ext>
            </a:extLst>
          </p:cNvPr>
          <p:cNvSpPr/>
          <p:nvPr/>
        </p:nvSpPr>
        <p:spPr>
          <a:xfrm>
            <a:off x="6467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8</a:t>
            </a:r>
          </a:p>
        </p:txBody>
      </p:sp>
      <p:sp>
        <p:nvSpPr>
          <p:cNvPr id="144" name="Rectangle 143">
            <a:extLst>
              <a:ext uri="{FF2B5EF4-FFF2-40B4-BE49-F238E27FC236}">
                <a16:creationId xmlns:a16="http://schemas.microsoft.com/office/drawing/2014/main" xmlns="" id="{77E10F59-26CF-2246-9506-91DD1A5DDBDB}"/>
              </a:ext>
            </a:extLst>
          </p:cNvPr>
          <p:cNvSpPr/>
          <p:nvPr/>
        </p:nvSpPr>
        <p:spPr>
          <a:xfrm>
            <a:off x="6467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45" name="Rectangle 144">
            <a:extLst>
              <a:ext uri="{FF2B5EF4-FFF2-40B4-BE49-F238E27FC236}">
                <a16:creationId xmlns:a16="http://schemas.microsoft.com/office/drawing/2014/main" xmlns="" id="{E58AD94F-AA0A-304D-9C79-DC3E9A596329}"/>
              </a:ext>
            </a:extLst>
          </p:cNvPr>
          <p:cNvSpPr/>
          <p:nvPr/>
        </p:nvSpPr>
        <p:spPr>
          <a:xfrm>
            <a:off x="7102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46" name="Rectangle 145">
            <a:extLst>
              <a:ext uri="{FF2B5EF4-FFF2-40B4-BE49-F238E27FC236}">
                <a16:creationId xmlns:a16="http://schemas.microsoft.com/office/drawing/2014/main" xmlns="" id="{A7873BF4-222D-E640-84A1-7A6CAABD869C}"/>
              </a:ext>
            </a:extLst>
          </p:cNvPr>
          <p:cNvSpPr/>
          <p:nvPr/>
        </p:nvSpPr>
        <p:spPr>
          <a:xfrm>
            <a:off x="7102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47" name="Rectangle 146">
            <a:extLst>
              <a:ext uri="{FF2B5EF4-FFF2-40B4-BE49-F238E27FC236}">
                <a16:creationId xmlns:a16="http://schemas.microsoft.com/office/drawing/2014/main" xmlns="" id="{E3738E3B-65FE-6741-A364-2A69C65EDAAC}"/>
              </a:ext>
            </a:extLst>
          </p:cNvPr>
          <p:cNvSpPr/>
          <p:nvPr/>
        </p:nvSpPr>
        <p:spPr>
          <a:xfrm>
            <a:off x="7102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48" name="Rectangle 147">
            <a:extLst>
              <a:ext uri="{FF2B5EF4-FFF2-40B4-BE49-F238E27FC236}">
                <a16:creationId xmlns:a16="http://schemas.microsoft.com/office/drawing/2014/main" xmlns="" id="{51A88A97-13AE-854C-AB98-7DCB3EA688A9}"/>
              </a:ext>
            </a:extLst>
          </p:cNvPr>
          <p:cNvSpPr/>
          <p:nvPr/>
        </p:nvSpPr>
        <p:spPr>
          <a:xfrm>
            <a:off x="7102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49" name="Rectangle 148">
            <a:extLst>
              <a:ext uri="{FF2B5EF4-FFF2-40B4-BE49-F238E27FC236}">
                <a16:creationId xmlns:a16="http://schemas.microsoft.com/office/drawing/2014/main" xmlns="" id="{4DD3630D-F13D-3546-AE2D-2BC6C46E9438}"/>
              </a:ext>
            </a:extLst>
          </p:cNvPr>
          <p:cNvSpPr/>
          <p:nvPr/>
        </p:nvSpPr>
        <p:spPr>
          <a:xfrm>
            <a:off x="7102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150" name="Straight Connector 149">
            <a:extLst>
              <a:ext uri="{FF2B5EF4-FFF2-40B4-BE49-F238E27FC236}">
                <a16:creationId xmlns:a16="http://schemas.microsoft.com/office/drawing/2014/main" xmlns="" id="{A96DAEC5-72B0-3548-A771-057B91242882}"/>
              </a:ext>
            </a:extLst>
          </p:cNvPr>
          <p:cNvCxnSpPr>
            <a:cxnSpLocks/>
          </p:cNvCxnSpPr>
          <p:nvPr/>
        </p:nvCxnSpPr>
        <p:spPr>
          <a:xfrm>
            <a:off x="5197061" y="5529263"/>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xmlns="" id="{83B65BB3-A640-684B-8229-5D3C09BFC64E}"/>
              </a:ext>
            </a:extLst>
          </p:cNvPr>
          <p:cNvCxnSpPr>
            <a:cxnSpLocks/>
          </p:cNvCxnSpPr>
          <p:nvPr/>
        </p:nvCxnSpPr>
        <p:spPr>
          <a:xfrm>
            <a:off x="5197061" y="4898406"/>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3018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What’s the same? What’s different?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pic>
        <p:nvPicPr>
          <p:cNvPr id="12" name="Picture 11">
            <a:extLst>
              <a:ext uri="{FF2B5EF4-FFF2-40B4-BE49-F238E27FC236}">
                <a16:creationId xmlns:a16="http://schemas.microsoft.com/office/drawing/2014/main" xmlns="" id="{D3A213C4-6554-4F49-9DBB-78D95E71F5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5917" y="2953009"/>
            <a:ext cx="884091" cy="900000"/>
          </a:xfrm>
          <a:prstGeom prst="rect">
            <a:avLst/>
          </a:prstGeom>
        </p:spPr>
      </p:pic>
      <p:pic>
        <p:nvPicPr>
          <p:cNvPr id="13" name="Picture 12">
            <a:extLst>
              <a:ext uri="{FF2B5EF4-FFF2-40B4-BE49-F238E27FC236}">
                <a16:creationId xmlns:a16="http://schemas.microsoft.com/office/drawing/2014/main" xmlns="" id="{0E27AE50-5DE8-9F4C-A2D4-A498B180E8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11112" y="2953009"/>
            <a:ext cx="884091" cy="900000"/>
          </a:xfrm>
          <a:prstGeom prst="rect">
            <a:avLst/>
          </a:prstGeom>
        </p:spPr>
      </p:pic>
      <p:pic>
        <p:nvPicPr>
          <p:cNvPr id="16" name="Picture 15">
            <a:extLst>
              <a:ext uri="{FF2B5EF4-FFF2-40B4-BE49-F238E27FC236}">
                <a16:creationId xmlns:a16="http://schemas.microsoft.com/office/drawing/2014/main" xmlns="" id="{FA36FEEF-2FA1-7141-B08E-766F3C4D9A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5918" y="4244441"/>
            <a:ext cx="884091" cy="900000"/>
          </a:xfrm>
          <a:prstGeom prst="rect">
            <a:avLst/>
          </a:prstGeom>
        </p:spPr>
      </p:pic>
      <p:pic>
        <p:nvPicPr>
          <p:cNvPr id="17" name="Picture 16">
            <a:extLst>
              <a:ext uri="{FF2B5EF4-FFF2-40B4-BE49-F238E27FC236}">
                <a16:creationId xmlns:a16="http://schemas.microsoft.com/office/drawing/2014/main" xmlns="" id="{F7FADD08-55F2-B647-B9F8-7E9B34591B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11113" y="4244441"/>
            <a:ext cx="884091" cy="900000"/>
          </a:xfrm>
          <a:prstGeom prst="rect">
            <a:avLst/>
          </a:prstGeom>
        </p:spPr>
      </p:pic>
      <p:pic>
        <p:nvPicPr>
          <p:cNvPr id="24" name="Picture 23">
            <a:extLst>
              <a:ext uri="{FF2B5EF4-FFF2-40B4-BE49-F238E27FC236}">
                <a16:creationId xmlns:a16="http://schemas.microsoft.com/office/drawing/2014/main" xmlns="" id="{D817AAF5-1A41-7245-A4B0-12BDF5479A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06307" y="2953009"/>
            <a:ext cx="870455" cy="900000"/>
          </a:xfrm>
          <a:prstGeom prst="rect">
            <a:avLst/>
          </a:prstGeom>
        </p:spPr>
      </p:pic>
      <p:pic>
        <p:nvPicPr>
          <p:cNvPr id="25" name="Picture 24">
            <a:extLst>
              <a:ext uri="{FF2B5EF4-FFF2-40B4-BE49-F238E27FC236}">
                <a16:creationId xmlns:a16="http://schemas.microsoft.com/office/drawing/2014/main" xmlns="" id="{08D46468-2D81-E541-AF48-38E14A072A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06307" y="4244441"/>
            <a:ext cx="870455" cy="900000"/>
          </a:xfrm>
          <a:prstGeom prst="rect">
            <a:avLst/>
          </a:prstGeom>
        </p:spPr>
      </p:pic>
      <p:pic>
        <p:nvPicPr>
          <p:cNvPr id="26" name="Picture 25">
            <a:extLst>
              <a:ext uri="{FF2B5EF4-FFF2-40B4-BE49-F238E27FC236}">
                <a16:creationId xmlns:a16="http://schemas.microsoft.com/office/drawing/2014/main" xmlns="" id="{DD04E1EB-F1FC-1A4F-A9E1-706F914F1B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6762" y="2953009"/>
            <a:ext cx="870455" cy="900000"/>
          </a:xfrm>
          <a:prstGeom prst="rect">
            <a:avLst/>
          </a:prstGeom>
        </p:spPr>
      </p:pic>
      <p:pic>
        <p:nvPicPr>
          <p:cNvPr id="27" name="Picture 26">
            <a:extLst>
              <a:ext uri="{FF2B5EF4-FFF2-40B4-BE49-F238E27FC236}">
                <a16:creationId xmlns:a16="http://schemas.microsoft.com/office/drawing/2014/main" xmlns="" id="{C2FAB919-BA7D-8D44-8E70-1760615D90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6762" y="4244441"/>
            <a:ext cx="870455" cy="900000"/>
          </a:xfrm>
          <a:prstGeom prst="rect">
            <a:avLst/>
          </a:prstGeom>
        </p:spPr>
      </p:pic>
      <p:pic>
        <p:nvPicPr>
          <p:cNvPr id="28" name="Picture 27">
            <a:extLst>
              <a:ext uri="{FF2B5EF4-FFF2-40B4-BE49-F238E27FC236}">
                <a16:creationId xmlns:a16="http://schemas.microsoft.com/office/drawing/2014/main" xmlns="" id="{81DA7881-47C2-5A42-A55D-3C33580BC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58320" y="2953009"/>
            <a:ext cx="870455" cy="900000"/>
          </a:xfrm>
          <a:prstGeom prst="rect">
            <a:avLst/>
          </a:prstGeom>
        </p:spPr>
      </p:pic>
      <p:pic>
        <p:nvPicPr>
          <p:cNvPr id="29" name="Picture 28">
            <a:extLst>
              <a:ext uri="{FF2B5EF4-FFF2-40B4-BE49-F238E27FC236}">
                <a16:creationId xmlns:a16="http://schemas.microsoft.com/office/drawing/2014/main" xmlns="" id="{413454AC-9F55-EF4F-8D41-5507E6A2100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58320" y="4244441"/>
            <a:ext cx="870455" cy="900000"/>
          </a:xfrm>
          <a:prstGeom prst="rect">
            <a:avLst/>
          </a:prstGeom>
        </p:spPr>
      </p:pic>
      <p:pic>
        <p:nvPicPr>
          <p:cNvPr id="30" name="Picture 29">
            <a:extLst>
              <a:ext uri="{FF2B5EF4-FFF2-40B4-BE49-F238E27FC236}">
                <a16:creationId xmlns:a16="http://schemas.microsoft.com/office/drawing/2014/main" xmlns="" id="{A9654BFB-24F7-9640-9F6F-B50EA856FF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199" y="2732848"/>
            <a:ext cx="1594087" cy="1202185"/>
          </a:xfrm>
          <a:prstGeom prst="rect">
            <a:avLst/>
          </a:prstGeom>
        </p:spPr>
      </p:pic>
      <p:pic>
        <p:nvPicPr>
          <p:cNvPr id="31" name="Picture 30">
            <a:extLst>
              <a:ext uri="{FF2B5EF4-FFF2-40B4-BE49-F238E27FC236}">
                <a16:creationId xmlns:a16="http://schemas.microsoft.com/office/drawing/2014/main" xmlns="" id="{703B4B12-38E9-B940-A256-A418716575F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2741" y="2738144"/>
            <a:ext cx="1594087" cy="1196889"/>
          </a:xfrm>
          <a:prstGeom prst="rect">
            <a:avLst/>
          </a:prstGeom>
        </p:spPr>
      </p:pic>
      <p:pic>
        <p:nvPicPr>
          <p:cNvPr id="32" name="Picture 31">
            <a:extLst>
              <a:ext uri="{FF2B5EF4-FFF2-40B4-BE49-F238E27FC236}">
                <a16:creationId xmlns:a16="http://schemas.microsoft.com/office/drawing/2014/main" xmlns="" id="{6FC54F5A-EFE9-264F-8FE3-26F68DF918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01859" y="2725444"/>
            <a:ext cx="1594087" cy="1202185"/>
          </a:xfrm>
          <a:prstGeom prst="rect">
            <a:avLst/>
          </a:prstGeom>
        </p:spPr>
      </p:pic>
      <p:pic>
        <p:nvPicPr>
          <p:cNvPr id="33" name="Picture 32">
            <a:extLst>
              <a:ext uri="{FF2B5EF4-FFF2-40B4-BE49-F238E27FC236}">
                <a16:creationId xmlns:a16="http://schemas.microsoft.com/office/drawing/2014/main" xmlns="" id="{B62C7FDC-6ADF-D047-BE6A-816BCB01B2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199" y="4077374"/>
            <a:ext cx="1594087" cy="1202185"/>
          </a:xfrm>
          <a:prstGeom prst="rect">
            <a:avLst/>
          </a:prstGeom>
        </p:spPr>
      </p:pic>
      <p:pic>
        <p:nvPicPr>
          <p:cNvPr id="34" name="Picture 33">
            <a:extLst>
              <a:ext uri="{FF2B5EF4-FFF2-40B4-BE49-F238E27FC236}">
                <a16:creationId xmlns:a16="http://schemas.microsoft.com/office/drawing/2014/main" xmlns="" id="{C79AAF69-322E-7242-953E-61EA1C5498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2741" y="4082670"/>
            <a:ext cx="1594087" cy="1196889"/>
          </a:xfrm>
          <a:prstGeom prst="rect">
            <a:avLst/>
          </a:prstGeom>
        </p:spPr>
      </p:pic>
      <p:pic>
        <p:nvPicPr>
          <p:cNvPr id="35" name="Picture 34">
            <a:extLst>
              <a:ext uri="{FF2B5EF4-FFF2-40B4-BE49-F238E27FC236}">
                <a16:creationId xmlns:a16="http://schemas.microsoft.com/office/drawing/2014/main" xmlns="" id="{46D39677-54CB-3D4F-81A8-62AA82E8ED0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01859" y="4069970"/>
            <a:ext cx="1594087" cy="1202185"/>
          </a:xfrm>
          <a:prstGeom prst="rect">
            <a:avLst/>
          </a:prstGeom>
        </p:spPr>
      </p:pic>
    </p:spTree>
    <p:extLst>
      <p:ext uri="{BB962C8B-B14F-4D97-AF65-F5344CB8AC3E}">
        <p14:creationId xmlns:p14="http://schemas.microsoft.com/office/powerpoint/2010/main" val="16539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1150600" cy="4351338"/>
          </a:xfrm>
        </p:spPr>
        <p:txBody>
          <a:bodyPr/>
          <a:lstStyle/>
          <a:p>
            <a:pPr marL="0" indent="0">
              <a:buNone/>
            </a:pPr>
            <a:r>
              <a:rPr lang="en-GB" dirty="0"/>
              <a:t>Activity 3:</a:t>
            </a:r>
          </a:p>
          <a:p>
            <a:pPr marL="0" indent="0">
              <a:buClr>
                <a:srgbClr val="23D160"/>
              </a:buClr>
              <a:buSzPct val="85000"/>
              <a:buNone/>
            </a:pPr>
            <a:r>
              <a:rPr lang="en-GB" sz="2200" dirty="0"/>
              <a:t>Use a place value chart and counters to help you complete the calculations below:</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88399BF7-80D8-E040-B8B3-BFFA93D7CBD4}"/>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8</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34" name="Rectangle 33">
            <a:extLst>
              <a:ext uri="{FF2B5EF4-FFF2-40B4-BE49-F238E27FC236}">
                <a16:creationId xmlns:a16="http://schemas.microsoft.com/office/drawing/2014/main" xmlns="" id="{2A9608EE-E209-AE4D-A6EC-1E0A9840D636}"/>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40" name="Straight Connector 39">
            <a:extLst>
              <a:ext uri="{FF2B5EF4-FFF2-40B4-BE49-F238E27FC236}">
                <a16:creationId xmlns:a16="http://schemas.microsoft.com/office/drawing/2014/main" xmlns="" id="{E26F6256-27E0-5849-A8EF-7D55ED8B4922}"/>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xmlns="" id="{6606AA5F-94C7-D54F-9501-8F312EE9E1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11430" y="1186241"/>
            <a:ext cx="990348" cy="990348"/>
          </a:xfrm>
          <a:prstGeom prst="rect">
            <a:avLst/>
          </a:prstGeom>
        </p:spPr>
      </p:pic>
      <p:pic>
        <p:nvPicPr>
          <p:cNvPr id="5" name="Picture 4">
            <a:extLst>
              <a:ext uri="{FF2B5EF4-FFF2-40B4-BE49-F238E27FC236}">
                <a16:creationId xmlns:a16="http://schemas.microsoft.com/office/drawing/2014/main" xmlns="" id="{06634CFB-FAD5-8341-B52E-262B2B468654}"/>
              </a:ext>
            </a:extLst>
          </p:cNvPr>
          <p:cNvPicPr>
            <a:picLocks noChangeAspect="1"/>
          </p:cNvPicPr>
          <p:nvPr/>
        </p:nvPicPr>
        <p:blipFill>
          <a:blip r:embed="rId4"/>
          <a:stretch>
            <a:fillRect/>
          </a:stretch>
        </p:blipFill>
        <p:spPr>
          <a:xfrm>
            <a:off x="4432803" y="1195514"/>
            <a:ext cx="3961393" cy="990348"/>
          </a:xfrm>
          <a:prstGeom prst="rect">
            <a:avLst/>
          </a:prstGeom>
        </p:spPr>
      </p:pic>
      <p:sp>
        <p:nvSpPr>
          <p:cNvPr id="87" name="Rectangle 86">
            <a:extLst>
              <a:ext uri="{FF2B5EF4-FFF2-40B4-BE49-F238E27FC236}">
                <a16:creationId xmlns:a16="http://schemas.microsoft.com/office/drawing/2014/main" xmlns="" id="{5BB82E18-5C2F-1C41-8849-999B3C8E3055}"/>
              </a:ext>
            </a:extLst>
          </p:cNvPr>
          <p:cNvSpPr/>
          <p:nvPr/>
        </p:nvSpPr>
        <p:spPr>
          <a:xfrm>
            <a:off x="381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88" name="Rectangle 87">
            <a:extLst>
              <a:ext uri="{FF2B5EF4-FFF2-40B4-BE49-F238E27FC236}">
                <a16:creationId xmlns:a16="http://schemas.microsoft.com/office/drawing/2014/main" xmlns="" id="{FFDB94AB-2010-7042-A897-93DCCF257D89}"/>
              </a:ext>
            </a:extLst>
          </p:cNvPr>
          <p:cNvSpPr/>
          <p:nvPr/>
        </p:nvSpPr>
        <p:spPr>
          <a:xfrm>
            <a:off x="381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89" name="Rectangle 88">
            <a:extLst>
              <a:ext uri="{FF2B5EF4-FFF2-40B4-BE49-F238E27FC236}">
                <a16:creationId xmlns:a16="http://schemas.microsoft.com/office/drawing/2014/main" xmlns="" id="{88CA63F2-B4FB-E448-B5A2-427925DBA0B2}"/>
              </a:ext>
            </a:extLst>
          </p:cNvPr>
          <p:cNvSpPr/>
          <p:nvPr/>
        </p:nvSpPr>
        <p:spPr>
          <a:xfrm>
            <a:off x="381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90" name="Rectangle 89">
            <a:extLst>
              <a:ext uri="{FF2B5EF4-FFF2-40B4-BE49-F238E27FC236}">
                <a16:creationId xmlns:a16="http://schemas.microsoft.com/office/drawing/2014/main" xmlns="" id="{E5E0C20D-57EA-8749-886B-2D65FA59BD31}"/>
              </a:ext>
            </a:extLst>
          </p:cNvPr>
          <p:cNvSpPr/>
          <p:nvPr/>
        </p:nvSpPr>
        <p:spPr>
          <a:xfrm>
            <a:off x="381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91" name="Rectangle 90">
            <a:extLst>
              <a:ext uri="{FF2B5EF4-FFF2-40B4-BE49-F238E27FC236}">
                <a16:creationId xmlns:a16="http://schemas.microsoft.com/office/drawing/2014/main" xmlns="" id="{C4C0883E-8633-AC4A-89CE-CAE29FF1A819}"/>
              </a:ext>
            </a:extLst>
          </p:cNvPr>
          <p:cNvSpPr/>
          <p:nvPr/>
        </p:nvSpPr>
        <p:spPr>
          <a:xfrm>
            <a:off x="381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92" name="Rectangle 91">
            <a:extLst>
              <a:ext uri="{FF2B5EF4-FFF2-40B4-BE49-F238E27FC236}">
                <a16:creationId xmlns:a16="http://schemas.microsoft.com/office/drawing/2014/main" xmlns="" id="{F7FEF45E-B762-8E4F-B85D-C6FBDC2F9CF2}"/>
              </a:ext>
            </a:extLst>
          </p:cNvPr>
          <p:cNvSpPr/>
          <p:nvPr/>
        </p:nvSpPr>
        <p:spPr>
          <a:xfrm>
            <a:off x="1016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93" name="Rectangle 92">
            <a:extLst>
              <a:ext uri="{FF2B5EF4-FFF2-40B4-BE49-F238E27FC236}">
                <a16:creationId xmlns:a16="http://schemas.microsoft.com/office/drawing/2014/main" xmlns="" id="{EA4F77C3-75D8-0D46-BFE6-055A3E265188}"/>
              </a:ext>
            </a:extLst>
          </p:cNvPr>
          <p:cNvSpPr/>
          <p:nvPr/>
        </p:nvSpPr>
        <p:spPr>
          <a:xfrm>
            <a:off x="1016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94" name="Rectangle 93">
            <a:extLst>
              <a:ext uri="{FF2B5EF4-FFF2-40B4-BE49-F238E27FC236}">
                <a16:creationId xmlns:a16="http://schemas.microsoft.com/office/drawing/2014/main" xmlns="" id="{51F5B667-E797-8F49-99F3-A0B4BF4372F3}"/>
              </a:ext>
            </a:extLst>
          </p:cNvPr>
          <p:cNvSpPr/>
          <p:nvPr/>
        </p:nvSpPr>
        <p:spPr>
          <a:xfrm>
            <a:off x="1016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95" name="Rectangle 94">
            <a:extLst>
              <a:ext uri="{FF2B5EF4-FFF2-40B4-BE49-F238E27FC236}">
                <a16:creationId xmlns:a16="http://schemas.microsoft.com/office/drawing/2014/main" xmlns="" id="{A65CE27C-6646-9C45-AFB2-E84A50532378}"/>
              </a:ext>
            </a:extLst>
          </p:cNvPr>
          <p:cNvSpPr/>
          <p:nvPr/>
        </p:nvSpPr>
        <p:spPr>
          <a:xfrm>
            <a:off x="1016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96" name="Rectangle 95">
            <a:extLst>
              <a:ext uri="{FF2B5EF4-FFF2-40B4-BE49-F238E27FC236}">
                <a16:creationId xmlns:a16="http://schemas.microsoft.com/office/drawing/2014/main" xmlns="" id="{B97F9914-B706-F74F-BE6B-81271FE1674E}"/>
              </a:ext>
            </a:extLst>
          </p:cNvPr>
          <p:cNvSpPr/>
          <p:nvPr/>
        </p:nvSpPr>
        <p:spPr>
          <a:xfrm>
            <a:off x="1016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97" name="Rectangle 96">
            <a:extLst>
              <a:ext uri="{FF2B5EF4-FFF2-40B4-BE49-F238E27FC236}">
                <a16:creationId xmlns:a16="http://schemas.microsoft.com/office/drawing/2014/main" xmlns="" id="{28199D44-224F-134F-A2C7-C4CE5565258E}"/>
              </a:ext>
            </a:extLst>
          </p:cNvPr>
          <p:cNvSpPr/>
          <p:nvPr/>
        </p:nvSpPr>
        <p:spPr>
          <a:xfrm>
            <a:off x="1651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98" name="Rectangle 97">
            <a:extLst>
              <a:ext uri="{FF2B5EF4-FFF2-40B4-BE49-F238E27FC236}">
                <a16:creationId xmlns:a16="http://schemas.microsoft.com/office/drawing/2014/main" xmlns="" id="{C197F005-B3EF-6B42-8BCC-3395294FFB2F}"/>
              </a:ext>
            </a:extLst>
          </p:cNvPr>
          <p:cNvSpPr/>
          <p:nvPr/>
        </p:nvSpPr>
        <p:spPr>
          <a:xfrm>
            <a:off x="1651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99" name="Rectangle 98">
            <a:extLst>
              <a:ext uri="{FF2B5EF4-FFF2-40B4-BE49-F238E27FC236}">
                <a16:creationId xmlns:a16="http://schemas.microsoft.com/office/drawing/2014/main" xmlns="" id="{A4CD0D33-3F2E-164D-98C1-A2A4611C9A85}"/>
              </a:ext>
            </a:extLst>
          </p:cNvPr>
          <p:cNvSpPr/>
          <p:nvPr/>
        </p:nvSpPr>
        <p:spPr>
          <a:xfrm>
            <a:off x="1651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00" name="Rectangle 99">
            <a:extLst>
              <a:ext uri="{FF2B5EF4-FFF2-40B4-BE49-F238E27FC236}">
                <a16:creationId xmlns:a16="http://schemas.microsoft.com/office/drawing/2014/main" xmlns="" id="{D6820809-51D3-A842-8BB3-51E0F4980B55}"/>
              </a:ext>
            </a:extLst>
          </p:cNvPr>
          <p:cNvSpPr/>
          <p:nvPr/>
        </p:nvSpPr>
        <p:spPr>
          <a:xfrm>
            <a:off x="1651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101" name="Rectangle 100">
            <a:extLst>
              <a:ext uri="{FF2B5EF4-FFF2-40B4-BE49-F238E27FC236}">
                <a16:creationId xmlns:a16="http://schemas.microsoft.com/office/drawing/2014/main" xmlns="" id="{E2F70B79-523E-AB4F-B10F-1E9D0226F550}"/>
              </a:ext>
            </a:extLst>
          </p:cNvPr>
          <p:cNvSpPr/>
          <p:nvPr/>
        </p:nvSpPr>
        <p:spPr>
          <a:xfrm>
            <a:off x="1651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02" name="Rectangle 101">
            <a:extLst>
              <a:ext uri="{FF2B5EF4-FFF2-40B4-BE49-F238E27FC236}">
                <a16:creationId xmlns:a16="http://schemas.microsoft.com/office/drawing/2014/main" xmlns="" id="{F97A7131-49A4-CE4D-B543-79C6B50896B9}"/>
              </a:ext>
            </a:extLst>
          </p:cNvPr>
          <p:cNvSpPr/>
          <p:nvPr/>
        </p:nvSpPr>
        <p:spPr>
          <a:xfrm>
            <a:off x="2286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103" name="Rectangle 102">
            <a:extLst>
              <a:ext uri="{FF2B5EF4-FFF2-40B4-BE49-F238E27FC236}">
                <a16:creationId xmlns:a16="http://schemas.microsoft.com/office/drawing/2014/main" xmlns="" id="{F6AA2825-488E-5749-91F3-13D327086FB0}"/>
              </a:ext>
            </a:extLst>
          </p:cNvPr>
          <p:cNvSpPr/>
          <p:nvPr/>
        </p:nvSpPr>
        <p:spPr>
          <a:xfrm>
            <a:off x="2286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104" name="Rectangle 103">
            <a:extLst>
              <a:ext uri="{FF2B5EF4-FFF2-40B4-BE49-F238E27FC236}">
                <a16:creationId xmlns:a16="http://schemas.microsoft.com/office/drawing/2014/main" xmlns="" id="{CF40BBF8-4CDD-C04B-B763-72E2D484A1A0}"/>
              </a:ext>
            </a:extLst>
          </p:cNvPr>
          <p:cNvSpPr/>
          <p:nvPr/>
        </p:nvSpPr>
        <p:spPr>
          <a:xfrm>
            <a:off x="2286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105" name="Rectangle 104">
            <a:extLst>
              <a:ext uri="{FF2B5EF4-FFF2-40B4-BE49-F238E27FC236}">
                <a16:creationId xmlns:a16="http://schemas.microsoft.com/office/drawing/2014/main" xmlns="" id="{2E990DBC-EF77-CE40-B8C8-6DE17C9D2D23}"/>
              </a:ext>
            </a:extLst>
          </p:cNvPr>
          <p:cNvSpPr/>
          <p:nvPr/>
        </p:nvSpPr>
        <p:spPr>
          <a:xfrm>
            <a:off x="2286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4</a:t>
            </a:r>
          </a:p>
        </p:txBody>
      </p:sp>
      <p:sp>
        <p:nvSpPr>
          <p:cNvPr id="115" name="Rectangle 114">
            <a:extLst>
              <a:ext uri="{FF2B5EF4-FFF2-40B4-BE49-F238E27FC236}">
                <a16:creationId xmlns:a16="http://schemas.microsoft.com/office/drawing/2014/main" xmlns="" id="{EA68608E-4FBB-0346-8B2B-3038CB9CE689}"/>
              </a:ext>
            </a:extLst>
          </p:cNvPr>
          <p:cNvSpPr/>
          <p:nvPr/>
        </p:nvSpPr>
        <p:spPr>
          <a:xfrm>
            <a:off x="2286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16" name="Rectangle 115">
            <a:extLst>
              <a:ext uri="{FF2B5EF4-FFF2-40B4-BE49-F238E27FC236}">
                <a16:creationId xmlns:a16="http://schemas.microsoft.com/office/drawing/2014/main" xmlns="" id="{02BFA813-7934-3242-95A6-5D041431411C}"/>
              </a:ext>
            </a:extLst>
          </p:cNvPr>
          <p:cNvSpPr/>
          <p:nvPr/>
        </p:nvSpPr>
        <p:spPr>
          <a:xfrm>
            <a:off x="2921000" y="297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7" name="Rectangle 116">
            <a:extLst>
              <a:ext uri="{FF2B5EF4-FFF2-40B4-BE49-F238E27FC236}">
                <a16:creationId xmlns:a16="http://schemas.microsoft.com/office/drawing/2014/main" xmlns="" id="{1839855A-414F-9A4C-85BC-8D998804ACAA}"/>
              </a:ext>
            </a:extLst>
          </p:cNvPr>
          <p:cNvSpPr/>
          <p:nvPr/>
        </p:nvSpPr>
        <p:spPr>
          <a:xfrm>
            <a:off x="2921000" y="361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8" name="Rectangle 117">
            <a:extLst>
              <a:ext uri="{FF2B5EF4-FFF2-40B4-BE49-F238E27FC236}">
                <a16:creationId xmlns:a16="http://schemas.microsoft.com/office/drawing/2014/main" xmlns="" id="{4DEE9D1A-DC5D-1848-85EF-4E001205E71B}"/>
              </a:ext>
            </a:extLst>
          </p:cNvPr>
          <p:cNvSpPr/>
          <p:nvPr/>
        </p:nvSpPr>
        <p:spPr>
          <a:xfrm>
            <a:off x="2921000" y="4246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9" name="Rectangle 118">
            <a:extLst>
              <a:ext uri="{FF2B5EF4-FFF2-40B4-BE49-F238E27FC236}">
                <a16:creationId xmlns:a16="http://schemas.microsoft.com/office/drawing/2014/main" xmlns="" id="{BB642B68-C1EC-A449-8901-267319F1E268}"/>
              </a:ext>
            </a:extLst>
          </p:cNvPr>
          <p:cNvSpPr/>
          <p:nvPr/>
        </p:nvSpPr>
        <p:spPr>
          <a:xfrm>
            <a:off x="2921000" y="48815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20" name="Rectangle 119">
            <a:extLst>
              <a:ext uri="{FF2B5EF4-FFF2-40B4-BE49-F238E27FC236}">
                <a16:creationId xmlns:a16="http://schemas.microsoft.com/office/drawing/2014/main" xmlns="" id="{8113F6CE-8DA0-1F47-A0AB-988C9B7E0B9D}"/>
              </a:ext>
            </a:extLst>
          </p:cNvPr>
          <p:cNvSpPr/>
          <p:nvPr/>
        </p:nvSpPr>
        <p:spPr>
          <a:xfrm>
            <a:off x="2921000" y="55160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123" name="Straight Connector 122">
            <a:extLst>
              <a:ext uri="{FF2B5EF4-FFF2-40B4-BE49-F238E27FC236}">
                <a16:creationId xmlns:a16="http://schemas.microsoft.com/office/drawing/2014/main" xmlns="" id="{ED19739B-D5E3-C744-AD8C-ACE5A2729DD0}"/>
              </a:ext>
            </a:extLst>
          </p:cNvPr>
          <p:cNvCxnSpPr>
            <a:cxnSpLocks/>
          </p:cNvCxnSpPr>
          <p:nvPr/>
        </p:nvCxnSpPr>
        <p:spPr>
          <a:xfrm>
            <a:off x="1016000" y="55033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xmlns="" id="{8305C025-ECF5-B049-B5D1-2DA9703521E4}"/>
              </a:ext>
            </a:extLst>
          </p:cNvPr>
          <p:cNvCxnSpPr>
            <a:cxnSpLocks/>
          </p:cNvCxnSpPr>
          <p:nvPr/>
        </p:nvCxnSpPr>
        <p:spPr>
          <a:xfrm>
            <a:off x="1016000" y="48724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Rectangle 124">
            <a:extLst>
              <a:ext uri="{FF2B5EF4-FFF2-40B4-BE49-F238E27FC236}">
                <a16:creationId xmlns:a16="http://schemas.microsoft.com/office/drawing/2014/main" xmlns="" id="{77890036-A37B-0341-B29A-46A512C2D5B4}"/>
              </a:ext>
            </a:extLst>
          </p:cNvPr>
          <p:cNvSpPr/>
          <p:nvPr/>
        </p:nvSpPr>
        <p:spPr>
          <a:xfrm>
            <a:off x="4562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26" name="Rectangle 125">
            <a:extLst>
              <a:ext uri="{FF2B5EF4-FFF2-40B4-BE49-F238E27FC236}">
                <a16:creationId xmlns:a16="http://schemas.microsoft.com/office/drawing/2014/main" xmlns="" id="{EB363E06-0483-424E-B05B-E10F1F04BE34}"/>
              </a:ext>
            </a:extLst>
          </p:cNvPr>
          <p:cNvSpPr/>
          <p:nvPr/>
        </p:nvSpPr>
        <p:spPr>
          <a:xfrm>
            <a:off x="4562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27" name="Rectangle 126">
            <a:extLst>
              <a:ext uri="{FF2B5EF4-FFF2-40B4-BE49-F238E27FC236}">
                <a16:creationId xmlns:a16="http://schemas.microsoft.com/office/drawing/2014/main" xmlns="" id="{FE0E456D-219E-694F-A629-7FD520A198B2}"/>
              </a:ext>
            </a:extLst>
          </p:cNvPr>
          <p:cNvSpPr/>
          <p:nvPr/>
        </p:nvSpPr>
        <p:spPr>
          <a:xfrm>
            <a:off x="4562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28" name="Rectangle 127">
            <a:extLst>
              <a:ext uri="{FF2B5EF4-FFF2-40B4-BE49-F238E27FC236}">
                <a16:creationId xmlns:a16="http://schemas.microsoft.com/office/drawing/2014/main" xmlns="" id="{E8D9588A-CC8A-C145-AEBC-21F00AAFA1CA}"/>
              </a:ext>
            </a:extLst>
          </p:cNvPr>
          <p:cNvSpPr/>
          <p:nvPr/>
        </p:nvSpPr>
        <p:spPr>
          <a:xfrm>
            <a:off x="4562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29" name="Rectangle 128">
            <a:extLst>
              <a:ext uri="{FF2B5EF4-FFF2-40B4-BE49-F238E27FC236}">
                <a16:creationId xmlns:a16="http://schemas.microsoft.com/office/drawing/2014/main" xmlns="" id="{61E667E0-3C5A-B442-B9A8-958B5192242F}"/>
              </a:ext>
            </a:extLst>
          </p:cNvPr>
          <p:cNvSpPr/>
          <p:nvPr/>
        </p:nvSpPr>
        <p:spPr>
          <a:xfrm>
            <a:off x="4562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30" name="Rectangle 129">
            <a:extLst>
              <a:ext uri="{FF2B5EF4-FFF2-40B4-BE49-F238E27FC236}">
                <a16:creationId xmlns:a16="http://schemas.microsoft.com/office/drawing/2014/main" xmlns="" id="{60A05409-D5E8-574F-9C75-64F9C4366AB8}"/>
              </a:ext>
            </a:extLst>
          </p:cNvPr>
          <p:cNvSpPr/>
          <p:nvPr/>
        </p:nvSpPr>
        <p:spPr>
          <a:xfrm>
            <a:off x="5197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31" name="Rectangle 130">
            <a:extLst>
              <a:ext uri="{FF2B5EF4-FFF2-40B4-BE49-F238E27FC236}">
                <a16:creationId xmlns:a16="http://schemas.microsoft.com/office/drawing/2014/main" xmlns="" id="{D5F306A2-85DF-8548-BFF1-DCE5FB2FAC3B}"/>
              </a:ext>
            </a:extLst>
          </p:cNvPr>
          <p:cNvSpPr/>
          <p:nvPr/>
        </p:nvSpPr>
        <p:spPr>
          <a:xfrm>
            <a:off x="5197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32" name="Rectangle 131">
            <a:extLst>
              <a:ext uri="{FF2B5EF4-FFF2-40B4-BE49-F238E27FC236}">
                <a16:creationId xmlns:a16="http://schemas.microsoft.com/office/drawing/2014/main" xmlns="" id="{32D8E13E-F8B6-004F-B623-90D040D85200}"/>
              </a:ext>
            </a:extLst>
          </p:cNvPr>
          <p:cNvSpPr/>
          <p:nvPr/>
        </p:nvSpPr>
        <p:spPr>
          <a:xfrm>
            <a:off x="5197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133" name="Rectangle 132">
            <a:extLst>
              <a:ext uri="{FF2B5EF4-FFF2-40B4-BE49-F238E27FC236}">
                <a16:creationId xmlns:a16="http://schemas.microsoft.com/office/drawing/2014/main" xmlns="" id="{616CD37F-2ED7-024B-BD48-EE7E716FBBD3}"/>
              </a:ext>
            </a:extLst>
          </p:cNvPr>
          <p:cNvSpPr/>
          <p:nvPr/>
        </p:nvSpPr>
        <p:spPr>
          <a:xfrm>
            <a:off x="5197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34" name="Rectangle 133">
            <a:extLst>
              <a:ext uri="{FF2B5EF4-FFF2-40B4-BE49-F238E27FC236}">
                <a16:creationId xmlns:a16="http://schemas.microsoft.com/office/drawing/2014/main" xmlns="" id="{1CC2C2F2-5C99-464E-9200-55C34D01F288}"/>
              </a:ext>
            </a:extLst>
          </p:cNvPr>
          <p:cNvSpPr/>
          <p:nvPr/>
        </p:nvSpPr>
        <p:spPr>
          <a:xfrm>
            <a:off x="5197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35" name="Rectangle 134">
            <a:extLst>
              <a:ext uri="{FF2B5EF4-FFF2-40B4-BE49-F238E27FC236}">
                <a16:creationId xmlns:a16="http://schemas.microsoft.com/office/drawing/2014/main" xmlns="" id="{476E4BBB-73BE-D740-AA80-F2A86E3A9585}"/>
              </a:ext>
            </a:extLst>
          </p:cNvPr>
          <p:cNvSpPr/>
          <p:nvPr/>
        </p:nvSpPr>
        <p:spPr>
          <a:xfrm>
            <a:off x="5832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136" name="Rectangle 135">
            <a:extLst>
              <a:ext uri="{FF2B5EF4-FFF2-40B4-BE49-F238E27FC236}">
                <a16:creationId xmlns:a16="http://schemas.microsoft.com/office/drawing/2014/main" xmlns="" id="{34D09A37-6FF0-A849-8CD1-BF996E5676D2}"/>
              </a:ext>
            </a:extLst>
          </p:cNvPr>
          <p:cNvSpPr/>
          <p:nvPr/>
        </p:nvSpPr>
        <p:spPr>
          <a:xfrm>
            <a:off x="5832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137" name="Rectangle 136">
            <a:extLst>
              <a:ext uri="{FF2B5EF4-FFF2-40B4-BE49-F238E27FC236}">
                <a16:creationId xmlns:a16="http://schemas.microsoft.com/office/drawing/2014/main" xmlns="" id="{FDEE23E7-8024-FF4E-8F62-A811E208CE29}"/>
              </a:ext>
            </a:extLst>
          </p:cNvPr>
          <p:cNvSpPr/>
          <p:nvPr/>
        </p:nvSpPr>
        <p:spPr>
          <a:xfrm>
            <a:off x="5832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38" name="Rectangle 137">
            <a:extLst>
              <a:ext uri="{FF2B5EF4-FFF2-40B4-BE49-F238E27FC236}">
                <a16:creationId xmlns:a16="http://schemas.microsoft.com/office/drawing/2014/main" xmlns="" id="{53A4122C-CEB6-C143-8D1B-31881A07A9C8}"/>
              </a:ext>
            </a:extLst>
          </p:cNvPr>
          <p:cNvSpPr/>
          <p:nvPr/>
        </p:nvSpPr>
        <p:spPr>
          <a:xfrm>
            <a:off x="5832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139" name="Rectangle 138">
            <a:extLst>
              <a:ext uri="{FF2B5EF4-FFF2-40B4-BE49-F238E27FC236}">
                <a16:creationId xmlns:a16="http://schemas.microsoft.com/office/drawing/2014/main" xmlns="" id="{D422E32B-8E74-7D4A-8E51-60722172BDED}"/>
              </a:ext>
            </a:extLst>
          </p:cNvPr>
          <p:cNvSpPr/>
          <p:nvPr/>
        </p:nvSpPr>
        <p:spPr>
          <a:xfrm>
            <a:off x="5832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40" name="Rectangle 139">
            <a:extLst>
              <a:ext uri="{FF2B5EF4-FFF2-40B4-BE49-F238E27FC236}">
                <a16:creationId xmlns:a16="http://schemas.microsoft.com/office/drawing/2014/main" xmlns="" id="{64BF6C81-68A3-1D45-A605-8C7C45C73FE3}"/>
              </a:ext>
            </a:extLst>
          </p:cNvPr>
          <p:cNvSpPr/>
          <p:nvPr/>
        </p:nvSpPr>
        <p:spPr>
          <a:xfrm>
            <a:off x="6467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141" name="Rectangle 140">
            <a:extLst>
              <a:ext uri="{FF2B5EF4-FFF2-40B4-BE49-F238E27FC236}">
                <a16:creationId xmlns:a16="http://schemas.microsoft.com/office/drawing/2014/main" xmlns="" id="{094A5653-EF68-4C46-8615-8C3B461BD80E}"/>
              </a:ext>
            </a:extLst>
          </p:cNvPr>
          <p:cNvSpPr/>
          <p:nvPr/>
        </p:nvSpPr>
        <p:spPr>
          <a:xfrm>
            <a:off x="6467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142" name="Rectangle 141">
            <a:extLst>
              <a:ext uri="{FF2B5EF4-FFF2-40B4-BE49-F238E27FC236}">
                <a16:creationId xmlns:a16="http://schemas.microsoft.com/office/drawing/2014/main" xmlns="" id="{2905297D-FA7F-B441-82A6-DECDA5D25696}"/>
              </a:ext>
            </a:extLst>
          </p:cNvPr>
          <p:cNvSpPr/>
          <p:nvPr/>
        </p:nvSpPr>
        <p:spPr>
          <a:xfrm>
            <a:off x="6467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143" name="Rectangle 142">
            <a:extLst>
              <a:ext uri="{FF2B5EF4-FFF2-40B4-BE49-F238E27FC236}">
                <a16:creationId xmlns:a16="http://schemas.microsoft.com/office/drawing/2014/main" xmlns="" id="{579F4CCB-71BD-E648-ACEA-9B1C9E204AD7}"/>
              </a:ext>
            </a:extLst>
          </p:cNvPr>
          <p:cNvSpPr/>
          <p:nvPr/>
        </p:nvSpPr>
        <p:spPr>
          <a:xfrm>
            <a:off x="6467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8</a:t>
            </a:r>
          </a:p>
        </p:txBody>
      </p:sp>
      <p:sp>
        <p:nvSpPr>
          <p:cNvPr id="144" name="Rectangle 143">
            <a:extLst>
              <a:ext uri="{FF2B5EF4-FFF2-40B4-BE49-F238E27FC236}">
                <a16:creationId xmlns:a16="http://schemas.microsoft.com/office/drawing/2014/main" xmlns="" id="{77E10F59-26CF-2246-9506-91DD1A5DDBDB}"/>
              </a:ext>
            </a:extLst>
          </p:cNvPr>
          <p:cNvSpPr/>
          <p:nvPr/>
        </p:nvSpPr>
        <p:spPr>
          <a:xfrm>
            <a:off x="6467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145" name="Rectangle 144">
            <a:extLst>
              <a:ext uri="{FF2B5EF4-FFF2-40B4-BE49-F238E27FC236}">
                <a16:creationId xmlns:a16="http://schemas.microsoft.com/office/drawing/2014/main" xmlns="" id="{E58AD94F-AA0A-304D-9C79-DC3E9A596329}"/>
              </a:ext>
            </a:extLst>
          </p:cNvPr>
          <p:cNvSpPr/>
          <p:nvPr/>
        </p:nvSpPr>
        <p:spPr>
          <a:xfrm>
            <a:off x="7102061" y="300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46" name="Rectangle 145">
            <a:extLst>
              <a:ext uri="{FF2B5EF4-FFF2-40B4-BE49-F238E27FC236}">
                <a16:creationId xmlns:a16="http://schemas.microsoft.com/office/drawing/2014/main" xmlns="" id="{A7873BF4-222D-E640-84A1-7A6CAABD869C}"/>
              </a:ext>
            </a:extLst>
          </p:cNvPr>
          <p:cNvSpPr/>
          <p:nvPr/>
        </p:nvSpPr>
        <p:spPr>
          <a:xfrm>
            <a:off x="7102061" y="363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47" name="Rectangle 146">
            <a:extLst>
              <a:ext uri="{FF2B5EF4-FFF2-40B4-BE49-F238E27FC236}">
                <a16:creationId xmlns:a16="http://schemas.microsoft.com/office/drawing/2014/main" xmlns="" id="{E3738E3B-65FE-6741-A364-2A69C65EDAAC}"/>
              </a:ext>
            </a:extLst>
          </p:cNvPr>
          <p:cNvSpPr/>
          <p:nvPr/>
        </p:nvSpPr>
        <p:spPr>
          <a:xfrm>
            <a:off x="7102061" y="4272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48" name="Rectangle 147">
            <a:extLst>
              <a:ext uri="{FF2B5EF4-FFF2-40B4-BE49-F238E27FC236}">
                <a16:creationId xmlns:a16="http://schemas.microsoft.com/office/drawing/2014/main" xmlns="" id="{51A88A97-13AE-854C-AB98-7DCB3EA688A9}"/>
              </a:ext>
            </a:extLst>
          </p:cNvPr>
          <p:cNvSpPr/>
          <p:nvPr/>
        </p:nvSpPr>
        <p:spPr>
          <a:xfrm>
            <a:off x="7102061" y="4907515"/>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149" name="Rectangle 148">
            <a:extLst>
              <a:ext uri="{FF2B5EF4-FFF2-40B4-BE49-F238E27FC236}">
                <a16:creationId xmlns:a16="http://schemas.microsoft.com/office/drawing/2014/main" xmlns="" id="{4DD3630D-F13D-3546-AE2D-2BC6C46E9438}"/>
              </a:ext>
            </a:extLst>
          </p:cNvPr>
          <p:cNvSpPr/>
          <p:nvPr/>
        </p:nvSpPr>
        <p:spPr>
          <a:xfrm>
            <a:off x="7102061" y="55419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150" name="Straight Connector 149">
            <a:extLst>
              <a:ext uri="{FF2B5EF4-FFF2-40B4-BE49-F238E27FC236}">
                <a16:creationId xmlns:a16="http://schemas.microsoft.com/office/drawing/2014/main" xmlns="" id="{A96DAEC5-72B0-3548-A771-057B91242882}"/>
              </a:ext>
            </a:extLst>
          </p:cNvPr>
          <p:cNvCxnSpPr>
            <a:cxnSpLocks/>
          </p:cNvCxnSpPr>
          <p:nvPr/>
        </p:nvCxnSpPr>
        <p:spPr>
          <a:xfrm>
            <a:off x="5197061" y="5529263"/>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xmlns="" id="{83B65BB3-A640-684B-8229-5D3C09BFC64E}"/>
              </a:ext>
            </a:extLst>
          </p:cNvPr>
          <p:cNvCxnSpPr>
            <a:cxnSpLocks/>
          </p:cNvCxnSpPr>
          <p:nvPr/>
        </p:nvCxnSpPr>
        <p:spPr>
          <a:xfrm>
            <a:off x="5197061" y="4898406"/>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80022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7294521" cy="4351338"/>
          </a:xfrm>
        </p:spPr>
        <p:txBody>
          <a:bodyPr/>
          <a:lstStyle/>
          <a:p>
            <a:pPr marL="0" indent="0">
              <a:buNone/>
            </a:pPr>
            <a:r>
              <a:rPr lang="en-GB" dirty="0"/>
              <a:t>Activity 4:</a:t>
            </a:r>
          </a:p>
          <a:p>
            <a:pPr marL="0" indent="0">
              <a:buClr>
                <a:srgbClr val="23D160"/>
              </a:buClr>
              <a:buSzPct val="85000"/>
              <a:buNone/>
            </a:pPr>
            <a:r>
              <a:rPr lang="en-GB" sz="2200" dirty="0"/>
              <a:t>Ruth has made a mistake. </a:t>
            </a:r>
          </a:p>
          <a:p>
            <a:pPr marL="0" indent="0">
              <a:buClr>
                <a:srgbClr val="23D160"/>
              </a:buClr>
              <a:buSzPct val="85000"/>
              <a:buNone/>
            </a:pPr>
            <a:r>
              <a:rPr lang="en-GB" sz="2200" dirty="0"/>
              <a:t>What has she done wrong? </a:t>
            </a:r>
            <a:br>
              <a:rPr lang="en-GB" sz="2200" dirty="0"/>
            </a:br>
            <a:r>
              <a:rPr lang="en-GB" sz="2200" dirty="0"/>
              <a:t>Explain what she should have done.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43" name="Rectangle 42">
            <a:extLst>
              <a:ext uri="{FF2B5EF4-FFF2-40B4-BE49-F238E27FC236}">
                <a16:creationId xmlns:a16="http://schemas.microsoft.com/office/drawing/2014/main" xmlns="" id="{4B5EB58D-E848-3D45-A47A-DA599A53CB56}"/>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44" name="Rectangle 43">
            <a:extLst>
              <a:ext uri="{FF2B5EF4-FFF2-40B4-BE49-F238E27FC236}">
                <a16:creationId xmlns:a16="http://schemas.microsoft.com/office/drawing/2014/main" xmlns="" id="{E8B4DE7D-6625-8F4B-88E0-1237B5512F55}"/>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45" name="Rectangle 44">
            <a:extLst>
              <a:ext uri="{FF2B5EF4-FFF2-40B4-BE49-F238E27FC236}">
                <a16:creationId xmlns:a16="http://schemas.microsoft.com/office/drawing/2014/main" xmlns="" id="{CDE9896E-436D-9143-BC0F-D071675423FC}"/>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46" name="Rectangle 45">
            <a:extLst>
              <a:ext uri="{FF2B5EF4-FFF2-40B4-BE49-F238E27FC236}">
                <a16:creationId xmlns:a16="http://schemas.microsoft.com/office/drawing/2014/main" xmlns="" id="{7311A538-FEDC-844C-99D3-C8722E5AA710}"/>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47" name="Rectangle 46">
            <a:extLst>
              <a:ext uri="{FF2B5EF4-FFF2-40B4-BE49-F238E27FC236}">
                <a16:creationId xmlns:a16="http://schemas.microsoft.com/office/drawing/2014/main" xmlns="" id="{EFF6E52E-920C-BB41-A9D4-058E77014B68}"/>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48" name="Rectangle 47">
            <a:extLst>
              <a:ext uri="{FF2B5EF4-FFF2-40B4-BE49-F238E27FC236}">
                <a16:creationId xmlns:a16="http://schemas.microsoft.com/office/drawing/2014/main" xmlns="" id="{E8B2DB04-E5FF-1D4C-B651-676218D886B5}"/>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49" name="Rectangle 48">
            <a:extLst>
              <a:ext uri="{FF2B5EF4-FFF2-40B4-BE49-F238E27FC236}">
                <a16:creationId xmlns:a16="http://schemas.microsoft.com/office/drawing/2014/main" xmlns="" id="{27713D3D-3EA8-EC41-AF22-05A8DE31BE87}"/>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50" name="Rectangle 49">
            <a:extLst>
              <a:ext uri="{FF2B5EF4-FFF2-40B4-BE49-F238E27FC236}">
                <a16:creationId xmlns:a16="http://schemas.microsoft.com/office/drawing/2014/main" xmlns="" id="{415691BC-AE5E-8C42-BC0A-91340E011847}"/>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51" name="Rectangle 50">
            <a:extLst>
              <a:ext uri="{FF2B5EF4-FFF2-40B4-BE49-F238E27FC236}">
                <a16:creationId xmlns:a16="http://schemas.microsoft.com/office/drawing/2014/main" xmlns="" id="{D2D96C3C-8FC1-E84A-AA63-64FA6D61FF7F}"/>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6</a:t>
            </a:r>
          </a:p>
        </p:txBody>
      </p:sp>
      <p:sp>
        <p:nvSpPr>
          <p:cNvPr id="52" name="Rectangle 51">
            <a:extLst>
              <a:ext uri="{FF2B5EF4-FFF2-40B4-BE49-F238E27FC236}">
                <a16:creationId xmlns:a16="http://schemas.microsoft.com/office/drawing/2014/main" xmlns="" id="{18881E43-870C-7F41-89CC-5E9C1B5561F4}"/>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53" name="Rectangle 52">
            <a:extLst>
              <a:ext uri="{FF2B5EF4-FFF2-40B4-BE49-F238E27FC236}">
                <a16:creationId xmlns:a16="http://schemas.microsoft.com/office/drawing/2014/main" xmlns="" id="{95605D71-23B6-2C48-B78D-EB5C7C99219A}"/>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54" name="Rectangle 53">
            <a:extLst>
              <a:ext uri="{FF2B5EF4-FFF2-40B4-BE49-F238E27FC236}">
                <a16:creationId xmlns:a16="http://schemas.microsoft.com/office/drawing/2014/main" xmlns="" id="{76E24F60-C615-A348-B3BB-44B0D376D63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55" name="Rectangle 54">
            <a:extLst>
              <a:ext uri="{FF2B5EF4-FFF2-40B4-BE49-F238E27FC236}">
                <a16:creationId xmlns:a16="http://schemas.microsoft.com/office/drawing/2014/main" xmlns="" id="{F2643C61-5BEA-C842-8FA9-FA551BFF6471}"/>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56" name="Rectangle 55">
            <a:extLst>
              <a:ext uri="{FF2B5EF4-FFF2-40B4-BE49-F238E27FC236}">
                <a16:creationId xmlns:a16="http://schemas.microsoft.com/office/drawing/2014/main" xmlns="" id="{3C8864BE-AB6B-054A-88EA-6AAD37D4B590}"/>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57" name="Rectangle 56">
            <a:extLst>
              <a:ext uri="{FF2B5EF4-FFF2-40B4-BE49-F238E27FC236}">
                <a16:creationId xmlns:a16="http://schemas.microsoft.com/office/drawing/2014/main" xmlns="" id="{77328894-2601-644F-8964-7CCA2C20FE20}"/>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58" name="Rectangle 57">
            <a:extLst>
              <a:ext uri="{FF2B5EF4-FFF2-40B4-BE49-F238E27FC236}">
                <a16:creationId xmlns:a16="http://schemas.microsoft.com/office/drawing/2014/main" xmlns="" id="{78EFC106-76E7-A54E-920B-022555E40AAD}"/>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59" name="Rectangle 58">
            <a:extLst>
              <a:ext uri="{FF2B5EF4-FFF2-40B4-BE49-F238E27FC236}">
                <a16:creationId xmlns:a16="http://schemas.microsoft.com/office/drawing/2014/main" xmlns="" id="{0101544D-A140-A349-8A52-8D294DF05C0F}"/>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60" name="Rectangle 59">
            <a:extLst>
              <a:ext uri="{FF2B5EF4-FFF2-40B4-BE49-F238E27FC236}">
                <a16:creationId xmlns:a16="http://schemas.microsoft.com/office/drawing/2014/main" xmlns="" id="{E0293D2A-2C7D-7140-AD34-29E5D51E1344}"/>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61" name="Rectangle 60">
            <a:extLst>
              <a:ext uri="{FF2B5EF4-FFF2-40B4-BE49-F238E27FC236}">
                <a16:creationId xmlns:a16="http://schemas.microsoft.com/office/drawing/2014/main" xmlns="" id="{673678CD-C399-6646-A1A8-3DCB660FD0D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8</a:t>
            </a:r>
          </a:p>
        </p:txBody>
      </p:sp>
      <p:sp>
        <p:nvSpPr>
          <p:cNvPr id="62" name="Rectangle 61">
            <a:extLst>
              <a:ext uri="{FF2B5EF4-FFF2-40B4-BE49-F238E27FC236}">
                <a16:creationId xmlns:a16="http://schemas.microsoft.com/office/drawing/2014/main" xmlns="" id="{29ACFD27-6D7E-6A43-BE6C-289E92DCF2D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63" name="Rectangle 62">
            <a:extLst>
              <a:ext uri="{FF2B5EF4-FFF2-40B4-BE49-F238E27FC236}">
                <a16:creationId xmlns:a16="http://schemas.microsoft.com/office/drawing/2014/main" xmlns="" id="{59F3AD37-E769-7842-8F4D-77CB5639AC0C}"/>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4" name="Rectangle 63">
            <a:extLst>
              <a:ext uri="{FF2B5EF4-FFF2-40B4-BE49-F238E27FC236}">
                <a16:creationId xmlns:a16="http://schemas.microsoft.com/office/drawing/2014/main" xmlns="" id="{5D1066AE-A9ED-D249-AEE7-61ED1B8454F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5" name="Rectangle 64">
            <a:extLst>
              <a:ext uri="{FF2B5EF4-FFF2-40B4-BE49-F238E27FC236}">
                <a16:creationId xmlns:a16="http://schemas.microsoft.com/office/drawing/2014/main" xmlns="" id="{C9A286B3-ABAE-7A44-BEAD-4EDB237424C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6" name="Rectangle 65">
            <a:extLst>
              <a:ext uri="{FF2B5EF4-FFF2-40B4-BE49-F238E27FC236}">
                <a16:creationId xmlns:a16="http://schemas.microsoft.com/office/drawing/2014/main" xmlns="" id="{A1C89D1D-081B-974A-AF2D-286853E18CB1}"/>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7" name="Rectangle 66">
            <a:extLst>
              <a:ext uri="{FF2B5EF4-FFF2-40B4-BE49-F238E27FC236}">
                <a16:creationId xmlns:a16="http://schemas.microsoft.com/office/drawing/2014/main" xmlns="" id="{6064F99A-FF70-5F44-8C5C-953B7A9F957E}"/>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68" name="Straight Connector 67">
            <a:extLst>
              <a:ext uri="{FF2B5EF4-FFF2-40B4-BE49-F238E27FC236}">
                <a16:creationId xmlns:a16="http://schemas.microsoft.com/office/drawing/2014/main" xmlns="" id="{AD48E755-C333-BC40-B3A9-472F626A479C}"/>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xmlns="" id="{F019787B-7A93-AD45-B7A8-59748BFE011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673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7294521" cy="4351338"/>
          </a:xfrm>
        </p:spPr>
        <p:txBody>
          <a:bodyPr/>
          <a:lstStyle/>
          <a:p>
            <a:pPr marL="0" indent="0">
              <a:buNone/>
            </a:pPr>
            <a:r>
              <a:rPr lang="en-GB" dirty="0"/>
              <a:t>Activity 4:</a:t>
            </a:r>
          </a:p>
          <a:p>
            <a:pPr marL="0" indent="0">
              <a:buClr>
                <a:srgbClr val="23D160"/>
              </a:buClr>
              <a:buSzPct val="85000"/>
              <a:buNone/>
            </a:pPr>
            <a:r>
              <a:rPr lang="en-GB" sz="2200" dirty="0"/>
              <a:t>Ruth has made a mistake. </a:t>
            </a:r>
          </a:p>
          <a:p>
            <a:pPr marL="0" indent="0">
              <a:buClr>
                <a:srgbClr val="23D160"/>
              </a:buClr>
              <a:buSzPct val="85000"/>
              <a:buNone/>
            </a:pPr>
            <a:r>
              <a:rPr lang="en-GB" sz="2200" dirty="0"/>
              <a:t>What has she done wrong? </a:t>
            </a:r>
            <a:br>
              <a:rPr lang="en-GB" sz="2200" dirty="0"/>
            </a:br>
            <a:r>
              <a:rPr lang="en-GB" sz="2200" dirty="0"/>
              <a:t>Explain what he should have done. </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Ruth has placed the product’s tens into the hundreds column rather than the tens column. Her answer should be 68, as I have now corrected on her calculation.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43" name="Rectangle 42">
            <a:extLst>
              <a:ext uri="{FF2B5EF4-FFF2-40B4-BE49-F238E27FC236}">
                <a16:creationId xmlns:a16="http://schemas.microsoft.com/office/drawing/2014/main" xmlns="" id="{4B5EB58D-E848-3D45-A47A-DA599A53CB56}"/>
              </a:ext>
            </a:extLst>
          </p:cNvPr>
          <p:cNvSpPr/>
          <p:nvPr/>
        </p:nvSpPr>
        <p:spPr>
          <a:xfrm>
            <a:off x="881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44" name="Rectangle 43">
            <a:extLst>
              <a:ext uri="{FF2B5EF4-FFF2-40B4-BE49-F238E27FC236}">
                <a16:creationId xmlns:a16="http://schemas.microsoft.com/office/drawing/2014/main" xmlns="" id="{E8B4DE7D-6625-8F4B-88E0-1237B5512F55}"/>
              </a:ext>
            </a:extLst>
          </p:cNvPr>
          <p:cNvSpPr/>
          <p:nvPr/>
        </p:nvSpPr>
        <p:spPr>
          <a:xfrm>
            <a:off x="881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45" name="Rectangle 44">
            <a:extLst>
              <a:ext uri="{FF2B5EF4-FFF2-40B4-BE49-F238E27FC236}">
                <a16:creationId xmlns:a16="http://schemas.microsoft.com/office/drawing/2014/main" xmlns="" id="{CDE9896E-436D-9143-BC0F-D071675423FC}"/>
              </a:ext>
            </a:extLst>
          </p:cNvPr>
          <p:cNvSpPr/>
          <p:nvPr/>
        </p:nvSpPr>
        <p:spPr>
          <a:xfrm>
            <a:off x="881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46" name="Rectangle 45">
            <a:extLst>
              <a:ext uri="{FF2B5EF4-FFF2-40B4-BE49-F238E27FC236}">
                <a16:creationId xmlns:a16="http://schemas.microsoft.com/office/drawing/2014/main" xmlns="" id="{7311A538-FEDC-844C-99D3-C8722E5AA710}"/>
              </a:ext>
            </a:extLst>
          </p:cNvPr>
          <p:cNvSpPr/>
          <p:nvPr/>
        </p:nvSpPr>
        <p:spPr>
          <a:xfrm>
            <a:off x="881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47" name="Rectangle 46">
            <a:extLst>
              <a:ext uri="{FF2B5EF4-FFF2-40B4-BE49-F238E27FC236}">
                <a16:creationId xmlns:a16="http://schemas.microsoft.com/office/drawing/2014/main" xmlns="" id="{EFF6E52E-920C-BB41-A9D4-058E77014B68}"/>
              </a:ext>
            </a:extLst>
          </p:cNvPr>
          <p:cNvSpPr/>
          <p:nvPr/>
        </p:nvSpPr>
        <p:spPr>
          <a:xfrm>
            <a:off x="881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48" name="Rectangle 47">
            <a:extLst>
              <a:ext uri="{FF2B5EF4-FFF2-40B4-BE49-F238E27FC236}">
                <a16:creationId xmlns:a16="http://schemas.microsoft.com/office/drawing/2014/main" xmlns="" id="{E8B2DB04-E5FF-1D4C-B651-676218D886B5}"/>
              </a:ext>
            </a:extLst>
          </p:cNvPr>
          <p:cNvSpPr/>
          <p:nvPr/>
        </p:nvSpPr>
        <p:spPr>
          <a:xfrm>
            <a:off x="944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49" name="Rectangle 48">
            <a:extLst>
              <a:ext uri="{FF2B5EF4-FFF2-40B4-BE49-F238E27FC236}">
                <a16:creationId xmlns:a16="http://schemas.microsoft.com/office/drawing/2014/main" xmlns="" id="{27713D3D-3EA8-EC41-AF22-05A8DE31BE87}"/>
              </a:ext>
            </a:extLst>
          </p:cNvPr>
          <p:cNvSpPr/>
          <p:nvPr/>
        </p:nvSpPr>
        <p:spPr>
          <a:xfrm>
            <a:off x="944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50" name="Rectangle 49">
            <a:extLst>
              <a:ext uri="{FF2B5EF4-FFF2-40B4-BE49-F238E27FC236}">
                <a16:creationId xmlns:a16="http://schemas.microsoft.com/office/drawing/2014/main" xmlns="" id="{415691BC-AE5E-8C42-BC0A-91340E011847}"/>
              </a:ext>
            </a:extLst>
          </p:cNvPr>
          <p:cNvSpPr/>
          <p:nvPr/>
        </p:nvSpPr>
        <p:spPr>
          <a:xfrm>
            <a:off x="944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51" name="Rectangle 50">
            <a:extLst>
              <a:ext uri="{FF2B5EF4-FFF2-40B4-BE49-F238E27FC236}">
                <a16:creationId xmlns:a16="http://schemas.microsoft.com/office/drawing/2014/main" xmlns="" id="{D2D96C3C-8FC1-E84A-AA63-64FA6D61FF7F}"/>
              </a:ext>
            </a:extLst>
          </p:cNvPr>
          <p:cNvSpPr/>
          <p:nvPr/>
        </p:nvSpPr>
        <p:spPr>
          <a:xfrm>
            <a:off x="944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6</a:t>
            </a:r>
          </a:p>
        </p:txBody>
      </p:sp>
      <p:sp>
        <p:nvSpPr>
          <p:cNvPr id="52" name="Rectangle 51">
            <a:extLst>
              <a:ext uri="{FF2B5EF4-FFF2-40B4-BE49-F238E27FC236}">
                <a16:creationId xmlns:a16="http://schemas.microsoft.com/office/drawing/2014/main" xmlns="" id="{18881E43-870C-7F41-89CC-5E9C1B5561F4}"/>
              </a:ext>
            </a:extLst>
          </p:cNvPr>
          <p:cNvSpPr/>
          <p:nvPr/>
        </p:nvSpPr>
        <p:spPr>
          <a:xfrm>
            <a:off x="944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53" name="Rectangle 52">
            <a:extLst>
              <a:ext uri="{FF2B5EF4-FFF2-40B4-BE49-F238E27FC236}">
                <a16:creationId xmlns:a16="http://schemas.microsoft.com/office/drawing/2014/main" xmlns="" id="{95605D71-23B6-2C48-B78D-EB5C7C99219A}"/>
              </a:ext>
            </a:extLst>
          </p:cNvPr>
          <p:cNvSpPr/>
          <p:nvPr/>
        </p:nvSpPr>
        <p:spPr>
          <a:xfrm>
            <a:off x="1008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54" name="Rectangle 53">
            <a:extLst>
              <a:ext uri="{FF2B5EF4-FFF2-40B4-BE49-F238E27FC236}">
                <a16:creationId xmlns:a16="http://schemas.microsoft.com/office/drawing/2014/main" xmlns="" id="{76E24F60-C615-A348-B3BB-44B0D376D63D}"/>
              </a:ext>
            </a:extLst>
          </p:cNvPr>
          <p:cNvSpPr/>
          <p:nvPr/>
        </p:nvSpPr>
        <p:spPr>
          <a:xfrm>
            <a:off x="1008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55" name="Rectangle 54">
            <a:extLst>
              <a:ext uri="{FF2B5EF4-FFF2-40B4-BE49-F238E27FC236}">
                <a16:creationId xmlns:a16="http://schemas.microsoft.com/office/drawing/2014/main" xmlns="" id="{F2643C61-5BEA-C842-8FA9-FA551BFF6471}"/>
              </a:ext>
            </a:extLst>
          </p:cNvPr>
          <p:cNvSpPr/>
          <p:nvPr/>
        </p:nvSpPr>
        <p:spPr>
          <a:xfrm>
            <a:off x="1008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56" name="Rectangle 55">
            <a:extLst>
              <a:ext uri="{FF2B5EF4-FFF2-40B4-BE49-F238E27FC236}">
                <a16:creationId xmlns:a16="http://schemas.microsoft.com/office/drawing/2014/main" xmlns="" id="{3C8864BE-AB6B-054A-88EA-6AAD37D4B590}"/>
              </a:ext>
            </a:extLst>
          </p:cNvPr>
          <p:cNvSpPr/>
          <p:nvPr/>
        </p:nvSpPr>
        <p:spPr>
          <a:xfrm>
            <a:off x="1008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57" name="Rectangle 56">
            <a:extLst>
              <a:ext uri="{FF2B5EF4-FFF2-40B4-BE49-F238E27FC236}">
                <a16:creationId xmlns:a16="http://schemas.microsoft.com/office/drawing/2014/main" xmlns="" id="{77328894-2601-644F-8964-7CCA2C20FE20}"/>
              </a:ext>
            </a:extLst>
          </p:cNvPr>
          <p:cNvSpPr/>
          <p:nvPr/>
        </p:nvSpPr>
        <p:spPr>
          <a:xfrm>
            <a:off x="1008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58" name="Rectangle 57">
            <a:extLst>
              <a:ext uri="{FF2B5EF4-FFF2-40B4-BE49-F238E27FC236}">
                <a16:creationId xmlns:a16="http://schemas.microsoft.com/office/drawing/2014/main" xmlns="" id="{78EFC106-76E7-A54E-920B-022555E40AAD}"/>
              </a:ext>
            </a:extLst>
          </p:cNvPr>
          <p:cNvSpPr/>
          <p:nvPr/>
        </p:nvSpPr>
        <p:spPr>
          <a:xfrm>
            <a:off x="10718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59" name="Rectangle 58">
            <a:extLst>
              <a:ext uri="{FF2B5EF4-FFF2-40B4-BE49-F238E27FC236}">
                <a16:creationId xmlns:a16="http://schemas.microsoft.com/office/drawing/2014/main" xmlns="" id="{0101544D-A140-A349-8A52-8D294DF05C0F}"/>
              </a:ext>
            </a:extLst>
          </p:cNvPr>
          <p:cNvSpPr/>
          <p:nvPr/>
        </p:nvSpPr>
        <p:spPr>
          <a:xfrm>
            <a:off x="10718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60" name="Rectangle 59">
            <a:extLst>
              <a:ext uri="{FF2B5EF4-FFF2-40B4-BE49-F238E27FC236}">
                <a16:creationId xmlns:a16="http://schemas.microsoft.com/office/drawing/2014/main" xmlns="" id="{E0293D2A-2C7D-7140-AD34-29E5D51E1344}"/>
              </a:ext>
            </a:extLst>
          </p:cNvPr>
          <p:cNvSpPr/>
          <p:nvPr/>
        </p:nvSpPr>
        <p:spPr>
          <a:xfrm>
            <a:off x="10718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61" name="Rectangle 60">
            <a:extLst>
              <a:ext uri="{FF2B5EF4-FFF2-40B4-BE49-F238E27FC236}">
                <a16:creationId xmlns:a16="http://schemas.microsoft.com/office/drawing/2014/main" xmlns="" id="{673678CD-C399-6646-A1A8-3DCB660FD0D6}"/>
              </a:ext>
            </a:extLst>
          </p:cNvPr>
          <p:cNvSpPr/>
          <p:nvPr/>
        </p:nvSpPr>
        <p:spPr>
          <a:xfrm>
            <a:off x="10718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8</a:t>
            </a:r>
          </a:p>
        </p:txBody>
      </p:sp>
      <p:sp>
        <p:nvSpPr>
          <p:cNvPr id="62" name="Rectangle 61">
            <a:extLst>
              <a:ext uri="{FF2B5EF4-FFF2-40B4-BE49-F238E27FC236}">
                <a16:creationId xmlns:a16="http://schemas.microsoft.com/office/drawing/2014/main" xmlns="" id="{29ACFD27-6D7E-6A43-BE6C-289E92DCF2DB}"/>
              </a:ext>
            </a:extLst>
          </p:cNvPr>
          <p:cNvSpPr/>
          <p:nvPr/>
        </p:nvSpPr>
        <p:spPr>
          <a:xfrm>
            <a:off x="10718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8</a:t>
            </a:r>
          </a:p>
        </p:txBody>
      </p:sp>
      <p:sp>
        <p:nvSpPr>
          <p:cNvPr id="63" name="Rectangle 62">
            <a:extLst>
              <a:ext uri="{FF2B5EF4-FFF2-40B4-BE49-F238E27FC236}">
                <a16:creationId xmlns:a16="http://schemas.microsoft.com/office/drawing/2014/main" xmlns="" id="{59F3AD37-E769-7842-8F4D-77CB5639AC0C}"/>
              </a:ext>
            </a:extLst>
          </p:cNvPr>
          <p:cNvSpPr/>
          <p:nvPr/>
        </p:nvSpPr>
        <p:spPr>
          <a:xfrm>
            <a:off x="11353800" y="298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4" name="Rectangle 63">
            <a:extLst>
              <a:ext uri="{FF2B5EF4-FFF2-40B4-BE49-F238E27FC236}">
                <a16:creationId xmlns:a16="http://schemas.microsoft.com/office/drawing/2014/main" xmlns="" id="{5D1066AE-A9ED-D249-AEE7-61ED1B8454F9}"/>
              </a:ext>
            </a:extLst>
          </p:cNvPr>
          <p:cNvSpPr/>
          <p:nvPr/>
        </p:nvSpPr>
        <p:spPr>
          <a:xfrm>
            <a:off x="11353800" y="362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5" name="Rectangle 64">
            <a:extLst>
              <a:ext uri="{FF2B5EF4-FFF2-40B4-BE49-F238E27FC236}">
                <a16:creationId xmlns:a16="http://schemas.microsoft.com/office/drawing/2014/main" xmlns="" id="{C9A286B3-ABAE-7A44-BEAD-4EDB237424C9}"/>
              </a:ext>
            </a:extLst>
          </p:cNvPr>
          <p:cNvSpPr/>
          <p:nvPr/>
        </p:nvSpPr>
        <p:spPr>
          <a:xfrm>
            <a:off x="11353800" y="4259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6" name="Rectangle 65">
            <a:extLst>
              <a:ext uri="{FF2B5EF4-FFF2-40B4-BE49-F238E27FC236}">
                <a16:creationId xmlns:a16="http://schemas.microsoft.com/office/drawing/2014/main" xmlns="" id="{A1C89D1D-081B-974A-AF2D-286853E18CB1}"/>
              </a:ext>
            </a:extLst>
          </p:cNvPr>
          <p:cNvSpPr/>
          <p:nvPr/>
        </p:nvSpPr>
        <p:spPr>
          <a:xfrm>
            <a:off x="11353800" y="4894263"/>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67" name="Rectangle 66">
            <a:extLst>
              <a:ext uri="{FF2B5EF4-FFF2-40B4-BE49-F238E27FC236}">
                <a16:creationId xmlns:a16="http://schemas.microsoft.com/office/drawing/2014/main" xmlns="" id="{6064F99A-FF70-5F44-8C5C-953B7A9F957E}"/>
              </a:ext>
            </a:extLst>
          </p:cNvPr>
          <p:cNvSpPr/>
          <p:nvPr/>
        </p:nvSpPr>
        <p:spPr>
          <a:xfrm>
            <a:off x="11353800" y="552871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cxnSp>
        <p:nvCxnSpPr>
          <p:cNvPr id="68" name="Straight Connector 67">
            <a:extLst>
              <a:ext uri="{FF2B5EF4-FFF2-40B4-BE49-F238E27FC236}">
                <a16:creationId xmlns:a16="http://schemas.microsoft.com/office/drawing/2014/main" xmlns="" id="{AD48E755-C333-BC40-B3A9-472F626A479C}"/>
              </a:ext>
            </a:extLst>
          </p:cNvPr>
          <p:cNvCxnSpPr>
            <a:cxnSpLocks/>
          </p:cNvCxnSpPr>
          <p:nvPr/>
        </p:nvCxnSpPr>
        <p:spPr>
          <a:xfrm>
            <a:off x="9448800" y="5516011"/>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xmlns="" id="{F019787B-7A93-AD45-B7A8-59748BFE0113}"/>
              </a:ext>
            </a:extLst>
          </p:cNvPr>
          <p:cNvCxnSpPr>
            <a:cxnSpLocks/>
          </p:cNvCxnSpPr>
          <p:nvPr/>
        </p:nvCxnSpPr>
        <p:spPr>
          <a:xfrm>
            <a:off x="9448800" y="4885154"/>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xmlns="" id="{539EC7E2-1C64-804B-A78D-B7EC09A3E817}"/>
              </a:ext>
            </a:extLst>
          </p:cNvPr>
          <p:cNvCxnSpPr>
            <a:cxnSpLocks/>
          </p:cNvCxnSpPr>
          <p:nvPr/>
        </p:nvCxnSpPr>
        <p:spPr>
          <a:xfrm>
            <a:off x="9448800" y="5217837"/>
            <a:ext cx="1905000" cy="0"/>
          </a:xfrm>
          <a:prstGeom prst="line">
            <a:avLst/>
          </a:prstGeom>
          <a:ln w="5715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43383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7294521" cy="4351338"/>
          </a:xfrm>
        </p:spPr>
        <p:txBody>
          <a:bodyPr/>
          <a:lstStyle/>
          <a:p>
            <a:pPr marL="0" indent="0">
              <a:buNone/>
            </a:pPr>
            <a:r>
              <a:rPr lang="en-GB" dirty="0"/>
              <a:t>Activity 5:</a:t>
            </a:r>
          </a:p>
          <a:p>
            <a:pPr marL="0" indent="0">
              <a:buClr>
                <a:srgbClr val="23D160"/>
              </a:buClr>
              <a:buSzPct val="85000"/>
              <a:buNone/>
            </a:pPr>
            <a:r>
              <a:rPr lang="en-GB" sz="2200" dirty="0"/>
              <a:t>James has made a mistake. </a:t>
            </a:r>
          </a:p>
          <a:p>
            <a:pPr marL="0" indent="0">
              <a:buClr>
                <a:srgbClr val="23D160"/>
              </a:buClr>
              <a:buSzPct val="85000"/>
              <a:buNone/>
            </a:pPr>
            <a:r>
              <a:rPr lang="en-GB" sz="2200" dirty="0"/>
              <a:t>What has he done wrong? </a:t>
            </a:r>
            <a:br>
              <a:rPr lang="en-GB" sz="2200" dirty="0"/>
            </a:br>
            <a:r>
              <a:rPr lang="en-GB" sz="2200" dirty="0"/>
              <a:t>Explain what he should have done.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654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654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654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654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654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289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289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289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289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289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3" name="Rectangle 22">
            <a:extLst>
              <a:ext uri="{FF2B5EF4-FFF2-40B4-BE49-F238E27FC236}">
                <a16:creationId xmlns:a16="http://schemas.microsoft.com/office/drawing/2014/main" xmlns="" id="{88399BF7-80D8-E040-B8B3-BFFA93D7CBD4}"/>
              </a:ext>
            </a:extLst>
          </p:cNvPr>
          <p:cNvSpPr/>
          <p:nvPr/>
        </p:nvSpPr>
        <p:spPr>
          <a:xfrm>
            <a:off x="9924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9924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9924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9924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139B2285-1852-F141-89FC-7357388E1D33}"/>
              </a:ext>
            </a:extLst>
          </p:cNvPr>
          <p:cNvSpPr/>
          <p:nvPr/>
        </p:nvSpPr>
        <p:spPr>
          <a:xfrm>
            <a:off x="9924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559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559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559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559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8</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559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6</a:t>
            </a:r>
          </a:p>
        </p:txBody>
      </p:sp>
      <p:sp>
        <p:nvSpPr>
          <p:cNvPr id="34" name="Rectangle 33">
            <a:extLst>
              <a:ext uri="{FF2B5EF4-FFF2-40B4-BE49-F238E27FC236}">
                <a16:creationId xmlns:a16="http://schemas.microsoft.com/office/drawing/2014/main" xmlns="" id="{2A9608EE-E209-AE4D-A6EC-1E0A9840D636}"/>
              </a:ext>
            </a:extLst>
          </p:cNvPr>
          <p:cNvSpPr/>
          <p:nvPr/>
        </p:nvSpPr>
        <p:spPr>
          <a:xfrm>
            <a:off x="11194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194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194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194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194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289774" y="3628747"/>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xmlns="" id="{75B0A619-6EF6-7C4A-B9E2-C5B06C513B47}"/>
              </a:ext>
            </a:extLst>
          </p:cNvPr>
          <p:cNvSpPr/>
          <p:nvPr/>
        </p:nvSpPr>
        <p:spPr>
          <a:xfrm>
            <a:off x="8654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07" name="Rectangle 106">
            <a:extLst>
              <a:ext uri="{FF2B5EF4-FFF2-40B4-BE49-F238E27FC236}">
                <a16:creationId xmlns:a16="http://schemas.microsoft.com/office/drawing/2014/main" xmlns="" id="{7F683B14-8C82-F04C-AEC3-A4E5743F4B01}"/>
              </a:ext>
            </a:extLst>
          </p:cNvPr>
          <p:cNvSpPr/>
          <p:nvPr/>
        </p:nvSpPr>
        <p:spPr>
          <a:xfrm>
            <a:off x="9289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08" name="Rectangle 107">
            <a:extLst>
              <a:ext uri="{FF2B5EF4-FFF2-40B4-BE49-F238E27FC236}">
                <a16:creationId xmlns:a16="http://schemas.microsoft.com/office/drawing/2014/main" xmlns="" id="{1302ABB2-53B3-314B-9946-EE20A24B7E80}"/>
              </a:ext>
            </a:extLst>
          </p:cNvPr>
          <p:cNvSpPr/>
          <p:nvPr/>
        </p:nvSpPr>
        <p:spPr>
          <a:xfrm>
            <a:off x="9924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109" name="Rectangle 108">
            <a:extLst>
              <a:ext uri="{FF2B5EF4-FFF2-40B4-BE49-F238E27FC236}">
                <a16:creationId xmlns:a16="http://schemas.microsoft.com/office/drawing/2014/main" xmlns="" id="{447FD629-BBAE-6840-8D09-01545A9BBDCB}"/>
              </a:ext>
            </a:extLst>
          </p:cNvPr>
          <p:cNvSpPr/>
          <p:nvPr/>
        </p:nvSpPr>
        <p:spPr>
          <a:xfrm>
            <a:off x="10559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110" name="Rectangle 109">
            <a:extLst>
              <a:ext uri="{FF2B5EF4-FFF2-40B4-BE49-F238E27FC236}">
                <a16:creationId xmlns:a16="http://schemas.microsoft.com/office/drawing/2014/main" xmlns="" id="{32317C02-2B20-ED4B-99BC-F2E881C102F3}"/>
              </a:ext>
            </a:extLst>
          </p:cNvPr>
          <p:cNvSpPr/>
          <p:nvPr/>
        </p:nvSpPr>
        <p:spPr>
          <a:xfrm>
            <a:off x="11194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cxnSp>
        <p:nvCxnSpPr>
          <p:cNvPr id="111" name="Straight Connector 110">
            <a:extLst>
              <a:ext uri="{FF2B5EF4-FFF2-40B4-BE49-F238E27FC236}">
                <a16:creationId xmlns:a16="http://schemas.microsoft.com/office/drawing/2014/main" xmlns="" id="{22206318-36C6-D948-8E76-A78530600195}"/>
              </a:ext>
            </a:extLst>
          </p:cNvPr>
          <p:cNvCxnSpPr>
            <a:cxnSpLocks/>
          </p:cNvCxnSpPr>
          <p:nvPr/>
        </p:nvCxnSpPr>
        <p:spPr>
          <a:xfrm>
            <a:off x="9289774" y="4907303"/>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xmlns="" id="{30759740-0FF6-C644-AD46-BB237361D857}"/>
              </a:ext>
            </a:extLst>
          </p:cNvPr>
          <p:cNvSpPr/>
          <p:nvPr/>
        </p:nvSpPr>
        <p:spPr>
          <a:xfrm>
            <a:off x="8654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3" name="Rectangle 112">
            <a:extLst>
              <a:ext uri="{FF2B5EF4-FFF2-40B4-BE49-F238E27FC236}">
                <a16:creationId xmlns:a16="http://schemas.microsoft.com/office/drawing/2014/main" xmlns="" id="{82C2D8EC-31A9-2D4E-8915-B7E3EDC7321F}"/>
              </a:ext>
            </a:extLst>
          </p:cNvPr>
          <p:cNvSpPr/>
          <p:nvPr/>
        </p:nvSpPr>
        <p:spPr>
          <a:xfrm>
            <a:off x="9289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14" name="Rectangle 113">
            <a:extLst>
              <a:ext uri="{FF2B5EF4-FFF2-40B4-BE49-F238E27FC236}">
                <a16:creationId xmlns:a16="http://schemas.microsoft.com/office/drawing/2014/main" xmlns="" id="{AD336A15-0D94-8C4A-81EB-41E089DC2094}"/>
              </a:ext>
            </a:extLst>
          </p:cNvPr>
          <p:cNvSpPr/>
          <p:nvPr/>
        </p:nvSpPr>
        <p:spPr>
          <a:xfrm>
            <a:off x="9924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600" baseline="30000" dirty="0">
                <a:solidFill>
                  <a:schemeClr val="tx1"/>
                </a:solidFill>
                <a:latin typeface="OpenDyslexicAlta" pitchFamily="2" charset="77"/>
              </a:rPr>
              <a:t>1</a:t>
            </a:r>
            <a:endParaRPr lang="en-US" sz="4000" baseline="30000" dirty="0">
              <a:solidFill>
                <a:schemeClr val="tx1"/>
              </a:solidFill>
              <a:latin typeface="OpenDyslexicAlta" pitchFamily="2" charset="77"/>
            </a:endParaRPr>
          </a:p>
        </p:txBody>
      </p:sp>
      <p:sp>
        <p:nvSpPr>
          <p:cNvPr id="121" name="Rectangle 120">
            <a:extLst>
              <a:ext uri="{FF2B5EF4-FFF2-40B4-BE49-F238E27FC236}">
                <a16:creationId xmlns:a16="http://schemas.microsoft.com/office/drawing/2014/main" xmlns="" id="{574CFC7C-248C-9147-BF62-005DCC59B71D}"/>
              </a:ext>
            </a:extLst>
          </p:cNvPr>
          <p:cNvSpPr/>
          <p:nvPr/>
        </p:nvSpPr>
        <p:spPr>
          <a:xfrm>
            <a:off x="10559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22" name="Rectangle 121">
            <a:extLst>
              <a:ext uri="{FF2B5EF4-FFF2-40B4-BE49-F238E27FC236}">
                <a16:creationId xmlns:a16="http://schemas.microsoft.com/office/drawing/2014/main" xmlns="" id="{FCE8BD58-680E-104E-8989-F9BCBB572A8F}"/>
              </a:ext>
            </a:extLst>
          </p:cNvPr>
          <p:cNvSpPr/>
          <p:nvPr/>
        </p:nvSpPr>
        <p:spPr>
          <a:xfrm>
            <a:off x="11194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cxnSp>
        <p:nvCxnSpPr>
          <p:cNvPr id="152" name="Straight Connector 151">
            <a:extLst>
              <a:ext uri="{FF2B5EF4-FFF2-40B4-BE49-F238E27FC236}">
                <a16:creationId xmlns:a16="http://schemas.microsoft.com/office/drawing/2014/main" xmlns="" id="{710B9E11-B20C-7D42-9E1C-5EFA16B0E033}"/>
              </a:ext>
            </a:extLst>
          </p:cNvPr>
          <p:cNvCxnSpPr>
            <a:cxnSpLocks/>
          </p:cNvCxnSpPr>
          <p:nvPr/>
        </p:nvCxnSpPr>
        <p:spPr>
          <a:xfrm>
            <a:off x="9289774" y="5527946"/>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63089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7294521" cy="4351338"/>
          </a:xfrm>
        </p:spPr>
        <p:txBody>
          <a:bodyPr/>
          <a:lstStyle/>
          <a:p>
            <a:pPr marL="0" indent="0">
              <a:buNone/>
            </a:pPr>
            <a:r>
              <a:rPr lang="en-GB" dirty="0"/>
              <a:t>Activity 5:</a:t>
            </a:r>
          </a:p>
          <a:p>
            <a:pPr marL="0" indent="0">
              <a:buClr>
                <a:srgbClr val="23D160"/>
              </a:buClr>
              <a:buSzPct val="85000"/>
              <a:buNone/>
            </a:pPr>
            <a:r>
              <a:rPr lang="en-GB" sz="2200" dirty="0"/>
              <a:t>James has made a mistake. </a:t>
            </a:r>
          </a:p>
          <a:p>
            <a:pPr marL="0" indent="0">
              <a:buClr>
                <a:srgbClr val="23D160"/>
              </a:buClr>
              <a:buSzPct val="85000"/>
              <a:buNone/>
            </a:pPr>
            <a:r>
              <a:rPr lang="en-GB" sz="2200" dirty="0"/>
              <a:t>What has he done wrong? </a:t>
            </a:r>
            <a:br>
              <a:rPr lang="en-GB" sz="2200" dirty="0"/>
            </a:br>
            <a:r>
              <a:rPr lang="en-GB" sz="2200" dirty="0"/>
              <a:t>Explain what he should have done. </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James has placed the product’s tens beneath the product’s ones and then added them together to make 14. He should have placed the digit six in the product’s tens place, as I have done in pink on the calculation.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3" name="Rectangle 12">
            <a:extLst>
              <a:ext uri="{FF2B5EF4-FFF2-40B4-BE49-F238E27FC236}">
                <a16:creationId xmlns:a16="http://schemas.microsoft.com/office/drawing/2014/main" xmlns="" id="{64DB0AE0-E3FA-C64A-915A-1EE46D42A627}"/>
              </a:ext>
            </a:extLst>
          </p:cNvPr>
          <p:cNvSpPr/>
          <p:nvPr/>
        </p:nvSpPr>
        <p:spPr>
          <a:xfrm>
            <a:off x="8654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4" name="Rectangle 13">
            <a:extLst>
              <a:ext uri="{FF2B5EF4-FFF2-40B4-BE49-F238E27FC236}">
                <a16:creationId xmlns:a16="http://schemas.microsoft.com/office/drawing/2014/main" xmlns="" id="{511D412A-BD09-6442-A589-1D74DE181AE9}"/>
              </a:ext>
            </a:extLst>
          </p:cNvPr>
          <p:cNvSpPr/>
          <p:nvPr/>
        </p:nvSpPr>
        <p:spPr>
          <a:xfrm>
            <a:off x="8654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5" name="Rectangle 14">
            <a:extLst>
              <a:ext uri="{FF2B5EF4-FFF2-40B4-BE49-F238E27FC236}">
                <a16:creationId xmlns:a16="http://schemas.microsoft.com/office/drawing/2014/main" xmlns="" id="{36BE6904-B6A5-FB41-81CF-FE28A2DD41D2}"/>
              </a:ext>
            </a:extLst>
          </p:cNvPr>
          <p:cNvSpPr/>
          <p:nvPr/>
        </p:nvSpPr>
        <p:spPr>
          <a:xfrm>
            <a:off x="8654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6" name="Rectangle 15">
            <a:extLst>
              <a:ext uri="{FF2B5EF4-FFF2-40B4-BE49-F238E27FC236}">
                <a16:creationId xmlns:a16="http://schemas.microsoft.com/office/drawing/2014/main" xmlns="" id="{A8BA4DC2-9081-B84F-83BD-D071F7BD0673}"/>
              </a:ext>
            </a:extLst>
          </p:cNvPr>
          <p:cNvSpPr/>
          <p:nvPr/>
        </p:nvSpPr>
        <p:spPr>
          <a:xfrm>
            <a:off x="8654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7" name="Rectangle 16">
            <a:extLst>
              <a:ext uri="{FF2B5EF4-FFF2-40B4-BE49-F238E27FC236}">
                <a16:creationId xmlns:a16="http://schemas.microsoft.com/office/drawing/2014/main" xmlns="" id="{4B87E3A8-55BC-244F-AC7D-0FFD3A9E7020}"/>
              </a:ext>
            </a:extLst>
          </p:cNvPr>
          <p:cNvSpPr/>
          <p:nvPr/>
        </p:nvSpPr>
        <p:spPr>
          <a:xfrm>
            <a:off x="8654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8" name="Rectangle 17">
            <a:extLst>
              <a:ext uri="{FF2B5EF4-FFF2-40B4-BE49-F238E27FC236}">
                <a16:creationId xmlns:a16="http://schemas.microsoft.com/office/drawing/2014/main" xmlns="" id="{593DA9A9-1E9A-ED41-97AE-778D96C2103A}"/>
              </a:ext>
            </a:extLst>
          </p:cNvPr>
          <p:cNvSpPr/>
          <p:nvPr/>
        </p:nvSpPr>
        <p:spPr>
          <a:xfrm>
            <a:off x="9289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19" name="Rectangle 18">
            <a:extLst>
              <a:ext uri="{FF2B5EF4-FFF2-40B4-BE49-F238E27FC236}">
                <a16:creationId xmlns:a16="http://schemas.microsoft.com/office/drawing/2014/main" xmlns="" id="{D3CF20D3-8FA4-8C4C-A054-850E82E0E631}"/>
              </a:ext>
            </a:extLst>
          </p:cNvPr>
          <p:cNvSpPr/>
          <p:nvPr/>
        </p:nvSpPr>
        <p:spPr>
          <a:xfrm>
            <a:off x="9289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0A155F16-D43B-9D42-8787-58C71A36E3F6}"/>
              </a:ext>
            </a:extLst>
          </p:cNvPr>
          <p:cNvSpPr/>
          <p:nvPr/>
        </p:nvSpPr>
        <p:spPr>
          <a:xfrm>
            <a:off x="9289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1" name="Rectangle 20">
            <a:extLst>
              <a:ext uri="{FF2B5EF4-FFF2-40B4-BE49-F238E27FC236}">
                <a16:creationId xmlns:a16="http://schemas.microsoft.com/office/drawing/2014/main" xmlns="" id="{B94E0B39-077D-4D46-86BA-E1447348DD2D}"/>
              </a:ext>
            </a:extLst>
          </p:cNvPr>
          <p:cNvSpPr/>
          <p:nvPr/>
        </p:nvSpPr>
        <p:spPr>
          <a:xfrm>
            <a:off x="9289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2" name="Rectangle 21">
            <a:extLst>
              <a:ext uri="{FF2B5EF4-FFF2-40B4-BE49-F238E27FC236}">
                <a16:creationId xmlns:a16="http://schemas.microsoft.com/office/drawing/2014/main" xmlns="" id="{4F0B6217-4A44-6548-9224-772F9B4F63B9}"/>
              </a:ext>
            </a:extLst>
          </p:cNvPr>
          <p:cNvSpPr/>
          <p:nvPr/>
        </p:nvSpPr>
        <p:spPr>
          <a:xfrm>
            <a:off x="9289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3" name="Rectangle 22">
            <a:extLst>
              <a:ext uri="{FF2B5EF4-FFF2-40B4-BE49-F238E27FC236}">
                <a16:creationId xmlns:a16="http://schemas.microsoft.com/office/drawing/2014/main" xmlns="" id="{88399BF7-80D8-E040-B8B3-BFFA93D7CBD4}"/>
              </a:ext>
            </a:extLst>
          </p:cNvPr>
          <p:cNvSpPr/>
          <p:nvPr/>
        </p:nvSpPr>
        <p:spPr>
          <a:xfrm>
            <a:off x="9924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24" name="Rectangle 23">
            <a:extLst>
              <a:ext uri="{FF2B5EF4-FFF2-40B4-BE49-F238E27FC236}">
                <a16:creationId xmlns:a16="http://schemas.microsoft.com/office/drawing/2014/main" xmlns="" id="{E4E7FC3E-20ED-BE4A-967C-4CDFD96E36FD}"/>
              </a:ext>
            </a:extLst>
          </p:cNvPr>
          <p:cNvSpPr/>
          <p:nvPr/>
        </p:nvSpPr>
        <p:spPr>
          <a:xfrm>
            <a:off x="9924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5" name="Rectangle 24">
            <a:extLst>
              <a:ext uri="{FF2B5EF4-FFF2-40B4-BE49-F238E27FC236}">
                <a16:creationId xmlns:a16="http://schemas.microsoft.com/office/drawing/2014/main" xmlns="" id="{6E1FA2D7-A352-4B49-B02D-C1D575D9B81D}"/>
              </a:ext>
            </a:extLst>
          </p:cNvPr>
          <p:cNvSpPr/>
          <p:nvPr/>
        </p:nvSpPr>
        <p:spPr>
          <a:xfrm>
            <a:off x="9924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6" name="Rectangle 25">
            <a:extLst>
              <a:ext uri="{FF2B5EF4-FFF2-40B4-BE49-F238E27FC236}">
                <a16:creationId xmlns:a16="http://schemas.microsoft.com/office/drawing/2014/main" xmlns="" id="{7BE8A7F4-939B-B747-B69B-B221ACAC2874}"/>
              </a:ext>
            </a:extLst>
          </p:cNvPr>
          <p:cNvSpPr/>
          <p:nvPr/>
        </p:nvSpPr>
        <p:spPr>
          <a:xfrm>
            <a:off x="9924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27" name="Rectangle 26">
            <a:extLst>
              <a:ext uri="{FF2B5EF4-FFF2-40B4-BE49-F238E27FC236}">
                <a16:creationId xmlns:a16="http://schemas.microsoft.com/office/drawing/2014/main" xmlns="" id="{139B2285-1852-F141-89FC-7357388E1D33}"/>
              </a:ext>
            </a:extLst>
          </p:cNvPr>
          <p:cNvSpPr/>
          <p:nvPr/>
        </p:nvSpPr>
        <p:spPr>
          <a:xfrm>
            <a:off x="9924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8" name="Rectangle 27">
            <a:extLst>
              <a:ext uri="{FF2B5EF4-FFF2-40B4-BE49-F238E27FC236}">
                <a16:creationId xmlns:a16="http://schemas.microsoft.com/office/drawing/2014/main" xmlns="" id="{AAB122D4-F853-844C-9170-24A4CEDA6A08}"/>
              </a:ext>
            </a:extLst>
          </p:cNvPr>
          <p:cNvSpPr/>
          <p:nvPr/>
        </p:nvSpPr>
        <p:spPr>
          <a:xfrm>
            <a:off x="10559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O</a:t>
            </a:r>
          </a:p>
        </p:txBody>
      </p:sp>
      <p:sp>
        <p:nvSpPr>
          <p:cNvPr id="29" name="Rectangle 28">
            <a:extLst>
              <a:ext uri="{FF2B5EF4-FFF2-40B4-BE49-F238E27FC236}">
                <a16:creationId xmlns:a16="http://schemas.microsoft.com/office/drawing/2014/main" xmlns="" id="{C83B3266-9F32-4C44-AFE9-BC2942DEB723}"/>
              </a:ext>
            </a:extLst>
          </p:cNvPr>
          <p:cNvSpPr/>
          <p:nvPr/>
        </p:nvSpPr>
        <p:spPr>
          <a:xfrm>
            <a:off x="10559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31" name="Rectangle 30">
            <a:extLst>
              <a:ext uri="{FF2B5EF4-FFF2-40B4-BE49-F238E27FC236}">
                <a16:creationId xmlns:a16="http://schemas.microsoft.com/office/drawing/2014/main" xmlns="" id="{A5633266-910B-BD4F-A2D2-4FC2B5499F47}"/>
              </a:ext>
            </a:extLst>
          </p:cNvPr>
          <p:cNvSpPr/>
          <p:nvPr/>
        </p:nvSpPr>
        <p:spPr>
          <a:xfrm>
            <a:off x="10559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D9EEE566-A3A1-934E-91E4-D330B2C742A6}"/>
              </a:ext>
            </a:extLst>
          </p:cNvPr>
          <p:cNvSpPr/>
          <p:nvPr/>
        </p:nvSpPr>
        <p:spPr>
          <a:xfrm>
            <a:off x="10559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8</a:t>
            </a:r>
          </a:p>
        </p:txBody>
      </p:sp>
      <p:sp>
        <p:nvSpPr>
          <p:cNvPr id="33" name="Rectangle 32">
            <a:extLst>
              <a:ext uri="{FF2B5EF4-FFF2-40B4-BE49-F238E27FC236}">
                <a16:creationId xmlns:a16="http://schemas.microsoft.com/office/drawing/2014/main" xmlns="" id="{B65F2559-5DBB-A34D-9074-05F7E340434B}"/>
              </a:ext>
            </a:extLst>
          </p:cNvPr>
          <p:cNvSpPr/>
          <p:nvPr/>
        </p:nvSpPr>
        <p:spPr>
          <a:xfrm>
            <a:off x="10559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6</a:t>
            </a:r>
          </a:p>
        </p:txBody>
      </p:sp>
      <p:sp>
        <p:nvSpPr>
          <p:cNvPr id="34" name="Rectangle 33">
            <a:extLst>
              <a:ext uri="{FF2B5EF4-FFF2-40B4-BE49-F238E27FC236}">
                <a16:creationId xmlns:a16="http://schemas.microsoft.com/office/drawing/2014/main" xmlns="" id="{2A9608EE-E209-AE4D-A6EC-1E0A9840D636}"/>
              </a:ext>
            </a:extLst>
          </p:cNvPr>
          <p:cNvSpPr/>
          <p:nvPr/>
        </p:nvSpPr>
        <p:spPr>
          <a:xfrm>
            <a:off x="11194774" y="173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289AAD57-CA15-1A47-822C-BB12ED82A479}"/>
              </a:ext>
            </a:extLst>
          </p:cNvPr>
          <p:cNvSpPr/>
          <p:nvPr/>
        </p:nvSpPr>
        <p:spPr>
          <a:xfrm>
            <a:off x="11194774" y="236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3E377789-3EED-0D4F-82E5-E6995D505E89}"/>
              </a:ext>
            </a:extLst>
          </p:cNvPr>
          <p:cNvSpPr/>
          <p:nvPr/>
        </p:nvSpPr>
        <p:spPr>
          <a:xfrm>
            <a:off x="11194774" y="3002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8" name="Rectangle 37">
            <a:extLst>
              <a:ext uri="{FF2B5EF4-FFF2-40B4-BE49-F238E27FC236}">
                <a16:creationId xmlns:a16="http://schemas.microsoft.com/office/drawing/2014/main" xmlns="" id="{0530F808-A1D7-6242-9091-5B4EC3FDBCCD}"/>
              </a:ext>
            </a:extLst>
          </p:cNvPr>
          <p:cNvSpPr/>
          <p:nvPr/>
        </p:nvSpPr>
        <p:spPr>
          <a:xfrm>
            <a:off x="11194774" y="363785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39" name="Rectangle 38">
            <a:extLst>
              <a:ext uri="{FF2B5EF4-FFF2-40B4-BE49-F238E27FC236}">
                <a16:creationId xmlns:a16="http://schemas.microsoft.com/office/drawing/2014/main" xmlns="" id="{02A3A866-9E12-BF4F-9ED3-C14409E97309}"/>
              </a:ext>
            </a:extLst>
          </p:cNvPr>
          <p:cNvSpPr/>
          <p:nvPr/>
        </p:nvSpPr>
        <p:spPr>
          <a:xfrm>
            <a:off x="11194774" y="427230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cxnSp>
        <p:nvCxnSpPr>
          <p:cNvPr id="41" name="Straight Connector 40">
            <a:extLst>
              <a:ext uri="{FF2B5EF4-FFF2-40B4-BE49-F238E27FC236}">
                <a16:creationId xmlns:a16="http://schemas.microsoft.com/office/drawing/2014/main" xmlns="" id="{DDB6FFCC-77E2-1B4F-AAD4-B812BAA62B93}"/>
              </a:ext>
            </a:extLst>
          </p:cNvPr>
          <p:cNvCxnSpPr>
            <a:cxnSpLocks/>
          </p:cNvCxnSpPr>
          <p:nvPr/>
        </p:nvCxnSpPr>
        <p:spPr>
          <a:xfrm>
            <a:off x="9289774" y="3628747"/>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xmlns="" id="{75B0A619-6EF6-7C4A-B9E2-C5B06C513B47}"/>
              </a:ext>
            </a:extLst>
          </p:cNvPr>
          <p:cNvSpPr/>
          <p:nvPr/>
        </p:nvSpPr>
        <p:spPr>
          <a:xfrm>
            <a:off x="8654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07" name="Rectangle 106">
            <a:extLst>
              <a:ext uri="{FF2B5EF4-FFF2-40B4-BE49-F238E27FC236}">
                <a16:creationId xmlns:a16="http://schemas.microsoft.com/office/drawing/2014/main" xmlns="" id="{7F683B14-8C82-F04C-AEC3-A4E5743F4B01}"/>
              </a:ext>
            </a:extLst>
          </p:cNvPr>
          <p:cNvSpPr/>
          <p:nvPr/>
        </p:nvSpPr>
        <p:spPr>
          <a:xfrm>
            <a:off x="9289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08" name="Rectangle 107">
            <a:extLst>
              <a:ext uri="{FF2B5EF4-FFF2-40B4-BE49-F238E27FC236}">
                <a16:creationId xmlns:a16="http://schemas.microsoft.com/office/drawing/2014/main" xmlns="" id="{1302ABB2-53B3-314B-9946-EE20A24B7E80}"/>
              </a:ext>
            </a:extLst>
          </p:cNvPr>
          <p:cNvSpPr/>
          <p:nvPr/>
        </p:nvSpPr>
        <p:spPr>
          <a:xfrm>
            <a:off x="9924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109" name="Rectangle 108">
            <a:extLst>
              <a:ext uri="{FF2B5EF4-FFF2-40B4-BE49-F238E27FC236}">
                <a16:creationId xmlns:a16="http://schemas.microsoft.com/office/drawing/2014/main" xmlns="" id="{447FD629-BBAE-6840-8D09-01545A9BBDCB}"/>
              </a:ext>
            </a:extLst>
          </p:cNvPr>
          <p:cNvSpPr/>
          <p:nvPr/>
        </p:nvSpPr>
        <p:spPr>
          <a:xfrm>
            <a:off x="10559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110" name="Rectangle 109">
            <a:extLst>
              <a:ext uri="{FF2B5EF4-FFF2-40B4-BE49-F238E27FC236}">
                <a16:creationId xmlns:a16="http://schemas.microsoft.com/office/drawing/2014/main" xmlns="" id="{32317C02-2B20-ED4B-99BC-F2E881C102F3}"/>
              </a:ext>
            </a:extLst>
          </p:cNvPr>
          <p:cNvSpPr/>
          <p:nvPr/>
        </p:nvSpPr>
        <p:spPr>
          <a:xfrm>
            <a:off x="11194774" y="4906751"/>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cxnSp>
        <p:nvCxnSpPr>
          <p:cNvPr id="111" name="Straight Connector 110">
            <a:extLst>
              <a:ext uri="{FF2B5EF4-FFF2-40B4-BE49-F238E27FC236}">
                <a16:creationId xmlns:a16="http://schemas.microsoft.com/office/drawing/2014/main" xmlns="" id="{22206318-36C6-D948-8E76-A78530600195}"/>
              </a:ext>
            </a:extLst>
          </p:cNvPr>
          <p:cNvCxnSpPr>
            <a:cxnSpLocks/>
          </p:cNvCxnSpPr>
          <p:nvPr/>
        </p:nvCxnSpPr>
        <p:spPr>
          <a:xfrm>
            <a:off x="9289774" y="4907303"/>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xmlns="" id="{30759740-0FF6-C644-AD46-BB237361D857}"/>
              </a:ext>
            </a:extLst>
          </p:cNvPr>
          <p:cNvSpPr/>
          <p:nvPr/>
        </p:nvSpPr>
        <p:spPr>
          <a:xfrm>
            <a:off x="8654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sp>
        <p:nvSpPr>
          <p:cNvPr id="113" name="Rectangle 112">
            <a:extLst>
              <a:ext uri="{FF2B5EF4-FFF2-40B4-BE49-F238E27FC236}">
                <a16:creationId xmlns:a16="http://schemas.microsoft.com/office/drawing/2014/main" xmlns="" id="{82C2D8EC-31A9-2D4E-8915-B7E3EDC7321F}"/>
              </a:ext>
            </a:extLst>
          </p:cNvPr>
          <p:cNvSpPr/>
          <p:nvPr/>
        </p:nvSpPr>
        <p:spPr>
          <a:xfrm>
            <a:off x="9289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14" name="Rectangle 113">
            <a:extLst>
              <a:ext uri="{FF2B5EF4-FFF2-40B4-BE49-F238E27FC236}">
                <a16:creationId xmlns:a16="http://schemas.microsoft.com/office/drawing/2014/main" xmlns="" id="{AD336A15-0D94-8C4A-81EB-41E089DC2094}"/>
              </a:ext>
            </a:extLst>
          </p:cNvPr>
          <p:cNvSpPr/>
          <p:nvPr/>
        </p:nvSpPr>
        <p:spPr>
          <a:xfrm>
            <a:off x="9924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600" baseline="30000" dirty="0">
                <a:solidFill>
                  <a:schemeClr val="tx1"/>
                </a:solidFill>
                <a:latin typeface="OpenDyslexicAlta" pitchFamily="2" charset="77"/>
              </a:rPr>
              <a:t>1</a:t>
            </a:r>
            <a:endParaRPr lang="en-US" sz="4000" baseline="30000" dirty="0">
              <a:solidFill>
                <a:schemeClr val="tx1"/>
              </a:solidFill>
              <a:latin typeface="OpenDyslexicAlta" pitchFamily="2" charset="77"/>
            </a:endParaRPr>
          </a:p>
        </p:txBody>
      </p:sp>
      <p:sp>
        <p:nvSpPr>
          <p:cNvPr id="121" name="Rectangle 120">
            <a:extLst>
              <a:ext uri="{FF2B5EF4-FFF2-40B4-BE49-F238E27FC236}">
                <a16:creationId xmlns:a16="http://schemas.microsoft.com/office/drawing/2014/main" xmlns="" id="{574CFC7C-248C-9147-BF62-005DCC59B71D}"/>
              </a:ext>
            </a:extLst>
          </p:cNvPr>
          <p:cNvSpPr/>
          <p:nvPr/>
        </p:nvSpPr>
        <p:spPr>
          <a:xfrm>
            <a:off x="10559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122" name="Rectangle 121">
            <a:extLst>
              <a:ext uri="{FF2B5EF4-FFF2-40B4-BE49-F238E27FC236}">
                <a16:creationId xmlns:a16="http://schemas.microsoft.com/office/drawing/2014/main" xmlns="" id="{FCE8BD58-680E-104E-8989-F9BCBB572A8F}"/>
              </a:ext>
            </a:extLst>
          </p:cNvPr>
          <p:cNvSpPr/>
          <p:nvPr/>
        </p:nvSpPr>
        <p:spPr>
          <a:xfrm>
            <a:off x="11194774" y="5540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tx1"/>
              </a:solidFill>
              <a:latin typeface="OpenDyslexicAlta" pitchFamily="2" charset="77"/>
            </a:endParaRPr>
          </a:p>
        </p:txBody>
      </p:sp>
      <p:cxnSp>
        <p:nvCxnSpPr>
          <p:cNvPr id="152" name="Straight Connector 151">
            <a:extLst>
              <a:ext uri="{FF2B5EF4-FFF2-40B4-BE49-F238E27FC236}">
                <a16:creationId xmlns:a16="http://schemas.microsoft.com/office/drawing/2014/main" xmlns="" id="{710B9E11-B20C-7D42-9E1C-5EFA16B0E033}"/>
              </a:ext>
            </a:extLst>
          </p:cNvPr>
          <p:cNvCxnSpPr>
            <a:cxnSpLocks/>
          </p:cNvCxnSpPr>
          <p:nvPr/>
        </p:nvCxnSpPr>
        <p:spPr>
          <a:xfrm>
            <a:off x="9289774" y="5527946"/>
            <a:ext cx="1905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xmlns="" id="{43F33BC4-F1AA-D544-BDB0-374A5E1FDCC7}"/>
              </a:ext>
            </a:extLst>
          </p:cNvPr>
          <p:cNvCxnSpPr>
            <a:cxnSpLocks/>
          </p:cNvCxnSpPr>
          <p:nvPr/>
        </p:nvCxnSpPr>
        <p:spPr>
          <a:xfrm>
            <a:off x="9289774" y="5231089"/>
            <a:ext cx="1905000" cy="0"/>
          </a:xfrm>
          <a:prstGeom prst="line">
            <a:avLst/>
          </a:prstGeom>
          <a:ln w="5715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xmlns="" id="{55B5D274-C2E7-E642-90B0-2239540A0608}"/>
              </a:ext>
            </a:extLst>
          </p:cNvPr>
          <p:cNvCxnSpPr>
            <a:cxnSpLocks/>
          </p:cNvCxnSpPr>
          <p:nvPr/>
        </p:nvCxnSpPr>
        <p:spPr>
          <a:xfrm>
            <a:off x="9289774" y="4594985"/>
            <a:ext cx="1905000" cy="0"/>
          </a:xfrm>
          <a:prstGeom prst="line">
            <a:avLst/>
          </a:prstGeom>
          <a:ln w="5715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xmlns="" id="{6C88085D-EFBE-1C43-B987-E0C35C8527FE}"/>
              </a:ext>
            </a:extLst>
          </p:cNvPr>
          <p:cNvCxnSpPr>
            <a:cxnSpLocks/>
          </p:cNvCxnSpPr>
          <p:nvPr/>
        </p:nvCxnSpPr>
        <p:spPr>
          <a:xfrm>
            <a:off x="10037721" y="5540646"/>
            <a:ext cx="351983" cy="449337"/>
          </a:xfrm>
          <a:prstGeom prst="line">
            <a:avLst/>
          </a:prstGeom>
          <a:ln w="5715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28344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true or false?</a:t>
            </a:r>
          </a:p>
          <a:p>
            <a:pPr marL="0" indent="0">
              <a:buClr>
                <a:srgbClr val="23D160"/>
              </a:buClr>
              <a:buSzPct val="85000"/>
              <a:buNone/>
            </a:pPr>
            <a:r>
              <a:rPr lang="en-GB" sz="2200" dirty="0">
                <a:solidFill>
                  <a:srgbClr val="3273DC"/>
                </a:solidFill>
              </a:rPr>
              <a:t>Explain your answer.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12948" y="2860219"/>
            <a:ext cx="3169615" cy="461665"/>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2 x 33 = 22 x 3</a:t>
            </a:r>
          </a:p>
        </p:txBody>
      </p:sp>
    </p:spTree>
    <p:extLst>
      <p:ext uri="{BB962C8B-B14F-4D97-AF65-F5344CB8AC3E}">
        <p14:creationId xmlns:p14="http://schemas.microsoft.com/office/powerpoint/2010/main" val="27100308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true – 2 x 33 = 66 and 22 x 3 = 66. So, they are equal, as shown by the place value charts and place value counters above. </a:t>
            </a:r>
          </a:p>
        </p:txBody>
      </p:sp>
      <p:pic>
        <p:nvPicPr>
          <p:cNvPr id="4" name="Picture 3">
            <a:extLst>
              <a:ext uri="{FF2B5EF4-FFF2-40B4-BE49-F238E27FC236}">
                <a16:creationId xmlns:a16="http://schemas.microsoft.com/office/drawing/2014/main" xmlns="" id="{F741D769-807F-2F43-A889-A58FFDFB8D49}"/>
              </a:ext>
            </a:extLst>
          </p:cNvPr>
          <p:cNvPicPr>
            <a:picLocks noChangeAspect="1"/>
          </p:cNvPicPr>
          <p:nvPr/>
        </p:nvPicPr>
        <p:blipFill>
          <a:blip r:embed="rId3"/>
          <a:stretch>
            <a:fillRect/>
          </a:stretch>
        </p:blipFill>
        <p:spPr>
          <a:xfrm>
            <a:off x="6995645" y="3578086"/>
            <a:ext cx="4565002" cy="1540289"/>
          </a:xfrm>
          <a:prstGeom prst="rect">
            <a:avLst/>
          </a:prstGeom>
        </p:spPr>
      </p:pic>
      <p:pic>
        <p:nvPicPr>
          <p:cNvPr id="39" name="Picture 38">
            <a:extLst>
              <a:ext uri="{FF2B5EF4-FFF2-40B4-BE49-F238E27FC236}">
                <a16:creationId xmlns:a16="http://schemas.microsoft.com/office/drawing/2014/main" xmlns="" id="{B2EBB774-6A01-BE4D-92FD-415A51A9CEAD}"/>
              </a:ext>
            </a:extLst>
          </p:cNvPr>
          <p:cNvPicPr>
            <a:picLocks noChangeAspect="1"/>
          </p:cNvPicPr>
          <p:nvPr/>
        </p:nvPicPr>
        <p:blipFill>
          <a:blip r:embed="rId4"/>
          <a:stretch>
            <a:fillRect/>
          </a:stretch>
        </p:blipFill>
        <p:spPr>
          <a:xfrm>
            <a:off x="1175859" y="3875882"/>
            <a:ext cx="1689100" cy="1244600"/>
          </a:xfrm>
          <a:prstGeom prst="rect">
            <a:avLst/>
          </a:prstGeom>
        </p:spPr>
      </p:pic>
      <p:pic>
        <p:nvPicPr>
          <p:cNvPr id="40" name="Picture 39">
            <a:extLst>
              <a:ext uri="{FF2B5EF4-FFF2-40B4-BE49-F238E27FC236}">
                <a16:creationId xmlns:a16="http://schemas.microsoft.com/office/drawing/2014/main" xmlns="" id="{48ABEE4B-D854-2044-AB64-2E1FDCF13133}"/>
              </a:ext>
            </a:extLst>
          </p:cNvPr>
          <p:cNvPicPr>
            <a:picLocks noChangeAspect="1"/>
          </p:cNvPicPr>
          <p:nvPr/>
        </p:nvPicPr>
        <p:blipFill>
          <a:blip r:embed="rId5"/>
          <a:stretch>
            <a:fillRect/>
          </a:stretch>
        </p:blipFill>
        <p:spPr>
          <a:xfrm>
            <a:off x="2020409" y="1690688"/>
            <a:ext cx="4354694" cy="3295052"/>
          </a:xfrm>
          <a:prstGeom prst="rect">
            <a:avLst/>
          </a:prstGeom>
        </p:spPr>
      </p:pic>
      <p:sp>
        <p:nvSpPr>
          <p:cNvPr id="41" name="Rectangle 40">
            <a:extLst>
              <a:ext uri="{FF2B5EF4-FFF2-40B4-BE49-F238E27FC236}">
                <a16:creationId xmlns:a16="http://schemas.microsoft.com/office/drawing/2014/main" xmlns="" id="{E329BD5A-2B60-7C48-89F4-B4660F4D07E5}"/>
              </a:ext>
            </a:extLst>
          </p:cNvPr>
          <p:cNvSpPr/>
          <p:nvPr/>
        </p:nvSpPr>
        <p:spPr>
          <a:xfrm>
            <a:off x="2612948" y="2860219"/>
            <a:ext cx="3169615" cy="461665"/>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2 x 33 = 22 x 3</a:t>
            </a:r>
          </a:p>
        </p:txBody>
      </p:sp>
      <p:pic>
        <p:nvPicPr>
          <p:cNvPr id="5" name="Picture 4">
            <a:extLst>
              <a:ext uri="{FF2B5EF4-FFF2-40B4-BE49-F238E27FC236}">
                <a16:creationId xmlns:a16="http://schemas.microsoft.com/office/drawing/2014/main" xmlns="" id="{D1FA57F1-6D85-4644-B033-75FD0CCAC8A9}"/>
              </a:ext>
            </a:extLst>
          </p:cNvPr>
          <p:cNvPicPr>
            <a:picLocks noChangeAspect="1"/>
          </p:cNvPicPr>
          <p:nvPr/>
        </p:nvPicPr>
        <p:blipFill>
          <a:blip r:embed="rId6"/>
          <a:stretch>
            <a:fillRect/>
          </a:stretch>
        </p:blipFill>
        <p:spPr>
          <a:xfrm>
            <a:off x="6967642" y="1949800"/>
            <a:ext cx="4565002" cy="1141251"/>
          </a:xfrm>
          <a:prstGeom prst="rect">
            <a:avLst/>
          </a:prstGeom>
        </p:spPr>
      </p:pic>
    </p:spTree>
    <p:extLst>
      <p:ext uri="{BB962C8B-B14F-4D97-AF65-F5344CB8AC3E}">
        <p14:creationId xmlns:p14="http://schemas.microsoft.com/office/powerpoint/2010/main" val="3819744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to support my understanding of multiplying 2-digit numbers by 1-digit numbers </a:t>
            </a:r>
          </a:p>
          <a:p>
            <a:pPr>
              <a:buClr>
                <a:srgbClr val="23D160"/>
              </a:buClr>
              <a:buSzPct val="85000"/>
              <a:buFont typeface="Wingdings" pitchFamily="2" charset="2"/>
              <a:buChar char="ü"/>
            </a:pPr>
            <a:r>
              <a:rPr lang="en-GB" sz="2200" dirty="0"/>
              <a:t>I can explain my reasoning when using mathematical equipment and pictorial representations to express my understanding of multiplying 2-digit numbers by 1-digit numbers </a:t>
            </a:r>
          </a:p>
          <a:p>
            <a:pPr marL="0" lvl="0" indent="0">
              <a:buClr>
                <a:srgbClr val="23D160"/>
              </a:buClr>
              <a:buSzPct val="85000"/>
              <a:buNone/>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3 - Spring Block 1 – Multiplication and Division - Lesson 3 – To be able to multiply 2-digit numbers by 1-digit numbers</a:t>
            </a:r>
          </a:p>
        </p:txBody>
      </p:sp>
    </p:spTree>
    <p:extLst>
      <p:ext uri="{BB962C8B-B14F-4D97-AF65-F5344CB8AC3E}">
        <p14:creationId xmlns:p14="http://schemas.microsoft.com/office/powerpoint/2010/main" val="1172735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5625"/>
            <a:ext cx="10790575" cy="4351338"/>
          </a:xfrm>
        </p:spPr>
        <p:txBody>
          <a:bodyPr>
            <a:noAutofit/>
          </a:bodyPr>
          <a:lstStyle/>
          <a:p>
            <a:pPr marL="0" indent="0">
              <a:buNone/>
            </a:pPr>
            <a:r>
              <a:rPr lang="en-GB" dirty="0"/>
              <a:t>Starter:</a:t>
            </a:r>
          </a:p>
          <a:p>
            <a:pPr marL="0" indent="0">
              <a:buClr>
                <a:srgbClr val="23D160"/>
              </a:buClr>
              <a:buSzPct val="85000"/>
              <a:buNone/>
            </a:pPr>
            <a:r>
              <a:rPr lang="en-GB" sz="2200" dirty="0"/>
              <a:t>What’s the same? What’s different?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straws show two lots of 21, whereas the place value counters show two lots of 23. So, they both have the same amount of tens but different amounts of ones. </a:t>
            </a:r>
          </a:p>
        </p:txBody>
      </p:sp>
      <p:pic>
        <p:nvPicPr>
          <p:cNvPr id="12" name="Picture 11">
            <a:extLst>
              <a:ext uri="{FF2B5EF4-FFF2-40B4-BE49-F238E27FC236}">
                <a16:creationId xmlns:a16="http://schemas.microsoft.com/office/drawing/2014/main" xmlns="" id="{D3A213C4-6554-4F49-9DBB-78D95E71F5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5917" y="2953009"/>
            <a:ext cx="884091" cy="900000"/>
          </a:xfrm>
          <a:prstGeom prst="rect">
            <a:avLst/>
          </a:prstGeom>
        </p:spPr>
      </p:pic>
      <p:pic>
        <p:nvPicPr>
          <p:cNvPr id="13" name="Picture 12">
            <a:extLst>
              <a:ext uri="{FF2B5EF4-FFF2-40B4-BE49-F238E27FC236}">
                <a16:creationId xmlns:a16="http://schemas.microsoft.com/office/drawing/2014/main" xmlns="" id="{0E27AE50-5DE8-9F4C-A2D4-A498B180E8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11112" y="2953009"/>
            <a:ext cx="884091" cy="900000"/>
          </a:xfrm>
          <a:prstGeom prst="rect">
            <a:avLst/>
          </a:prstGeom>
        </p:spPr>
      </p:pic>
      <p:pic>
        <p:nvPicPr>
          <p:cNvPr id="16" name="Picture 15">
            <a:extLst>
              <a:ext uri="{FF2B5EF4-FFF2-40B4-BE49-F238E27FC236}">
                <a16:creationId xmlns:a16="http://schemas.microsoft.com/office/drawing/2014/main" xmlns="" id="{FA36FEEF-2FA1-7141-B08E-766F3C4D9A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5918" y="4244441"/>
            <a:ext cx="884091" cy="900000"/>
          </a:xfrm>
          <a:prstGeom prst="rect">
            <a:avLst/>
          </a:prstGeom>
        </p:spPr>
      </p:pic>
      <p:pic>
        <p:nvPicPr>
          <p:cNvPr id="17" name="Picture 16">
            <a:extLst>
              <a:ext uri="{FF2B5EF4-FFF2-40B4-BE49-F238E27FC236}">
                <a16:creationId xmlns:a16="http://schemas.microsoft.com/office/drawing/2014/main" xmlns="" id="{F7FADD08-55F2-B647-B9F8-7E9B34591B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11113" y="4244441"/>
            <a:ext cx="884091" cy="900000"/>
          </a:xfrm>
          <a:prstGeom prst="rect">
            <a:avLst/>
          </a:prstGeom>
        </p:spPr>
      </p:pic>
      <p:pic>
        <p:nvPicPr>
          <p:cNvPr id="24" name="Picture 23">
            <a:extLst>
              <a:ext uri="{FF2B5EF4-FFF2-40B4-BE49-F238E27FC236}">
                <a16:creationId xmlns:a16="http://schemas.microsoft.com/office/drawing/2014/main" xmlns="" id="{D817AAF5-1A41-7245-A4B0-12BDF5479A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06307" y="2953009"/>
            <a:ext cx="870455" cy="900000"/>
          </a:xfrm>
          <a:prstGeom prst="rect">
            <a:avLst/>
          </a:prstGeom>
        </p:spPr>
      </p:pic>
      <p:pic>
        <p:nvPicPr>
          <p:cNvPr id="25" name="Picture 24">
            <a:extLst>
              <a:ext uri="{FF2B5EF4-FFF2-40B4-BE49-F238E27FC236}">
                <a16:creationId xmlns:a16="http://schemas.microsoft.com/office/drawing/2014/main" xmlns="" id="{08D46468-2D81-E541-AF48-38E14A072A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06307" y="4244441"/>
            <a:ext cx="870455" cy="900000"/>
          </a:xfrm>
          <a:prstGeom prst="rect">
            <a:avLst/>
          </a:prstGeom>
        </p:spPr>
      </p:pic>
      <p:pic>
        <p:nvPicPr>
          <p:cNvPr id="26" name="Picture 25">
            <a:extLst>
              <a:ext uri="{FF2B5EF4-FFF2-40B4-BE49-F238E27FC236}">
                <a16:creationId xmlns:a16="http://schemas.microsoft.com/office/drawing/2014/main" xmlns="" id="{DD04E1EB-F1FC-1A4F-A9E1-706F914F1B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6762" y="2953009"/>
            <a:ext cx="870455" cy="900000"/>
          </a:xfrm>
          <a:prstGeom prst="rect">
            <a:avLst/>
          </a:prstGeom>
        </p:spPr>
      </p:pic>
      <p:pic>
        <p:nvPicPr>
          <p:cNvPr id="27" name="Picture 26">
            <a:extLst>
              <a:ext uri="{FF2B5EF4-FFF2-40B4-BE49-F238E27FC236}">
                <a16:creationId xmlns:a16="http://schemas.microsoft.com/office/drawing/2014/main" xmlns="" id="{C2FAB919-BA7D-8D44-8E70-1760615D90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6762" y="4244441"/>
            <a:ext cx="870455" cy="900000"/>
          </a:xfrm>
          <a:prstGeom prst="rect">
            <a:avLst/>
          </a:prstGeom>
        </p:spPr>
      </p:pic>
      <p:pic>
        <p:nvPicPr>
          <p:cNvPr id="28" name="Picture 27">
            <a:extLst>
              <a:ext uri="{FF2B5EF4-FFF2-40B4-BE49-F238E27FC236}">
                <a16:creationId xmlns:a16="http://schemas.microsoft.com/office/drawing/2014/main" xmlns="" id="{81DA7881-47C2-5A42-A55D-3C33580BC4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58320" y="2953009"/>
            <a:ext cx="870455" cy="900000"/>
          </a:xfrm>
          <a:prstGeom prst="rect">
            <a:avLst/>
          </a:prstGeom>
        </p:spPr>
      </p:pic>
      <p:pic>
        <p:nvPicPr>
          <p:cNvPr id="29" name="Picture 28">
            <a:extLst>
              <a:ext uri="{FF2B5EF4-FFF2-40B4-BE49-F238E27FC236}">
                <a16:creationId xmlns:a16="http://schemas.microsoft.com/office/drawing/2014/main" xmlns="" id="{413454AC-9F55-EF4F-8D41-5507E6A2100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58320" y="4244441"/>
            <a:ext cx="870455" cy="900000"/>
          </a:xfrm>
          <a:prstGeom prst="rect">
            <a:avLst/>
          </a:prstGeom>
        </p:spPr>
      </p:pic>
      <p:pic>
        <p:nvPicPr>
          <p:cNvPr id="30" name="Picture 29">
            <a:extLst>
              <a:ext uri="{FF2B5EF4-FFF2-40B4-BE49-F238E27FC236}">
                <a16:creationId xmlns:a16="http://schemas.microsoft.com/office/drawing/2014/main" xmlns="" id="{A9654BFB-24F7-9640-9F6F-B50EA856FF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199" y="2732848"/>
            <a:ext cx="1594087" cy="1202185"/>
          </a:xfrm>
          <a:prstGeom prst="rect">
            <a:avLst/>
          </a:prstGeom>
        </p:spPr>
      </p:pic>
      <p:pic>
        <p:nvPicPr>
          <p:cNvPr id="31" name="Picture 30">
            <a:extLst>
              <a:ext uri="{FF2B5EF4-FFF2-40B4-BE49-F238E27FC236}">
                <a16:creationId xmlns:a16="http://schemas.microsoft.com/office/drawing/2014/main" xmlns="" id="{703B4B12-38E9-B940-A256-A418716575F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2741" y="2738144"/>
            <a:ext cx="1594087" cy="1196889"/>
          </a:xfrm>
          <a:prstGeom prst="rect">
            <a:avLst/>
          </a:prstGeom>
        </p:spPr>
      </p:pic>
      <p:pic>
        <p:nvPicPr>
          <p:cNvPr id="32" name="Picture 31">
            <a:extLst>
              <a:ext uri="{FF2B5EF4-FFF2-40B4-BE49-F238E27FC236}">
                <a16:creationId xmlns:a16="http://schemas.microsoft.com/office/drawing/2014/main" xmlns="" id="{6FC54F5A-EFE9-264F-8FE3-26F68DF918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01859" y="2725444"/>
            <a:ext cx="1594087" cy="1202185"/>
          </a:xfrm>
          <a:prstGeom prst="rect">
            <a:avLst/>
          </a:prstGeom>
        </p:spPr>
      </p:pic>
      <p:pic>
        <p:nvPicPr>
          <p:cNvPr id="33" name="Picture 32">
            <a:extLst>
              <a:ext uri="{FF2B5EF4-FFF2-40B4-BE49-F238E27FC236}">
                <a16:creationId xmlns:a16="http://schemas.microsoft.com/office/drawing/2014/main" xmlns="" id="{B62C7FDC-6ADF-D047-BE6A-816BCB01B2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8199" y="4077374"/>
            <a:ext cx="1594087" cy="1202185"/>
          </a:xfrm>
          <a:prstGeom prst="rect">
            <a:avLst/>
          </a:prstGeom>
        </p:spPr>
      </p:pic>
      <p:pic>
        <p:nvPicPr>
          <p:cNvPr id="34" name="Picture 33">
            <a:extLst>
              <a:ext uri="{FF2B5EF4-FFF2-40B4-BE49-F238E27FC236}">
                <a16:creationId xmlns:a16="http://schemas.microsoft.com/office/drawing/2014/main" xmlns="" id="{C79AAF69-322E-7242-953E-61EA1C5498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2741" y="4082670"/>
            <a:ext cx="1594087" cy="1196889"/>
          </a:xfrm>
          <a:prstGeom prst="rect">
            <a:avLst/>
          </a:prstGeom>
        </p:spPr>
      </p:pic>
      <p:pic>
        <p:nvPicPr>
          <p:cNvPr id="35" name="Picture 34">
            <a:extLst>
              <a:ext uri="{FF2B5EF4-FFF2-40B4-BE49-F238E27FC236}">
                <a16:creationId xmlns:a16="http://schemas.microsoft.com/office/drawing/2014/main" xmlns="" id="{46D39677-54CB-3D4F-81A8-62AA82E8ED0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01859" y="4069970"/>
            <a:ext cx="1594087" cy="1202185"/>
          </a:xfrm>
          <a:prstGeom prst="rect">
            <a:avLst/>
          </a:prstGeom>
        </p:spPr>
      </p:pic>
    </p:spTree>
    <p:extLst>
      <p:ext uri="{BB962C8B-B14F-4D97-AF65-F5344CB8AC3E}">
        <p14:creationId xmlns:p14="http://schemas.microsoft.com/office/powerpoint/2010/main" val="3498470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There are 13 people in each group. If there are 3 groups, how many people are there in total?</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extLst>
              <p:ext uri="{D42A27DB-BD31-4B8C-83A1-F6EECF244321}">
                <p14:modId xmlns:p14="http://schemas.microsoft.com/office/powerpoint/2010/main" val="178230297"/>
              </p:ext>
            </p:extLst>
          </p:nvPr>
        </p:nvGraphicFramePr>
        <p:xfrm>
          <a:off x="838200" y="3105058"/>
          <a:ext cx="10770704" cy="2377440"/>
        </p:xfrm>
        <a:graphic>
          <a:graphicData uri="http://schemas.openxmlformats.org/drawingml/2006/table">
            <a:tbl>
              <a:tblPr firstRow="1" bandRow="1">
                <a:tableStyleId>{5940675A-B579-460E-94D1-54222C63F5DA}</a:tableStyleId>
              </a:tblPr>
              <a:tblGrid>
                <a:gridCol w="5385352">
                  <a:extLst>
                    <a:ext uri="{9D8B030D-6E8A-4147-A177-3AD203B41FA5}">
                      <a16:colId xmlns:a16="http://schemas.microsoft.com/office/drawing/2014/main" xmlns="" val="3100851161"/>
                    </a:ext>
                  </a:extLst>
                </a:gridCol>
                <a:gridCol w="5385352">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bl>
          </a:graphicData>
        </a:graphic>
      </p:graphicFrame>
      <p:pic>
        <p:nvPicPr>
          <p:cNvPr id="21" name="Picture 20">
            <a:extLst>
              <a:ext uri="{FF2B5EF4-FFF2-40B4-BE49-F238E27FC236}">
                <a16:creationId xmlns:a16="http://schemas.microsoft.com/office/drawing/2014/main" xmlns="" id="{2F056B16-0A75-D045-B362-3C908E2CFB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2863485" y="2800433"/>
            <a:ext cx="1066692" cy="2164805"/>
          </a:xfrm>
          <a:prstGeom prst="rect">
            <a:avLst/>
          </a:prstGeom>
        </p:spPr>
      </p:pic>
      <p:pic>
        <p:nvPicPr>
          <p:cNvPr id="22" name="Picture 21">
            <a:extLst>
              <a:ext uri="{FF2B5EF4-FFF2-40B4-BE49-F238E27FC236}">
                <a16:creationId xmlns:a16="http://schemas.microsoft.com/office/drawing/2014/main" xmlns="" id="{C72ECDD8-9ED3-1D4B-AC70-2263902AE6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998435"/>
            <a:ext cx="434494" cy="391045"/>
          </a:xfrm>
          <a:prstGeom prst="rect">
            <a:avLst/>
          </a:prstGeom>
        </p:spPr>
      </p:pic>
      <p:pic>
        <p:nvPicPr>
          <p:cNvPr id="23" name="Picture 22">
            <a:extLst>
              <a:ext uri="{FF2B5EF4-FFF2-40B4-BE49-F238E27FC236}">
                <a16:creationId xmlns:a16="http://schemas.microsoft.com/office/drawing/2014/main" xmlns="" id="{CBA25868-147F-A141-8CC3-D317A6771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2863484" y="3495220"/>
            <a:ext cx="1066692" cy="2164805"/>
          </a:xfrm>
          <a:prstGeom prst="rect">
            <a:avLst/>
          </a:prstGeom>
        </p:spPr>
      </p:pic>
      <p:pic>
        <p:nvPicPr>
          <p:cNvPr id="37" name="Picture 36">
            <a:extLst>
              <a:ext uri="{FF2B5EF4-FFF2-40B4-BE49-F238E27FC236}">
                <a16:creationId xmlns:a16="http://schemas.microsoft.com/office/drawing/2014/main" xmlns="" id="{09F12968-F5E6-8E40-A0B6-C916C6E20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2863484" y="4111556"/>
            <a:ext cx="1066692" cy="2164805"/>
          </a:xfrm>
          <a:prstGeom prst="rect">
            <a:avLst/>
          </a:prstGeom>
        </p:spPr>
      </p:pic>
      <p:pic>
        <p:nvPicPr>
          <p:cNvPr id="38" name="Picture 37">
            <a:extLst>
              <a:ext uri="{FF2B5EF4-FFF2-40B4-BE49-F238E27FC236}">
                <a16:creationId xmlns:a16="http://schemas.microsoft.com/office/drawing/2014/main" xmlns="" id="{66DC249E-9253-DE40-B1A7-425EECDC37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991294"/>
            <a:ext cx="434494" cy="391045"/>
          </a:xfrm>
          <a:prstGeom prst="rect">
            <a:avLst/>
          </a:prstGeom>
        </p:spPr>
      </p:pic>
      <p:pic>
        <p:nvPicPr>
          <p:cNvPr id="39" name="Picture 38">
            <a:extLst>
              <a:ext uri="{FF2B5EF4-FFF2-40B4-BE49-F238E27FC236}">
                <a16:creationId xmlns:a16="http://schemas.microsoft.com/office/drawing/2014/main" xmlns="" id="{99CC146F-C9D7-3D44-93DE-645E86645A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991294"/>
            <a:ext cx="434494" cy="391045"/>
          </a:xfrm>
          <a:prstGeom prst="rect">
            <a:avLst/>
          </a:prstGeom>
        </p:spPr>
      </p:pic>
      <p:pic>
        <p:nvPicPr>
          <p:cNvPr id="40" name="Picture 39">
            <a:extLst>
              <a:ext uri="{FF2B5EF4-FFF2-40B4-BE49-F238E27FC236}">
                <a16:creationId xmlns:a16="http://schemas.microsoft.com/office/drawing/2014/main" xmlns="" id="{B8006A6E-3CF9-B943-B8C2-C5772B532E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326572"/>
            <a:ext cx="434494" cy="391045"/>
          </a:xfrm>
          <a:prstGeom prst="rect">
            <a:avLst/>
          </a:prstGeom>
        </p:spPr>
      </p:pic>
      <p:pic>
        <p:nvPicPr>
          <p:cNvPr id="41" name="Picture 40">
            <a:extLst>
              <a:ext uri="{FF2B5EF4-FFF2-40B4-BE49-F238E27FC236}">
                <a16:creationId xmlns:a16="http://schemas.microsoft.com/office/drawing/2014/main" xmlns="" id="{442B7F54-14ED-1342-8BA7-92583FA603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319431"/>
            <a:ext cx="434494" cy="391045"/>
          </a:xfrm>
          <a:prstGeom prst="rect">
            <a:avLst/>
          </a:prstGeom>
        </p:spPr>
      </p:pic>
      <p:pic>
        <p:nvPicPr>
          <p:cNvPr id="42" name="Picture 41">
            <a:extLst>
              <a:ext uri="{FF2B5EF4-FFF2-40B4-BE49-F238E27FC236}">
                <a16:creationId xmlns:a16="http://schemas.microsoft.com/office/drawing/2014/main" xmlns="" id="{B2658080-EADC-C747-969C-E36C95A88A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319431"/>
            <a:ext cx="434494" cy="391045"/>
          </a:xfrm>
          <a:prstGeom prst="rect">
            <a:avLst/>
          </a:prstGeom>
        </p:spPr>
      </p:pic>
      <p:pic>
        <p:nvPicPr>
          <p:cNvPr id="43" name="Picture 42">
            <a:extLst>
              <a:ext uri="{FF2B5EF4-FFF2-40B4-BE49-F238E27FC236}">
                <a16:creationId xmlns:a16="http://schemas.microsoft.com/office/drawing/2014/main" xmlns="" id="{02550C5A-CF3A-E448-8308-8AA16391EC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3668966"/>
            <a:ext cx="434494" cy="391045"/>
          </a:xfrm>
          <a:prstGeom prst="rect">
            <a:avLst/>
          </a:prstGeom>
        </p:spPr>
      </p:pic>
      <p:pic>
        <p:nvPicPr>
          <p:cNvPr id="44" name="Picture 43">
            <a:extLst>
              <a:ext uri="{FF2B5EF4-FFF2-40B4-BE49-F238E27FC236}">
                <a16:creationId xmlns:a16="http://schemas.microsoft.com/office/drawing/2014/main" xmlns="" id="{02C37076-EA21-9747-8B22-1A357EAEB5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3661825"/>
            <a:ext cx="434494" cy="391045"/>
          </a:xfrm>
          <a:prstGeom prst="rect">
            <a:avLst/>
          </a:prstGeom>
        </p:spPr>
      </p:pic>
      <p:pic>
        <p:nvPicPr>
          <p:cNvPr id="45" name="Picture 44">
            <a:extLst>
              <a:ext uri="{FF2B5EF4-FFF2-40B4-BE49-F238E27FC236}">
                <a16:creationId xmlns:a16="http://schemas.microsoft.com/office/drawing/2014/main" xmlns="" id="{05014BDC-99CC-7B4A-879F-CB01886E9E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3661825"/>
            <a:ext cx="434494" cy="391045"/>
          </a:xfrm>
          <a:prstGeom prst="rect">
            <a:avLst/>
          </a:prstGeom>
        </p:spPr>
      </p:pic>
    </p:spTree>
    <p:extLst>
      <p:ext uri="{BB962C8B-B14F-4D97-AF65-F5344CB8AC3E}">
        <p14:creationId xmlns:p14="http://schemas.microsoft.com/office/powerpoint/2010/main" val="3530052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There are 13 people in each group. If there are 3 groups, how many people are there in total?</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3 x 13 = 39</a:t>
            </a: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10770704" cy="2377440"/>
        </p:xfrm>
        <a:graphic>
          <a:graphicData uri="http://schemas.openxmlformats.org/drawingml/2006/table">
            <a:tbl>
              <a:tblPr firstRow="1" bandRow="1">
                <a:tableStyleId>{5940675A-B579-460E-94D1-54222C63F5DA}</a:tableStyleId>
              </a:tblPr>
              <a:tblGrid>
                <a:gridCol w="5385352">
                  <a:extLst>
                    <a:ext uri="{9D8B030D-6E8A-4147-A177-3AD203B41FA5}">
                      <a16:colId xmlns:a16="http://schemas.microsoft.com/office/drawing/2014/main" xmlns="" val="3100851161"/>
                    </a:ext>
                  </a:extLst>
                </a:gridCol>
                <a:gridCol w="5385352">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bl>
          </a:graphicData>
        </a:graphic>
      </p:graphicFrame>
      <p:pic>
        <p:nvPicPr>
          <p:cNvPr id="21" name="Picture 20">
            <a:extLst>
              <a:ext uri="{FF2B5EF4-FFF2-40B4-BE49-F238E27FC236}">
                <a16:creationId xmlns:a16="http://schemas.microsoft.com/office/drawing/2014/main" xmlns="" id="{2F056B16-0A75-D045-B362-3C908E2CFB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2863485" y="2800433"/>
            <a:ext cx="1066692" cy="2164805"/>
          </a:xfrm>
          <a:prstGeom prst="rect">
            <a:avLst/>
          </a:prstGeom>
        </p:spPr>
      </p:pic>
      <p:pic>
        <p:nvPicPr>
          <p:cNvPr id="22" name="Picture 21">
            <a:extLst>
              <a:ext uri="{FF2B5EF4-FFF2-40B4-BE49-F238E27FC236}">
                <a16:creationId xmlns:a16="http://schemas.microsoft.com/office/drawing/2014/main" xmlns="" id="{C72ECDD8-9ED3-1D4B-AC70-2263902AE6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998435"/>
            <a:ext cx="434494" cy="391045"/>
          </a:xfrm>
          <a:prstGeom prst="rect">
            <a:avLst/>
          </a:prstGeom>
        </p:spPr>
      </p:pic>
      <p:pic>
        <p:nvPicPr>
          <p:cNvPr id="23" name="Picture 22">
            <a:extLst>
              <a:ext uri="{FF2B5EF4-FFF2-40B4-BE49-F238E27FC236}">
                <a16:creationId xmlns:a16="http://schemas.microsoft.com/office/drawing/2014/main" xmlns="" id="{CBA25868-147F-A141-8CC3-D317A6771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2863484" y="3495220"/>
            <a:ext cx="1066692" cy="2164805"/>
          </a:xfrm>
          <a:prstGeom prst="rect">
            <a:avLst/>
          </a:prstGeom>
        </p:spPr>
      </p:pic>
      <p:pic>
        <p:nvPicPr>
          <p:cNvPr id="37" name="Picture 36">
            <a:extLst>
              <a:ext uri="{FF2B5EF4-FFF2-40B4-BE49-F238E27FC236}">
                <a16:creationId xmlns:a16="http://schemas.microsoft.com/office/drawing/2014/main" xmlns="" id="{09F12968-F5E6-8E40-A0B6-C916C6E20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2863484" y="4111556"/>
            <a:ext cx="1066692" cy="2164805"/>
          </a:xfrm>
          <a:prstGeom prst="rect">
            <a:avLst/>
          </a:prstGeom>
        </p:spPr>
      </p:pic>
      <p:pic>
        <p:nvPicPr>
          <p:cNvPr id="38" name="Picture 37">
            <a:extLst>
              <a:ext uri="{FF2B5EF4-FFF2-40B4-BE49-F238E27FC236}">
                <a16:creationId xmlns:a16="http://schemas.microsoft.com/office/drawing/2014/main" xmlns="" id="{66DC249E-9253-DE40-B1A7-425EECDC37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991294"/>
            <a:ext cx="434494" cy="391045"/>
          </a:xfrm>
          <a:prstGeom prst="rect">
            <a:avLst/>
          </a:prstGeom>
        </p:spPr>
      </p:pic>
      <p:pic>
        <p:nvPicPr>
          <p:cNvPr id="39" name="Picture 38">
            <a:extLst>
              <a:ext uri="{FF2B5EF4-FFF2-40B4-BE49-F238E27FC236}">
                <a16:creationId xmlns:a16="http://schemas.microsoft.com/office/drawing/2014/main" xmlns="" id="{99CC146F-C9D7-3D44-93DE-645E86645A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991294"/>
            <a:ext cx="434494" cy="391045"/>
          </a:xfrm>
          <a:prstGeom prst="rect">
            <a:avLst/>
          </a:prstGeom>
        </p:spPr>
      </p:pic>
      <p:pic>
        <p:nvPicPr>
          <p:cNvPr id="40" name="Picture 39">
            <a:extLst>
              <a:ext uri="{FF2B5EF4-FFF2-40B4-BE49-F238E27FC236}">
                <a16:creationId xmlns:a16="http://schemas.microsoft.com/office/drawing/2014/main" xmlns="" id="{B8006A6E-3CF9-B943-B8C2-C5772B532E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326572"/>
            <a:ext cx="434494" cy="391045"/>
          </a:xfrm>
          <a:prstGeom prst="rect">
            <a:avLst/>
          </a:prstGeom>
        </p:spPr>
      </p:pic>
      <p:pic>
        <p:nvPicPr>
          <p:cNvPr id="41" name="Picture 40">
            <a:extLst>
              <a:ext uri="{FF2B5EF4-FFF2-40B4-BE49-F238E27FC236}">
                <a16:creationId xmlns:a16="http://schemas.microsoft.com/office/drawing/2014/main" xmlns="" id="{442B7F54-14ED-1342-8BA7-92583FA603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319431"/>
            <a:ext cx="434494" cy="391045"/>
          </a:xfrm>
          <a:prstGeom prst="rect">
            <a:avLst/>
          </a:prstGeom>
        </p:spPr>
      </p:pic>
      <p:pic>
        <p:nvPicPr>
          <p:cNvPr id="42" name="Picture 41">
            <a:extLst>
              <a:ext uri="{FF2B5EF4-FFF2-40B4-BE49-F238E27FC236}">
                <a16:creationId xmlns:a16="http://schemas.microsoft.com/office/drawing/2014/main" xmlns="" id="{B2658080-EADC-C747-969C-E36C95A88A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319431"/>
            <a:ext cx="434494" cy="391045"/>
          </a:xfrm>
          <a:prstGeom prst="rect">
            <a:avLst/>
          </a:prstGeom>
        </p:spPr>
      </p:pic>
      <p:pic>
        <p:nvPicPr>
          <p:cNvPr id="43" name="Picture 42">
            <a:extLst>
              <a:ext uri="{FF2B5EF4-FFF2-40B4-BE49-F238E27FC236}">
                <a16:creationId xmlns:a16="http://schemas.microsoft.com/office/drawing/2014/main" xmlns="" id="{02550C5A-CF3A-E448-8308-8AA16391EC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3668966"/>
            <a:ext cx="434494" cy="391045"/>
          </a:xfrm>
          <a:prstGeom prst="rect">
            <a:avLst/>
          </a:prstGeom>
        </p:spPr>
      </p:pic>
      <p:pic>
        <p:nvPicPr>
          <p:cNvPr id="44" name="Picture 43">
            <a:extLst>
              <a:ext uri="{FF2B5EF4-FFF2-40B4-BE49-F238E27FC236}">
                <a16:creationId xmlns:a16="http://schemas.microsoft.com/office/drawing/2014/main" xmlns="" id="{02C37076-EA21-9747-8B22-1A357EAEB5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3661825"/>
            <a:ext cx="434494" cy="391045"/>
          </a:xfrm>
          <a:prstGeom prst="rect">
            <a:avLst/>
          </a:prstGeom>
        </p:spPr>
      </p:pic>
      <p:pic>
        <p:nvPicPr>
          <p:cNvPr id="45" name="Picture 44">
            <a:extLst>
              <a:ext uri="{FF2B5EF4-FFF2-40B4-BE49-F238E27FC236}">
                <a16:creationId xmlns:a16="http://schemas.microsoft.com/office/drawing/2014/main" xmlns="" id="{05014BDC-99CC-7B4A-879F-CB01886E9E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3661825"/>
            <a:ext cx="434494" cy="391045"/>
          </a:xfrm>
          <a:prstGeom prst="rect">
            <a:avLst/>
          </a:prstGeom>
        </p:spPr>
      </p:pic>
    </p:spTree>
    <p:extLst>
      <p:ext uri="{BB962C8B-B14F-4D97-AF65-F5344CB8AC3E}">
        <p14:creationId xmlns:p14="http://schemas.microsoft.com/office/powerpoint/2010/main" val="708364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There are 21 people in each group. If there are 3 groups, how many people are there in total?</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10770704" cy="2377440"/>
        </p:xfrm>
        <a:graphic>
          <a:graphicData uri="http://schemas.openxmlformats.org/drawingml/2006/table">
            <a:tbl>
              <a:tblPr firstRow="1" bandRow="1">
                <a:tableStyleId>{5940675A-B579-460E-94D1-54222C63F5DA}</a:tableStyleId>
              </a:tblPr>
              <a:tblGrid>
                <a:gridCol w="5385352">
                  <a:extLst>
                    <a:ext uri="{9D8B030D-6E8A-4147-A177-3AD203B41FA5}">
                      <a16:colId xmlns:a16="http://schemas.microsoft.com/office/drawing/2014/main" xmlns="" val="3100851161"/>
                    </a:ext>
                  </a:extLst>
                </a:gridCol>
                <a:gridCol w="5385352">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bl>
          </a:graphicData>
        </a:graphic>
      </p:graphicFrame>
      <p:pic>
        <p:nvPicPr>
          <p:cNvPr id="21" name="Picture 20">
            <a:extLst>
              <a:ext uri="{FF2B5EF4-FFF2-40B4-BE49-F238E27FC236}">
                <a16:creationId xmlns:a16="http://schemas.microsoft.com/office/drawing/2014/main" xmlns="" id="{2F056B16-0A75-D045-B362-3C908E2CFB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2" y="2825176"/>
            <a:ext cx="1066692" cy="2164805"/>
          </a:xfrm>
          <a:prstGeom prst="rect">
            <a:avLst/>
          </a:prstGeom>
        </p:spPr>
      </p:pic>
      <p:pic>
        <p:nvPicPr>
          <p:cNvPr id="23" name="Picture 22">
            <a:extLst>
              <a:ext uri="{FF2B5EF4-FFF2-40B4-BE49-F238E27FC236}">
                <a16:creationId xmlns:a16="http://schemas.microsoft.com/office/drawing/2014/main" xmlns="" id="{CBA25868-147F-A141-8CC3-D317A6771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3519963"/>
            <a:ext cx="1066692" cy="2164805"/>
          </a:xfrm>
          <a:prstGeom prst="rect">
            <a:avLst/>
          </a:prstGeom>
        </p:spPr>
      </p:pic>
      <p:pic>
        <p:nvPicPr>
          <p:cNvPr id="37" name="Picture 36">
            <a:extLst>
              <a:ext uri="{FF2B5EF4-FFF2-40B4-BE49-F238E27FC236}">
                <a16:creationId xmlns:a16="http://schemas.microsoft.com/office/drawing/2014/main" xmlns="" id="{09F12968-F5E6-8E40-A0B6-C916C6E20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4136299"/>
            <a:ext cx="1066692" cy="2164805"/>
          </a:xfrm>
          <a:prstGeom prst="rect">
            <a:avLst/>
          </a:prstGeom>
        </p:spPr>
      </p:pic>
      <p:pic>
        <p:nvPicPr>
          <p:cNvPr id="38" name="Picture 37">
            <a:extLst>
              <a:ext uri="{FF2B5EF4-FFF2-40B4-BE49-F238E27FC236}">
                <a16:creationId xmlns:a16="http://schemas.microsoft.com/office/drawing/2014/main" xmlns="" id="{66DC249E-9253-DE40-B1A7-425EECDC37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991294"/>
            <a:ext cx="434494" cy="391045"/>
          </a:xfrm>
          <a:prstGeom prst="rect">
            <a:avLst/>
          </a:prstGeom>
        </p:spPr>
      </p:pic>
      <p:pic>
        <p:nvPicPr>
          <p:cNvPr id="41" name="Picture 40">
            <a:extLst>
              <a:ext uri="{FF2B5EF4-FFF2-40B4-BE49-F238E27FC236}">
                <a16:creationId xmlns:a16="http://schemas.microsoft.com/office/drawing/2014/main" xmlns="" id="{442B7F54-14ED-1342-8BA7-92583FA603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319431"/>
            <a:ext cx="434494" cy="391045"/>
          </a:xfrm>
          <a:prstGeom prst="rect">
            <a:avLst/>
          </a:prstGeom>
        </p:spPr>
      </p:pic>
      <p:pic>
        <p:nvPicPr>
          <p:cNvPr id="44" name="Picture 43">
            <a:extLst>
              <a:ext uri="{FF2B5EF4-FFF2-40B4-BE49-F238E27FC236}">
                <a16:creationId xmlns:a16="http://schemas.microsoft.com/office/drawing/2014/main" xmlns="" id="{02C37076-EA21-9747-8B22-1A357EAEB5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3661825"/>
            <a:ext cx="434494" cy="391045"/>
          </a:xfrm>
          <a:prstGeom prst="rect">
            <a:avLst/>
          </a:prstGeom>
        </p:spPr>
      </p:pic>
      <p:pic>
        <p:nvPicPr>
          <p:cNvPr id="17" name="Picture 16">
            <a:extLst>
              <a:ext uri="{FF2B5EF4-FFF2-40B4-BE49-F238E27FC236}">
                <a16:creationId xmlns:a16="http://schemas.microsoft.com/office/drawing/2014/main" xmlns="" id="{944E3516-0AE2-FD4A-ABB9-52DF5F242D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40" y="2850295"/>
            <a:ext cx="1066692" cy="2164805"/>
          </a:xfrm>
          <a:prstGeom prst="rect">
            <a:avLst/>
          </a:prstGeom>
        </p:spPr>
      </p:pic>
      <p:pic>
        <p:nvPicPr>
          <p:cNvPr id="18" name="Picture 17">
            <a:extLst>
              <a:ext uri="{FF2B5EF4-FFF2-40B4-BE49-F238E27FC236}">
                <a16:creationId xmlns:a16="http://schemas.microsoft.com/office/drawing/2014/main" xmlns="" id="{17AA8616-C69C-E146-8D6C-A6DAACD9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3545082"/>
            <a:ext cx="1066692" cy="2164805"/>
          </a:xfrm>
          <a:prstGeom prst="rect">
            <a:avLst/>
          </a:prstGeom>
        </p:spPr>
      </p:pic>
      <p:pic>
        <p:nvPicPr>
          <p:cNvPr id="19" name="Picture 18">
            <a:extLst>
              <a:ext uri="{FF2B5EF4-FFF2-40B4-BE49-F238E27FC236}">
                <a16:creationId xmlns:a16="http://schemas.microsoft.com/office/drawing/2014/main" xmlns="" id="{B358CE03-7C24-5F45-8EA1-20ACE11ADE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4161418"/>
            <a:ext cx="1066692" cy="2164805"/>
          </a:xfrm>
          <a:prstGeom prst="rect">
            <a:avLst/>
          </a:prstGeom>
        </p:spPr>
      </p:pic>
    </p:spTree>
    <p:extLst>
      <p:ext uri="{BB962C8B-B14F-4D97-AF65-F5344CB8AC3E}">
        <p14:creationId xmlns:p14="http://schemas.microsoft.com/office/powerpoint/2010/main" val="1628801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There are 21 people in each group. If there are 3 groups, how many people are there in total?</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3 x 21 = 63</a:t>
            </a:r>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10770704" cy="2377440"/>
        </p:xfrm>
        <a:graphic>
          <a:graphicData uri="http://schemas.openxmlformats.org/drawingml/2006/table">
            <a:tbl>
              <a:tblPr firstRow="1" bandRow="1">
                <a:tableStyleId>{5940675A-B579-460E-94D1-54222C63F5DA}</a:tableStyleId>
              </a:tblPr>
              <a:tblGrid>
                <a:gridCol w="5385352">
                  <a:extLst>
                    <a:ext uri="{9D8B030D-6E8A-4147-A177-3AD203B41FA5}">
                      <a16:colId xmlns:a16="http://schemas.microsoft.com/office/drawing/2014/main" xmlns="" val="3100851161"/>
                    </a:ext>
                  </a:extLst>
                </a:gridCol>
                <a:gridCol w="5385352">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bl>
          </a:graphicData>
        </a:graphic>
      </p:graphicFrame>
      <p:pic>
        <p:nvPicPr>
          <p:cNvPr id="21" name="Picture 20">
            <a:extLst>
              <a:ext uri="{FF2B5EF4-FFF2-40B4-BE49-F238E27FC236}">
                <a16:creationId xmlns:a16="http://schemas.microsoft.com/office/drawing/2014/main" xmlns="" id="{2F056B16-0A75-D045-B362-3C908E2CFB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2" y="2825176"/>
            <a:ext cx="1066692" cy="2164805"/>
          </a:xfrm>
          <a:prstGeom prst="rect">
            <a:avLst/>
          </a:prstGeom>
        </p:spPr>
      </p:pic>
      <p:pic>
        <p:nvPicPr>
          <p:cNvPr id="23" name="Picture 22">
            <a:extLst>
              <a:ext uri="{FF2B5EF4-FFF2-40B4-BE49-F238E27FC236}">
                <a16:creationId xmlns:a16="http://schemas.microsoft.com/office/drawing/2014/main" xmlns="" id="{CBA25868-147F-A141-8CC3-D317A6771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3519963"/>
            <a:ext cx="1066692" cy="2164805"/>
          </a:xfrm>
          <a:prstGeom prst="rect">
            <a:avLst/>
          </a:prstGeom>
        </p:spPr>
      </p:pic>
      <p:pic>
        <p:nvPicPr>
          <p:cNvPr id="37" name="Picture 36">
            <a:extLst>
              <a:ext uri="{FF2B5EF4-FFF2-40B4-BE49-F238E27FC236}">
                <a16:creationId xmlns:a16="http://schemas.microsoft.com/office/drawing/2014/main" xmlns="" id="{09F12968-F5E6-8E40-A0B6-C916C6E20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4136299"/>
            <a:ext cx="1066692" cy="2164805"/>
          </a:xfrm>
          <a:prstGeom prst="rect">
            <a:avLst/>
          </a:prstGeom>
        </p:spPr>
      </p:pic>
      <p:pic>
        <p:nvPicPr>
          <p:cNvPr id="38" name="Picture 37">
            <a:extLst>
              <a:ext uri="{FF2B5EF4-FFF2-40B4-BE49-F238E27FC236}">
                <a16:creationId xmlns:a16="http://schemas.microsoft.com/office/drawing/2014/main" xmlns="" id="{66DC249E-9253-DE40-B1A7-425EECDC37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991294"/>
            <a:ext cx="434494" cy="391045"/>
          </a:xfrm>
          <a:prstGeom prst="rect">
            <a:avLst/>
          </a:prstGeom>
        </p:spPr>
      </p:pic>
      <p:pic>
        <p:nvPicPr>
          <p:cNvPr id="41" name="Picture 40">
            <a:extLst>
              <a:ext uri="{FF2B5EF4-FFF2-40B4-BE49-F238E27FC236}">
                <a16:creationId xmlns:a16="http://schemas.microsoft.com/office/drawing/2014/main" xmlns="" id="{442B7F54-14ED-1342-8BA7-92583FA6033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319431"/>
            <a:ext cx="434494" cy="391045"/>
          </a:xfrm>
          <a:prstGeom prst="rect">
            <a:avLst/>
          </a:prstGeom>
        </p:spPr>
      </p:pic>
      <p:pic>
        <p:nvPicPr>
          <p:cNvPr id="44" name="Picture 43">
            <a:extLst>
              <a:ext uri="{FF2B5EF4-FFF2-40B4-BE49-F238E27FC236}">
                <a16:creationId xmlns:a16="http://schemas.microsoft.com/office/drawing/2014/main" xmlns="" id="{02C37076-EA21-9747-8B22-1A357EAEB5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3661825"/>
            <a:ext cx="434494" cy="391045"/>
          </a:xfrm>
          <a:prstGeom prst="rect">
            <a:avLst/>
          </a:prstGeom>
        </p:spPr>
      </p:pic>
      <p:pic>
        <p:nvPicPr>
          <p:cNvPr id="17" name="Picture 16">
            <a:extLst>
              <a:ext uri="{FF2B5EF4-FFF2-40B4-BE49-F238E27FC236}">
                <a16:creationId xmlns:a16="http://schemas.microsoft.com/office/drawing/2014/main" xmlns="" id="{944E3516-0AE2-FD4A-ABB9-52DF5F242D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40" y="2850295"/>
            <a:ext cx="1066692" cy="2164805"/>
          </a:xfrm>
          <a:prstGeom prst="rect">
            <a:avLst/>
          </a:prstGeom>
        </p:spPr>
      </p:pic>
      <p:pic>
        <p:nvPicPr>
          <p:cNvPr id="18" name="Picture 17">
            <a:extLst>
              <a:ext uri="{FF2B5EF4-FFF2-40B4-BE49-F238E27FC236}">
                <a16:creationId xmlns:a16="http://schemas.microsoft.com/office/drawing/2014/main" xmlns="" id="{17AA8616-C69C-E146-8D6C-A6DAACD9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3545082"/>
            <a:ext cx="1066692" cy="2164805"/>
          </a:xfrm>
          <a:prstGeom prst="rect">
            <a:avLst/>
          </a:prstGeom>
        </p:spPr>
      </p:pic>
      <p:pic>
        <p:nvPicPr>
          <p:cNvPr id="19" name="Picture 18">
            <a:extLst>
              <a:ext uri="{FF2B5EF4-FFF2-40B4-BE49-F238E27FC236}">
                <a16:creationId xmlns:a16="http://schemas.microsoft.com/office/drawing/2014/main" xmlns="" id="{B358CE03-7C24-5F45-8EA1-20ACE11ADE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4161418"/>
            <a:ext cx="1066692" cy="2164805"/>
          </a:xfrm>
          <a:prstGeom prst="rect">
            <a:avLst/>
          </a:prstGeom>
        </p:spPr>
      </p:pic>
    </p:spTree>
    <p:extLst>
      <p:ext uri="{BB962C8B-B14F-4D97-AF65-F5344CB8AC3E}">
        <p14:creationId xmlns:p14="http://schemas.microsoft.com/office/powerpoint/2010/main" val="2854895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2-digit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There are 23 people in each group. If there are 3 groups, how many people are there in total?</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4" name="Table 3">
            <a:extLst>
              <a:ext uri="{FF2B5EF4-FFF2-40B4-BE49-F238E27FC236}">
                <a16:creationId xmlns:a16="http://schemas.microsoft.com/office/drawing/2014/main" xmlns="" id="{0447996E-4F9B-8D4D-B673-B7EEA4781231}"/>
              </a:ext>
            </a:extLst>
          </p:cNvPr>
          <p:cNvGraphicFramePr>
            <a:graphicFrameLocks noGrp="1"/>
          </p:cNvGraphicFramePr>
          <p:nvPr/>
        </p:nvGraphicFramePr>
        <p:xfrm>
          <a:off x="838200" y="3105058"/>
          <a:ext cx="10770704" cy="2377440"/>
        </p:xfrm>
        <a:graphic>
          <a:graphicData uri="http://schemas.openxmlformats.org/drawingml/2006/table">
            <a:tbl>
              <a:tblPr firstRow="1" bandRow="1">
                <a:tableStyleId>{5940675A-B579-460E-94D1-54222C63F5DA}</a:tableStyleId>
              </a:tblPr>
              <a:tblGrid>
                <a:gridCol w="5385352">
                  <a:extLst>
                    <a:ext uri="{9D8B030D-6E8A-4147-A177-3AD203B41FA5}">
                      <a16:colId xmlns:a16="http://schemas.microsoft.com/office/drawing/2014/main" xmlns="" val="3100851161"/>
                    </a:ext>
                  </a:extLst>
                </a:gridCol>
                <a:gridCol w="5385352">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600" dirty="0">
                        <a:latin typeface="OpenDyslexicAlta" pitchFamily="2" charset="77"/>
                      </a:endParaRPr>
                    </a:p>
                  </a:txBody>
                  <a:tcPr>
                    <a:solidFill>
                      <a:schemeClr val="bg1"/>
                    </a:solidFill>
                  </a:tcPr>
                </a:tc>
                <a:tc>
                  <a:txBody>
                    <a:bodyPr/>
                    <a:lstStyle/>
                    <a:p>
                      <a:pPr algn="ctr"/>
                      <a:endParaRPr lang="en-US" sz="3600" dirty="0">
                        <a:latin typeface="OpenDyslexicAlta" pitchFamily="2" charset="77"/>
                      </a:endParaRPr>
                    </a:p>
                  </a:txBody>
                  <a:tcPr>
                    <a:solidFill>
                      <a:schemeClr val="bg1"/>
                    </a:solidFill>
                  </a:tcPr>
                </a:tc>
                <a:extLst>
                  <a:ext uri="{0D108BD9-81ED-4DB2-BD59-A6C34878D82A}">
                    <a16:rowId xmlns:a16="http://schemas.microsoft.com/office/drawing/2014/main" xmlns="" val="4131426844"/>
                  </a:ext>
                </a:extLst>
              </a:tr>
            </a:tbl>
          </a:graphicData>
        </a:graphic>
      </p:graphicFrame>
      <p:pic>
        <p:nvPicPr>
          <p:cNvPr id="21" name="Picture 20">
            <a:extLst>
              <a:ext uri="{FF2B5EF4-FFF2-40B4-BE49-F238E27FC236}">
                <a16:creationId xmlns:a16="http://schemas.microsoft.com/office/drawing/2014/main" xmlns="" id="{2F056B16-0A75-D045-B362-3C908E2CFB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2" y="2825176"/>
            <a:ext cx="1066692" cy="2164805"/>
          </a:xfrm>
          <a:prstGeom prst="rect">
            <a:avLst/>
          </a:prstGeom>
        </p:spPr>
      </p:pic>
      <p:pic>
        <p:nvPicPr>
          <p:cNvPr id="23" name="Picture 22">
            <a:extLst>
              <a:ext uri="{FF2B5EF4-FFF2-40B4-BE49-F238E27FC236}">
                <a16:creationId xmlns:a16="http://schemas.microsoft.com/office/drawing/2014/main" xmlns="" id="{CBA25868-147F-A141-8CC3-D317A67712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3519963"/>
            <a:ext cx="1066692" cy="2164805"/>
          </a:xfrm>
          <a:prstGeom prst="rect">
            <a:avLst/>
          </a:prstGeom>
        </p:spPr>
      </p:pic>
      <p:pic>
        <p:nvPicPr>
          <p:cNvPr id="37" name="Picture 36">
            <a:extLst>
              <a:ext uri="{FF2B5EF4-FFF2-40B4-BE49-F238E27FC236}">
                <a16:creationId xmlns:a16="http://schemas.microsoft.com/office/drawing/2014/main" xmlns="" id="{09F12968-F5E6-8E40-A0B6-C916C6E209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1640001" y="4136299"/>
            <a:ext cx="1066692" cy="2164805"/>
          </a:xfrm>
          <a:prstGeom prst="rect">
            <a:avLst/>
          </a:prstGeom>
        </p:spPr>
      </p:pic>
      <p:pic>
        <p:nvPicPr>
          <p:cNvPr id="17" name="Picture 16">
            <a:extLst>
              <a:ext uri="{FF2B5EF4-FFF2-40B4-BE49-F238E27FC236}">
                <a16:creationId xmlns:a16="http://schemas.microsoft.com/office/drawing/2014/main" xmlns="" id="{944E3516-0AE2-FD4A-ABB9-52DF5F242D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40" y="2850295"/>
            <a:ext cx="1066692" cy="2164805"/>
          </a:xfrm>
          <a:prstGeom prst="rect">
            <a:avLst/>
          </a:prstGeom>
        </p:spPr>
      </p:pic>
      <p:pic>
        <p:nvPicPr>
          <p:cNvPr id="18" name="Picture 17">
            <a:extLst>
              <a:ext uri="{FF2B5EF4-FFF2-40B4-BE49-F238E27FC236}">
                <a16:creationId xmlns:a16="http://schemas.microsoft.com/office/drawing/2014/main" xmlns="" id="{17AA8616-C69C-E146-8D6C-A6DAACD9BA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3545082"/>
            <a:ext cx="1066692" cy="2164805"/>
          </a:xfrm>
          <a:prstGeom prst="rect">
            <a:avLst/>
          </a:prstGeom>
        </p:spPr>
      </p:pic>
      <p:pic>
        <p:nvPicPr>
          <p:cNvPr id="19" name="Picture 18">
            <a:extLst>
              <a:ext uri="{FF2B5EF4-FFF2-40B4-BE49-F238E27FC236}">
                <a16:creationId xmlns:a16="http://schemas.microsoft.com/office/drawing/2014/main" xmlns="" id="{B358CE03-7C24-5F45-8EA1-20ACE11ADE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flipV="1">
            <a:off x="4366639" y="4161418"/>
            <a:ext cx="1066692" cy="2164805"/>
          </a:xfrm>
          <a:prstGeom prst="rect">
            <a:avLst/>
          </a:prstGeom>
        </p:spPr>
      </p:pic>
      <p:pic>
        <p:nvPicPr>
          <p:cNvPr id="14" name="Picture 13">
            <a:extLst>
              <a:ext uri="{FF2B5EF4-FFF2-40B4-BE49-F238E27FC236}">
                <a16:creationId xmlns:a16="http://schemas.microsoft.com/office/drawing/2014/main" xmlns="" id="{60804EE9-EA4C-254F-A8EB-220F92CD92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998435"/>
            <a:ext cx="434494" cy="391045"/>
          </a:xfrm>
          <a:prstGeom prst="rect">
            <a:avLst/>
          </a:prstGeom>
        </p:spPr>
      </p:pic>
      <p:pic>
        <p:nvPicPr>
          <p:cNvPr id="15" name="Picture 14">
            <a:extLst>
              <a:ext uri="{FF2B5EF4-FFF2-40B4-BE49-F238E27FC236}">
                <a16:creationId xmlns:a16="http://schemas.microsoft.com/office/drawing/2014/main" xmlns="" id="{159BC8E7-AC85-4646-9640-2D9E6E6E18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991294"/>
            <a:ext cx="434494" cy="391045"/>
          </a:xfrm>
          <a:prstGeom prst="rect">
            <a:avLst/>
          </a:prstGeom>
        </p:spPr>
      </p:pic>
      <p:pic>
        <p:nvPicPr>
          <p:cNvPr id="16" name="Picture 15">
            <a:extLst>
              <a:ext uri="{FF2B5EF4-FFF2-40B4-BE49-F238E27FC236}">
                <a16:creationId xmlns:a16="http://schemas.microsoft.com/office/drawing/2014/main" xmlns="" id="{D52EC049-872D-EF4E-B245-C7028FECBF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991294"/>
            <a:ext cx="434494" cy="391045"/>
          </a:xfrm>
          <a:prstGeom prst="rect">
            <a:avLst/>
          </a:prstGeom>
        </p:spPr>
      </p:pic>
      <p:pic>
        <p:nvPicPr>
          <p:cNvPr id="20" name="Picture 19">
            <a:extLst>
              <a:ext uri="{FF2B5EF4-FFF2-40B4-BE49-F238E27FC236}">
                <a16:creationId xmlns:a16="http://schemas.microsoft.com/office/drawing/2014/main" xmlns="" id="{5DF5FCB3-97E1-8F42-8761-E9C422069F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4326572"/>
            <a:ext cx="434494" cy="391045"/>
          </a:xfrm>
          <a:prstGeom prst="rect">
            <a:avLst/>
          </a:prstGeom>
        </p:spPr>
      </p:pic>
      <p:pic>
        <p:nvPicPr>
          <p:cNvPr id="22" name="Picture 21">
            <a:extLst>
              <a:ext uri="{FF2B5EF4-FFF2-40B4-BE49-F238E27FC236}">
                <a16:creationId xmlns:a16="http://schemas.microsoft.com/office/drawing/2014/main" xmlns="" id="{548A41CF-C83D-7548-A7B0-DDF0918FD47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4319431"/>
            <a:ext cx="434494" cy="391045"/>
          </a:xfrm>
          <a:prstGeom prst="rect">
            <a:avLst/>
          </a:prstGeom>
        </p:spPr>
      </p:pic>
      <p:pic>
        <p:nvPicPr>
          <p:cNvPr id="24" name="Picture 23">
            <a:extLst>
              <a:ext uri="{FF2B5EF4-FFF2-40B4-BE49-F238E27FC236}">
                <a16:creationId xmlns:a16="http://schemas.microsoft.com/office/drawing/2014/main" xmlns="" id="{9C039D36-B346-774A-8AF2-3B8CC9A6BF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4319431"/>
            <a:ext cx="434494" cy="391045"/>
          </a:xfrm>
          <a:prstGeom prst="rect">
            <a:avLst/>
          </a:prstGeom>
        </p:spPr>
      </p:pic>
      <p:pic>
        <p:nvPicPr>
          <p:cNvPr id="25" name="Picture 24">
            <a:extLst>
              <a:ext uri="{FF2B5EF4-FFF2-40B4-BE49-F238E27FC236}">
                <a16:creationId xmlns:a16="http://schemas.microsoft.com/office/drawing/2014/main" xmlns="" id="{EEE2034F-2378-5248-A20E-2F59900BD9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92669" y="3668966"/>
            <a:ext cx="434494" cy="391045"/>
          </a:xfrm>
          <a:prstGeom prst="rect">
            <a:avLst/>
          </a:prstGeom>
        </p:spPr>
      </p:pic>
      <p:pic>
        <p:nvPicPr>
          <p:cNvPr id="26" name="Picture 25">
            <a:extLst>
              <a:ext uri="{FF2B5EF4-FFF2-40B4-BE49-F238E27FC236}">
                <a16:creationId xmlns:a16="http://schemas.microsoft.com/office/drawing/2014/main" xmlns="" id="{928F4CA6-F90B-2248-9B51-9093B04AD9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7222" y="3661825"/>
            <a:ext cx="434494" cy="391045"/>
          </a:xfrm>
          <a:prstGeom prst="rect">
            <a:avLst/>
          </a:prstGeom>
        </p:spPr>
      </p:pic>
      <p:pic>
        <p:nvPicPr>
          <p:cNvPr id="27" name="Picture 26">
            <a:extLst>
              <a:ext uri="{FF2B5EF4-FFF2-40B4-BE49-F238E27FC236}">
                <a16:creationId xmlns:a16="http://schemas.microsoft.com/office/drawing/2014/main" xmlns="" id="{9F91F60F-8431-774B-BA64-609DC6854E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775" y="3661825"/>
            <a:ext cx="434494" cy="391045"/>
          </a:xfrm>
          <a:prstGeom prst="rect">
            <a:avLst/>
          </a:prstGeom>
        </p:spPr>
      </p:pic>
    </p:spTree>
    <p:extLst>
      <p:ext uri="{BB962C8B-B14F-4D97-AF65-F5344CB8AC3E}">
        <p14:creationId xmlns:p14="http://schemas.microsoft.com/office/powerpoint/2010/main" val="20964138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13172</TotalTime>
  <Words>1761</Words>
  <Application>Microsoft Office PowerPoint</Application>
  <PresentationFormat>Custom</PresentationFormat>
  <Paragraphs>640</Paragraphs>
  <Slides>37</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OpenDyslexicAlta</vt:lpstr>
      <vt:lpstr>Wingdings</vt:lpstr>
      <vt:lpstr>OpenDyslexic</vt:lpstr>
      <vt:lpstr>Calibri</vt:lpstr>
      <vt:lpstr>Lato Light</vt:lpstr>
      <vt:lpstr>Muli</vt:lpstr>
      <vt:lpstr>Lato</vt:lpstr>
      <vt:lpstr>Office Theme</vt:lpstr>
      <vt:lpstr>PowerPoint Presentation</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lpstr>To be able to multiply 2-digit numbers by 1-digit numbers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632</cp:revision>
  <cp:lastPrinted>2019-06-17T16:19:05Z</cp:lastPrinted>
  <dcterms:created xsi:type="dcterms:W3CDTF">2018-08-06T08:16:18Z</dcterms:created>
  <dcterms:modified xsi:type="dcterms:W3CDTF">2020-07-14T18:04:11Z</dcterms:modified>
</cp:coreProperties>
</file>