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webextensions/taskpanes.xml" ContentType="application/vnd.ms-office.webextensiontaskpanes+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37"/>
  </p:notesMasterIdLst>
  <p:handoutMasterIdLst>
    <p:handoutMasterId r:id="rId38"/>
  </p:handoutMasterIdLst>
  <p:sldIdLst>
    <p:sldId id="320" r:id="rId2"/>
    <p:sldId id="321" r:id="rId3"/>
    <p:sldId id="372" r:id="rId4"/>
    <p:sldId id="403" r:id="rId5"/>
    <p:sldId id="374" r:id="rId6"/>
    <p:sldId id="375" r:id="rId7"/>
    <p:sldId id="378" r:id="rId8"/>
    <p:sldId id="379" r:id="rId9"/>
    <p:sldId id="376" r:id="rId10"/>
    <p:sldId id="377" r:id="rId11"/>
    <p:sldId id="380" r:id="rId12"/>
    <p:sldId id="381" r:id="rId13"/>
    <p:sldId id="401" r:id="rId14"/>
    <p:sldId id="402" r:id="rId15"/>
    <p:sldId id="382" r:id="rId16"/>
    <p:sldId id="383" r:id="rId17"/>
    <p:sldId id="404" r:id="rId18"/>
    <p:sldId id="405" r:id="rId19"/>
    <p:sldId id="408" r:id="rId20"/>
    <p:sldId id="409" r:id="rId21"/>
    <p:sldId id="406" r:id="rId22"/>
    <p:sldId id="407" r:id="rId23"/>
    <p:sldId id="411" r:id="rId24"/>
    <p:sldId id="410" r:id="rId25"/>
    <p:sldId id="412" r:id="rId26"/>
    <p:sldId id="413" r:id="rId27"/>
    <p:sldId id="414" r:id="rId28"/>
    <p:sldId id="415" r:id="rId29"/>
    <p:sldId id="416" r:id="rId30"/>
    <p:sldId id="417" r:id="rId31"/>
    <p:sldId id="395" r:id="rId32"/>
    <p:sldId id="398" r:id="rId33"/>
    <p:sldId id="370" r:id="rId34"/>
    <p:sldId id="419" r:id="rId35"/>
    <p:sldId id="420" r:id="rId36"/>
  </p:sldIdLst>
  <p:sldSz cx="12192000" cy="6858000"/>
  <p:notesSz cx="6858000" cy="9144000"/>
  <p:embeddedFontLst>
    <p:embeddedFont>
      <p:font typeface="Lato Light" panose="020F0302020204030203" pitchFamily="34" charset="0"/>
      <p:regular r:id="rId39"/>
    </p:embeddedFont>
    <p:embeddedFont>
      <p:font typeface="Calibri" panose="020F0502020204030204" pitchFamily="34" charset="0"/>
      <p:regular r:id="rId40"/>
      <p:bold r:id="rId41"/>
      <p:italic r:id="rId42"/>
      <p:boldItalic r:id="rId43"/>
    </p:embeddedFont>
    <p:embeddedFont>
      <p:font typeface="Muli" panose="020B0604020202020204" charset="0"/>
      <p:regular r:id="rId44"/>
      <p:bold r:id="rId45"/>
      <p:italic r:id="rId46"/>
      <p:boldItalic r:id="rId47"/>
    </p:embeddedFont>
    <p:embeddedFont>
      <p:font typeface="Lato" panose="020F0502020204030203" pitchFamily="34" charset="0"/>
      <p:regular r:id="rId48"/>
      <p:bold r:id="rId49"/>
    </p:embeddedFont>
    <p:embeddedFont>
      <p:font typeface="OpenDyslexicAlta" panose="020B0604020202020204" charset="0"/>
      <p:regular r:id="rId50"/>
      <p:bold r:id="rId51"/>
      <p:italic r:id="rId52"/>
      <p:boldItalic r:id="rId53"/>
    </p:embeddedFont>
    <p:embeddedFont>
      <p:font typeface="OpenDyslexic" panose="020B0604020202020204" charset="0"/>
      <p:regular r:id="rId54"/>
      <p:bold r:id="rId55"/>
      <p:italic r:id="rId56"/>
      <p:boldItalic r:id="rId5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17"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860"/>
    <a:srgbClr val="FFDD57"/>
    <a:srgbClr val="23D160"/>
    <a:srgbClr val="3273DC"/>
    <a:srgbClr val="7957D5"/>
    <a:srgbClr val="209CEE"/>
    <a:srgbClr val="000000"/>
    <a:srgbClr val="121212"/>
    <a:srgbClr val="44A6ED"/>
    <a:srgbClr val="A4B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24" autoAdjust="0"/>
    <p:restoredTop sz="87926" autoAdjust="0"/>
  </p:normalViewPr>
  <p:slideViewPr>
    <p:cSldViewPr snapToGrid="0" snapToObjects="1">
      <p:cViewPr varScale="1">
        <p:scale>
          <a:sx n="60" d="100"/>
          <a:sy n="60" d="100"/>
        </p:scale>
        <p:origin x="-762" y="-96"/>
      </p:cViewPr>
      <p:guideLst>
        <p:guide orient="horz" pos="2160"/>
        <p:guide pos="3817"/>
      </p:guideLst>
    </p:cSldViewPr>
  </p:slideViewPr>
  <p:outlineViewPr>
    <p:cViewPr>
      <p:scale>
        <a:sx n="33" d="100"/>
        <a:sy n="33" d="100"/>
      </p:scale>
      <p:origin x="0" y="-65296"/>
    </p:cViewPr>
  </p:outlineViewPr>
  <p:notesTextViewPr>
    <p:cViewPr>
      <p:scale>
        <a:sx n="65" d="100"/>
        <a:sy n="65" d="100"/>
      </p:scale>
      <p:origin x="0" y="0"/>
    </p:cViewPr>
  </p:notesTextViewPr>
  <p:sorterViewPr>
    <p:cViewPr>
      <p:scale>
        <a:sx n="66" d="100"/>
        <a:sy n="66" d="100"/>
      </p:scale>
      <p:origin x="0" y="0"/>
    </p:cViewPr>
  </p:sorterViewPr>
  <p:notesViewPr>
    <p:cSldViewPr snapToGrid="0" snapToObjects="1">
      <p:cViewPr varScale="1">
        <p:scale>
          <a:sx n="90" d="100"/>
          <a:sy n="90" d="100"/>
        </p:scale>
        <p:origin x="384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46" Type="http://schemas.openxmlformats.org/officeDocument/2006/relationships/font" Target="fonts/font8.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AC86F298-EB3E-D446-A729-C248AB8A5D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xmlns="" id="{F37BEABC-4AC1-4C4F-BDDB-0B8FF7D20C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Footer Placeholder 3">
            <a:extLst>
              <a:ext uri="{FF2B5EF4-FFF2-40B4-BE49-F238E27FC236}">
                <a16:creationId xmlns:a16="http://schemas.microsoft.com/office/drawing/2014/main" xmlns="" id="{67DF2A76-21C6-4F49-AC41-288B2976B3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5" name="Slide Number Placeholder 4">
            <a:extLst>
              <a:ext uri="{FF2B5EF4-FFF2-40B4-BE49-F238E27FC236}">
                <a16:creationId xmlns:a16="http://schemas.microsoft.com/office/drawing/2014/main" xmlns="" id="{B0984667-866C-EF45-A262-122686295C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C7A863-B317-0C4D-8D45-833380E63946}" type="slidenum">
              <a:rPr lang="en-GB" smtClean="0"/>
              <a:t>‹#›</a:t>
            </a:fld>
            <a:endParaRPr lang="en-GB"/>
          </a:p>
        </p:txBody>
      </p:sp>
    </p:spTree>
    <p:extLst>
      <p:ext uri="{BB962C8B-B14F-4D97-AF65-F5344CB8AC3E}">
        <p14:creationId xmlns:p14="http://schemas.microsoft.com/office/powerpoint/2010/main" val="420335931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7C66A0-413B-D942-BD25-075929779430}" type="slidenum">
              <a:rPr lang="en-GB" smtClean="0"/>
              <a:t>‹#›</a:t>
            </a:fld>
            <a:endParaRPr lang="en-GB"/>
          </a:p>
        </p:txBody>
      </p:sp>
    </p:spTree>
    <p:extLst>
      <p:ext uri="{BB962C8B-B14F-4D97-AF65-F5344CB8AC3E}">
        <p14:creationId xmlns:p14="http://schemas.microsoft.com/office/powerpoint/2010/main" val="785309553"/>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a:t>
            </a:fld>
            <a:endParaRPr lang="en-GB"/>
          </a:p>
        </p:txBody>
      </p:sp>
    </p:spTree>
    <p:extLst>
      <p:ext uri="{BB962C8B-B14F-4D97-AF65-F5344CB8AC3E}">
        <p14:creationId xmlns:p14="http://schemas.microsoft.com/office/powerpoint/2010/main" val="3524128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12</a:t>
            </a:fld>
            <a:endParaRPr lang="en-GB"/>
          </a:p>
        </p:txBody>
      </p:sp>
    </p:spTree>
    <p:extLst>
      <p:ext uri="{BB962C8B-B14F-4D97-AF65-F5344CB8AC3E}">
        <p14:creationId xmlns:p14="http://schemas.microsoft.com/office/powerpoint/2010/main" val="127816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13</a:t>
            </a:fld>
            <a:endParaRPr lang="en-GB"/>
          </a:p>
        </p:txBody>
      </p:sp>
    </p:spTree>
    <p:extLst>
      <p:ext uri="{BB962C8B-B14F-4D97-AF65-F5344CB8AC3E}">
        <p14:creationId xmlns:p14="http://schemas.microsoft.com/office/powerpoint/2010/main" val="1747580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14</a:t>
            </a:fld>
            <a:endParaRPr lang="en-GB"/>
          </a:p>
        </p:txBody>
      </p:sp>
    </p:spTree>
    <p:extLst>
      <p:ext uri="{BB962C8B-B14F-4D97-AF65-F5344CB8AC3E}">
        <p14:creationId xmlns:p14="http://schemas.microsoft.com/office/powerpoint/2010/main" val="161092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15</a:t>
            </a:fld>
            <a:endParaRPr lang="en-GB"/>
          </a:p>
        </p:txBody>
      </p:sp>
    </p:spTree>
    <p:extLst>
      <p:ext uri="{BB962C8B-B14F-4D97-AF65-F5344CB8AC3E}">
        <p14:creationId xmlns:p14="http://schemas.microsoft.com/office/powerpoint/2010/main" val="17011795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16</a:t>
            </a:fld>
            <a:endParaRPr lang="en-GB"/>
          </a:p>
        </p:txBody>
      </p:sp>
    </p:spTree>
    <p:extLst>
      <p:ext uri="{BB962C8B-B14F-4D97-AF65-F5344CB8AC3E}">
        <p14:creationId xmlns:p14="http://schemas.microsoft.com/office/powerpoint/2010/main" val="18467187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17</a:t>
            </a:fld>
            <a:endParaRPr lang="en-GB"/>
          </a:p>
        </p:txBody>
      </p:sp>
    </p:spTree>
    <p:extLst>
      <p:ext uri="{BB962C8B-B14F-4D97-AF65-F5344CB8AC3E}">
        <p14:creationId xmlns:p14="http://schemas.microsoft.com/office/powerpoint/2010/main" val="35995183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18</a:t>
            </a:fld>
            <a:endParaRPr lang="en-GB"/>
          </a:p>
        </p:txBody>
      </p:sp>
    </p:spTree>
    <p:extLst>
      <p:ext uri="{BB962C8B-B14F-4D97-AF65-F5344CB8AC3E}">
        <p14:creationId xmlns:p14="http://schemas.microsoft.com/office/powerpoint/2010/main" val="19782819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19</a:t>
            </a:fld>
            <a:endParaRPr lang="en-GB"/>
          </a:p>
        </p:txBody>
      </p:sp>
    </p:spTree>
    <p:extLst>
      <p:ext uri="{BB962C8B-B14F-4D97-AF65-F5344CB8AC3E}">
        <p14:creationId xmlns:p14="http://schemas.microsoft.com/office/powerpoint/2010/main" val="1942942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20</a:t>
            </a:fld>
            <a:endParaRPr lang="en-GB"/>
          </a:p>
        </p:txBody>
      </p:sp>
    </p:spTree>
    <p:extLst>
      <p:ext uri="{BB962C8B-B14F-4D97-AF65-F5344CB8AC3E}">
        <p14:creationId xmlns:p14="http://schemas.microsoft.com/office/powerpoint/2010/main" val="2424847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21</a:t>
            </a:fld>
            <a:endParaRPr lang="en-GB"/>
          </a:p>
        </p:txBody>
      </p:sp>
    </p:spTree>
    <p:extLst>
      <p:ext uri="{BB962C8B-B14F-4D97-AF65-F5344CB8AC3E}">
        <p14:creationId xmlns:p14="http://schemas.microsoft.com/office/powerpoint/2010/main" val="2904544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a:t>
            </a:fld>
            <a:endParaRPr lang="en-GB"/>
          </a:p>
        </p:txBody>
      </p:sp>
    </p:spTree>
    <p:extLst>
      <p:ext uri="{BB962C8B-B14F-4D97-AF65-F5344CB8AC3E}">
        <p14:creationId xmlns:p14="http://schemas.microsoft.com/office/powerpoint/2010/main" val="13896218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22</a:t>
            </a:fld>
            <a:endParaRPr lang="en-GB"/>
          </a:p>
        </p:txBody>
      </p:sp>
    </p:spTree>
    <p:extLst>
      <p:ext uri="{BB962C8B-B14F-4D97-AF65-F5344CB8AC3E}">
        <p14:creationId xmlns:p14="http://schemas.microsoft.com/office/powerpoint/2010/main" val="1750657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23</a:t>
            </a:fld>
            <a:endParaRPr lang="en-GB"/>
          </a:p>
        </p:txBody>
      </p:sp>
    </p:spTree>
    <p:extLst>
      <p:ext uri="{BB962C8B-B14F-4D97-AF65-F5344CB8AC3E}">
        <p14:creationId xmlns:p14="http://schemas.microsoft.com/office/powerpoint/2010/main" val="33122541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24</a:t>
            </a:fld>
            <a:endParaRPr lang="en-GB"/>
          </a:p>
        </p:txBody>
      </p:sp>
    </p:spTree>
    <p:extLst>
      <p:ext uri="{BB962C8B-B14F-4D97-AF65-F5344CB8AC3E}">
        <p14:creationId xmlns:p14="http://schemas.microsoft.com/office/powerpoint/2010/main" val="32830419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25</a:t>
            </a:fld>
            <a:endParaRPr lang="en-GB"/>
          </a:p>
        </p:txBody>
      </p:sp>
    </p:spTree>
    <p:extLst>
      <p:ext uri="{BB962C8B-B14F-4D97-AF65-F5344CB8AC3E}">
        <p14:creationId xmlns:p14="http://schemas.microsoft.com/office/powerpoint/2010/main" val="33695764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26</a:t>
            </a:fld>
            <a:endParaRPr lang="en-GB"/>
          </a:p>
        </p:txBody>
      </p:sp>
    </p:spTree>
    <p:extLst>
      <p:ext uri="{BB962C8B-B14F-4D97-AF65-F5344CB8AC3E}">
        <p14:creationId xmlns:p14="http://schemas.microsoft.com/office/powerpoint/2010/main" val="2972459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27</a:t>
            </a:fld>
            <a:endParaRPr lang="en-GB"/>
          </a:p>
        </p:txBody>
      </p:sp>
    </p:spTree>
    <p:extLst>
      <p:ext uri="{BB962C8B-B14F-4D97-AF65-F5344CB8AC3E}">
        <p14:creationId xmlns:p14="http://schemas.microsoft.com/office/powerpoint/2010/main" val="14695673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28</a:t>
            </a:fld>
            <a:endParaRPr lang="en-GB"/>
          </a:p>
        </p:txBody>
      </p:sp>
    </p:spTree>
    <p:extLst>
      <p:ext uri="{BB962C8B-B14F-4D97-AF65-F5344CB8AC3E}">
        <p14:creationId xmlns:p14="http://schemas.microsoft.com/office/powerpoint/2010/main" val="10702353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Extend children by asking them to come up with their own equal and unequal groupings to be sorted. </a:t>
            </a:r>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29</a:t>
            </a:fld>
            <a:endParaRPr lang="en-GB"/>
          </a:p>
        </p:txBody>
      </p:sp>
    </p:spTree>
    <p:extLst>
      <p:ext uri="{BB962C8B-B14F-4D97-AF65-F5344CB8AC3E}">
        <p14:creationId xmlns:p14="http://schemas.microsoft.com/office/powerpoint/2010/main" val="38437947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30</a:t>
            </a:fld>
            <a:endParaRPr lang="en-GB"/>
          </a:p>
        </p:txBody>
      </p:sp>
    </p:spTree>
    <p:extLst>
      <p:ext uri="{BB962C8B-B14F-4D97-AF65-F5344CB8AC3E}">
        <p14:creationId xmlns:p14="http://schemas.microsoft.com/office/powerpoint/2010/main" val="30113519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31</a:t>
            </a:fld>
            <a:endParaRPr lang="en-GB"/>
          </a:p>
        </p:txBody>
      </p:sp>
    </p:spTree>
    <p:extLst>
      <p:ext uri="{BB962C8B-B14F-4D97-AF65-F5344CB8AC3E}">
        <p14:creationId xmlns:p14="http://schemas.microsoft.com/office/powerpoint/2010/main" val="2140189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a:t>
            </a:fld>
            <a:endParaRPr lang="en-GB"/>
          </a:p>
        </p:txBody>
      </p:sp>
    </p:spTree>
    <p:extLst>
      <p:ext uri="{BB962C8B-B14F-4D97-AF65-F5344CB8AC3E}">
        <p14:creationId xmlns:p14="http://schemas.microsoft.com/office/powerpoint/2010/main" val="25731057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32</a:t>
            </a:fld>
            <a:endParaRPr lang="en-GB"/>
          </a:p>
        </p:txBody>
      </p:sp>
    </p:spTree>
    <p:extLst>
      <p:ext uri="{BB962C8B-B14F-4D97-AF65-F5344CB8AC3E}">
        <p14:creationId xmlns:p14="http://schemas.microsoft.com/office/powerpoint/2010/main" val="36665183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33</a:t>
            </a:fld>
            <a:endParaRPr lang="en-GB"/>
          </a:p>
        </p:txBody>
      </p:sp>
    </p:spTree>
    <p:extLst>
      <p:ext uri="{BB962C8B-B14F-4D97-AF65-F5344CB8AC3E}">
        <p14:creationId xmlns:p14="http://schemas.microsoft.com/office/powerpoint/2010/main" val="11525066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34</a:t>
            </a:fld>
            <a:endParaRPr lang="en-GB"/>
          </a:p>
        </p:txBody>
      </p:sp>
    </p:spTree>
    <p:extLst>
      <p:ext uri="{BB962C8B-B14F-4D97-AF65-F5344CB8AC3E}">
        <p14:creationId xmlns:p14="http://schemas.microsoft.com/office/powerpoint/2010/main" val="1193308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a:t>
            </a:fld>
            <a:endParaRPr lang="en-GB"/>
          </a:p>
        </p:txBody>
      </p:sp>
    </p:spTree>
    <p:extLst>
      <p:ext uri="{BB962C8B-B14F-4D97-AF65-F5344CB8AC3E}">
        <p14:creationId xmlns:p14="http://schemas.microsoft.com/office/powerpoint/2010/main" val="2965534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a:t>
            </a:fld>
            <a:endParaRPr lang="en-GB"/>
          </a:p>
        </p:txBody>
      </p:sp>
    </p:spTree>
    <p:extLst>
      <p:ext uri="{BB962C8B-B14F-4D97-AF65-F5344CB8AC3E}">
        <p14:creationId xmlns:p14="http://schemas.microsoft.com/office/powerpoint/2010/main" val="1828428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8</a:t>
            </a:fld>
            <a:endParaRPr lang="en-GB"/>
          </a:p>
        </p:txBody>
      </p:sp>
    </p:spTree>
    <p:extLst>
      <p:ext uri="{BB962C8B-B14F-4D97-AF65-F5344CB8AC3E}">
        <p14:creationId xmlns:p14="http://schemas.microsoft.com/office/powerpoint/2010/main" val="3830809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9</a:t>
            </a:fld>
            <a:endParaRPr lang="en-GB"/>
          </a:p>
        </p:txBody>
      </p:sp>
    </p:spTree>
    <p:extLst>
      <p:ext uri="{BB962C8B-B14F-4D97-AF65-F5344CB8AC3E}">
        <p14:creationId xmlns:p14="http://schemas.microsoft.com/office/powerpoint/2010/main" val="2352436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10</a:t>
            </a:fld>
            <a:endParaRPr lang="en-GB"/>
          </a:p>
        </p:txBody>
      </p:sp>
    </p:spTree>
    <p:extLst>
      <p:ext uri="{BB962C8B-B14F-4D97-AF65-F5344CB8AC3E}">
        <p14:creationId xmlns:p14="http://schemas.microsoft.com/office/powerpoint/2010/main" val="2812556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11</a:t>
            </a:fld>
            <a:endParaRPr lang="en-GB"/>
          </a:p>
        </p:txBody>
      </p:sp>
    </p:spTree>
    <p:extLst>
      <p:ext uri="{BB962C8B-B14F-4D97-AF65-F5344CB8AC3E}">
        <p14:creationId xmlns:p14="http://schemas.microsoft.com/office/powerpoint/2010/main" val="18972360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3999" y="2666346"/>
            <a:ext cx="9144000" cy="1870364"/>
          </a:xfrm>
        </p:spPr>
        <p:txBody>
          <a:bodyPr anchor="ctr">
            <a:normAutofit/>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4" name="Text Placeholder 13">
            <a:extLst>
              <a:ext uri="{FF2B5EF4-FFF2-40B4-BE49-F238E27FC236}">
                <a16:creationId xmlns:a16="http://schemas.microsoft.com/office/drawing/2014/main" xmlns="" id="{B2F3C88D-BF6E-6D4C-9A25-CACB03AA208B}"/>
              </a:ext>
            </a:extLst>
          </p:cNvPr>
          <p:cNvSpPr>
            <a:spLocks noGrp="1"/>
          </p:cNvSpPr>
          <p:nvPr>
            <p:ph type="body" sz="quarter" idx="13"/>
          </p:nvPr>
        </p:nvSpPr>
        <p:spPr>
          <a:xfrm>
            <a:off x="3917911" y="6244985"/>
            <a:ext cx="3369375"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5" name="TextBox 14">
            <a:extLst>
              <a:ext uri="{FF2B5EF4-FFF2-40B4-BE49-F238E27FC236}">
                <a16:creationId xmlns:a16="http://schemas.microsoft.com/office/drawing/2014/main" xmlns="" id="{A1D45BA0-7B16-364F-96FA-7CCD74809633}"/>
              </a:ext>
            </a:extLst>
          </p:cNvPr>
          <p:cNvSpPr txBox="1"/>
          <p:nvPr userDrawn="1"/>
        </p:nvSpPr>
        <p:spPr>
          <a:xfrm>
            <a:off x="3283162" y="6261027"/>
            <a:ext cx="717425" cy="338554"/>
          </a:xfrm>
          <a:prstGeom prst="rect">
            <a:avLst/>
          </a:prstGeom>
          <a:noFill/>
        </p:spPr>
        <p:txBody>
          <a:bodyPr wrap="square" rtlCol="0" anchor="b">
            <a:spAutoFit/>
          </a:bodyPr>
          <a:lstStyle/>
          <a:p>
            <a:r>
              <a:rPr lang="en-GB" sz="1600" b="1" i="0" dirty="0">
                <a:solidFill>
                  <a:schemeClr val="bg1"/>
                </a:solidFill>
                <a:latin typeface="Muli" pitchFamily="2" charset="77"/>
              </a:rPr>
              <a:t>Unit:</a:t>
            </a:r>
          </a:p>
        </p:txBody>
      </p:sp>
      <p:sp>
        <p:nvSpPr>
          <p:cNvPr id="16" name="Text Placeholder 13">
            <a:extLst>
              <a:ext uri="{FF2B5EF4-FFF2-40B4-BE49-F238E27FC236}">
                <a16:creationId xmlns:a16="http://schemas.microsoft.com/office/drawing/2014/main" xmlns="" id="{204E8ED3-ED92-2F44-AA0C-C3500973984C}"/>
              </a:ext>
            </a:extLst>
          </p:cNvPr>
          <p:cNvSpPr>
            <a:spLocks noGrp="1"/>
          </p:cNvSpPr>
          <p:nvPr>
            <p:ph type="body" sz="quarter" idx="14"/>
          </p:nvPr>
        </p:nvSpPr>
        <p:spPr>
          <a:xfrm>
            <a:off x="11001412" y="6244985"/>
            <a:ext cx="641969"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7" name="TextBox 16">
            <a:extLst>
              <a:ext uri="{FF2B5EF4-FFF2-40B4-BE49-F238E27FC236}">
                <a16:creationId xmlns:a16="http://schemas.microsoft.com/office/drawing/2014/main" xmlns="" id="{543EE4B3-C0E4-AE42-921D-72A75F2D0332}"/>
              </a:ext>
            </a:extLst>
          </p:cNvPr>
          <p:cNvSpPr txBox="1"/>
          <p:nvPr userDrawn="1"/>
        </p:nvSpPr>
        <p:spPr>
          <a:xfrm>
            <a:off x="10038030" y="6261027"/>
            <a:ext cx="963382" cy="338554"/>
          </a:xfrm>
          <a:prstGeom prst="rect">
            <a:avLst/>
          </a:prstGeom>
          <a:noFill/>
        </p:spPr>
        <p:txBody>
          <a:bodyPr wrap="square" rtlCol="0" anchor="b">
            <a:spAutoFit/>
          </a:bodyPr>
          <a:lstStyle/>
          <a:p>
            <a:r>
              <a:rPr lang="en-GB" sz="1600" b="1" i="0" dirty="0">
                <a:solidFill>
                  <a:schemeClr val="bg1"/>
                </a:solidFill>
                <a:latin typeface="Muli" pitchFamily="2" charset="77"/>
              </a:rPr>
              <a:t>Lesson:</a:t>
            </a:r>
          </a:p>
        </p:txBody>
      </p:sp>
      <p:sp>
        <p:nvSpPr>
          <p:cNvPr id="19" name="TextBox 18">
            <a:extLst>
              <a:ext uri="{FF2B5EF4-FFF2-40B4-BE49-F238E27FC236}">
                <a16:creationId xmlns:a16="http://schemas.microsoft.com/office/drawing/2014/main" xmlns="" id="{B555FC76-808A-0046-94B4-D7D729C67DD3}"/>
              </a:ext>
            </a:extLst>
          </p:cNvPr>
          <p:cNvSpPr txBox="1"/>
          <p:nvPr userDrawn="1"/>
        </p:nvSpPr>
        <p:spPr>
          <a:xfrm>
            <a:off x="236893" y="6261027"/>
            <a:ext cx="787235" cy="338554"/>
          </a:xfrm>
          <a:prstGeom prst="rect">
            <a:avLst/>
          </a:prstGeom>
          <a:noFill/>
        </p:spPr>
        <p:txBody>
          <a:bodyPr wrap="square" rtlCol="0" anchor="b">
            <a:spAutoFit/>
          </a:bodyPr>
          <a:lstStyle/>
          <a:p>
            <a:r>
              <a:rPr lang="en-GB" sz="1600" b="1" i="0" dirty="0">
                <a:solidFill>
                  <a:schemeClr val="bg1"/>
                </a:solidFill>
                <a:latin typeface="Muli" pitchFamily="2" charset="77"/>
              </a:rPr>
              <a:t>Term:</a:t>
            </a:r>
          </a:p>
        </p:txBody>
      </p:sp>
      <p:sp>
        <p:nvSpPr>
          <p:cNvPr id="13" name="Text Placeholder 12">
            <a:extLst>
              <a:ext uri="{FF2B5EF4-FFF2-40B4-BE49-F238E27FC236}">
                <a16:creationId xmlns:a16="http://schemas.microsoft.com/office/drawing/2014/main" xmlns="" id="{5F8ED0D7-1D3B-EA40-89A6-FE5BFCF6799A}"/>
              </a:ext>
            </a:extLst>
          </p:cNvPr>
          <p:cNvSpPr>
            <a:spLocks noGrp="1"/>
          </p:cNvSpPr>
          <p:nvPr>
            <p:ph type="body" sz="quarter" idx="15"/>
          </p:nvPr>
        </p:nvSpPr>
        <p:spPr>
          <a:xfrm>
            <a:off x="955020" y="6247672"/>
            <a:ext cx="2213630" cy="366645"/>
          </a:xfrm>
        </p:spPr>
        <p:txBody>
          <a:bodyPr anchor="b">
            <a:noAutofit/>
          </a:bodyPr>
          <a:lstStyle>
            <a:lvl1pPr marL="0" indent="0">
              <a:buNone/>
              <a:defRPr sz="1800">
                <a:solidFill>
                  <a:schemeClr val="bg1"/>
                </a:solidFill>
                <a:latin typeface="Muli" pitchFamily="2" charset="77"/>
              </a:defRPr>
            </a:lvl1pPr>
            <a:lvl2pPr>
              <a:defRPr sz="1800">
                <a:solidFill>
                  <a:schemeClr val="bg1"/>
                </a:solidFill>
                <a:latin typeface="Muli" pitchFamily="2" charset="77"/>
              </a:defRPr>
            </a:lvl2pPr>
            <a:lvl3pPr>
              <a:defRPr sz="1800">
                <a:solidFill>
                  <a:schemeClr val="bg1"/>
                </a:solidFill>
                <a:latin typeface="Muli" pitchFamily="2" charset="77"/>
              </a:defRPr>
            </a:lvl3pPr>
            <a:lvl4pPr>
              <a:defRPr sz="1800">
                <a:solidFill>
                  <a:schemeClr val="bg1"/>
                </a:solidFill>
                <a:latin typeface="Muli" pitchFamily="2" charset="77"/>
              </a:defRPr>
            </a:lvl4pPr>
            <a:lvl5pPr>
              <a:defRPr sz="1800">
                <a:solidFill>
                  <a:schemeClr val="bg1"/>
                </a:solidFill>
                <a:latin typeface="Muli" pitchFamily="2" charset="77"/>
              </a:defRPr>
            </a:lvl5pPr>
          </a:lstStyle>
          <a:p>
            <a:pPr lvl="0"/>
            <a:endParaRPr lang="en-GB" dirty="0"/>
          </a:p>
        </p:txBody>
      </p:sp>
      <p:pic>
        <p:nvPicPr>
          <p:cNvPr id="10" name="Picture 9"/>
          <p:cNvPicPr/>
          <p:nvPr userDrawn="1"/>
        </p:nvPicPr>
        <p:blipFill>
          <a:blip r:embed="rId2"/>
          <a:stretch>
            <a:fillRect/>
          </a:stretch>
        </p:blipFill>
        <p:spPr>
          <a:xfrm>
            <a:off x="3168000" y="928800"/>
            <a:ext cx="5280660" cy="899795"/>
          </a:xfrm>
          <a:prstGeom prst="rect">
            <a:avLst/>
          </a:prstGeom>
          <a:noFill/>
          <a:ln>
            <a:noFill/>
            <a:prstDash/>
          </a:ln>
        </p:spPr>
      </p:pic>
    </p:spTree>
    <p:extLst>
      <p:ext uri="{BB962C8B-B14F-4D97-AF65-F5344CB8AC3E}">
        <p14:creationId xmlns:p14="http://schemas.microsoft.com/office/powerpoint/2010/main" val="196182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96276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689809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51404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007757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84442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10792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821396605"/>
              </p:ext>
            </p:extLst>
          </p:nvPr>
        </p:nvGraphicFramePr>
        <p:xfrm>
          <a:off x="368075"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091130"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63622"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18167"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sp>
        <p:nvSpPr>
          <p:cNvPr id="18" name="Content Placeholder 2">
            <a:extLst>
              <a:ext uri="{FF2B5EF4-FFF2-40B4-BE49-F238E27FC236}">
                <a16:creationId xmlns:a16="http://schemas.microsoft.com/office/drawing/2014/main" xmlns="" id="{3A402356-13E0-F64F-AEAF-C92A30D3DD4E}"/>
              </a:ext>
            </a:extLst>
          </p:cNvPr>
          <p:cNvSpPr>
            <a:spLocks noGrp="1"/>
          </p:cNvSpPr>
          <p:nvPr>
            <p:ph idx="1"/>
          </p:nvPr>
        </p:nvSpPr>
        <p:spPr>
          <a:xfrm>
            <a:off x="336885" y="1468986"/>
            <a:ext cx="11556570" cy="5039298"/>
          </a:xfrm>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562970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2077034169"/>
              </p:ext>
            </p:extLst>
          </p:nvPr>
        </p:nvGraphicFramePr>
        <p:xfrm>
          <a:off x="384117"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107172"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79664"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34209"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87758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3990141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0140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Question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403F0EC-BACB-B74E-A7F5-23CAB3DFDA3B}"/>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1431925"/>
            <a:ext cx="10515600" cy="1325563"/>
          </a:xfrm>
        </p:spPr>
        <p:txBody>
          <a:bodyPr/>
          <a:lstStyle>
            <a:lvl1pPr algn="ctr">
              <a:defRPr>
                <a:latin typeface="OpenDyslexicAlta" pitchFamily="2" charset="77"/>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838200" y="3520441"/>
            <a:ext cx="10515600" cy="2656522"/>
          </a:xfrm>
        </p:spPr>
        <p:txBody>
          <a:bodyPr>
            <a:normAutofit/>
          </a:bodyPr>
          <a:lstStyle>
            <a:lvl1pPr marL="0" indent="0">
              <a:buNone/>
              <a:defRPr sz="4200">
                <a:solidFill>
                  <a:srgbClr val="0070C0"/>
                </a:solidFill>
              </a:defRPr>
            </a:lvl1pPr>
            <a:lvl2pPr>
              <a:defRPr>
                <a:solidFill>
                  <a:srgbClr val="0070C0"/>
                </a:solidFill>
              </a:defRPr>
            </a:lvl2pPr>
            <a:lvl3pPr>
              <a:defRPr>
                <a:solidFill>
                  <a:srgbClr val="0070C0"/>
                </a:solidFill>
              </a:defRPr>
            </a:lvl3pPr>
            <a:lvl4pPr>
              <a:defRPr>
                <a:solidFill>
                  <a:srgbClr val="0070C0"/>
                </a:solidFill>
              </a:defRPr>
            </a:lvl4pPr>
            <a:lvl5pPr>
              <a:defRPr>
                <a:solidFill>
                  <a:srgbClr val="0070C0"/>
                </a:solidFill>
              </a:defRPr>
            </a:lvl5pPr>
          </a:lstStyle>
          <a:p>
            <a:pPr lvl="0"/>
            <a:r>
              <a:rPr lang="en-US" dirty="0"/>
              <a:t>Click to edit Master text styles</a:t>
            </a:r>
          </a:p>
        </p:txBody>
      </p:sp>
      <p:pic>
        <p:nvPicPr>
          <p:cNvPr id="11" name="Picture 10"/>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39744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
        <p:nvSpPr>
          <p:cNvPr id="7" name="Date Placeholder 3">
            <a:extLst>
              <a:ext uri="{FF2B5EF4-FFF2-40B4-BE49-F238E27FC236}">
                <a16:creationId xmlns:a16="http://schemas.microsoft.com/office/drawing/2014/main" xmlns="" id="{4A8255E2-8D62-EF46-8A29-C45CCF03D89D}"/>
              </a:ext>
            </a:extLst>
          </p:cNvPr>
          <p:cNvSpPr txBox="1">
            <a:spLocks/>
          </p:cNvSpPr>
          <p:nvPr userDrawn="1"/>
        </p:nvSpPr>
        <p:spPr>
          <a:xfrm>
            <a:off x="838200" y="128546"/>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ul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E6FE96F-DDC5-F246-8640-2EF68EEC1D75}" type="datetime1">
              <a:rPr lang="en-GB" smtClean="0"/>
              <a:pPr/>
              <a:t>13/07/2020</a:t>
            </a:fld>
            <a:endParaRPr lang="en-GB" dirty="0"/>
          </a:p>
        </p:txBody>
      </p:sp>
    </p:spTree>
    <p:extLst>
      <p:ext uri="{BB962C8B-B14F-4D97-AF65-F5344CB8AC3E}">
        <p14:creationId xmlns:p14="http://schemas.microsoft.com/office/powerpoint/2010/main" val="926327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683537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211233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159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0" r:id="rId4"/>
    <p:sldLayoutId id="2147483664"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p:txStyles>
    <p:title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OpenDyslexicAlta" pitchFamily="2" charset="77"/>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OpenDyslexicAlta" pitchFamily="2" charset="77"/>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OpenDyslexicAlta" pitchFamily="2" charset="77"/>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7.emf"/></Relationships>
</file>

<file path=ppt/slides/_rels/slide2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17.emf"/></Relationships>
</file>

<file path=ppt/slides/_rels/slide29.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18.emf"/><Relationship Id="rId7" Type="http://schemas.openxmlformats.org/officeDocument/2006/relationships/image" Target="../media/image22.emf"/><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18.emf"/><Relationship Id="rId7" Type="http://schemas.openxmlformats.org/officeDocument/2006/relationships/image" Target="../media/image22.emf"/><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3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image" Target="../media/image29.emf"/><Relationship Id="rId4" Type="http://schemas.openxmlformats.org/officeDocument/2006/relationships/image" Target="../media/image28.tiff"/></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FDEECE2B-4F07-3243-A1BF-25C2CD33540E}"/>
              </a:ext>
            </a:extLst>
          </p:cNvPr>
          <p:cNvSpPr>
            <a:spLocks noGrp="1"/>
          </p:cNvSpPr>
          <p:nvPr>
            <p:ph type="subTitle" idx="1"/>
          </p:nvPr>
        </p:nvSpPr>
        <p:spPr/>
        <p:txBody>
          <a:bodyPr>
            <a:normAutofit/>
          </a:bodyPr>
          <a:lstStyle/>
          <a:p>
            <a:r>
              <a:rPr lang="en-GB" dirty="0"/>
              <a:t>Year 2 </a:t>
            </a:r>
            <a:br>
              <a:rPr lang="en-GB" dirty="0"/>
            </a:br>
            <a:r>
              <a:rPr lang="en-GB" dirty="0"/>
              <a:t>Autumn Block 4: Multiplication and Division</a:t>
            </a:r>
          </a:p>
          <a:p>
            <a:r>
              <a:rPr lang="en-GB" dirty="0"/>
              <a:t>Lesson 1: To be able to identify equal groups</a:t>
            </a:r>
          </a:p>
        </p:txBody>
      </p:sp>
      <p:sp>
        <p:nvSpPr>
          <p:cNvPr id="3" name="Text Placeholder 2">
            <a:extLst>
              <a:ext uri="{FF2B5EF4-FFF2-40B4-BE49-F238E27FC236}">
                <a16:creationId xmlns:a16="http://schemas.microsoft.com/office/drawing/2014/main" xmlns="" id="{46096D93-4A8A-F349-8E04-EC67E07A6F7B}"/>
              </a:ext>
            </a:extLst>
          </p:cNvPr>
          <p:cNvSpPr>
            <a:spLocks noGrp="1"/>
          </p:cNvSpPr>
          <p:nvPr>
            <p:ph type="body" sz="quarter" idx="13"/>
          </p:nvPr>
        </p:nvSpPr>
        <p:spPr>
          <a:xfrm>
            <a:off x="3917911" y="6221692"/>
            <a:ext cx="3369375" cy="369332"/>
          </a:xfrm>
        </p:spPr>
        <p:txBody>
          <a:bodyPr>
            <a:normAutofit fontScale="85000" lnSpcReduction="10000"/>
          </a:bodyPr>
          <a:lstStyle/>
          <a:p>
            <a:r>
              <a:rPr lang="en-GB" dirty="0"/>
              <a:t>Block 4 – Multiplication and Division</a:t>
            </a:r>
          </a:p>
        </p:txBody>
      </p:sp>
      <p:sp>
        <p:nvSpPr>
          <p:cNvPr id="6" name="Text Placeholder 5">
            <a:extLst>
              <a:ext uri="{FF2B5EF4-FFF2-40B4-BE49-F238E27FC236}">
                <a16:creationId xmlns:a16="http://schemas.microsoft.com/office/drawing/2014/main" xmlns="" id="{BE0A8668-F4BF-FD46-97FE-DF79A2E595C7}"/>
              </a:ext>
            </a:extLst>
          </p:cNvPr>
          <p:cNvSpPr>
            <a:spLocks noGrp="1"/>
          </p:cNvSpPr>
          <p:nvPr>
            <p:ph type="body" sz="quarter" idx="14"/>
          </p:nvPr>
        </p:nvSpPr>
        <p:spPr/>
        <p:txBody>
          <a:bodyPr/>
          <a:lstStyle/>
          <a:p>
            <a:r>
              <a:rPr lang="en-GB" dirty="0"/>
              <a:t>1</a:t>
            </a:r>
          </a:p>
        </p:txBody>
      </p:sp>
      <p:pic>
        <p:nvPicPr>
          <p:cNvPr id="11" name="Picture 10">
            <a:extLst>
              <a:ext uri="{FF2B5EF4-FFF2-40B4-BE49-F238E27FC236}">
                <a16:creationId xmlns:a16="http://schemas.microsoft.com/office/drawing/2014/main" xmlns="" id="{FFFB0E5C-B4F3-0F47-AF95-9A5EE6D06A15}"/>
              </a:ext>
            </a:extLst>
          </p:cNvPr>
          <p:cNvPicPr>
            <a:picLocks noChangeAspect="1"/>
          </p:cNvPicPr>
          <p:nvPr/>
        </p:nvPicPr>
        <p:blipFill>
          <a:blip r:embed="rId2"/>
          <a:stretch>
            <a:fillRect/>
          </a:stretch>
        </p:blipFill>
        <p:spPr>
          <a:xfrm>
            <a:off x="10855981" y="1956878"/>
            <a:ext cx="1574800" cy="3289300"/>
          </a:xfrm>
          <a:prstGeom prst="rect">
            <a:avLst/>
          </a:prstGeom>
        </p:spPr>
      </p:pic>
      <p:pic>
        <p:nvPicPr>
          <p:cNvPr id="13" name="Picture 12">
            <a:extLst>
              <a:ext uri="{FF2B5EF4-FFF2-40B4-BE49-F238E27FC236}">
                <a16:creationId xmlns:a16="http://schemas.microsoft.com/office/drawing/2014/main" xmlns="" id="{46C1748E-6744-A341-9185-05FF18F81B25}"/>
              </a:ext>
            </a:extLst>
          </p:cNvPr>
          <p:cNvPicPr>
            <a:picLocks noChangeAspect="1"/>
          </p:cNvPicPr>
          <p:nvPr/>
        </p:nvPicPr>
        <p:blipFill>
          <a:blip r:embed="rId3"/>
          <a:stretch>
            <a:fillRect/>
          </a:stretch>
        </p:blipFill>
        <p:spPr>
          <a:xfrm>
            <a:off x="372735" y="4752914"/>
            <a:ext cx="1689100" cy="1244600"/>
          </a:xfrm>
          <a:prstGeom prst="rect">
            <a:avLst/>
          </a:prstGeom>
        </p:spPr>
      </p:pic>
      <p:pic>
        <p:nvPicPr>
          <p:cNvPr id="19" name="Picture 18">
            <a:extLst>
              <a:ext uri="{FF2B5EF4-FFF2-40B4-BE49-F238E27FC236}">
                <a16:creationId xmlns:a16="http://schemas.microsoft.com/office/drawing/2014/main" xmlns="" id="{EC9A0CFD-E109-4140-B996-30988653C01A}"/>
              </a:ext>
            </a:extLst>
          </p:cNvPr>
          <p:cNvPicPr>
            <a:picLocks noChangeAspect="1"/>
          </p:cNvPicPr>
          <p:nvPr/>
        </p:nvPicPr>
        <p:blipFill>
          <a:blip r:embed="rId4"/>
          <a:stretch>
            <a:fillRect/>
          </a:stretch>
        </p:blipFill>
        <p:spPr>
          <a:xfrm>
            <a:off x="-383038" y="-288436"/>
            <a:ext cx="1777758" cy="1637842"/>
          </a:xfrm>
          <a:prstGeom prst="rect">
            <a:avLst/>
          </a:prstGeom>
        </p:spPr>
      </p:pic>
      <p:pic>
        <p:nvPicPr>
          <p:cNvPr id="21" name="Picture 20">
            <a:extLst>
              <a:ext uri="{FF2B5EF4-FFF2-40B4-BE49-F238E27FC236}">
                <a16:creationId xmlns:a16="http://schemas.microsoft.com/office/drawing/2014/main" xmlns="" id="{D6DF2BA4-3A7B-0E4E-95B5-A4D9B2FD0805}"/>
              </a:ext>
            </a:extLst>
          </p:cNvPr>
          <p:cNvPicPr>
            <a:picLocks noChangeAspect="1"/>
          </p:cNvPicPr>
          <p:nvPr/>
        </p:nvPicPr>
        <p:blipFill>
          <a:blip r:embed="rId5"/>
          <a:stretch>
            <a:fillRect/>
          </a:stretch>
        </p:blipFill>
        <p:spPr>
          <a:xfrm>
            <a:off x="7765730" y="4958851"/>
            <a:ext cx="876300" cy="939800"/>
          </a:xfrm>
          <a:prstGeom prst="rect">
            <a:avLst/>
          </a:prstGeom>
        </p:spPr>
      </p:pic>
      <p:sp>
        <p:nvSpPr>
          <p:cNvPr id="4" name="Text Placeholder 3">
            <a:extLst>
              <a:ext uri="{FF2B5EF4-FFF2-40B4-BE49-F238E27FC236}">
                <a16:creationId xmlns:a16="http://schemas.microsoft.com/office/drawing/2014/main" xmlns="" id="{60C74A61-CF8A-0745-B69B-DD1646654FF2}"/>
              </a:ext>
            </a:extLst>
          </p:cNvPr>
          <p:cNvSpPr>
            <a:spLocks noGrp="1"/>
          </p:cNvSpPr>
          <p:nvPr>
            <p:ph type="body" sz="quarter" idx="15"/>
          </p:nvPr>
        </p:nvSpPr>
        <p:spPr/>
        <p:txBody>
          <a:bodyPr/>
          <a:lstStyle/>
          <a:p>
            <a:r>
              <a:rPr lang="en-US" dirty="0"/>
              <a:t>Autumn</a:t>
            </a:r>
          </a:p>
        </p:txBody>
      </p:sp>
      <p:sp>
        <p:nvSpPr>
          <p:cNvPr id="8" name="TextBox 7">
            <a:extLst>
              <a:ext uri="{FF2B5EF4-FFF2-40B4-BE49-F238E27FC236}">
                <a16:creationId xmlns:a16="http://schemas.microsoft.com/office/drawing/2014/main" xmlns="" id="{AC9EFBDC-A8B5-9549-8D36-873513E4D40C}"/>
              </a:ext>
            </a:extLst>
          </p:cNvPr>
          <p:cNvSpPr txBox="1"/>
          <p:nvPr/>
        </p:nvSpPr>
        <p:spPr>
          <a:xfrm>
            <a:off x="596348" y="6533322"/>
            <a:ext cx="184731" cy="369332"/>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xmlns="" id="{F8D65072-FC35-D84F-937B-70E91C6BD3D3}"/>
              </a:ext>
            </a:extLst>
          </p:cNvPr>
          <p:cNvSpPr txBox="1"/>
          <p:nvPr/>
        </p:nvSpPr>
        <p:spPr>
          <a:xfrm>
            <a:off x="9342783" y="385638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40285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3" name="Rounded Rectangle 22">
            <a:extLst>
              <a:ext uri="{FF2B5EF4-FFF2-40B4-BE49-F238E27FC236}">
                <a16:creationId xmlns:a16="http://schemas.microsoft.com/office/drawing/2014/main" xmlns="" id="{8B170506-9934-A04C-8B47-C8E32C034AED}"/>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FF3860"/>
                </a:solidFill>
                <a:latin typeface="OpenDyslexicAlta" pitchFamily="2" charset="77"/>
              </a:rPr>
              <a:t>There are 4 equal groups of 2.</a:t>
            </a:r>
          </a:p>
        </p:txBody>
      </p:sp>
      <p:sp>
        <p:nvSpPr>
          <p:cNvPr id="4" name="Rectangle 3">
            <a:extLst>
              <a:ext uri="{FF2B5EF4-FFF2-40B4-BE49-F238E27FC236}">
                <a16:creationId xmlns:a16="http://schemas.microsoft.com/office/drawing/2014/main" xmlns="" id="{C76C9B40-BA34-D846-93FF-1A41692F4041}"/>
              </a:ext>
            </a:extLst>
          </p:cNvPr>
          <p:cNvSpPr/>
          <p:nvPr/>
        </p:nvSpPr>
        <p:spPr>
          <a:xfrm>
            <a:off x="390097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175074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605120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80711006-2E01-CC42-B8DF-78DF79CE0BFC}"/>
              </a:ext>
            </a:extLst>
          </p:cNvPr>
          <p:cNvSpPr/>
          <p:nvPr/>
        </p:nvSpPr>
        <p:spPr>
          <a:xfrm>
            <a:off x="817283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xmlns="" id="{E37779A7-0CF0-6E4C-B4F9-00A94C1911AA}"/>
              </a:ext>
            </a:extLst>
          </p:cNvPr>
          <p:cNvPicPr>
            <a:picLocks noChangeAspect="1"/>
          </p:cNvPicPr>
          <p:nvPr/>
        </p:nvPicPr>
        <p:blipFill>
          <a:blip r:embed="rId3"/>
          <a:stretch>
            <a:fillRect/>
          </a:stretch>
        </p:blipFill>
        <p:spPr>
          <a:xfrm>
            <a:off x="1984861" y="3282975"/>
            <a:ext cx="825225" cy="840075"/>
          </a:xfrm>
          <a:prstGeom prst="rect">
            <a:avLst/>
          </a:prstGeom>
        </p:spPr>
      </p:pic>
      <p:pic>
        <p:nvPicPr>
          <p:cNvPr id="20" name="Picture 19">
            <a:extLst>
              <a:ext uri="{FF2B5EF4-FFF2-40B4-BE49-F238E27FC236}">
                <a16:creationId xmlns:a16="http://schemas.microsoft.com/office/drawing/2014/main" xmlns="" id="{B464F35A-F2CB-8E42-BA33-C32F15475049}"/>
              </a:ext>
            </a:extLst>
          </p:cNvPr>
          <p:cNvPicPr>
            <a:picLocks noChangeAspect="1"/>
          </p:cNvPicPr>
          <p:nvPr/>
        </p:nvPicPr>
        <p:blipFill>
          <a:blip r:embed="rId3"/>
          <a:stretch>
            <a:fillRect/>
          </a:stretch>
        </p:blipFill>
        <p:spPr>
          <a:xfrm>
            <a:off x="2870238" y="4151392"/>
            <a:ext cx="825225" cy="840075"/>
          </a:xfrm>
          <a:prstGeom prst="rect">
            <a:avLst/>
          </a:prstGeom>
        </p:spPr>
      </p:pic>
      <p:pic>
        <p:nvPicPr>
          <p:cNvPr id="21" name="Picture 20">
            <a:extLst>
              <a:ext uri="{FF2B5EF4-FFF2-40B4-BE49-F238E27FC236}">
                <a16:creationId xmlns:a16="http://schemas.microsoft.com/office/drawing/2014/main" xmlns="" id="{5AAEE70F-00DC-244F-8037-9D065F9C947F}"/>
              </a:ext>
            </a:extLst>
          </p:cNvPr>
          <p:cNvPicPr>
            <a:picLocks noChangeAspect="1"/>
          </p:cNvPicPr>
          <p:nvPr/>
        </p:nvPicPr>
        <p:blipFill>
          <a:blip r:embed="rId3"/>
          <a:stretch>
            <a:fillRect/>
          </a:stretch>
        </p:blipFill>
        <p:spPr>
          <a:xfrm>
            <a:off x="4090435" y="3282975"/>
            <a:ext cx="825225" cy="840075"/>
          </a:xfrm>
          <a:prstGeom prst="rect">
            <a:avLst/>
          </a:prstGeom>
        </p:spPr>
      </p:pic>
      <p:pic>
        <p:nvPicPr>
          <p:cNvPr id="22" name="Picture 21">
            <a:extLst>
              <a:ext uri="{FF2B5EF4-FFF2-40B4-BE49-F238E27FC236}">
                <a16:creationId xmlns:a16="http://schemas.microsoft.com/office/drawing/2014/main" xmlns="" id="{5AECD835-2207-D840-8D65-A1218EF7989C}"/>
              </a:ext>
            </a:extLst>
          </p:cNvPr>
          <p:cNvPicPr>
            <a:picLocks noChangeAspect="1"/>
          </p:cNvPicPr>
          <p:nvPr/>
        </p:nvPicPr>
        <p:blipFill>
          <a:blip r:embed="rId3"/>
          <a:stretch>
            <a:fillRect/>
          </a:stretch>
        </p:blipFill>
        <p:spPr>
          <a:xfrm>
            <a:off x="4975812" y="4151392"/>
            <a:ext cx="825225" cy="840075"/>
          </a:xfrm>
          <a:prstGeom prst="rect">
            <a:avLst/>
          </a:prstGeom>
        </p:spPr>
      </p:pic>
      <p:pic>
        <p:nvPicPr>
          <p:cNvPr id="26" name="Picture 25">
            <a:extLst>
              <a:ext uri="{FF2B5EF4-FFF2-40B4-BE49-F238E27FC236}">
                <a16:creationId xmlns:a16="http://schemas.microsoft.com/office/drawing/2014/main" xmlns="" id="{58760DF5-8E52-9C46-97F6-4ADD4D293788}"/>
              </a:ext>
            </a:extLst>
          </p:cNvPr>
          <p:cNvPicPr>
            <a:picLocks noChangeAspect="1"/>
          </p:cNvPicPr>
          <p:nvPr/>
        </p:nvPicPr>
        <p:blipFill>
          <a:blip r:embed="rId3"/>
          <a:stretch>
            <a:fillRect/>
          </a:stretch>
        </p:blipFill>
        <p:spPr>
          <a:xfrm>
            <a:off x="6256721" y="3287924"/>
            <a:ext cx="825225" cy="840075"/>
          </a:xfrm>
          <a:prstGeom prst="rect">
            <a:avLst/>
          </a:prstGeom>
        </p:spPr>
      </p:pic>
      <p:pic>
        <p:nvPicPr>
          <p:cNvPr id="27" name="Picture 26">
            <a:extLst>
              <a:ext uri="{FF2B5EF4-FFF2-40B4-BE49-F238E27FC236}">
                <a16:creationId xmlns:a16="http://schemas.microsoft.com/office/drawing/2014/main" xmlns="" id="{460C97DF-BF7A-E043-A481-E2A1A80E3005}"/>
              </a:ext>
            </a:extLst>
          </p:cNvPr>
          <p:cNvPicPr>
            <a:picLocks noChangeAspect="1"/>
          </p:cNvPicPr>
          <p:nvPr/>
        </p:nvPicPr>
        <p:blipFill>
          <a:blip r:embed="rId3"/>
          <a:stretch>
            <a:fillRect/>
          </a:stretch>
        </p:blipFill>
        <p:spPr>
          <a:xfrm>
            <a:off x="7142098" y="4156341"/>
            <a:ext cx="825225" cy="840075"/>
          </a:xfrm>
          <a:prstGeom prst="rect">
            <a:avLst/>
          </a:prstGeom>
        </p:spPr>
      </p:pic>
      <p:pic>
        <p:nvPicPr>
          <p:cNvPr id="28" name="Picture 27">
            <a:extLst>
              <a:ext uri="{FF2B5EF4-FFF2-40B4-BE49-F238E27FC236}">
                <a16:creationId xmlns:a16="http://schemas.microsoft.com/office/drawing/2014/main" xmlns="" id="{15CB4CD2-963E-7B4E-B033-29B3D1A751B8}"/>
              </a:ext>
            </a:extLst>
          </p:cNvPr>
          <p:cNvPicPr>
            <a:picLocks noChangeAspect="1"/>
          </p:cNvPicPr>
          <p:nvPr/>
        </p:nvPicPr>
        <p:blipFill>
          <a:blip r:embed="rId3"/>
          <a:stretch>
            <a:fillRect/>
          </a:stretch>
        </p:blipFill>
        <p:spPr>
          <a:xfrm>
            <a:off x="8368063" y="3254633"/>
            <a:ext cx="825225" cy="840075"/>
          </a:xfrm>
          <a:prstGeom prst="rect">
            <a:avLst/>
          </a:prstGeom>
        </p:spPr>
      </p:pic>
      <p:pic>
        <p:nvPicPr>
          <p:cNvPr id="29" name="Picture 28">
            <a:extLst>
              <a:ext uri="{FF2B5EF4-FFF2-40B4-BE49-F238E27FC236}">
                <a16:creationId xmlns:a16="http://schemas.microsoft.com/office/drawing/2014/main" xmlns="" id="{03C35C90-609C-5346-A629-D219CCD08C14}"/>
              </a:ext>
            </a:extLst>
          </p:cNvPr>
          <p:cNvPicPr>
            <a:picLocks noChangeAspect="1"/>
          </p:cNvPicPr>
          <p:nvPr/>
        </p:nvPicPr>
        <p:blipFill>
          <a:blip r:embed="rId3"/>
          <a:stretch>
            <a:fillRect/>
          </a:stretch>
        </p:blipFill>
        <p:spPr>
          <a:xfrm>
            <a:off x="9253440" y="4123050"/>
            <a:ext cx="825225" cy="840075"/>
          </a:xfrm>
          <a:prstGeom prst="rect">
            <a:avLst/>
          </a:prstGeom>
        </p:spPr>
      </p:pic>
    </p:spTree>
    <p:extLst>
      <p:ext uri="{BB962C8B-B14F-4D97-AF65-F5344CB8AC3E}">
        <p14:creationId xmlns:p14="http://schemas.microsoft.com/office/powerpoint/2010/main" val="537932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3" name="Rounded Rectangle 22">
            <a:extLst>
              <a:ext uri="{FF2B5EF4-FFF2-40B4-BE49-F238E27FC236}">
                <a16:creationId xmlns:a16="http://schemas.microsoft.com/office/drawing/2014/main" xmlns="" id="{8B170506-9934-A04C-8B47-C8E32C034AED}"/>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OpenDyslexicAlta" pitchFamily="2" charset="77"/>
              </a:rPr>
              <a:t>There are _ equal groups of _.</a:t>
            </a:r>
          </a:p>
        </p:txBody>
      </p:sp>
      <p:sp>
        <p:nvSpPr>
          <p:cNvPr id="4" name="Rectangle 3">
            <a:extLst>
              <a:ext uri="{FF2B5EF4-FFF2-40B4-BE49-F238E27FC236}">
                <a16:creationId xmlns:a16="http://schemas.microsoft.com/office/drawing/2014/main" xmlns="" id="{C76C9B40-BA34-D846-93FF-1A41692F4041}"/>
              </a:ext>
            </a:extLst>
          </p:cNvPr>
          <p:cNvSpPr/>
          <p:nvPr/>
        </p:nvSpPr>
        <p:spPr>
          <a:xfrm>
            <a:off x="2848974" y="3018117"/>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698744" y="3018117"/>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4999204" y="3018117"/>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80711006-2E01-CC42-B8DF-78DF79CE0BFC}"/>
              </a:ext>
            </a:extLst>
          </p:cNvPr>
          <p:cNvSpPr/>
          <p:nvPr/>
        </p:nvSpPr>
        <p:spPr>
          <a:xfrm>
            <a:off x="7120834" y="3018117"/>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D4B7E73F-5B73-EC45-A92A-736EAB0B300E}"/>
              </a:ext>
            </a:extLst>
          </p:cNvPr>
          <p:cNvSpPr/>
          <p:nvPr/>
        </p:nvSpPr>
        <p:spPr>
          <a:xfrm>
            <a:off x="9257253" y="3018117"/>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xmlns="" id="{B88DCA4E-A0CA-0045-83F4-C51B16C669F3}"/>
              </a:ext>
            </a:extLst>
          </p:cNvPr>
          <p:cNvPicPr>
            <a:picLocks noChangeAspect="1"/>
          </p:cNvPicPr>
          <p:nvPr/>
        </p:nvPicPr>
        <p:blipFill>
          <a:blip r:embed="rId3"/>
          <a:stretch>
            <a:fillRect/>
          </a:stretch>
        </p:blipFill>
        <p:spPr>
          <a:xfrm>
            <a:off x="713044" y="3693903"/>
            <a:ext cx="2150230" cy="798657"/>
          </a:xfrm>
          <a:prstGeom prst="rect">
            <a:avLst/>
          </a:prstGeom>
        </p:spPr>
      </p:pic>
      <p:pic>
        <p:nvPicPr>
          <p:cNvPr id="33" name="Picture 32">
            <a:extLst>
              <a:ext uri="{FF2B5EF4-FFF2-40B4-BE49-F238E27FC236}">
                <a16:creationId xmlns:a16="http://schemas.microsoft.com/office/drawing/2014/main" xmlns="" id="{C51DA717-B872-AE4C-9DBC-749ACFE65FDE}"/>
              </a:ext>
            </a:extLst>
          </p:cNvPr>
          <p:cNvPicPr>
            <a:picLocks noChangeAspect="1"/>
          </p:cNvPicPr>
          <p:nvPr/>
        </p:nvPicPr>
        <p:blipFill>
          <a:blip r:embed="rId3"/>
          <a:stretch>
            <a:fillRect/>
          </a:stretch>
        </p:blipFill>
        <p:spPr>
          <a:xfrm>
            <a:off x="2877574" y="3697301"/>
            <a:ext cx="2150230" cy="798657"/>
          </a:xfrm>
          <a:prstGeom prst="rect">
            <a:avLst/>
          </a:prstGeom>
        </p:spPr>
      </p:pic>
      <p:pic>
        <p:nvPicPr>
          <p:cNvPr id="34" name="Picture 33">
            <a:extLst>
              <a:ext uri="{FF2B5EF4-FFF2-40B4-BE49-F238E27FC236}">
                <a16:creationId xmlns:a16="http://schemas.microsoft.com/office/drawing/2014/main" xmlns="" id="{7575F720-B052-3341-88A8-FC180FB7918B}"/>
              </a:ext>
            </a:extLst>
          </p:cNvPr>
          <p:cNvPicPr>
            <a:picLocks noChangeAspect="1"/>
          </p:cNvPicPr>
          <p:nvPr/>
        </p:nvPicPr>
        <p:blipFill>
          <a:blip r:embed="rId3"/>
          <a:stretch>
            <a:fillRect/>
          </a:stretch>
        </p:blipFill>
        <p:spPr>
          <a:xfrm>
            <a:off x="5013504" y="3690574"/>
            <a:ext cx="2150230" cy="798657"/>
          </a:xfrm>
          <a:prstGeom prst="rect">
            <a:avLst/>
          </a:prstGeom>
        </p:spPr>
      </p:pic>
      <p:pic>
        <p:nvPicPr>
          <p:cNvPr id="35" name="Picture 34">
            <a:extLst>
              <a:ext uri="{FF2B5EF4-FFF2-40B4-BE49-F238E27FC236}">
                <a16:creationId xmlns:a16="http://schemas.microsoft.com/office/drawing/2014/main" xmlns="" id="{0A0C8B66-BE36-694F-A85C-C886EBE46384}"/>
              </a:ext>
            </a:extLst>
          </p:cNvPr>
          <p:cNvPicPr>
            <a:picLocks noChangeAspect="1"/>
          </p:cNvPicPr>
          <p:nvPr/>
        </p:nvPicPr>
        <p:blipFill>
          <a:blip r:embed="rId3"/>
          <a:stretch>
            <a:fillRect/>
          </a:stretch>
        </p:blipFill>
        <p:spPr>
          <a:xfrm>
            <a:off x="7121323" y="3697301"/>
            <a:ext cx="2150230" cy="798657"/>
          </a:xfrm>
          <a:prstGeom prst="rect">
            <a:avLst/>
          </a:prstGeom>
        </p:spPr>
      </p:pic>
      <p:pic>
        <p:nvPicPr>
          <p:cNvPr id="36" name="Picture 35">
            <a:extLst>
              <a:ext uri="{FF2B5EF4-FFF2-40B4-BE49-F238E27FC236}">
                <a16:creationId xmlns:a16="http://schemas.microsoft.com/office/drawing/2014/main" xmlns="" id="{11F4A69E-A0DE-6E42-8340-15DAEF0270BF}"/>
              </a:ext>
            </a:extLst>
          </p:cNvPr>
          <p:cNvPicPr>
            <a:picLocks noChangeAspect="1"/>
          </p:cNvPicPr>
          <p:nvPr/>
        </p:nvPicPr>
        <p:blipFill>
          <a:blip r:embed="rId3"/>
          <a:stretch>
            <a:fillRect/>
          </a:stretch>
        </p:blipFill>
        <p:spPr>
          <a:xfrm>
            <a:off x="9257253" y="3690574"/>
            <a:ext cx="2150230" cy="798657"/>
          </a:xfrm>
          <a:prstGeom prst="rect">
            <a:avLst/>
          </a:prstGeom>
        </p:spPr>
      </p:pic>
    </p:spTree>
    <p:extLst>
      <p:ext uri="{BB962C8B-B14F-4D97-AF65-F5344CB8AC3E}">
        <p14:creationId xmlns:p14="http://schemas.microsoft.com/office/powerpoint/2010/main" val="1275148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3" name="Rounded Rectangle 22">
            <a:extLst>
              <a:ext uri="{FF2B5EF4-FFF2-40B4-BE49-F238E27FC236}">
                <a16:creationId xmlns:a16="http://schemas.microsoft.com/office/drawing/2014/main" xmlns="" id="{8B170506-9934-A04C-8B47-C8E32C034AED}"/>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FF3860"/>
                </a:solidFill>
                <a:latin typeface="OpenDyslexicAlta" pitchFamily="2" charset="77"/>
              </a:rPr>
              <a:t>There are 5 equal groups of 4.</a:t>
            </a:r>
          </a:p>
        </p:txBody>
      </p:sp>
      <p:sp>
        <p:nvSpPr>
          <p:cNvPr id="4" name="Rectangle 3">
            <a:extLst>
              <a:ext uri="{FF2B5EF4-FFF2-40B4-BE49-F238E27FC236}">
                <a16:creationId xmlns:a16="http://schemas.microsoft.com/office/drawing/2014/main" xmlns="" id="{C76C9B40-BA34-D846-93FF-1A41692F4041}"/>
              </a:ext>
            </a:extLst>
          </p:cNvPr>
          <p:cNvSpPr/>
          <p:nvPr/>
        </p:nvSpPr>
        <p:spPr>
          <a:xfrm>
            <a:off x="2848974" y="3018117"/>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698744" y="3018117"/>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4999204" y="3018117"/>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80711006-2E01-CC42-B8DF-78DF79CE0BFC}"/>
              </a:ext>
            </a:extLst>
          </p:cNvPr>
          <p:cNvSpPr/>
          <p:nvPr/>
        </p:nvSpPr>
        <p:spPr>
          <a:xfrm>
            <a:off x="7120834" y="3018117"/>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D4B7E73F-5B73-EC45-A92A-736EAB0B300E}"/>
              </a:ext>
            </a:extLst>
          </p:cNvPr>
          <p:cNvSpPr/>
          <p:nvPr/>
        </p:nvSpPr>
        <p:spPr>
          <a:xfrm>
            <a:off x="9257253" y="3018117"/>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xmlns="" id="{B88DCA4E-A0CA-0045-83F4-C51B16C669F3}"/>
              </a:ext>
            </a:extLst>
          </p:cNvPr>
          <p:cNvPicPr>
            <a:picLocks noChangeAspect="1"/>
          </p:cNvPicPr>
          <p:nvPr/>
        </p:nvPicPr>
        <p:blipFill>
          <a:blip r:embed="rId3"/>
          <a:stretch>
            <a:fillRect/>
          </a:stretch>
        </p:blipFill>
        <p:spPr>
          <a:xfrm>
            <a:off x="713044" y="3693903"/>
            <a:ext cx="2150230" cy="798657"/>
          </a:xfrm>
          <a:prstGeom prst="rect">
            <a:avLst/>
          </a:prstGeom>
        </p:spPr>
      </p:pic>
      <p:pic>
        <p:nvPicPr>
          <p:cNvPr id="33" name="Picture 32">
            <a:extLst>
              <a:ext uri="{FF2B5EF4-FFF2-40B4-BE49-F238E27FC236}">
                <a16:creationId xmlns:a16="http://schemas.microsoft.com/office/drawing/2014/main" xmlns="" id="{C51DA717-B872-AE4C-9DBC-749ACFE65FDE}"/>
              </a:ext>
            </a:extLst>
          </p:cNvPr>
          <p:cNvPicPr>
            <a:picLocks noChangeAspect="1"/>
          </p:cNvPicPr>
          <p:nvPr/>
        </p:nvPicPr>
        <p:blipFill>
          <a:blip r:embed="rId3"/>
          <a:stretch>
            <a:fillRect/>
          </a:stretch>
        </p:blipFill>
        <p:spPr>
          <a:xfrm>
            <a:off x="2877574" y="3697301"/>
            <a:ext cx="2150230" cy="798657"/>
          </a:xfrm>
          <a:prstGeom prst="rect">
            <a:avLst/>
          </a:prstGeom>
        </p:spPr>
      </p:pic>
      <p:pic>
        <p:nvPicPr>
          <p:cNvPr id="34" name="Picture 33">
            <a:extLst>
              <a:ext uri="{FF2B5EF4-FFF2-40B4-BE49-F238E27FC236}">
                <a16:creationId xmlns:a16="http://schemas.microsoft.com/office/drawing/2014/main" xmlns="" id="{7575F720-B052-3341-88A8-FC180FB7918B}"/>
              </a:ext>
            </a:extLst>
          </p:cNvPr>
          <p:cNvPicPr>
            <a:picLocks noChangeAspect="1"/>
          </p:cNvPicPr>
          <p:nvPr/>
        </p:nvPicPr>
        <p:blipFill>
          <a:blip r:embed="rId3"/>
          <a:stretch>
            <a:fillRect/>
          </a:stretch>
        </p:blipFill>
        <p:spPr>
          <a:xfrm>
            <a:off x="5013504" y="3690574"/>
            <a:ext cx="2150230" cy="798657"/>
          </a:xfrm>
          <a:prstGeom prst="rect">
            <a:avLst/>
          </a:prstGeom>
        </p:spPr>
      </p:pic>
      <p:pic>
        <p:nvPicPr>
          <p:cNvPr id="35" name="Picture 34">
            <a:extLst>
              <a:ext uri="{FF2B5EF4-FFF2-40B4-BE49-F238E27FC236}">
                <a16:creationId xmlns:a16="http://schemas.microsoft.com/office/drawing/2014/main" xmlns="" id="{0A0C8B66-BE36-694F-A85C-C886EBE46384}"/>
              </a:ext>
            </a:extLst>
          </p:cNvPr>
          <p:cNvPicPr>
            <a:picLocks noChangeAspect="1"/>
          </p:cNvPicPr>
          <p:nvPr/>
        </p:nvPicPr>
        <p:blipFill>
          <a:blip r:embed="rId3"/>
          <a:stretch>
            <a:fillRect/>
          </a:stretch>
        </p:blipFill>
        <p:spPr>
          <a:xfrm>
            <a:off x="7121323" y="3697301"/>
            <a:ext cx="2150230" cy="798657"/>
          </a:xfrm>
          <a:prstGeom prst="rect">
            <a:avLst/>
          </a:prstGeom>
        </p:spPr>
      </p:pic>
      <p:pic>
        <p:nvPicPr>
          <p:cNvPr id="36" name="Picture 35">
            <a:extLst>
              <a:ext uri="{FF2B5EF4-FFF2-40B4-BE49-F238E27FC236}">
                <a16:creationId xmlns:a16="http://schemas.microsoft.com/office/drawing/2014/main" xmlns="" id="{11F4A69E-A0DE-6E42-8340-15DAEF0270BF}"/>
              </a:ext>
            </a:extLst>
          </p:cNvPr>
          <p:cNvPicPr>
            <a:picLocks noChangeAspect="1"/>
          </p:cNvPicPr>
          <p:nvPr/>
        </p:nvPicPr>
        <p:blipFill>
          <a:blip r:embed="rId3"/>
          <a:stretch>
            <a:fillRect/>
          </a:stretch>
        </p:blipFill>
        <p:spPr>
          <a:xfrm>
            <a:off x="9257253" y="3690574"/>
            <a:ext cx="2150230" cy="798657"/>
          </a:xfrm>
          <a:prstGeom prst="rect">
            <a:avLst/>
          </a:prstGeom>
        </p:spPr>
      </p:pic>
    </p:spTree>
    <p:extLst>
      <p:ext uri="{BB962C8B-B14F-4D97-AF65-F5344CB8AC3E}">
        <p14:creationId xmlns:p14="http://schemas.microsoft.com/office/powerpoint/2010/main" val="3279523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3" name="Rounded Rectangle 22">
            <a:extLst>
              <a:ext uri="{FF2B5EF4-FFF2-40B4-BE49-F238E27FC236}">
                <a16:creationId xmlns:a16="http://schemas.microsoft.com/office/drawing/2014/main" xmlns="" id="{8B170506-9934-A04C-8B47-C8E32C034AED}"/>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OpenDyslexicAlta" pitchFamily="2" charset="77"/>
              </a:rPr>
              <a:t>There are _ equal groups of _.</a:t>
            </a:r>
          </a:p>
        </p:txBody>
      </p:sp>
      <p:sp>
        <p:nvSpPr>
          <p:cNvPr id="4" name="Rectangle 3">
            <a:extLst>
              <a:ext uri="{FF2B5EF4-FFF2-40B4-BE49-F238E27FC236}">
                <a16:creationId xmlns:a16="http://schemas.microsoft.com/office/drawing/2014/main" xmlns="" id="{C76C9B40-BA34-D846-93FF-1A41692F4041}"/>
              </a:ext>
            </a:extLst>
          </p:cNvPr>
          <p:cNvSpPr/>
          <p:nvPr/>
        </p:nvSpPr>
        <p:spPr>
          <a:xfrm>
            <a:off x="502088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287065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717111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xmlns="" id="{5F1B449A-9BF8-494F-BF4B-1D3641E62477}"/>
              </a:ext>
            </a:extLst>
          </p:cNvPr>
          <p:cNvPicPr>
            <a:picLocks noChangeAspect="1"/>
          </p:cNvPicPr>
          <p:nvPr/>
        </p:nvPicPr>
        <p:blipFill>
          <a:blip r:embed="rId3"/>
          <a:stretch>
            <a:fillRect/>
          </a:stretch>
        </p:blipFill>
        <p:spPr>
          <a:xfrm>
            <a:off x="2988430" y="3603097"/>
            <a:ext cx="1906904" cy="915577"/>
          </a:xfrm>
          <a:prstGeom prst="rect">
            <a:avLst/>
          </a:prstGeom>
        </p:spPr>
      </p:pic>
      <p:pic>
        <p:nvPicPr>
          <p:cNvPr id="13" name="Picture 12">
            <a:extLst>
              <a:ext uri="{FF2B5EF4-FFF2-40B4-BE49-F238E27FC236}">
                <a16:creationId xmlns:a16="http://schemas.microsoft.com/office/drawing/2014/main" xmlns="" id="{212ACEF2-889D-984A-94CB-8E45DDF47858}"/>
              </a:ext>
            </a:extLst>
          </p:cNvPr>
          <p:cNvPicPr>
            <a:picLocks noChangeAspect="1"/>
          </p:cNvPicPr>
          <p:nvPr/>
        </p:nvPicPr>
        <p:blipFill>
          <a:blip r:embed="rId3"/>
          <a:stretch>
            <a:fillRect/>
          </a:stretch>
        </p:blipFill>
        <p:spPr>
          <a:xfrm>
            <a:off x="5138660" y="3603097"/>
            <a:ext cx="1906904" cy="915577"/>
          </a:xfrm>
          <a:prstGeom prst="rect">
            <a:avLst/>
          </a:prstGeom>
        </p:spPr>
      </p:pic>
      <p:pic>
        <p:nvPicPr>
          <p:cNvPr id="14" name="Picture 13">
            <a:extLst>
              <a:ext uri="{FF2B5EF4-FFF2-40B4-BE49-F238E27FC236}">
                <a16:creationId xmlns:a16="http://schemas.microsoft.com/office/drawing/2014/main" xmlns="" id="{1A00811F-4BE2-8442-8890-FAF090BFE691}"/>
              </a:ext>
            </a:extLst>
          </p:cNvPr>
          <p:cNvPicPr>
            <a:picLocks noChangeAspect="1"/>
          </p:cNvPicPr>
          <p:nvPr/>
        </p:nvPicPr>
        <p:blipFill>
          <a:blip r:embed="rId3"/>
          <a:stretch>
            <a:fillRect/>
          </a:stretch>
        </p:blipFill>
        <p:spPr>
          <a:xfrm>
            <a:off x="7288890" y="3603097"/>
            <a:ext cx="1906904" cy="915577"/>
          </a:xfrm>
          <a:prstGeom prst="rect">
            <a:avLst/>
          </a:prstGeom>
        </p:spPr>
      </p:pic>
    </p:spTree>
    <p:extLst>
      <p:ext uri="{BB962C8B-B14F-4D97-AF65-F5344CB8AC3E}">
        <p14:creationId xmlns:p14="http://schemas.microsoft.com/office/powerpoint/2010/main" val="16894353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4" name="Rectangle 3">
            <a:extLst>
              <a:ext uri="{FF2B5EF4-FFF2-40B4-BE49-F238E27FC236}">
                <a16:creationId xmlns:a16="http://schemas.microsoft.com/office/drawing/2014/main" xmlns="" id="{C76C9B40-BA34-D846-93FF-1A41692F4041}"/>
              </a:ext>
            </a:extLst>
          </p:cNvPr>
          <p:cNvSpPr/>
          <p:nvPr/>
        </p:nvSpPr>
        <p:spPr>
          <a:xfrm>
            <a:off x="502088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287065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717111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FF3860"/>
                </a:solidFill>
                <a:latin typeface="OpenDyslexicAlta" pitchFamily="2" charset="77"/>
              </a:rPr>
              <a:t>There are 3 equal groups of 10.</a:t>
            </a:r>
          </a:p>
        </p:txBody>
      </p:sp>
      <p:pic>
        <p:nvPicPr>
          <p:cNvPr id="13" name="Picture 12">
            <a:extLst>
              <a:ext uri="{FF2B5EF4-FFF2-40B4-BE49-F238E27FC236}">
                <a16:creationId xmlns:a16="http://schemas.microsoft.com/office/drawing/2014/main" xmlns="" id="{6D8618CE-A96A-7B41-8886-F9AB043E7947}"/>
              </a:ext>
            </a:extLst>
          </p:cNvPr>
          <p:cNvPicPr>
            <a:picLocks noChangeAspect="1"/>
          </p:cNvPicPr>
          <p:nvPr/>
        </p:nvPicPr>
        <p:blipFill>
          <a:blip r:embed="rId3"/>
          <a:stretch>
            <a:fillRect/>
          </a:stretch>
        </p:blipFill>
        <p:spPr>
          <a:xfrm>
            <a:off x="2988430" y="3603097"/>
            <a:ext cx="1906904" cy="915577"/>
          </a:xfrm>
          <a:prstGeom prst="rect">
            <a:avLst/>
          </a:prstGeom>
        </p:spPr>
      </p:pic>
      <p:pic>
        <p:nvPicPr>
          <p:cNvPr id="14" name="Picture 13">
            <a:extLst>
              <a:ext uri="{FF2B5EF4-FFF2-40B4-BE49-F238E27FC236}">
                <a16:creationId xmlns:a16="http://schemas.microsoft.com/office/drawing/2014/main" xmlns="" id="{22283B6B-A8DC-9F49-80BA-D07ECA6F9EA9}"/>
              </a:ext>
            </a:extLst>
          </p:cNvPr>
          <p:cNvPicPr>
            <a:picLocks noChangeAspect="1"/>
          </p:cNvPicPr>
          <p:nvPr/>
        </p:nvPicPr>
        <p:blipFill>
          <a:blip r:embed="rId3"/>
          <a:stretch>
            <a:fillRect/>
          </a:stretch>
        </p:blipFill>
        <p:spPr>
          <a:xfrm>
            <a:off x="5138660" y="3603097"/>
            <a:ext cx="1906904" cy="915577"/>
          </a:xfrm>
          <a:prstGeom prst="rect">
            <a:avLst/>
          </a:prstGeom>
        </p:spPr>
      </p:pic>
      <p:pic>
        <p:nvPicPr>
          <p:cNvPr id="18" name="Picture 17">
            <a:extLst>
              <a:ext uri="{FF2B5EF4-FFF2-40B4-BE49-F238E27FC236}">
                <a16:creationId xmlns:a16="http://schemas.microsoft.com/office/drawing/2014/main" xmlns="" id="{2CCE54F4-DD0A-EF4D-B323-814949E34AC9}"/>
              </a:ext>
            </a:extLst>
          </p:cNvPr>
          <p:cNvPicPr>
            <a:picLocks noChangeAspect="1"/>
          </p:cNvPicPr>
          <p:nvPr/>
        </p:nvPicPr>
        <p:blipFill>
          <a:blip r:embed="rId3"/>
          <a:stretch>
            <a:fillRect/>
          </a:stretch>
        </p:blipFill>
        <p:spPr>
          <a:xfrm>
            <a:off x="7288890" y="3603097"/>
            <a:ext cx="1906904" cy="915577"/>
          </a:xfrm>
          <a:prstGeom prst="rect">
            <a:avLst/>
          </a:prstGeom>
        </p:spPr>
      </p:pic>
    </p:spTree>
    <p:extLst>
      <p:ext uri="{BB962C8B-B14F-4D97-AF65-F5344CB8AC3E}">
        <p14:creationId xmlns:p14="http://schemas.microsoft.com/office/powerpoint/2010/main" val="3666645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3" name="Rounded Rectangle 22">
            <a:extLst>
              <a:ext uri="{FF2B5EF4-FFF2-40B4-BE49-F238E27FC236}">
                <a16:creationId xmlns:a16="http://schemas.microsoft.com/office/drawing/2014/main" xmlns="" id="{8B170506-9934-A04C-8B47-C8E32C034AED}"/>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OpenDyslexicAlta" pitchFamily="2" charset="77"/>
              </a:rPr>
              <a:t>There are _ equal groups of _.</a:t>
            </a:r>
          </a:p>
        </p:txBody>
      </p:sp>
      <p:sp>
        <p:nvSpPr>
          <p:cNvPr id="4" name="Rectangle 3">
            <a:extLst>
              <a:ext uri="{FF2B5EF4-FFF2-40B4-BE49-F238E27FC236}">
                <a16:creationId xmlns:a16="http://schemas.microsoft.com/office/drawing/2014/main" xmlns="" id="{C76C9B40-BA34-D846-93FF-1A41692F4041}"/>
              </a:ext>
            </a:extLst>
          </p:cNvPr>
          <p:cNvSpPr/>
          <p:nvPr/>
        </p:nvSpPr>
        <p:spPr>
          <a:xfrm>
            <a:off x="390097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175074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605120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80711006-2E01-CC42-B8DF-78DF79CE0BFC}"/>
              </a:ext>
            </a:extLst>
          </p:cNvPr>
          <p:cNvSpPr/>
          <p:nvPr/>
        </p:nvSpPr>
        <p:spPr>
          <a:xfrm>
            <a:off x="817283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xmlns="" id="{9FA2107A-53A6-2D4B-89D0-8D63AF6036EE}"/>
              </a:ext>
            </a:extLst>
          </p:cNvPr>
          <p:cNvPicPr>
            <a:picLocks noChangeAspect="1"/>
          </p:cNvPicPr>
          <p:nvPr/>
        </p:nvPicPr>
        <p:blipFill>
          <a:blip r:embed="rId3"/>
          <a:stretch>
            <a:fillRect/>
          </a:stretch>
        </p:blipFill>
        <p:spPr>
          <a:xfrm>
            <a:off x="1867666" y="3357354"/>
            <a:ext cx="1916391" cy="1445252"/>
          </a:xfrm>
          <a:prstGeom prst="rect">
            <a:avLst/>
          </a:prstGeom>
        </p:spPr>
      </p:pic>
      <p:pic>
        <p:nvPicPr>
          <p:cNvPr id="16" name="Picture 15">
            <a:extLst>
              <a:ext uri="{FF2B5EF4-FFF2-40B4-BE49-F238E27FC236}">
                <a16:creationId xmlns:a16="http://schemas.microsoft.com/office/drawing/2014/main" xmlns="" id="{AAAF7BB1-63B7-3644-A361-EA2EE3BF2F1C}"/>
              </a:ext>
            </a:extLst>
          </p:cNvPr>
          <p:cNvPicPr>
            <a:picLocks noChangeAspect="1"/>
          </p:cNvPicPr>
          <p:nvPr/>
        </p:nvPicPr>
        <p:blipFill>
          <a:blip r:embed="rId3"/>
          <a:stretch>
            <a:fillRect/>
          </a:stretch>
        </p:blipFill>
        <p:spPr>
          <a:xfrm>
            <a:off x="4017896" y="3360234"/>
            <a:ext cx="1916391" cy="1445252"/>
          </a:xfrm>
          <a:prstGeom prst="rect">
            <a:avLst/>
          </a:prstGeom>
        </p:spPr>
      </p:pic>
      <p:pic>
        <p:nvPicPr>
          <p:cNvPr id="17" name="Picture 16">
            <a:extLst>
              <a:ext uri="{FF2B5EF4-FFF2-40B4-BE49-F238E27FC236}">
                <a16:creationId xmlns:a16="http://schemas.microsoft.com/office/drawing/2014/main" xmlns="" id="{B9E5B221-ED2D-8541-94FD-B7D27F21354B}"/>
              </a:ext>
            </a:extLst>
          </p:cNvPr>
          <p:cNvPicPr>
            <a:picLocks noChangeAspect="1"/>
          </p:cNvPicPr>
          <p:nvPr/>
        </p:nvPicPr>
        <p:blipFill>
          <a:blip r:embed="rId3"/>
          <a:stretch>
            <a:fillRect/>
          </a:stretch>
        </p:blipFill>
        <p:spPr>
          <a:xfrm>
            <a:off x="6153826" y="3353523"/>
            <a:ext cx="1916391" cy="1445252"/>
          </a:xfrm>
          <a:prstGeom prst="rect">
            <a:avLst/>
          </a:prstGeom>
        </p:spPr>
      </p:pic>
      <p:pic>
        <p:nvPicPr>
          <p:cNvPr id="18" name="Picture 17">
            <a:extLst>
              <a:ext uri="{FF2B5EF4-FFF2-40B4-BE49-F238E27FC236}">
                <a16:creationId xmlns:a16="http://schemas.microsoft.com/office/drawing/2014/main" xmlns="" id="{56B043ED-D7E7-8C44-AAA2-1A6775006070}"/>
              </a:ext>
            </a:extLst>
          </p:cNvPr>
          <p:cNvPicPr>
            <a:picLocks noChangeAspect="1"/>
          </p:cNvPicPr>
          <p:nvPr/>
        </p:nvPicPr>
        <p:blipFill>
          <a:blip r:embed="rId3"/>
          <a:stretch>
            <a:fillRect/>
          </a:stretch>
        </p:blipFill>
        <p:spPr>
          <a:xfrm>
            <a:off x="8289756" y="3349292"/>
            <a:ext cx="1916391" cy="1445252"/>
          </a:xfrm>
          <a:prstGeom prst="rect">
            <a:avLst/>
          </a:prstGeom>
        </p:spPr>
      </p:pic>
    </p:spTree>
    <p:extLst>
      <p:ext uri="{BB962C8B-B14F-4D97-AF65-F5344CB8AC3E}">
        <p14:creationId xmlns:p14="http://schemas.microsoft.com/office/powerpoint/2010/main" val="24653744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3" name="Rounded Rectangle 22">
            <a:extLst>
              <a:ext uri="{FF2B5EF4-FFF2-40B4-BE49-F238E27FC236}">
                <a16:creationId xmlns:a16="http://schemas.microsoft.com/office/drawing/2014/main" xmlns="" id="{8B170506-9934-A04C-8B47-C8E32C034AED}"/>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FF3860"/>
                </a:solidFill>
                <a:latin typeface="OpenDyslexicAlta" pitchFamily="2" charset="77"/>
              </a:rPr>
              <a:t>There are 4 equal groups of 10.</a:t>
            </a:r>
          </a:p>
        </p:txBody>
      </p:sp>
      <p:sp>
        <p:nvSpPr>
          <p:cNvPr id="4" name="Rectangle 3">
            <a:extLst>
              <a:ext uri="{FF2B5EF4-FFF2-40B4-BE49-F238E27FC236}">
                <a16:creationId xmlns:a16="http://schemas.microsoft.com/office/drawing/2014/main" xmlns="" id="{C76C9B40-BA34-D846-93FF-1A41692F4041}"/>
              </a:ext>
            </a:extLst>
          </p:cNvPr>
          <p:cNvSpPr/>
          <p:nvPr/>
        </p:nvSpPr>
        <p:spPr>
          <a:xfrm>
            <a:off x="390097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175074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605120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80711006-2E01-CC42-B8DF-78DF79CE0BFC}"/>
              </a:ext>
            </a:extLst>
          </p:cNvPr>
          <p:cNvSpPr/>
          <p:nvPr/>
        </p:nvSpPr>
        <p:spPr>
          <a:xfrm>
            <a:off x="817283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xmlns="" id="{FAF2F04B-0457-F94C-BCDB-0D12BD25312F}"/>
              </a:ext>
            </a:extLst>
          </p:cNvPr>
          <p:cNvPicPr>
            <a:picLocks noChangeAspect="1"/>
          </p:cNvPicPr>
          <p:nvPr/>
        </p:nvPicPr>
        <p:blipFill>
          <a:blip r:embed="rId3"/>
          <a:stretch>
            <a:fillRect/>
          </a:stretch>
        </p:blipFill>
        <p:spPr>
          <a:xfrm>
            <a:off x="1867666" y="3357354"/>
            <a:ext cx="1916391" cy="1445252"/>
          </a:xfrm>
          <a:prstGeom prst="rect">
            <a:avLst/>
          </a:prstGeom>
        </p:spPr>
      </p:pic>
      <p:pic>
        <p:nvPicPr>
          <p:cNvPr id="16" name="Picture 15">
            <a:extLst>
              <a:ext uri="{FF2B5EF4-FFF2-40B4-BE49-F238E27FC236}">
                <a16:creationId xmlns:a16="http://schemas.microsoft.com/office/drawing/2014/main" xmlns="" id="{B8F4A7DA-D8CD-0747-A82C-F967983F0D78}"/>
              </a:ext>
            </a:extLst>
          </p:cNvPr>
          <p:cNvPicPr>
            <a:picLocks noChangeAspect="1"/>
          </p:cNvPicPr>
          <p:nvPr/>
        </p:nvPicPr>
        <p:blipFill>
          <a:blip r:embed="rId3"/>
          <a:stretch>
            <a:fillRect/>
          </a:stretch>
        </p:blipFill>
        <p:spPr>
          <a:xfrm>
            <a:off x="4017896" y="3360234"/>
            <a:ext cx="1916391" cy="1445252"/>
          </a:xfrm>
          <a:prstGeom prst="rect">
            <a:avLst/>
          </a:prstGeom>
        </p:spPr>
      </p:pic>
      <p:pic>
        <p:nvPicPr>
          <p:cNvPr id="17" name="Picture 16">
            <a:extLst>
              <a:ext uri="{FF2B5EF4-FFF2-40B4-BE49-F238E27FC236}">
                <a16:creationId xmlns:a16="http://schemas.microsoft.com/office/drawing/2014/main" xmlns="" id="{9F95868A-7332-524D-8220-71F1B6D7566F}"/>
              </a:ext>
            </a:extLst>
          </p:cNvPr>
          <p:cNvPicPr>
            <a:picLocks noChangeAspect="1"/>
          </p:cNvPicPr>
          <p:nvPr/>
        </p:nvPicPr>
        <p:blipFill>
          <a:blip r:embed="rId3"/>
          <a:stretch>
            <a:fillRect/>
          </a:stretch>
        </p:blipFill>
        <p:spPr>
          <a:xfrm>
            <a:off x="6153826" y="3353523"/>
            <a:ext cx="1916391" cy="1445252"/>
          </a:xfrm>
          <a:prstGeom prst="rect">
            <a:avLst/>
          </a:prstGeom>
        </p:spPr>
      </p:pic>
      <p:pic>
        <p:nvPicPr>
          <p:cNvPr id="18" name="Picture 17">
            <a:extLst>
              <a:ext uri="{FF2B5EF4-FFF2-40B4-BE49-F238E27FC236}">
                <a16:creationId xmlns:a16="http://schemas.microsoft.com/office/drawing/2014/main" xmlns="" id="{D7348EC0-9AD4-3947-839D-2F79784E1330}"/>
              </a:ext>
            </a:extLst>
          </p:cNvPr>
          <p:cNvPicPr>
            <a:picLocks noChangeAspect="1"/>
          </p:cNvPicPr>
          <p:nvPr/>
        </p:nvPicPr>
        <p:blipFill>
          <a:blip r:embed="rId3"/>
          <a:stretch>
            <a:fillRect/>
          </a:stretch>
        </p:blipFill>
        <p:spPr>
          <a:xfrm>
            <a:off x="8289756" y="3349292"/>
            <a:ext cx="1916391" cy="1445252"/>
          </a:xfrm>
          <a:prstGeom prst="rect">
            <a:avLst/>
          </a:prstGeom>
        </p:spPr>
      </p:pic>
    </p:spTree>
    <p:extLst>
      <p:ext uri="{BB962C8B-B14F-4D97-AF65-F5344CB8AC3E}">
        <p14:creationId xmlns:p14="http://schemas.microsoft.com/office/powerpoint/2010/main" val="23122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4" name="Rectangle 3">
            <a:extLst>
              <a:ext uri="{FF2B5EF4-FFF2-40B4-BE49-F238E27FC236}">
                <a16:creationId xmlns:a16="http://schemas.microsoft.com/office/drawing/2014/main" xmlns="" id="{C76C9B40-BA34-D846-93FF-1A41692F4041}"/>
              </a:ext>
            </a:extLst>
          </p:cNvPr>
          <p:cNvSpPr/>
          <p:nvPr/>
        </p:nvSpPr>
        <p:spPr>
          <a:xfrm>
            <a:off x="502088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287065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717111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2687782" y="5270938"/>
            <a:ext cx="6633563" cy="13376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_ counters in total.</a:t>
            </a:r>
          </a:p>
        </p:txBody>
      </p:sp>
      <p:pic>
        <p:nvPicPr>
          <p:cNvPr id="15" name="Picture 14">
            <a:extLst>
              <a:ext uri="{FF2B5EF4-FFF2-40B4-BE49-F238E27FC236}">
                <a16:creationId xmlns:a16="http://schemas.microsoft.com/office/drawing/2014/main" xmlns="" id="{6B19891E-D1F6-524D-8DAE-02C0FFE67B2F}"/>
              </a:ext>
            </a:extLst>
          </p:cNvPr>
          <p:cNvPicPr>
            <a:picLocks noChangeAspect="1"/>
          </p:cNvPicPr>
          <p:nvPr/>
        </p:nvPicPr>
        <p:blipFill>
          <a:blip r:embed="rId3"/>
          <a:stretch>
            <a:fillRect/>
          </a:stretch>
        </p:blipFill>
        <p:spPr>
          <a:xfrm>
            <a:off x="3060393" y="3239905"/>
            <a:ext cx="825225" cy="840075"/>
          </a:xfrm>
          <a:prstGeom prst="rect">
            <a:avLst/>
          </a:prstGeom>
        </p:spPr>
      </p:pic>
      <p:pic>
        <p:nvPicPr>
          <p:cNvPr id="16" name="Picture 15">
            <a:extLst>
              <a:ext uri="{FF2B5EF4-FFF2-40B4-BE49-F238E27FC236}">
                <a16:creationId xmlns:a16="http://schemas.microsoft.com/office/drawing/2014/main" xmlns="" id="{F7BB284C-195A-474C-93D7-7F83CF34F8A3}"/>
              </a:ext>
            </a:extLst>
          </p:cNvPr>
          <p:cNvPicPr>
            <a:picLocks noChangeAspect="1"/>
          </p:cNvPicPr>
          <p:nvPr/>
        </p:nvPicPr>
        <p:blipFill>
          <a:blip r:embed="rId3"/>
          <a:stretch>
            <a:fillRect/>
          </a:stretch>
        </p:blipFill>
        <p:spPr>
          <a:xfrm>
            <a:off x="3945770" y="4108322"/>
            <a:ext cx="825225" cy="840075"/>
          </a:xfrm>
          <a:prstGeom prst="rect">
            <a:avLst/>
          </a:prstGeom>
        </p:spPr>
      </p:pic>
      <p:pic>
        <p:nvPicPr>
          <p:cNvPr id="17" name="Picture 16">
            <a:extLst>
              <a:ext uri="{FF2B5EF4-FFF2-40B4-BE49-F238E27FC236}">
                <a16:creationId xmlns:a16="http://schemas.microsoft.com/office/drawing/2014/main" xmlns="" id="{8DA92F91-1F56-2240-BFA4-F513B80266E3}"/>
              </a:ext>
            </a:extLst>
          </p:cNvPr>
          <p:cNvPicPr>
            <a:picLocks noChangeAspect="1"/>
          </p:cNvPicPr>
          <p:nvPr/>
        </p:nvPicPr>
        <p:blipFill>
          <a:blip r:embed="rId3"/>
          <a:stretch>
            <a:fillRect/>
          </a:stretch>
        </p:blipFill>
        <p:spPr>
          <a:xfrm>
            <a:off x="5165967" y="3239905"/>
            <a:ext cx="825225" cy="840075"/>
          </a:xfrm>
          <a:prstGeom prst="rect">
            <a:avLst/>
          </a:prstGeom>
        </p:spPr>
      </p:pic>
      <p:pic>
        <p:nvPicPr>
          <p:cNvPr id="19" name="Picture 18">
            <a:extLst>
              <a:ext uri="{FF2B5EF4-FFF2-40B4-BE49-F238E27FC236}">
                <a16:creationId xmlns:a16="http://schemas.microsoft.com/office/drawing/2014/main" xmlns="" id="{3F588C55-4C6E-AD42-9838-6A49096B9596}"/>
              </a:ext>
            </a:extLst>
          </p:cNvPr>
          <p:cNvPicPr>
            <a:picLocks noChangeAspect="1"/>
          </p:cNvPicPr>
          <p:nvPr/>
        </p:nvPicPr>
        <p:blipFill>
          <a:blip r:embed="rId3"/>
          <a:stretch>
            <a:fillRect/>
          </a:stretch>
        </p:blipFill>
        <p:spPr>
          <a:xfrm>
            <a:off x="6051344" y="4108322"/>
            <a:ext cx="825225" cy="840075"/>
          </a:xfrm>
          <a:prstGeom prst="rect">
            <a:avLst/>
          </a:prstGeom>
        </p:spPr>
      </p:pic>
      <p:pic>
        <p:nvPicPr>
          <p:cNvPr id="20" name="Picture 19">
            <a:extLst>
              <a:ext uri="{FF2B5EF4-FFF2-40B4-BE49-F238E27FC236}">
                <a16:creationId xmlns:a16="http://schemas.microsoft.com/office/drawing/2014/main" xmlns="" id="{C9980B9B-E3CA-F14B-8A8B-1D5779E702AE}"/>
              </a:ext>
            </a:extLst>
          </p:cNvPr>
          <p:cNvPicPr>
            <a:picLocks noChangeAspect="1"/>
          </p:cNvPicPr>
          <p:nvPr/>
        </p:nvPicPr>
        <p:blipFill>
          <a:blip r:embed="rId3"/>
          <a:stretch>
            <a:fillRect/>
          </a:stretch>
        </p:blipFill>
        <p:spPr>
          <a:xfrm>
            <a:off x="7332253" y="3244854"/>
            <a:ext cx="825225" cy="840075"/>
          </a:xfrm>
          <a:prstGeom prst="rect">
            <a:avLst/>
          </a:prstGeom>
        </p:spPr>
      </p:pic>
      <p:pic>
        <p:nvPicPr>
          <p:cNvPr id="21" name="Picture 20">
            <a:extLst>
              <a:ext uri="{FF2B5EF4-FFF2-40B4-BE49-F238E27FC236}">
                <a16:creationId xmlns:a16="http://schemas.microsoft.com/office/drawing/2014/main" xmlns="" id="{28B8DC5B-BB96-EE44-A75F-EF20A49E07DD}"/>
              </a:ext>
            </a:extLst>
          </p:cNvPr>
          <p:cNvPicPr>
            <a:picLocks noChangeAspect="1"/>
          </p:cNvPicPr>
          <p:nvPr/>
        </p:nvPicPr>
        <p:blipFill>
          <a:blip r:embed="rId3"/>
          <a:stretch>
            <a:fillRect/>
          </a:stretch>
        </p:blipFill>
        <p:spPr>
          <a:xfrm>
            <a:off x="8217630" y="4113271"/>
            <a:ext cx="825225" cy="840075"/>
          </a:xfrm>
          <a:prstGeom prst="rect">
            <a:avLst/>
          </a:prstGeom>
        </p:spPr>
      </p:pic>
    </p:spTree>
    <p:extLst>
      <p:ext uri="{BB962C8B-B14F-4D97-AF65-F5344CB8AC3E}">
        <p14:creationId xmlns:p14="http://schemas.microsoft.com/office/powerpoint/2010/main" val="4756460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4" name="Rectangle 3">
            <a:extLst>
              <a:ext uri="{FF2B5EF4-FFF2-40B4-BE49-F238E27FC236}">
                <a16:creationId xmlns:a16="http://schemas.microsoft.com/office/drawing/2014/main" xmlns="" id="{C76C9B40-BA34-D846-93FF-1A41692F4041}"/>
              </a:ext>
            </a:extLst>
          </p:cNvPr>
          <p:cNvSpPr/>
          <p:nvPr/>
        </p:nvSpPr>
        <p:spPr>
          <a:xfrm>
            <a:off x="502088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287065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717111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2687782" y="5270938"/>
            <a:ext cx="6633563" cy="13376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rgbClr val="FF3860"/>
                </a:solidFill>
                <a:latin typeface="OpenDyslexicAlta" pitchFamily="2" charset="77"/>
              </a:rPr>
              <a:t>There are 2 counters in each group.</a:t>
            </a:r>
          </a:p>
          <a:p>
            <a:pPr algn="ctr"/>
            <a:r>
              <a:rPr lang="en-GB" sz="2400" dirty="0">
                <a:solidFill>
                  <a:srgbClr val="FF3860"/>
                </a:solidFill>
                <a:latin typeface="OpenDyslexicAlta" pitchFamily="2" charset="77"/>
              </a:rPr>
              <a:t>There are 3 equal groups. </a:t>
            </a:r>
          </a:p>
          <a:p>
            <a:pPr algn="ctr"/>
            <a:r>
              <a:rPr lang="en-GB" sz="2400" dirty="0">
                <a:solidFill>
                  <a:srgbClr val="FF3860"/>
                </a:solidFill>
                <a:latin typeface="OpenDyslexicAlta" pitchFamily="2" charset="77"/>
              </a:rPr>
              <a:t>There are 6 counters in total. </a:t>
            </a:r>
          </a:p>
        </p:txBody>
      </p:sp>
      <p:pic>
        <p:nvPicPr>
          <p:cNvPr id="15" name="Picture 14">
            <a:extLst>
              <a:ext uri="{FF2B5EF4-FFF2-40B4-BE49-F238E27FC236}">
                <a16:creationId xmlns:a16="http://schemas.microsoft.com/office/drawing/2014/main" xmlns="" id="{6B19891E-D1F6-524D-8DAE-02C0FFE67B2F}"/>
              </a:ext>
            </a:extLst>
          </p:cNvPr>
          <p:cNvPicPr>
            <a:picLocks noChangeAspect="1"/>
          </p:cNvPicPr>
          <p:nvPr/>
        </p:nvPicPr>
        <p:blipFill>
          <a:blip r:embed="rId3"/>
          <a:stretch>
            <a:fillRect/>
          </a:stretch>
        </p:blipFill>
        <p:spPr>
          <a:xfrm>
            <a:off x="3060393" y="3239905"/>
            <a:ext cx="825225" cy="840075"/>
          </a:xfrm>
          <a:prstGeom prst="rect">
            <a:avLst/>
          </a:prstGeom>
        </p:spPr>
      </p:pic>
      <p:pic>
        <p:nvPicPr>
          <p:cNvPr id="16" name="Picture 15">
            <a:extLst>
              <a:ext uri="{FF2B5EF4-FFF2-40B4-BE49-F238E27FC236}">
                <a16:creationId xmlns:a16="http://schemas.microsoft.com/office/drawing/2014/main" xmlns="" id="{F7BB284C-195A-474C-93D7-7F83CF34F8A3}"/>
              </a:ext>
            </a:extLst>
          </p:cNvPr>
          <p:cNvPicPr>
            <a:picLocks noChangeAspect="1"/>
          </p:cNvPicPr>
          <p:nvPr/>
        </p:nvPicPr>
        <p:blipFill>
          <a:blip r:embed="rId3"/>
          <a:stretch>
            <a:fillRect/>
          </a:stretch>
        </p:blipFill>
        <p:spPr>
          <a:xfrm>
            <a:off x="3945770" y="4108322"/>
            <a:ext cx="825225" cy="840075"/>
          </a:xfrm>
          <a:prstGeom prst="rect">
            <a:avLst/>
          </a:prstGeom>
        </p:spPr>
      </p:pic>
      <p:pic>
        <p:nvPicPr>
          <p:cNvPr id="17" name="Picture 16">
            <a:extLst>
              <a:ext uri="{FF2B5EF4-FFF2-40B4-BE49-F238E27FC236}">
                <a16:creationId xmlns:a16="http://schemas.microsoft.com/office/drawing/2014/main" xmlns="" id="{8DA92F91-1F56-2240-BFA4-F513B80266E3}"/>
              </a:ext>
            </a:extLst>
          </p:cNvPr>
          <p:cNvPicPr>
            <a:picLocks noChangeAspect="1"/>
          </p:cNvPicPr>
          <p:nvPr/>
        </p:nvPicPr>
        <p:blipFill>
          <a:blip r:embed="rId3"/>
          <a:stretch>
            <a:fillRect/>
          </a:stretch>
        </p:blipFill>
        <p:spPr>
          <a:xfrm>
            <a:off x="5165967" y="3239905"/>
            <a:ext cx="825225" cy="840075"/>
          </a:xfrm>
          <a:prstGeom prst="rect">
            <a:avLst/>
          </a:prstGeom>
        </p:spPr>
      </p:pic>
      <p:pic>
        <p:nvPicPr>
          <p:cNvPr id="19" name="Picture 18">
            <a:extLst>
              <a:ext uri="{FF2B5EF4-FFF2-40B4-BE49-F238E27FC236}">
                <a16:creationId xmlns:a16="http://schemas.microsoft.com/office/drawing/2014/main" xmlns="" id="{3F588C55-4C6E-AD42-9838-6A49096B9596}"/>
              </a:ext>
            </a:extLst>
          </p:cNvPr>
          <p:cNvPicPr>
            <a:picLocks noChangeAspect="1"/>
          </p:cNvPicPr>
          <p:nvPr/>
        </p:nvPicPr>
        <p:blipFill>
          <a:blip r:embed="rId3"/>
          <a:stretch>
            <a:fillRect/>
          </a:stretch>
        </p:blipFill>
        <p:spPr>
          <a:xfrm>
            <a:off x="6051344" y="4108322"/>
            <a:ext cx="825225" cy="840075"/>
          </a:xfrm>
          <a:prstGeom prst="rect">
            <a:avLst/>
          </a:prstGeom>
        </p:spPr>
      </p:pic>
      <p:pic>
        <p:nvPicPr>
          <p:cNvPr id="20" name="Picture 19">
            <a:extLst>
              <a:ext uri="{FF2B5EF4-FFF2-40B4-BE49-F238E27FC236}">
                <a16:creationId xmlns:a16="http://schemas.microsoft.com/office/drawing/2014/main" xmlns="" id="{C9980B9B-E3CA-F14B-8A8B-1D5779E702AE}"/>
              </a:ext>
            </a:extLst>
          </p:cNvPr>
          <p:cNvPicPr>
            <a:picLocks noChangeAspect="1"/>
          </p:cNvPicPr>
          <p:nvPr/>
        </p:nvPicPr>
        <p:blipFill>
          <a:blip r:embed="rId3"/>
          <a:stretch>
            <a:fillRect/>
          </a:stretch>
        </p:blipFill>
        <p:spPr>
          <a:xfrm>
            <a:off x="7332253" y="3244854"/>
            <a:ext cx="825225" cy="840075"/>
          </a:xfrm>
          <a:prstGeom prst="rect">
            <a:avLst/>
          </a:prstGeom>
        </p:spPr>
      </p:pic>
      <p:pic>
        <p:nvPicPr>
          <p:cNvPr id="21" name="Picture 20">
            <a:extLst>
              <a:ext uri="{FF2B5EF4-FFF2-40B4-BE49-F238E27FC236}">
                <a16:creationId xmlns:a16="http://schemas.microsoft.com/office/drawing/2014/main" xmlns="" id="{28B8DC5B-BB96-EE44-A75F-EF20A49E07DD}"/>
              </a:ext>
            </a:extLst>
          </p:cNvPr>
          <p:cNvPicPr>
            <a:picLocks noChangeAspect="1"/>
          </p:cNvPicPr>
          <p:nvPr/>
        </p:nvPicPr>
        <p:blipFill>
          <a:blip r:embed="rId3"/>
          <a:stretch>
            <a:fillRect/>
          </a:stretch>
        </p:blipFill>
        <p:spPr>
          <a:xfrm>
            <a:off x="8217630" y="4113271"/>
            <a:ext cx="825225" cy="840075"/>
          </a:xfrm>
          <a:prstGeom prst="rect">
            <a:avLst/>
          </a:prstGeom>
        </p:spPr>
      </p:pic>
    </p:spTree>
    <p:extLst>
      <p:ext uri="{BB962C8B-B14F-4D97-AF65-F5344CB8AC3E}">
        <p14:creationId xmlns:p14="http://schemas.microsoft.com/office/powerpoint/2010/main" val="12237835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4" name="Rectangle 3">
            <a:extLst>
              <a:ext uri="{FF2B5EF4-FFF2-40B4-BE49-F238E27FC236}">
                <a16:creationId xmlns:a16="http://schemas.microsoft.com/office/drawing/2014/main" xmlns="" id="{C76C9B40-BA34-D846-93FF-1A41692F4041}"/>
              </a:ext>
            </a:extLst>
          </p:cNvPr>
          <p:cNvSpPr/>
          <p:nvPr/>
        </p:nvSpPr>
        <p:spPr>
          <a:xfrm>
            <a:off x="502088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287065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717111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2687782" y="5270938"/>
            <a:ext cx="6633563" cy="13376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_ counters in total.</a:t>
            </a:r>
          </a:p>
        </p:txBody>
      </p:sp>
      <p:pic>
        <p:nvPicPr>
          <p:cNvPr id="15" name="Picture 14">
            <a:extLst>
              <a:ext uri="{FF2B5EF4-FFF2-40B4-BE49-F238E27FC236}">
                <a16:creationId xmlns:a16="http://schemas.microsoft.com/office/drawing/2014/main" xmlns="" id="{6B19891E-D1F6-524D-8DAE-02C0FFE67B2F}"/>
              </a:ext>
            </a:extLst>
          </p:cNvPr>
          <p:cNvPicPr>
            <a:picLocks noChangeAspect="1"/>
          </p:cNvPicPr>
          <p:nvPr/>
        </p:nvPicPr>
        <p:blipFill>
          <a:blip r:embed="rId3"/>
          <a:stretch>
            <a:fillRect/>
          </a:stretch>
        </p:blipFill>
        <p:spPr>
          <a:xfrm>
            <a:off x="2947884" y="3008962"/>
            <a:ext cx="825225" cy="840075"/>
          </a:xfrm>
          <a:prstGeom prst="rect">
            <a:avLst/>
          </a:prstGeom>
        </p:spPr>
      </p:pic>
      <p:pic>
        <p:nvPicPr>
          <p:cNvPr id="16" name="Picture 15">
            <a:extLst>
              <a:ext uri="{FF2B5EF4-FFF2-40B4-BE49-F238E27FC236}">
                <a16:creationId xmlns:a16="http://schemas.microsoft.com/office/drawing/2014/main" xmlns="" id="{F7BB284C-195A-474C-93D7-7F83CF34F8A3}"/>
              </a:ext>
            </a:extLst>
          </p:cNvPr>
          <p:cNvPicPr>
            <a:picLocks noChangeAspect="1"/>
          </p:cNvPicPr>
          <p:nvPr/>
        </p:nvPicPr>
        <p:blipFill>
          <a:blip r:embed="rId3"/>
          <a:stretch>
            <a:fillRect/>
          </a:stretch>
        </p:blipFill>
        <p:spPr>
          <a:xfrm>
            <a:off x="4195660" y="3008961"/>
            <a:ext cx="825225" cy="840075"/>
          </a:xfrm>
          <a:prstGeom prst="rect">
            <a:avLst/>
          </a:prstGeom>
        </p:spPr>
      </p:pic>
      <p:pic>
        <p:nvPicPr>
          <p:cNvPr id="17" name="Picture 16">
            <a:extLst>
              <a:ext uri="{FF2B5EF4-FFF2-40B4-BE49-F238E27FC236}">
                <a16:creationId xmlns:a16="http://schemas.microsoft.com/office/drawing/2014/main" xmlns="" id="{8DA92F91-1F56-2240-BFA4-F513B80266E3}"/>
              </a:ext>
            </a:extLst>
          </p:cNvPr>
          <p:cNvPicPr>
            <a:picLocks noChangeAspect="1"/>
          </p:cNvPicPr>
          <p:nvPr/>
        </p:nvPicPr>
        <p:blipFill>
          <a:blip r:embed="rId3"/>
          <a:stretch>
            <a:fillRect/>
          </a:stretch>
        </p:blipFill>
        <p:spPr>
          <a:xfrm>
            <a:off x="2947883" y="4319117"/>
            <a:ext cx="825225" cy="840075"/>
          </a:xfrm>
          <a:prstGeom prst="rect">
            <a:avLst/>
          </a:prstGeom>
        </p:spPr>
      </p:pic>
      <p:pic>
        <p:nvPicPr>
          <p:cNvPr id="19" name="Picture 18">
            <a:extLst>
              <a:ext uri="{FF2B5EF4-FFF2-40B4-BE49-F238E27FC236}">
                <a16:creationId xmlns:a16="http://schemas.microsoft.com/office/drawing/2014/main" xmlns="" id="{3F588C55-4C6E-AD42-9838-6A49096B9596}"/>
              </a:ext>
            </a:extLst>
          </p:cNvPr>
          <p:cNvPicPr>
            <a:picLocks noChangeAspect="1"/>
          </p:cNvPicPr>
          <p:nvPr/>
        </p:nvPicPr>
        <p:blipFill>
          <a:blip r:embed="rId3"/>
          <a:stretch>
            <a:fillRect/>
          </a:stretch>
        </p:blipFill>
        <p:spPr>
          <a:xfrm>
            <a:off x="4195659" y="4295926"/>
            <a:ext cx="825225" cy="840075"/>
          </a:xfrm>
          <a:prstGeom prst="rect">
            <a:avLst/>
          </a:prstGeom>
        </p:spPr>
      </p:pic>
      <p:pic>
        <p:nvPicPr>
          <p:cNvPr id="20" name="Picture 19">
            <a:extLst>
              <a:ext uri="{FF2B5EF4-FFF2-40B4-BE49-F238E27FC236}">
                <a16:creationId xmlns:a16="http://schemas.microsoft.com/office/drawing/2014/main" xmlns="" id="{C9980B9B-E3CA-F14B-8A8B-1D5779E702AE}"/>
              </a:ext>
            </a:extLst>
          </p:cNvPr>
          <p:cNvPicPr>
            <a:picLocks noChangeAspect="1"/>
          </p:cNvPicPr>
          <p:nvPr/>
        </p:nvPicPr>
        <p:blipFill>
          <a:blip r:embed="rId3"/>
          <a:stretch>
            <a:fillRect/>
          </a:stretch>
        </p:blipFill>
        <p:spPr>
          <a:xfrm>
            <a:off x="3533158" y="3652442"/>
            <a:ext cx="825225" cy="840075"/>
          </a:xfrm>
          <a:prstGeom prst="rect">
            <a:avLst/>
          </a:prstGeom>
        </p:spPr>
      </p:pic>
      <p:pic>
        <p:nvPicPr>
          <p:cNvPr id="18" name="Picture 17">
            <a:extLst>
              <a:ext uri="{FF2B5EF4-FFF2-40B4-BE49-F238E27FC236}">
                <a16:creationId xmlns:a16="http://schemas.microsoft.com/office/drawing/2014/main" xmlns="" id="{9BD0EEA8-7D8E-1344-9CF6-C443BA8C99AB}"/>
              </a:ext>
            </a:extLst>
          </p:cNvPr>
          <p:cNvPicPr>
            <a:picLocks noChangeAspect="1"/>
          </p:cNvPicPr>
          <p:nvPr/>
        </p:nvPicPr>
        <p:blipFill>
          <a:blip r:embed="rId3"/>
          <a:stretch>
            <a:fillRect/>
          </a:stretch>
        </p:blipFill>
        <p:spPr>
          <a:xfrm>
            <a:off x="5077842" y="3019086"/>
            <a:ext cx="825225" cy="840075"/>
          </a:xfrm>
          <a:prstGeom prst="rect">
            <a:avLst/>
          </a:prstGeom>
        </p:spPr>
      </p:pic>
      <p:pic>
        <p:nvPicPr>
          <p:cNvPr id="22" name="Picture 21">
            <a:extLst>
              <a:ext uri="{FF2B5EF4-FFF2-40B4-BE49-F238E27FC236}">
                <a16:creationId xmlns:a16="http://schemas.microsoft.com/office/drawing/2014/main" xmlns="" id="{BFA99E23-B9CB-9B45-9476-49B6F9E3A447}"/>
              </a:ext>
            </a:extLst>
          </p:cNvPr>
          <p:cNvPicPr>
            <a:picLocks noChangeAspect="1"/>
          </p:cNvPicPr>
          <p:nvPr/>
        </p:nvPicPr>
        <p:blipFill>
          <a:blip r:embed="rId3"/>
          <a:stretch>
            <a:fillRect/>
          </a:stretch>
        </p:blipFill>
        <p:spPr>
          <a:xfrm>
            <a:off x="6325618" y="3019085"/>
            <a:ext cx="825225" cy="840075"/>
          </a:xfrm>
          <a:prstGeom prst="rect">
            <a:avLst/>
          </a:prstGeom>
        </p:spPr>
      </p:pic>
      <p:pic>
        <p:nvPicPr>
          <p:cNvPr id="23" name="Picture 22">
            <a:extLst>
              <a:ext uri="{FF2B5EF4-FFF2-40B4-BE49-F238E27FC236}">
                <a16:creationId xmlns:a16="http://schemas.microsoft.com/office/drawing/2014/main" xmlns="" id="{1FA0FF49-0AB3-4A4B-88EF-5D477040AC58}"/>
              </a:ext>
            </a:extLst>
          </p:cNvPr>
          <p:cNvPicPr>
            <a:picLocks noChangeAspect="1"/>
          </p:cNvPicPr>
          <p:nvPr/>
        </p:nvPicPr>
        <p:blipFill>
          <a:blip r:embed="rId3"/>
          <a:stretch>
            <a:fillRect/>
          </a:stretch>
        </p:blipFill>
        <p:spPr>
          <a:xfrm>
            <a:off x="5077841" y="4329241"/>
            <a:ext cx="825225" cy="840075"/>
          </a:xfrm>
          <a:prstGeom prst="rect">
            <a:avLst/>
          </a:prstGeom>
        </p:spPr>
      </p:pic>
      <p:pic>
        <p:nvPicPr>
          <p:cNvPr id="26" name="Picture 25">
            <a:extLst>
              <a:ext uri="{FF2B5EF4-FFF2-40B4-BE49-F238E27FC236}">
                <a16:creationId xmlns:a16="http://schemas.microsoft.com/office/drawing/2014/main" xmlns="" id="{760DC52C-9CFC-A740-B15F-6318853F1F8F}"/>
              </a:ext>
            </a:extLst>
          </p:cNvPr>
          <p:cNvPicPr>
            <a:picLocks noChangeAspect="1"/>
          </p:cNvPicPr>
          <p:nvPr/>
        </p:nvPicPr>
        <p:blipFill>
          <a:blip r:embed="rId3"/>
          <a:stretch>
            <a:fillRect/>
          </a:stretch>
        </p:blipFill>
        <p:spPr>
          <a:xfrm>
            <a:off x="6325617" y="4306050"/>
            <a:ext cx="825225" cy="840075"/>
          </a:xfrm>
          <a:prstGeom prst="rect">
            <a:avLst/>
          </a:prstGeom>
        </p:spPr>
      </p:pic>
      <p:pic>
        <p:nvPicPr>
          <p:cNvPr id="27" name="Picture 26">
            <a:extLst>
              <a:ext uri="{FF2B5EF4-FFF2-40B4-BE49-F238E27FC236}">
                <a16:creationId xmlns:a16="http://schemas.microsoft.com/office/drawing/2014/main" xmlns="" id="{D967AF12-2088-E046-831C-679DFACE776B}"/>
              </a:ext>
            </a:extLst>
          </p:cNvPr>
          <p:cNvPicPr>
            <a:picLocks noChangeAspect="1"/>
          </p:cNvPicPr>
          <p:nvPr/>
        </p:nvPicPr>
        <p:blipFill>
          <a:blip r:embed="rId3"/>
          <a:stretch>
            <a:fillRect/>
          </a:stretch>
        </p:blipFill>
        <p:spPr>
          <a:xfrm>
            <a:off x="5663116" y="3662566"/>
            <a:ext cx="825225" cy="840075"/>
          </a:xfrm>
          <a:prstGeom prst="rect">
            <a:avLst/>
          </a:prstGeom>
        </p:spPr>
      </p:pic>
      <p:pic>
        <p:nvPicPr>
          <p:cNvPr id="28" name="Picture 27">
            <a:extLst>
              <a:ext uri="{FF2B5EF4-FFF2-40B4-BE49-F238E27FC236}">
                <a16:creationId xmlns:a16="http://schemas.microsoft.com/office/drawing/2014/main" xmlns="" id="{287B0980-F211-7F43-A407-4B3CFA8B8EFB}"/>
              </a:ext>
            </a:extLst>
          </p:cNvPr>
          <p:cNvPicPr>
            <a:picLocks noChangeAspect="1"/>
          </p:cNvPicPr>
          <p:nvPr/>
        </p:nvPicPr>
        <p:blipFill>
          <a:blip r:embed="rId3"/>
          <a:stretch>
            <a:fillRect/>
          </a:stretch>
        </p:blipFill>
        <p:spPr>
          <a:xfrm>
            <a:off x="7237339" y="3021918"/>
            <a:ext cx="825225" cy="840075"/>
          </a:xfrm>
          <a:prstGeom prst="rect">
            <a:avLst/>
          </a:prstGeom>
        </p:spPr>
      </p:pic>
      <p:pic>
        <p:nvPicPr>
          <p:cNvPr id="29" name="Picture 28">
            <a:extLst>
              <a:ext uri="{FF2B5EF4-FFF2-40B4-BE49-F238E27FC236}">
                <a16:creationId xmlns:a16="http://schemas.microsoft.com/office/drawing/2014/main" xmlns="" id="{17CC6C0D-E12D-764E-913E-1315CB00782C}"/>
              </a:ext>
            </a:extLst>
          </p:cNvPr>
          <p:cNvPicPr>
            <a:picLocks noChangeAspect="1"/>
          </p:cNvPicPr>
          <p:nvPr/>
        </p:nvPicPr>
        <p:blipFill>
          <a:blip r:embed="rId3"/>
          <a:stretch>
            <a:fillRect/>
          </a:stretch>
        </p:blipFill>
        <p:spPr>
          <a:xfrm>
            <a:off x="8485115" y="3021917"/>
            <a:ext cx="825225" cy="840075"/>
          </a:xfrm>
          <a:prstGeom prst="rect">
            <a:avLst/>
          </a:prstGeom>
        </p:spPr>
      </p:pic>
      <p:pic>
        <p:nvPicPr>
          <p:cNvPr id="30" name="Picture 29">
            <a:extLst>
              <a:ext uri="{FF2B5EF4-FFF2-40B4-BE49-F238E27FC236}">
                <a16:creationId xmlns:a16="http://schemas.microsoft.com/office/drawing/2014/main" xmlns="" id="{82010850-1956-0C44-A4C3-3E4740A509EB}"/>
              </a:ext>
            </a:extLst>
          </p:cNvPr>
          <p:cNvPicPr>
            <a:picLocks noChangeAspect="1"/>
          </p:cNvPicPr>
          <p:nvPr/>
        </p:nvPicPr>
        <p:blipFill>
          <a:blip r:embed="rId3"/>
          <a:stretch>
            <a:fillRect/>
          </a:stretch>
        </p:blipFill>
        <p:spPr>
          <a:xfrm>
            <a:off x="7237338" y="4332073"/>
            <a:ext cx="825225" cy="840075"/>
          </a:xfrm>
          <a:prstGeom prst="rect">
            <a:avLst/>
          </a:prstGeom>
        </p:spPr>
      </p:pic>
      <p:pic>
        <p:nvPicPr>
          <p:cNvPr id="31" name="Picture 30">
            <a:extLst>
              <a:ext uri="{FF2B5EF4-FFF2-40B4-BE49-F238E27FC236}">
                <a16:creationId xmlns:a16="http://schemas.microsoft.com/office/drawing/2014/main" xmlns="" id="{19FA19A9-4E82-3446-ABF0-C3A8358FAC6C}"/>
              </a:ext>
            </a:extLst>
          </p:cNvPr>
          <p:cNvPicPr>
            <a:picLocks noChangeAspect="1"/>
          </p:cNvPicPr>
          <p:nvPr/>
        </p:nvPicPr>
        <p:blipFill>
          <a:blip r:embed="rId3"/>
          <a:stretch>
            <a:fillRect/>
          </a:stretch>
        </p:blipFill>
        <p:spPr>
          <a:xfrm>
            <a:off x="8485114" y="4308882"/>
            <a:ext cx="825225" cy="840075"/>
          </a:xfrm>
          <a:prstGeom prst="rect">
            <a:avLst/>
          </a:prstGeom>
        </p:spPr>
      </p:pic>
      <p:pic>
        <p:nvPicPr>
          <p:cNvPr id="32" name="Picture 31">
            <a:extLst>
              <a:ext uri="{FF2B5EF4-FFF2-40B4-BE49-F238E27FC236}">
                <a16:creationId xmlns:a16="http://schemas.microsoft.com/office/drawing/2014/main" xmlns="" id="{F17EFB0A-D775-C846-B0CB-0BB51F4BBABF}"/>
              </a:ext>
            </a:extLst>
          </p:cNvPr>
          <p:cNvPicPr>
            <a:picLocks noChangeAspect="1"/>
          </p:cNvPicPr>
          <p:nvPr/>
        </p:nvPicPr>
        <p:blipFill>
          <a:blip r:embed="rId3"/>
          <a:stretch>
            <a:fillRect/>
          </a:stretch>
        </p:blipFill>
        <p:spPr>
          <a:xfrm>
            <a:off x="7822613" y="3665398"/>
            <a:ext cx="825225" cy="840075"/>
          </a:xfrm>
          <a:prstGeom prst="rect">
            <a:avLst/>
          </a:prstGeom>
        </p:spPr>
      </p:pic>
    </p:spTree>
    <p:extLst>
      <p:ext uri="{BB962C8B-B14F-4D97-AF65-F5344CB8AC3E}">
        <p14:creationId xmlns:p14="http://schemas.microsoft.com/office/powerpoint/2010/main" val="1527079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use stem sentences to describe equal groups, sorting equal groupings from unequal groupings </a:t>
            </a:r>
          </a:p>
          <a:p>
            <a:pPr lvl="0">
              <a:buClr>
                <a:srgbClr val="23D160"/>
              </a:buClr>
              <a:buSzPct val="85000"/>
              <a:buFont typeface="Wingdings" pitchFamily="2" charset="2"/>
              <a:buChar char="ü"/>
            </a:pPr>
            <a:r>
              <a:rPr lang="en-GB" sz="2200" dirty="0"/>
              <a:t>I can explain my reasoning when using stem sentences to describe equal groups, sorting equal groupings from unequal groupings </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2 - Autumn Block 4 – Multiplication and Division - Lesson 1 – To be able to identify equal groups</a:t>
            </a:r>
          </a:p>
        </p:txBody>
      </p:sp>
    </p:spTree>
    <p:extLst>
      <p:ext uri="{BB962C8B-B14F-4D97-AF65-F5344CB8AC3E}">
        <p14:creationId xmlns:p14="http://schemas.microsoft.com/office/powerpoint/2010/main" val="4346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2687782" y="5270938"/>
            <a:ext cx="6633563" cy="13376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rgbClr val="FF3860"/>
                </a:solidFill>
                <a:latin typeface="OpenDyslexicAlta" pitchFamily="2" charset="77"/>
              </a:rPr>
              <a:t>There are 5 counters in each group.</a:t>
            </a:r>
          </a:p>
          <a:p>
            <a:pPr algn="ctr"/>
            <a:r>
              <a:rPr lang="en-GB" sz="2400" dirty="0">
                <a:solidFill>
                  <a:srgbClr val="FF3860"/>
                </a:solidFill>
                <a:latin typeface="OpenDyslexicAlta" pitchFamily="2" charset="77"/>
              </a:rPr>
              <a:t>There are 3 equal groups. </a:t>
            </a:r>
          </a:p>
          <a:p>
            <a:pPr algn="ctr"/>
            <a:r>
              <a:rPr lang="en-GB" sz="2400" dirty="0">
                <a:solidFill>
                  <a:srgbClr val="FF3860"/>
                </a:solidFill>
                <a:latin typeface="OpenDyslexicAlta" pitchFamily="2" charset="77"/>
              </a:rPr>
              <a:t>There are 15 counters in total. </a:t>
            </a:r>
          </a:p>
        </p:txBody>
      </p:sp>
      <p:sp>
        <p:nvSpPr>
          <p:cNvPr id="18" name="Rectangle 17">
            <a:extLst>
              <a:ext uri="{FF2B5EF4-FFF2-40B4-BE49-F238E27FC236}">
                <a16:creationId xmlns:a16="http://schemas.microsoft.com/office/drawing/2014/main" xmlns="" id="{87280969-5B46-DE47-B71A-861729EB7EA3}"/>
              </a:ext>
            </a:extLst>
          </p:cNvPr>
          <p:cNvSpPr/>
          <p:nvPr/>
        </p:nvSpPr>
        <p:spPr>
          <a:xfrm>
            <a:off x="502088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57767172-A136-EF43-8671-0CCAB6255AE8}"/>
              </a:ext>
            </a:extLst>
          </p:cNvPr>
          <p:cNvSpPr/>
          <p:nvPr/>
        </p:nvSpPr>
        <p:spPr>
          <a:xfrm>
            <a:off x="287065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xmlns="" id="{0D72F885-EAD1-5D49-A5EF-AE9F45BBB4EB}"/>
              </a:ext>
            </a:extLst>
          </p:cNvPr>
          <p:cNvSpPr/>
          <p:nvPr/>
        </p:nvSpPr>
        <p:spPr>
          <a:xfrm>
            <a:off x="717111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xmlns="" id="{4557AC88-5160-884C-95F8-B566F674B973}"/>
              </a:ext>
            </a:extLst>
          </p:cNvPr>
          <p:cNvPicPr>
            <a:picLocks noChangeAspect="1"/>
          </p:cNvPicPr>
          <p:nvPr/>
        </p:nvPicPr>
        <p:blipFill>
          <a:blip r:embed="rId3"/>
          <a:stretch>
            <a:fillRect/>
          </a:stretch>
        </p:blipFill>
        <p:spPr>
          <a:xfrm>
            <a:off x="2947884" y="3008962"/>
            <a:ext cx="825225" cy="840075"/>
          </a:xfrm>
          <a:prstGeom prst="rect">
            <a:avLst/>
          </a:prstGeom>
        </p:spPr>
      </p:pic>
      <p:pic>
        <p:nvPicPr>
          <p:cNvPr id="27" name="Picture 26">
            <a:extLst>
              <a:ext uri="{FF2B5EF4-FFF2-40B4-BE49-F238E27FC236}">
                <a16:creationId xmlns:a16="http://schemas.microsoft.com/office/drawing/2014/main" xmlns="" id="{347E65D8-AABE-F649-A825-E66EE59D7F90}"/>
              </a:ext>
            </a:extLst>
          </p:cNvPr>
          <p:cNvPicPr>
            <a:picLocks noChangeAspect="1"/>
          </p:cNvPicPr>
          <p:nvPr/>
        </p:nvPicPr>
        <p:blipFill>
          <a:blip r:embed="rId3"/>
          <a:stretch>
            <a:fillRect/>
          </a:stretch>
        </p:blipFill>
        <p:spPr>
          <a:xfrm>
            <a:off x="4195660" y="3008961"/>
            <a:ext cx="825225" cy="840075"/>
          </a:xfrm>
          <a:prstGeom prst="rect">
            <a:avLst/>
          </a:prstGeom>
        </p:spPr>
      </p:pic>
      <p:pic>
        <p:nvPicPr>
          <p:cNvPr id="28" name="Picture 27">
            <a:extLst>
              <a:ext uri="{FF2B5EF4-FFF2-40B4-BE49-F238E27FC236}">
                <a16:creationId xmlns:a16="http://schemas.microsoft.com/office/drawing/2014/main" xmlns="" id="{5D47243D-FD91-9D4A-86DE-82FC3B486CA8}"/>
              </a:ext>
            </a:extLst>
          </p:cNvPr>
          <p:cNvPicPr>
            <a:picLocks noChangeAspect="1"/>
          </p:cNvPicPr>
          <p:nvPr/>
        </p:nvPicPr>
        <p:blipFill>
          <a:blip r:embed="rId3"/>
          <a:stretch>
            <a:fillRect/>
          </a:stretch>
        </p:blipFill>
        <p:spPr>
          <a:xfrm>
            <a:off x="2947883" y="4319117"/>
            <a:ext cx="825225" cy="840075"/>
          </a:xfrm>
          <a:prstGeom prst="rect">
            <a:avLst/>
          </a:prstGeom>
        </p:spPr>
      </p:pic>
      <p:pic>
        <p:nvPicPr>
          <p:cNvPr id="29" name="Picture 28">
            <a:extLst>
              <a:ext uri="{FF2B5EF4-FFF2-40B4-BE49-F238E27FC236}">
                <a16:creationId xmlns:a16="http://schemas.microsoft.com/office/drawing/2014/main" xmlns="" id="{8A5E7B8A-C6BD-314D-A2C3-B347D390ACE4}"/>
              </a:ext>
            </a:extLst>
          </p:cNvPr>
          <p:cNvPicPr>
            <a:picLocks noChangeAspect="1"/>
          </p:cNvPicPr>
          <p:nvPr/>
        </p:nvPicPr>
        <p:blipFill>
          <a:blip r:embed="rId3"/>
          <a:stretch>
            <a:fillRect/>
          </a:stretch>
        </p:blipFill>
        <p:spPr>
          <a:xfrm>
            <a:off x="4195659" y="4295926"/>
            <a:ext cx="825225" cy="840075"/>
          </a:xfrm>
          <a:prstGeom prst="rect">
            <a:avLst/>
          </a:prstGeom>
        </p:spPr>
      </p:pic>
      <p:pic>
        <p:nvPicPr>
          <p:cNvPr id="30" name="Picture 29">
            <a:extLst>
              <a:ext uri="{FF2B5EF4-FFF2-40B4-BE49-F238E27FC236}">
                <a16:creationId xmlns:a16="http://schemas.microsoft.com/office/drawing/2014/main" xmlns="" id="{A5ABF3ED-ED1C-6E4C-B705-B8F0FD303400}"/>
              </a:ext>
            </a:extLst>
          </p:cNvPr>
          <p:cNvPicPr>
            <a:picLocks noChangeAspect="1"/>
          </p:cNvPicPr>
          <p:nvPr/>
        </p:nvPicPr>
        <p:blipFill>
          <a:blip r:embed="rId3"/>
          <a:stretch>
            <a:fillRect/>
          </a:stretch>
        </p:blipFill>
        <p:spPr>
          <a:xfrm>
            <a:off x="3533158" y="3652442"/>
            <a:ext cx="825225" cy="840075"/>
          </a:xfrm>
          <a:prstGeom prst="rect">
            <a:avLst/>
          </a:prstGeom>
        </p:spPr>
      </p:pic>
      <p:pic>
        <p:nvPicPr>
          <p:cNvPr id="31" name="Picture 30">
            <a:extLst>
              <a:ext uri="{FF2B5EF4-FFF2-40B4-BE49-F238E27FC236}">
                <a16:creationId xmlns:a16="http://schemas.microsoft.com/office/drawing/2014/main" xmlns="" id="{F1225506-848B-7441-8AC0-83E218D4106A}"/>
              </a:ext>
            </a:extLst>
          </p:cNvPr>
          <p:cNvPicPr>
            <a:picLocks noChangeAspect="1"/>
          </p:cNvPicPr>
          <p:nvPr/>
        </p:nvPicPr>
        <p:blipFill>
          <a:blip r:embed="rId3"/>
          <a:stretch>
            <a:fillRect/>
          </a:stretch>
        </p:blipFill>
        <p:spPr>
          <a:xfrm>
            <a:off x="5077842" y="3019086"/>
            <a:ext cx="825225" cy="840075"/>
          </a:xfrm>
          <a:prstGeom prst="rect">
            <a:avLst/>
          </a:prstGeom>
        </p:spPr>
      </p:pic>
      <p:pic>
        <p:nvPicPr>
          <p:cNvPr id="32" name="Picture 31">
            <a:extLst>
              <a:ext uri="{FF2B5EF4-FFF2-40B4-BE49-F238E27FC236}">
                <a16:creationId xmlns:a16="http://schemas.microsoft.com/office/drawing/2014/main" xmlns="" id="{EDC9B35C-DF7C-7241-A866-E34EA75D5914}"/>
              </a:ext>
            </a:extLst>
          </p:cNvPr>
          <p:cNvPicPr>
            <a:picLocks noChangeAspect="1"/>
          </p:cNvPicPr>
          <p:nvPr/>
        </p:nvPicPr>
        <p:blipFill>
          <a:blip r:embed="rId3"/>
          <a:stretch>
            <a:fillRect/>
          </a:stretch>
        </p:blipFill>
        <p:spPr>
          <a:xfrm>
            <a:off x="6325618" y="3019085"/>
            <a:ext cx="825225" cy="840075"/>
          </a:xfrm>
          <a:prstGeom prst="rect">
            <a:avLst/>
          </a:prstGeom>
        </p:spPr>
      </p:pic>
      <p:pic>
        <p:nvPicPr>
          <p:cNvPr id="33" name="Picture 32">
            <a:extLst>
              <a:ext uri="{FF2B5EF4-FFF2-40B4-BE49-F238E27FC236}">
                <a16:creationId xmlns:a16="http://schemas.microsoft.com/office/drawing/2014/main" xmlns="" id="{5E9B0463-1FCE-9B4F-9F2D-50BE95A22357}"/>
              </a:ext>
            </a:extLst>
          </p:cNvPr>
          <p:cNvPicPr>
            <a:picLocks noChangeAspect="1"/>
          </p:cNvPicPr>
          <p:nvPr/>
        </p:nvPicPr>
        <p:blipFill>
          <a:blip r:embed="rId3"/>
          <a:stretch>
            <a:fillRect/>
          </a:stretch>
        </p:blipFill>
        <p:spPr>
          <a:xfrm>
            <a:off x="5077841" y="4329241"/>
            <a:ext cx="825225" cy="840075"/>
          </a:xfrm>
          <a:prstGeom prst="rect">
            <a:avLst/>
          </a:prstGeom>
        </p:spPr>
      </p:pic>
      <p:pic>
        <p:nvPicPr>
          <p:cNvPr id="34" name="Picture 33">
            <a:extLst>
              <a:ext uri="{FF2B5EF4-FFF2-40B4-BE49-F238E27FC236}">
                <a16:creationId xmlns:a16="http://schemas.microsoft.com/office/drawing/2014/main" xmlns="" id="{05022B8A-F800-3B43-8A69-BE5ABD9E14B9}"/>
              </a:ext>
            </a:extLst>
          </p:cNvPr>
          <p:cNvPicPr>
            <a:picLocks noChangeAspect="1"/>
          </p:cNvPicPr>
          <p:nvPr/>
        </p:nvPicPr>
        <p:blipFill>
          <a:blip r:embed="rId3"/>
          <a:stretch>
            <a:fillRect/>
          </a:stretch>
        </p:blipFill>
        <p:spPr>
          <a:xfrm>
            <a:off x="6325617" y="4306050"/>
            <a:ext cx="825225" cy="840075"/>
          </a:xfrm>
          <a:prstGeom prst="rect">
            <a:avLst/>
          </a:prstGeom>
        </p:spPr>
      </p:pic>
      <p:pic>
        <p:nvPicPr>
          <p:cNvPr id="35" name="Picture 34">
            <a:extLst>
              <a:ext uri="{FF2B5EF4-FFF2-40B4-BE49-F238E27FC236}">
                <a16:creationId xmlns:a16="http://schemas.microsoft.com/office/drawing/2014/main" xmlns="" id="{D4C86FF3-9A37-9D4C-98E7-B78BEC61515F}"/>
              </a:ext>
            </a:extLst>
          </p:cNvPr>
          <p:cNvPicPr>
            <a:picLocks noChangeAspect="1"/>
          </p:cNvPicPr>
          <p:nvPr/>
        </p:nvPicPr>
        <p:blipFill>
          <a:blip r:embed="rId3"/>
          <a:stretch>
            <a:fillRect/>
          </a:stretch>
        </p:blipFill>
        <p:spPr>
          <a:xfrm>
            <a:off x="5663116" y="3662566"/>
            <a:ext cx="825225" cy="840075"/>
          </a:xfrm>
          <a:prstGeom prst="rect">
            <a:avLst/>
          </a:prstGeom>
        </p:spPr>
      </p:pic>
      <p:pic>
        <p:nvPicPr>
          <p:cNvPr id="36" name="Picture 35">
            <a:extLst>
              <a:ext uri="{FF2B5EF4-FFF2-40B4-BE49-F238E27FC236}">
                <a16:creationId xmlns:a16="http://schemas.microsoft.com/office/drawing/2014/main" xmlns="" id="{C7C4B1FE-D8D6-054B-9797-7B7FDFA6F9F4}"/>
              </a:ext>
            </a:extLst>
          </p:cNvPr>
          <p:cNvPicPr>
            <a:picLocks noChangeAspect="1"/>
          </p:cNvPicPr>
          <p:nvPr/>
        </p:nvPicPr>
        <p:blipFill>
          <a:blip r:embed="rId3"/>
          <a:stretch>
            <a:fillRect/>
          </a:stretch>
        </p:blipFill>
        <p:spPr>
          <a:xfrm>
            <a:off x="7237339" y="3021918"/>
            <a:ext cx="825225" cy="840075"/>
          </a:xfrm>
          <a:prstGeom prst="rect">
            <a:avLst/>
          </a:prstGeom>
        </p:spPr>
      </p:pic>
      <p:pic>
        <p:nvPicPr>
          <p:cNvPr id="37" name="Picture 36">
            <a:extLst>
              <a:ext uri="{FF2B5EF4-FFF2-40B4-BE49-F238E27FC236}">
                <a16:creationId xmlns:a16="http://schemas.microsoft.com/office/drawing/2014/main" xmlns="" id="{0CAB5E77-C200-7E42-BB98-C0F3C041B819}"/>
              </a:ext>
            </a:extLst>
          </p:cNvPr>
          <p:cNvPicPr>
            <a:picLocks noChangeAspect="1"/>
          </p:cNvPicPr>
          <p:nvPr/>
        </p:nvPicPr>
        <p:blipFill>
          <a:blip r:embed="rId3"/>
          <a:stretch>
            <a:fillRect/>
          </a:stretch>
        </p:blipFill>
        <p:spPr>
          <a:xfrm>
            <a:off x="8485115" y="3021917"/>
            <a:ext cx="825225" cy="840075"/>
          </a:xfrm>
          <a:prstGeom prst="rect">
            <a:avLst/>
          </a:prstGeom>
        </p:spPr>
      </p:pic>
      <p:pic>
        <p:nvPicPr>
          <p:cNvPr id="38" name="Picture 37">
            <a:extLst>
              <a:ext uri="{FF2B5EF4-FFF2-40B4-BE49-F238E27FC236}">
                <a16:creationId xmlns:a16="http://schemas.microsoft.com/office/drawing/2014/main" xmlns="" id="{5C5356D2-7BF8-E84E-BB05-5D07E1499EB5}"/>
              </a:ext>
            </a:extLst>
          </p:cNvPr>
          <p:cNvPicPr>
            <a:picLocks noChangeAspect="1"/>
          </p:cNvPicPr>
          <p:nvPr/>
        </p:nvPicPr>
        <p:blipFill>
          <a:blip r:embed="rId3"/>
          <a:stretch>
            <a:fillRect/>
          </a:stretch>
        </p:blipFill>
        <p:spPr>
          <a:xfrm>
            <a:off x="7237338" y="4332073"/>
            <a:ext cx="825225" cy="840075"/>
          </a:xfrm>
          <a:prstGeom prst="rect">
            <a:avLst/>
          </a:prstGeom>
        </p:spPr>
      </p:pic>
      <p:pic>
        <p:nvPicPr>
          <p:cNvPr id="39" name="Picture 38">
            <a:extLst>
              <a:ext uri="{FF2B5EF4-FFF2-40B4-BE49-F238E27FC236}">
                <a16:creationId xmlns:a16="http://schemas.microsoft.com/office/drawing/2014/main" xmlns="" id="{30CD6264-7F85-D948-99C6-EB864430C47E}"/>
              </a:ext>
            </a:extLst>
          </p:cNvPr>
          <p:cNvPicPr>
            <a:picLocks noChangeAspect="1"/>
          </p:cNvPicPr>
          <p:nvPr/>
        </p:nvPicPr>
        <p:blipFill>
          <a:blip r:embed="rId3"/>
          <a:stretch>
            <a:fillRect/>
          </a:stretch>
        </p:blipFill>
        <p:spPr>
          <a:xfrm>
            <a:off x="8485114" y="4308882"/>
            <a:ext cx="825225" cy="840075"/>
          </a:xfrm>
          <a:prstGeom prst="rect">
            <a:avLst/>
          </a:prstGeom>
        </p:spPr>
      </p:pic>
      <p:pic>
        <p:nvPicPr>
          <p:cNvPr id="40" name="Picture 39">
            <a:extLst>
              <a:ext uri="{FF2B5EF4-FFF2-40B4-BE49-F238E27FC236}">
                <a16:creationId xmlns:a16="http://schemas.microsoft.com/office/drawing/2014/main" xmlns="" id="{BC14BE90-CE0B-D04E-9A00-0454688139B7}"/>
              </a:ext>
            </a:extLst>
          </p:cNvPr>
          <p:cNvPicPr>
            <a:picLocks noChangeAspect="1"/>
          </p:cNvPicPr>
          <p:nvPr/>
        </p:nvPicPr>
        <p:blipFill>
          <a:blip r:embed="rId3"/>
          <a:stretch>
            <a:fillRect/>
          </a:stretch>
        </p:blipFill>
        <p:spPr>
          <a:xfrm>
            <a:off x="7822613" y="3665398"/>
            <a:ext cx="825225" cy="840075"/>
          </a:xfrm>
          <a:prstGeom prst="rect">
            <a:avLst/>
          </a:prstGeom>
        </p:spPr>
      </p:pic>
    </p:spTree>
    <p:extLst>
      <p:ext uri="{BB962C8B-B14F-4D97-AF65-F5344CB8AC3E}">
        <p14:creationId xmlns:p14="http://schemas.microsoft.com/office/powerpoint/2010/main" val="6027239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2687782" y="5270938"/>
            <a:ext cx="6633563" cy="13376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_ counters in total.</a:t>
            </a:r>
          </a:p>
        </p:txBody>
      </p:sp>
      <p:sp>
        <p:nvSpPr>
          <p:cNvPr id="18" name="Rectangle 17">
            <a:extLst>
              <a:ext uri="{FF2B5EF4-FFF2-40B4-BE49-F238E27FC236}">
                <a16:creationId xmlns:a16="http://schemas.microsoft.com/office/drawing/2014/main" xmlns="" id="{DFF41D59-2479-B14C-A9E4-28295E1DBC7F}"/>
              </a:ext>
            </a:extLst>
          </p:cNvPr>
          <p:cNvSpPr/>
          <p:nvPr/>
        </p:nvSpPr>
        <p:spPr>
          <a:xfrm>
            <a:off x="390097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66022DA6-A82D-6244-9A3D-C4A35FF51467}"/>
              </a:ext>
            </a:extLst>
          </p:cNvPr>
          <p:cNvSpPr/>
          <p:nvPr/>
        </p:nvSpPr>
        <p:spPr>
          <a:xfrm>
            <a:off x="175074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xmlns="" id="{713B0579-15EE-3942-9D73-B33712A2303C}"/>
              </a:ext>
            </a:extLst>
          </p:cNvPr>
          <p:cNvSpPr/>
          <p:nvPr/>
        </p:nvSpPr>
        <p:spPr>
          <a:xfrm>
            <a:off x="605120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xmlns="" id="{8859121F-2205-7C42-9D33-7D1083211004}"/>
              </a:ext>
            </a:extLst>
          </p:cNvPr>
          <p:cNvSpPr/>
          <p:nvPr/>
        </p:nvSpPr>
        <p:spPr>
          <a:xfrm>
            <a:off x="817283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xmlns="" id="{74F1C7CF-2902-E245-B380-3DA7DA157450}"/>
              </a:ext>
            </a:extLst>
          </p:cNvPr>
          <p:cNvPicPr>
            <a:picLocks noChangeAspect="1"/>
          </p:cNvPicPr>
          <p:nvPr/>
        </p:nvPicPr>
        <p:blipFill>
          <a:blip r:embed="rId3"/>
          <a:stretch>
            <a:fillRect/>
          </a:stretch>
        </p:blipFill>
        <p:spPr>
          <a:xfrm>
            <a:off x="1984861" y="3282975"/>
            <a:ext cx="825225" cy="840075"/>
          </a:xfrm>
          <a:prstGeom prst="rect">
            <a:avLst/>
          </a:prstGeom>
        </p:spPr>
      </p:pic>
      <p:pic>
        <p:nvPicPr>
          <p:cNvPr id="28" name="Picture 27">
            <a:extLst>
              <a:ext uri="{FF2B5EF4-FFF2-40B4-BE49-F238E27FC236}">
                <a16:creationId xmlns:a16="http://schemas.microsoft.com/office/drawing/2014/main" xmlns="" id="{746F52AD-9107-9044-B152-476B5E1ADEB5}"/>
              </a:ext>
            </a:extLst>
          </p:cNvPr>
          <p:cNvPicPr>
            <a:picLocks noChangeAspect="1"/>
          </p:cNvPicPr>
          <p:nvPr/>
        </p:nvPicPr>
        <p:blipFill>
          <a:blip r:embed="rId3"/>
          <a:stretch>
            <a:fillRect/>
          </a:stretch>
        </p:blipFill>
        <p:spPr>
          <a:xfrm>
            <a:off x="2870238" y="4151392"/>
            <a:ext cx="825225" cy="840075"/>
          </a:xfrm>
          <a:prstGeom prst="rect">
            <a:avLst/>
          </a:prstGeom>
        </p:spPr>
      </p:pic>
      <p:pic>
        <p:nvPicPr>
          <p:cNvPr id="29" name="Picture 28">
            <a:extLst>
              <a:ext uri="{FF2B5EF4-FFF2-40B4-BE49-F238E27FC236}">
                <a16:creationId xmlns:a16="http://schemas.microsoft.com/office/drawing/2014/main" xmlns="" id="{C0880D82-8A4F-8B4C-8515-38218BEF1227}"/>
              </a:ext>
            </a:extLst>
          </p:cNvPr>
          <p:cNvPicPr>
            <a:picLocks noChangeAspect="1"/>
          </p:cNvPicPr>
          <p:nvPr/>
        </p:nvPicPr>
        <p:blipFill>
          <a:blip r:embed="rId3"/>
          <a:stretch>
            <a:fillRect/>
          </a:stretch>
        </p:blipFill>
        <p:spPr>
          <a:xfrm>
            <a:off x="4090435" y="3282975"/>
            <a:ext cx="825225" cy="840075"/>
          </a:xfrm>
          <a:prstGeom prst="rect">
            <a:avLst/>
          </a:prstGeom>
        </p:spPr>
      </p:pic>
      <p:pic>
        <p:nvPicPr>
          <p:cNvPr id="30" name="Picture 29">
            <a:extLst>
              <a:ext uri="{FF2B5EF4-FFF2-40B4-BE49-F238E27FC236}">
                <a16:creationId xmlns:a16="http://schemas.microsoft.com/office/drawing/2014/main" xmlns="" id="{AFFBD3BA-09FA-FD45-8115-20E70558E746}"/>
              </a:ext>
            </a:extLst>
          </p:cNvPr>
          <p:cNvPicPr>
            <a:picLocks noChangeAspect="1"/>
          </p:cNvPicPr>
          <p:nvPr/>
        </p:nvPicPr>
        <p:blipFill>
          <a:blip r:embed="rId3"/>
          <a:stretch>
            <a:fillRect/>
          </a:stretch>
        </p:blipFill>
        <p:spPr>
          <a:xfrm>
            <a:off x="4975812" y="4151392"/>
            <a:ext cx="825225" cy="840075"/>
          </a:xfrm>
          <a:prstGeom prst="rect">
            <a:avLst/>
          </a:prstGeom>
        </p:spPr>
      </p:pic>
      <p:pic>
        <p:nvPicPr>
          <p:cNvPr id="31" name="Picture 30">
            <a:extLst>
              <a:ext uri="{FF2B5EF4-FFF2-40B4-BE49-F238E27FC236}">
                <a16:creationId xmlns:a16="http://schemas.microsoft.com/office/drawing/2014/main" xmlns="" id="{AC03CE11-EBB6-4749-AF85-9F757428EA0A}"/>
              </a:ext>
            </a:extLst>
          </p:cNvPr>
          <p:cNvPicPr>
            <a:picLocks noChangeAspect="1"/>
          </p:cNvPicPr>
          <p:nvPr/>
        </p:nvPicPr>
        <p:blipFill>
          <a:blip r:embed="rId3"/>
          <a:stretch>
            <a:fillRect/>
          </a:stretch>
        </p:blipFill>
        <p:spPr>
          <a:xfrm>
            <a:off x="6256721" y="3287924"/>
            <a:ext cx="825225" cy="840075"/>
          </a:xfrm>
          <a:prstGeom prst="rect">
            <a:avLst/>
          </a:prstGeom>
        </p:spPr>
      </p:pic>
      <p:pic>
        <p:nvPicPr>
          <p:cNvPr id="32" name="Picture 31">
            <a:extLst>
              <a:ext uri="{FF2B5EF4-FFF2-40B4-BE49-F238E27FC236}">
                <a16:creationId xmlns:a16="http://schemas.microsoft.com/office/drawing/2014/main" xmlns="" id="{E937E11F-9CDA-3B41-99C7-BC9E3ADC608B}"/>
              </a:ext>
            </a:extLst>
          </p:cNvPr>
          <p:cNvPicPr>
            <a:picLocks noChangeAspect="1"/>
          </p:cNvPicPr>
          <p:nvPr/>
        </p:nvPicPr>
        <p:blipFill>
          <a:blip r:embed="rId3"/>
          <a:stretch>
            <a:fillRect/>
          </a:stretch>
        </p:blipFill>
        <p:spPr>
          <a:xfrm>
            <a:off x="7142098" y="4156341"/>
            <a:ext cx="825225" cy="840075"/>
          </a:xfrm>
          <a:prstGeom prst="rect">
            <a:avLst/>
          </a:prstGeom>
        </p:spPr>
      </p:pic>
      <p:pic>
        <p:nvPicPr>
          <p:cNvPr id="33" name="Picture 32">
            <a:extLst>
              <a:ext uri="{FF2B5EF4-FFF2-40B4-BE49-F238E27FC236}">
                <a16:creationId xmlns:a16="http://schemas.microsoft.com/office/drawing/2014/main" xmlns="" id="{BCD9AE42-0087-8444-8A11-3768E80132BF}"/>
              </a:ext>
            </a:extLst>
          </p:cNvPr>
          <p:cNvPicPr>
            <a:picLocks noChangeAspect="1"/>
          </p:cNvPicPr>
          <p:nvPr/>
        </p:nvPicPr>
        <p:blipFill>
          <a:blip r:embed="rId3"/>
          <a:stretch>
            <a:fillRect/>
          </a:stretch>
        </p:blipFill>
        <p:spPr>
          <a:xfrm>
            <a:off x="8368063" y="3254633"/>
            <a:ext cx="825225" cy="840075"/>
          </a:xfrm>
          <a:prstGeom prst="rect">
            <a:avLst/>
          </a:prstGeom>
        </p:spPr>
      </p:pic>
      <p:pic>
        <p:nvPicPr>
          <p:cNvPr id="34" name="Picture 33">
            <a:extLst>
              <a:ext uri="{FF2B5EF4-FFF2-40B4-BE49-F238E27FC236}">
                <a16:creationId xmlns:a16="http://schemas.microsoft.com/office/drawing/2014/main" xmlns="" id="{7B74139C-D755-7645-B89F-41CD7F1C6AB9}"/>
              </a:ext>
            </a:extLst>
          </p:cNvPr>
          <p:cNvPicPr>
            <a:picLocks noChangeAspect="1"/>
          </p:cNvPicPr>
          <p:nvPr/>
        </p:nvPicPr>
        <p:blipFill>
          <a:blip r:embed="rId3"/>
          <a:stretch>
            <a:fillRect/>
          </a:stretch>
        </p:blipFill>
        <p:spPr>
          <a:xfrm>
            <a:off x="9253440" y="4123050"/>
            <a:ext cx="825225" cy="840075"/>
          </a:xfrm>
          <a:prstGeom prst="rect">
            <a:avLst/>
          </a:prstGeom>
        </p:spPr>
      </p:pic>
    </p:spTree>
    <p:extLst>
      <p:ext uri="{BB962C8B-B14F-4D97-AF65-F5344CB8AC3E}">
        <p14:creationId xmlns:p14="http://schemas.microsoft.com/office/powerpoint/2010/main" val="29042854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2687782" y="5270938"/>
            <a:ext cx="6633563" cy="13376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rgbClr val="FF3860"/>
                </a:solidFill>
                <a:latin typeface="OpenDyslexicAlta" pitchFamily="2" charset="77"/>
              </a:rPr>
              <a:t>There are 2 counters in each group.</a:t>
            </a:r>
          </a:p>
          <a:p>
            <a:pPr algn="ctr"/>
            <a:r>
              <a:rPr lang="en-GB" sz="2400" dirty="0">
                <a:solidFill>
                  <a:srgbClr val="FF3860"/>
                </a:solidFill>
                <a:latin typeface="OpenDyslexicAlta" pitchFamily="2" charset="77"/>
              </a:rPr>
              <a:t>There are 4 equal groups. </a:t>
            </a:r>
          </a:p>
          <a:p>
            <a:pPr algn="ctr"/>
            <a:r>
              <a:rPr lang="en-GB" sz="2400" dirty="0">
                <a:solidFill>
                  <a:srgbClr val="FF3860"/>
                </a:solidFill>
                <a:latin typeface="OpenDyslexicAlta" pitchFamily="2" charset="77"/>
              </a:rPr>
              <a:t>There are 8 counters in total. </a:t>
            </a:r>
          </a:p>
        </p:txBody>
      </p:sp>
      <p:sp>
        <p:nvSpPr>
          <p:cNvPr id="18" name="Rectangle 17">
            <a:extLst>
              <a:ext uri="{FF2B5EF4-FFF2-40B4-BE49-F238E27FC236}">
                <a16:creationId xmlns:a16="http://schemas.microsoft.com/office/drawing/2014/main" xmlns="" id="{50D29330-5179-7346-B0E7-588139F2F77B}"/>
              </a:ext>
            </a:extLst>
          </p:cNvPr>
          <p:cNvSpPr/>
          <p:nvPr/>
        </p:nvSpPr>
        <p:spPr>
          <a:xfrm>
            <a:off x="390097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556D0F7C-D8E9-4144-A011-17386A2CE9FB}"/>
              </a:ext>
            </a:extLst>
          </p:cNvPr>
          <p:cNvSpPr/>
          <p:nvPr/>
        </p:nvSpPr>
        <p:spPr>
          <a:xfrm>
            <a:off x="175074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xmlns="" id="{D1DB7EF4-35DC-EC48-850F-135A000A2107}"/>
              </a:ext>
            </a:extLst>
          </p:cNvPr>
          <p:cNvSpPr/>
          <p:nvPr/>
        </p:nvSpPr>
        <p:spPr>
          <a:xfrm>
            <a:off x="605120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xmlns="" id="{3F42D562-A618-214E-AA11-F0D9BD583048}"/>
              </a:ext>
            </a:extLst>
          </p:cNvPr>
          <p:cNvSpPr/>
          <p:nvPr/>
        </p:nvSpPr>
        <p:spPr>
          <a:xfrm>
            <a:off x="817283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xmlns="" id="{EC44E501-5A37-FF4B-BD23-29B9F7E6EBDE}"/>
              </a:ext>
            </a:extLst>
          </p:cNvPr>
          <p:cNvPicPr>
            <a:picLocks noChangeAspect="1"/>
          </p:cNvPicPr>
          <p:nvPr/>
        </p:nvPicPr>
        <p:blipFill>
          <a:blip r:embed="rId3"/>
          <a:stretch>
            <a:fillRect/>
          </a:stretch>
        </p:blipFill>
        <p:spPr>
          <a:xfrm>
            <a:off x="1984861" y="3282975"/>
            <a:ext cx="825225" cy="840075"/>
          </a:xfrm>
          <a:prstGeom prst="rect">
            <a:avLst/>
          </a:prstGeom>
        </p:spPr>
      </p:pic>
      <p:pic>
        <p:nvPicPr>
          <p:cNvPr id="28" name="Picture 27">
            <a:extLst>
              <a:ext uri="{FF2B5EF4-FFF2-40B4-BE49-F238E27FC236}">
                <a16:creationId xmlns:a16="http://schemas.microsoft.com/office/drawing/2014/main" xmlns="" id="{17529BE9-1421-AE44-94A7-C1587A85121D}"/>
              </a:ext>
            </a:extLst>
          </p:cNvPr>
          <p:cNvPicPr>
            <a:picLocks noChangeAspect="1"/>
          </p:cNvPicPr>
          <p:nvPr/>
        </p:nvPicPr>
        <p:blipFill>
          <a:blip r:embed="rId3"/>
          <a:stretch>
            <a:fillRect/>
          </a:stretch>
        </p:blipFill>
        <p:spPr>
          <a:xfrm>
            <a:off x="2870238" y="4151392"/>
            <a:ext cx="825225" cy="840075"/>
          </a:xfrm>
          <a:prstGeom prst="rect">
            <a:avLst/>
          </a:prstGeom>
        </p:spPr>
      </p:pic>
      <p:pic>
        <p:nvPicPr>
          <p:cNvPr id="29" name="Picture 28">
            <a:extLst>
              <a:ext uri="{FF2B5EF4-FFF2-40B4-BE49-F238E27FC236}">
                <a16:creationId xmlns:a16="http://schemas.microsoft.com/office/drawing/2014/main" xmlns="" id="{B527E403-F5EF-6846-B73E-3FF823E7E2A8}"/>
              </a:ext>
            </a:extLst>
          </p:cNvPr>
          <p:cNvPicPr>
            <a:picLocks noChangeAspect="1"/>
          </p:cNvPicPr>
          <p:nvPr/>
        </p:nvPicPr>
        <p:blipFill>
          <a:blip r:embed="rId3"/>
          <a:stretch>
            <a:fillRect/>
          </a:stretch>
        </p:blipFill>
        <p:spPr>
          <a:xfrm>
            <a:off x="4090435" y="3282975"/>
            <a:ext cx="825225" cy="840075"/>
          </a:xfrm>
          <a:prstGeom prst="rect">
            <a:avLst/>
          </a:prstGeom>
        </p:spPr>
      </p:pic>
      <p:pic>
        <p:nvPicPr>
          <p:cNvPr id="30" name="Picture 29">
            <a:extLst>
              <a:ext uri="{FF2B5EF4-FFF2-40B4-BE49-F238E27FC236}">
                <a16:creationId xmlns:a16="http://schemas.microsoft.com/office/drawing/2014/main" xmlns="" id="{8B4F9E23-93D1-E242-A557-4C91D7F9EAC4}"/>
              </a:ext>
            </a:extLst>
          </p:cNvPr>
          <p:cNvPicPr>
            <a:picLocks noChangeAspect="1"/>
          </p:cNvPicPr>
          <p:nvPr/>
        </p:nvPicPr>
        <p:blipFill>
          <a:blip r:embed="rId3"/>
          <a:stretch>
            <a:fillRect/>
          </a:stretch>
        </p:blipFill>
        <p:spPr>
          <a:xfrm>
            <a:off x="4975812" y="4151392"/>
            <a:ext cx="825225" cy="840075"/>
          </a:xfrm>
          <a:prstGeom prst="rect">
            <a:avLst/>
          </a:prstGeom>
        </p:spPr>
      </p:pic>
      <p:pic>
        <p:nvPicPr>
          <p:cNvPr id="31" name="Picture 30">
            <a:extLst>
              <a:ext uri="{FF2B5EF4-FFF2-40B4-BE49-F238E27FC236}">
                <a16:creationId xmlns:a16="http://schemas.microsoft.com/office/drawing/2014/main" xmlns="" id="{7945BAD6-FC2B-DA41-B8BE-833081382E2C}"/>
              </a:ext>
            </a:extLst>
          </p:cNvPr>
          <p:cNvPicPr>
            <a:picLocks noChangeAspect="1"/>
          </p:cNvPicPr>
          <p:nvPr/>
        </p:nvPicPr>
        <p:blipFill>
          <a:blip r:embed="rId3"/>
          <a:stretch>
            <a:fillRect/>
          </a:stretch>
        </p:blipFill>
        <p:spPr>
          <a:xfrm>
            <a:off x="6256721" y="3287924"/>
            <a:ext cx="825225" cy="840075"/>
          </a:xfrm>
          <a:prstGeom prst="rect">
            <a:avLst/>
          </a:prstGeom>
        </p:spPr>
      </p:pic>
      <p:pic>
        <p:nvPicPr>
          <p:cNvPr id="32" name="Picture 31">
            <a:extLst>
              <a:ext uri="{FF2B5EF4-FFF2-40B4-BE49-F238E27FC236}">
                <a16:creationId xmlns:a16="http://schemas.microsoft.com/office/drawing/2014/main" xmlns="" id="{565A2CF2-EBF0-0E48-BE92-3487F4E296B6}"/>
              </a:ext>
            </a:extLst>
          </p:cNvPr>
          <p:cNvPicPr>
            <a:picLocks noChangeAspect="1"/>
          </p:cNvPicPr>
          <p:nvPr/>
        </p:nvPicPr>
        <p:blipFill>
          <a:blip r:embed="rId3"/>
          <a:stretch>
            <a:fillRect/>
          </a:stretch>
        </p:blipFill>
        <p:spPr>
          <a:xfrm>
            <a:off x="7142098" y="4156341"/>
            <a:ext cx="825225" cy="840075"/>
          </a:xfrm>
          <a:prstGeom prst="rect">
            <a:avLst/>
          </a:prstGeom>
        </p:spPr>
      </p:pic>
      <p:pic>
        <p:nvPicPr>
          <p:cNvPr id="33" name="Picture 32">
            <a:extLst>
              <a:ext uri="{FF2B5EF4-FFF2-40B4-BE49-F238E27FC236}">
                <a16:creationId xmlns:a16="http://schemas.microsoft.com/office/drawing/2014/main" xmlns="" id="{40051B35-7E12-824D-B138-E2F6D796E01D}"/>
              </a:ext>
            </a:extLst>
          </p:cNvPr>
          <p:cNvPicPr>
            <a:picLocks noChangeAspect="1"/>
          </p:cNvPicPr>
          <p:nvPr/>
        </p:nvPicPr>
        <p:blipFill>
          <a:blip r:embed="rId3"/>
          <a:stretch>
            <a:fillRect/>
          </a:stretch>
        </p:blipFill>
        <p:spPr>
          <a:xfrm>
            <a:off x="8368063" y="3254633"/>
            <a:ext cx="825225" cy="840075"/>
          </a:xfrm>
          <a:prstGeom prst="rect">
            <a:avLst/>
          </a:prstGeom>
        </p:spPr>
      </p:pic>
      <p:pic>
        <p:nvPicPr>
          <p:cNvPr id="34" name="Picture 33">
            <a:extLst>
              <a:ext uri="{FF2B5EF4-FFF2-40B4-BE49-F238E27FC236}">
                <a16:creationId xmlns:a16="http://schemas.microsoft.com/office/drawing/2014/main" xmlns="" id="{4376C237-CEB0-2C4A-B786-AB15C36B090A}"/>
              </a:ext>
            </a:extLst>
          </p:cNvPr>
          <p:cNvPicPr>
            <a:picLocks noChangeAspect="1"/>
          </p:cNvPicPr>
          <p:nvPr/>
        </p:nvPicPr>
        <p:blipFill>
          <a:blip r:embed="rId3"/>
          <a:stretch>
            <a:fillRect/>
          </a:stretch>
        </p:blipFill>
        <p:spPr>
          <a:xfrm>
            <a:off x="9253440" y="4123050"/>
            <a:ext cx="825225" cy="840075"/>
          </a:xfrm>
          <a:prstGeom prst="rect">
            <a:avLst/>
          </a:prstGeom>
        </p:spPr>
      </p:pic>
    </p:spTree>
    <p:extLst>
      <p:ext uri="{BB962C8B-B14F-4D97-AF65-F5344CB8AC3E}">
        <p14:creationId xmlns:p14="http://schemas.microsoft.com/office/powerpoint/2010/main" val="2907441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2687782" y="5270938"/>
            <a:ext cx="6633563" cy="13376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straws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_ straws in total.</a:t>
            </a:r>
            <a:r>
              <a:rPr lang="en-GB" sz="2400" dirty="0">
                <a:solidFill>
                  <a:srgbClr val="FF3860"/>
                </a:solidFill>
                <a:latin typeface="OpenDyslexicAlta" pitchFamily="2" charset="77"/>
              </a:rPr>
              <a:t> </a:t>
            </a:r>
          </a:p>
        </p:txBody>
      </p:sp>
      <p:sp>
        <p:nvSpPr>
          <p:cNvPr id="38" name="Rectangle 37">
            <a:extLst>
              <a:ext uri="{FF2B5EF4-FFF2-40B4-BE49-F238E27FC236}">
                <a16:creationId xmlns:a16="http://schemas.microsoft.com/office/drawing/2014/main" xmlns="" id="{7EBDD18B-0B49-504E-9122-A36E38A0D16A}"/>
              </a:ext>
            </a:extLst>
          </p:cNvPr>
          <p:cNvSpPr/>
          <p:nvPr/>
        </p:nvSpPr>
        <p:spPr>
          <a:xfrm>
            <a:off x="390097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xmlns="" id="{E054AB5C-983A-564E-9B0A-9882275E7B98}"/>
              </a:ext>
            </a:extLst>
          </p:cNvPr>
          <p:cNvSpPr/>
          <p:nvPr/>
        </p:nvSpPr>
        <p:spPr>
          <a:xfrm>
            <a:off x="175074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xmlns="" id="{A1A92078-1682-8A40-8236-D85ECDFAE116}"/>
              </a:ext>
            </a:extLst>
          </p:cNvPr>
          <p:cNvSpPr/>
          <p:nvPr/>
        </p:nvSpPr>
        <p:spPr>
          <a:xfrm>
            <a:off x="605120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xmlns="" id="{62D1F080-C671-A047-9550-7376380515AB}"/>
              </a:ext>
            </a:extLst>
          </p:cNvPr>
          <p:cNvSpPr/>
          <p:nvPr/>
        </p:nvSpPr>
        <p:spPr>
          <a:xfrm>
            <a:off x="817283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xmlns="" id="{C9D0F639-3673-4E4C-A74A-0A5BEF6E25CE}"/>
              </a:ext>
            </a:extLst>
          </p:cNvPr>
          <p:cNvPicPr>
            <a:picLocks noChangeAspect="1"/>
          </p:cNvPicPr>
          <p:nvPr/>
        </p:nvPicPr>
        <p:blipFill>
          <a:blip r:embed="rId3"/>
          <a:stretch>
            <a:fillRect/>
          </a:stretch>
        </p:blipFill>
        <p:spPr>
          <a:xfrm>
            <a:off x="1867666" y="3357354"/>
            <a:ext cx="1916391" cy="1445252"/>
          </a:xfrm>
          <a:prstGeom prst="rect">
            <a:avLst/>
          </a:prstGeom>
        </p:spPr>
      </p:pic>
      <p:pic>
        <p:nvPicPr>
          <p:cNvPr id="43" name="Picture 42">
            <a:extLst>
              <a:ext uri="{FF2B5EF4-FFF2-40B4-BE49-F238E27FC236}">
                <a16:creationId xmlns:a16="http://schemas.microsoft.com/office/drawing/2014/main" xmlns="" id="{6919F6E3-436D-6347-AE5E-B8F9F3462FEB}"/>
              </a:ext>
            </a:extLst>
          </p:cNvPr>
          <p:cNvPicPr>
            <a:picLocks noChangeAspect="1"/>
          </p:cNvPicPr>
          <p:nvPr/>
        </p:nvPicPr>
        <p:blipFill>
          <a:blip r:embed="rId3"/>
          <a:stretch>
            <a:fillRect/>
          </a:stretch>
        </p:blipFill>
        <p:spPr>
          <a:xfrm>
            <a:off x="4017896" y="3360234"/>
            <a:ext cx="1916391" cy="1445252"/>
          </a:xfrm>
          <a:prstGeom prst="rect">
            <a:avLst/>
          </a:prstGeom>
        </p:spPr>
      </p:pic>
      <p:pic>
        <p:nvPicPr>
          <p:cNvPr id="44" name="Picture 43">
            <a:extLst>
              <a:ext uri="{FF2B5EF4-FFF2-40B4-BE49-F238E27FC236}">
                <a16:creationId xmlns:a16="http://schemas.microsoft.com/office/drawing/2014/main" xmlns="" id="{C249D4D7-FF01-4749-836C-8F8B8E848371}"/>
              </a:ext>
            </a:extLst>
          </p:cNvPr>
          <p:cNvPicPr>
            <a:picLocks noChangeAspect="1"/>
          </p:cNvPicPr>
          <p:nvPr/>
        </p:nvPicPr>
        <p:blipFill>
          <a:blip r:embed="rId3"/>
          <a:stretch>
            <a:fillRect/>
          </a:stretch>
        </p:blipFill>
        <p:spPr>
          <a:xfrm>
            <a:off x="6153826" y="3353523"/>
            <a:ext cx="1916391" cy="1445252"/>
          </a:xfrm>
          <a:prstGeom prst="rect">
            <a:avLst/>
          </a:prstGeom>
        </p:spPr>
      </p:pic>
      <p:pic>
        <p:nvPicPr>
          <p:cNvPr id="45" name="Picture 44">
            <a:extLst>
              <a:ext uri="{FF2B5EF4-FFF2-40B4-BE49-F238E27FC236}">
                <a16:creationId xmlns:a16="http://schemas.microsoft.com/office/drawing/2014/main" xmlns="" id="{59554144-F798-A542-B050-A244D101C82D}"/>
              </a:ext>
            </a:extLst>
          </p:cNvPr>
          <p:cNvPicPr>
            <a:picLocks noChangeAspect="1"/>
          </p:cNvPicPr>
          <p:nvPr/>
        </p:nvPicPr>
        <p:blipFill>
          <a:blip r:embed="rId3"/>
          <a:stretch>
            <a:fillRect/>
          </a:stretch>
        </p:blipFill>
        <p:spPr>
          <a:xfrm>
            <a:off x="8289756" y="3349292"/>
            <a:ext cx="1916391" cy="1445252"/>
          </a:xfrm>
          <a:prstGeom prst="rect">
            <a:avLst/>
          </a:prstGeom>
        </p:spPr>
      </p:pic>
    </p:spTree>
    <p:extLst>
      <p:ext uri="{BB962C8B-B14F-4D97-AF65-F5344CB8AC3E}">
        <p14:creationId xmlns:p14="http://schemas.microsoft.com/office/powerpoint/2010/main" val="1185251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2687782" y="5270938"/>
            <a:ext cx="6633563" cy="13376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rgbClr val="FF3860"/>
                </a:solidFill>
                <a:latin typeface="OpenDyslexicAlta" pitchFamily="2" charset="77"/>
              </a:rPr>
              <a:t>There are 10 straws in each group.</a:t>
            </a:r>
          </a:p>
          <a:p>
            <a:pPr algn="ctr"/>
            <a:r>
              <a:rPr lang="en-GB" sz="2400" dirty="0">
                <a:solidFill>
                  <a:srgbClr val="FF3860"/>
                </a:solidFill>
                <a:latin typeface="OpenDyslexicAlta" pitchFamily="2" charset="77"/>
              </a:rPr>
              <a:t>There are 4 equal groups. </a:t>
            </a:r>
          </a:p>
          <a:p>
            <a:pPr algn="ctr"/>
            <a:r>
              <a:rPr lang="en-GB" sz="2400" dirty="0">
                <a:solidFill>
                  <a:srgbClr val="FF3860"/>
                </a:solidFill>
                <a:latin typeface="OpenDyslexicAlta" pitchFamily="2" charset="77"/>
              </a:rPr>
              <a:t>There are 40 straws in total. </a:t>
            </a:r>
          </a:p>
        </p:txBody>
      </p:sp>
      <p:sp>
        <p:nvSpPr>
          <p:cNvPr id="19" name="Rectangle 18">
            <a:extLst>
              <a:ext uri="{FF2B5EF4-FFF2-40B4-BE49-F238E27FC236}">
                <a16:creationId xmlns:a16="http://schemas.microsoft.com/office/drawing/2014/main" xmlns="" id="{812F77D3-15C4-3845-8B39-9BC67230795E}"/>
              </a:ext>
            </a:extLst>
          </p:cNvPr>
          <p:cNvSpPr/>
          <p:nvPr/>
        </p:nvSpPr>
        <p:spPr>
          <a:xfrm>
            <a:off x="390097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E833975D-26C6-C14C-8EB4-5FBCA36CF424}"/>
              </a:ext>
            </a:extLst>
          </p:cNvPr>
          <p:cNvSpPr/>
          <p:nvPr/>
        </p:nvSpPr>
        <p:spPr>
          <a:xfrm>
            <a:off x="175074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18315734-58D5-FD4F-82EA-F24DAFAFFD09}"/>
              </a:ext>
            </a:extLst>
          </p:cNvPr>
          <p:cNvSpPr/>
          <p:nvPr/>
        </p:nvSpPr>
        <p:spPr>
          <a:xfrm>
            <a:off x="605120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F2C38D62-7E4A-1E4E-BEE2-C47631F5BBAB}"/>
              </a:ext>
            </a:extLst>
          </p:cNvPr>
          <p:cNvSpPr/>
          <p:nvPr/>
        </p:nvSpPr>
        <p:spPr>
          <a:xfrm>
            <a:off x="817283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xmlns="" id="{714F44E0-ED3C-074B-BF9C-F8C5A9E02B04}"/>
              </a:ext>
            </a:extLst>
          </p:cNvPr>
          <p:cNvPicPr>
            <a:picLocks noChangeAspect="1"/>
          </p:cNvPicPr>
          <p:nvPr/>
        </p:nvPicPr>
        <p:blipFill>
          <a:blip r:embed="rId3"/>
          <a:stretch>
            <a:fillRect/>
          </a:stretch>
        </p:blipFill>
        <p:spPr>
          <a:xfrm>
            <a:off x="1867666" y="3357354"/>
            <a:ext cx="1916391" cy="1445252"/>
          </a:xfrm>
          <a:prstGeom prst="rect">
            <a:avLst/>
          </a:prstGeom>
        </p:spPr>
      </p:pic>
      <p:pic>
        <p:nvPicPr>
          <p:cNvPr id="35" name="Picture 34">
            <a:extLst>
              <a:ext uri="{FF2B5EF4-FFF2-40B4-BE49-F238E27FC236}">
                <a16:creationId xmlns:a16="http://schemas.microsoft.com/office/drawing/2014/main" xmlns="" id="{0401C8E7-4243-074F-9053-2259E25FE26C}"/>
              </a:ext>
            </a:extLst>
          </p:cNvPr>
          <p:cNvPicPr>
            <a:picLocks noChangeAspect="1"/>
          </p:cNvPicPr>
          <p:nvPr/>
        </p:nvPicPr>
        <p:blipFill>
          <a:blip r:embed="rId3"/>
          <a:stretch>
            <a:fillRect/>
          </a:stretch>
        </p:blipFill>
        <p:spPr>
          <a:xfrm>
            <a:off x="4017896" y="3360234"/>
            <a:ext cx="1916391" cy="1445252"/>
          </a:xfrm>
          <a:prstGeom prst="rect">
            <a:avLst/>
          </a:prstGeom>
        </p:spPr>
      </p:pic>
      <p:pic>
        <p:nvPicPr>
          <p:cNvPr id="36" name="Picture 35">
            <a:extLst>
              <a:ext uri="{FF2B5EF4-FFF2-40B4-BE49-F238E27FC236}">
                <a16:creationId xmlns:a16="http://schemas.microsoft.com/office/drawing/2014/main" xmlns="" id="{38C7BDB9-390F-2E4B-A1DA-6DF7B17FFCDB}"/>
              </a:ext>
            </a:extLst>
          </p:cNvPr>
          <p:cNvPicPr>
            <a:picLocks noChangeAspect="1"/>
          </p:cNvPicPr>
          <p:nvPr/>
        </p:nvPicPr>
        <p:blipFill>
          <a:blip r:embed="rId3"/>
          <a:stretch>
            <a:fillRect/>
          </a:stretch>
        </p:blipFill>
        <p:spPr>
          <a:xfrm>
            <a:off x="6153826" y="3353523"/>
            <a:ext cx="1916391" cy="1445252"/>
          </a:xfrm>
          <a:prstGeom prst="rect">
            <a:avLst/>
          </a:prstGeom>
        </p:spPr>
      </p:pic>
      <p:pic>
        <p:nvPicPr>
          <p:cNvPr id="37" name="Picture 36">
            <a:extLst>
              <a:ext uri="{FF2B5EF4-FFF2-40B4-BE49-F238E27FC236}">
                <a16:creationId xmlns:a16="http://schemas.microsoft.com/office/drawing/2014/main" xmlns="" id="{1377BD6E-07C5-C649-BAB7-5687363DFB3B}"/>
              </a:ext>
            </a:extLst>
          </p:cNvPr>
          <p:cNvPicPr>
            <a:picLocks noChangeAspect="1"/>
          </p:cNvPicPr>
          <p:nvPr/>
        </p:nvPicPr>
        <p:blipFill>
          <a:blip r:embed="rId3"/>
          <a:stretch>
            <a:fillRect/>
          </a:stretch>
        </p:blipFill>
        <p:spPr>
          <a:xfrm>
            <a:off x="8289756" y="3349292"/>
            <a:ext cx="1916391" cy="1445252"/>
          </a:xfrm>
          <a:prstGeom prst="rect">
            <a:avLst/>
          </a:prstGeom>
        </p:spPr>
      </p:pic>
    </p:spTree>
    <p:extLst>
      <p:ext uri="{BB962C8B-B14F-4D97-AF65-F5344CB8AC3E}">
        <p14:creationId xmlns:p14="http://schemas.microsoft.com/office/powerpoint/2010/main" val="17922401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4" name="Rectangle 3">
            <a:extLst>
              <a:ext uri="{FF2B5EF4-FFF2-40B4-BE49-F238E27FC236}">
                <a16:creationId xmlns:a16="http://schemas.microsoft.com/office/drawing/2014/main" xmlns="" id="{C76C9B40-BA34-D846-93FF-1A41692F4041}"/>
              </a:ext>
            </a:extLst>
          </p:cNvPr>
          <p:cNvSpPr/>
          <p:nvPr/>
        </p:nvSpPr>
        <p:spPr>
          <a:xfrm>
            <a:off x="3945770"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1795540"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6096000"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2687782" y="5270938"/>
            <a:ext cx="6633563" cy="13376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_ counters in </a:t>
            </a:r>
            <a:r>
              <a:rPr lang="en-GB" sz="2400">
                <a:solidFill>
                  <a:schemeClr val="tx1"/>
                </a:solidFill>
                <a:latin typeface="OpenDyslexicAlta" pitchFamily="2" charset="77"/>
              </a:rPr>
              <a:t>total.</a:t>
            </a:r>
            <a:endParaRPr lang="en-GB" sz="2400" dirty="0">
              <a:solidFill>
                <a:schemeClr val="tx1"/>
              </a:solidFill>
              <a:latin typeface="OpenDyslexicAlta" pitchFamily="2" charset="77"/>
            </a:endParaRPr>
          </a:p>
        </p:txBody>
      </p:sp>
      <p:pic>
        <p:nvPicPr>
          <p:cNvPr id="15" name="Picture 14">
            <a:extLst>
              <a:ext uri="{FF2B5EF4-FFF2-40B4-BE49-F238E27FC236}">
                <a16:creationId xmlns:a16="http://schemas.microsoft.com/office/drawing/2014/main" xmlns="" id="{6B19891E-D1F6-524D-8DAE-02C0FFE67B2F}"/>
              </a:ext>
            </a:extLst>
          </p:cNvPr>
          <p:cNvPicPr>
            <a:picLocks noChangeAspect="1"/>
          </p:cNvPicPr>
          <p:nvPr/>
        </p:nvPicPr>
        <p:blipFill>
          <a:blip r:embed="rId3"/>
          <a:stretch>
            <a:fillRect/>
          </a:stretch>
        </p:blipFill>
        <p:spPr>
          <a:xfrm>
            <a:off x="1872769" y="3008962"/>
            <a:ext cx="825225" cy="840075"/>
          </a:xfrm>
          <a:prstGeom prst="rect">
            <a:avLst/>
          </a:prstGeom>
        </p:spPr>
      </p:pic>
      <p:pic>
        <p:nvPicPr>
          <p:cNvPr id="16" name="Picture 15">
            <a:extLst>
              <a:ext uri="{FF2B5EF4-FFF2-40B4-BE49-F238E27FC236}">
                <a16:creationId xmlns:a16="http://schemas.microsoft.com/office/drawing/2014/main" xmlns="" id="{F7BB284C-195A-474C-93D7-7F83CF34F8A3}"/>
              </a:ext>
            </a:extLst>
          </p:cNvPr>
          <p:cNvPicPr>
            <a:picLocks noChangeAspect="1"/>
          </p:cNvPicPr>
          <p:nvPr/>
        </p:nvPicPr>
        <p:blipFill>
          <a:blip r:embed="rId3"/>
          <a:stretch>
            <a:fillRect/>
          </a:stretch>
        </p:blipFill>
        <p:spPr>
          <a:xfrm>
            <a:off x="3120545" y="3008961"/>
            <a:ext cx="825225" cy="840075"/>
          </a:xfrm>
          <a:prstGeom prst="rect">
            <a:avLst/>
          </a:prstGeom>
        </p:spPr>
      </p:pic>
      <p:pic>
        <p:nvPicPr>
          <p:cNvPr id="17" name="Picture 16">
            <a:extLst>
              <a:ext uri="{FF2B5EF4-FFF2-40B4-BE49-F238E27FC236}">
                <a16:creationId xmlns:a16="http://schemas.microsoft.com/office/drawing/2014/main" xmlns="" id="{8DA92F91-1F56-2240-BFA4-F513B80266E3}"/>
              </a:ext>
            </a:extLst>
          </p:cNvPr>
          <p:cNvPicPr>
            <a:picLocks noChangeAspect="1"/>
          </p:cNvPicPr>
          <p:nvPr/>
        </p:nvPicPr>
        <p:blipFill>
          <a:blip r:embed="rId3"/>
          <a:stretch>
            <a:fillRect/>
          </a:stretch>
        </p:blipFill>
        <p:spPr>
          <a:xfrm>
            <a:off x="1872768" y="4319117"/>
            <a:ext cx="825225" cy="840075"/>
          </a:xfrm>
          <a:prstGeom prst="rect">
            <a:avLst/>
          </a:prstGeom>
        </p:spPr>
      </p:pic>
      <p:pic>
        <p:nvPicPr>
          <p:cNvPr id="19" name="Picture 18">
            <a:extLst>
              <a:ext uri="{FF2B5EF4-FFF2-40B4-BE49-F238E27FC236}">
                <a16:creationId xmlns:a16="http://schemas.microsoft.com/office/drawing/2014/main" xmlns="" id="{3F588C55-4C6E-AD42-9838-6A49096B9596}"/>
              </a:ext>
            </a:extLst>
          </p:cNvPr>
          <p:cNvPicPr>
            <a:picLocks noChangeAspect="1"/>
          </p:cNvPicPr>
          <p:nvPr/>
        </p:nvPicPr>
        <p:blipFill>
          <a:blip r:embed="rId3"/>
          <a:stretch>
            <a:fillRect/>
          </a:stretch>
        </p:blipFill>
        <p:spPr>
          <a:xfrm>
            <a:off x="3120544" y="4295926"/>
            <a:ext cx="825225" cy="840075"/>
          </a:xfrm>
          <a:prstGeom prst="rect">
            <a:avLst/>
          </a:prstGeom>
        </p:spPr>
      </p:pic>
      <p:pic>
        <p:nvPicPr>
          <p:cNvPr id="20" name="Picture 19">
            <a:extLst>
              <a:ext uri="{FF2B5EF4-FFF2-40B4-BE49-F238E27FC236}">
                <a16:creationId xmlns:a16="http://schemas.microsoft.com/office/drawing/2014/main" xmlns="" id="{C9980B9B-E3CA-F14B-8A8B-1D5779E702AE}"/>
              </a:ext>
            </a:extLst>
          </p:cNvPr>
          <p:cNvPicPr>
            <a:picLocks noChangeAspect="1"/>
          </p:cNvPicPr>
          <p:nvPr/>
        </p:nvPicPr>
        <p:blipFill>
          <a:blip r:embed="rId3"/>
          <a:stretch>
            <a:fillRect/>
          </a:stretch>
        </p:blipFill>
        <p:spPr>
          <a:xfrm>
            <a:off x="2458043" y="3652442"/>
            <a:ext cx="825225" cy="840075"/>
          </a:xfrm>
          <a:prstGeom prst="rect">
            <a:avLst/>
          </a:prstGeom>
        </p:spPr>
      </p:pic>
      <p:pic>
        <p:nvPicPr>
          <p:cNvPr id="18" name="Picture 17">
            <a:extLst>
              <a:ext uri="{FF2B5EF4-FFF2-40B4-BE49-F238E27FC236}">
                <a16:creationId xmlns:a16="http://schemas.microsoft.com/office/drawing/2014/main" xmlns="" id="{9BD0EEA8-7D8E-1344-9CF6-C443BA8C99AB}"/>
              </a:ext>
            </a:extLst>
          </p:cNvPr>
          <p:cNvPicPr>
            <a:picLocks noChangeAspect="1"/>
          </p:cNvPicPr>
          <p:nvPr/>
        </p:nvPicPr>
        <p:blipFill>
          <a:blip r:embed="rId3"/>
          <a:stretch>
            <a:fillRect/>
          </a:stretch>
        </p:blipFill>
        <p:spPr>
          <a:xfrm>
            <a:off x="4002727" y="3019086"/>
            <a:ext cx="825225" cy="840075"/>
          </a:xfrm>
          <a:prstGeom prst="rect">
            <a:avLst/>
          </a:prstGeom>
        </p:spPr>
      </p:pic>
      <p:pic>
        <p:nvPicPr>
          <p:cNvPr id="22" name="Picture 21">
            <a:extLst>
              <a:ext uri="{FF2B5EF4-FFF2-40B4-BE49-F238E27FC236}">
                <a16:creationId xmlns:a16="http://schemas.microsoft.com/office/drawing/2014/main" xmlns="" id="{BFA99E23-B9CB-9B45-9476-49B6F9E3A447}"/>
              </a:ext>
            </a:extLst>
          </p:cNvPr>
          <p:cNvPicPr>
            <a:picLocks noChangeAspect="1"/>
          </p:cNvPicPr>
          <p:nvPr/>
        </p:nvPicPr>
        <p:blipFill>
          <a:blip r:embed="rId3"/>
          <a:stretch>
            <a:fillRect/>
          </a:stretch>
        </p:blipFill>
        <p:spPr>
          <a:xfrm>
            <a:off x="5250503" y="3019085"/>
            <a:ext cx="825225" cy="840075"/>
          </a:xfrm>
          <a:prstGeom prst="rect">
            <a:avLst/>
          </a:prstGeom>
        </p:spPr>
      </p:pic>
      <p:pic>
        <p:nvPicPr>
          <p:cNvPr id="23" name="Picture 22">
            <a:extLst>
              <a:ext uri="{FF2B5EF4-FFF2-40B4-BE49-F238E27FC236}">
                <a16:creationId xmlns:a16="http://schemas.microsoft.com/office/drawing/2014/main" xmlns="" id="{1FA0FF49-0AB3-4A4B-88EF-5D477040AC58}"/>
              </a:ext>
            </a:extLst>
          </p:cNvPr>
          <p:cNvPicPr>
            <a:picLocks noChangeAspect="1"/>
          </p:cNvPicPr>
          <p:nvPr/>
        </p:nvPicPr>
        <p:blipFill>
          <a:blip r:embed="rId3"/>
          <a:stretch>
            <a:fillRect/>
          </a:stretch>
        </p:blipFill>
        <p:spPr>
          <a:xfrm>
            <a:off x="4002726" y="4329241"/>
            <a:ext cx="825225" cy="840075"/>
          </a:xfrm>
          <a:prstGeom prst="rect">
            <a:avLst/>
          </a:prstGeom>
        </p:spPr>
      </p:pic>
      <p:pic>
        <p:nvPicPr>
          <p:cNvPr id="26" name="Picture 25">
            <a:extLst>
              <a:ext uri="{FF2B5EF4-FFF2-40B4-BE49-F238E27FC236}">
                <a16:creationId xmlns:a16="http://schemas.microsoft.com/office/drawing/2014/main" xmlns="" id="{760DC52C-9CFC-A740-B15F-6318853F1F8F}"/>
              </a:ext>
            </a:extLst>
          </p:cNvPr>
          <p:cNvPicPr>
            <a:picLocks noChangeAspect="1"/>
          </p:cNvPicPr>
          <p:nvPr/>
        </p:nvPicPr>
        <p:blipFill>
          <a:blip r:embed="rId3"/>
          <a:stretch>
            <a:fillRect/>
          </a:stretch>
        </p:blipFill>
        <p:spPr>
          <a:xfrm>
            <a:off x="5250502" y="4306050"/>
            <a:ext cx="825225" cy="840075"/>
          </a:xfrm>
          <a:prstGeom prst="rect">
            <a:avLst/>
          </a:prstGeom>
        </p:spPr>
      </p:pic>
      <p:pic>
        <p:nvPicPr>
          <p:cNvPr id="27" name="Picture 26">
            <a:extLst>
              <a:ext uri="{FF2B5EF4-FFF2-40B4-BE49-F238E27FC236}">
                <a16:creationId xmlns:a16="http://schemas.microsoft.com/office/drawing/2014/main" xmlns="" id="{D967AF12-2088-E046-831C-679DFACE776B}"/>
              </a:ext>
            </a:extLst>
          </p:cNvPr>
          <p:cNvPicPr>
            <a:picLocks noChangeAspect="1"/>
          </p:cNvPicPr>
          <p:nvPr/>
        </p:nvPicPr>
        <p:blipFill>
          <a:blip r:embed="rId3"/>
          <a:stretch>
            <a:fillRect/>
          </a:stretch>
        </p:blipFill>
        <p:spPr>
          <a:xfrm>
            <a:off x="4588001" y="3662566"/>
            <a:ext cx="825225" cy="840075"/>
          </a:xfrm>
          <a:prstGeom prst="rect">
            <a:avLst/>
          </a:prstGeom>
        </p:spPr>
      </p:pic>
      <p:pic>
        <p:nvPicPr>
          <p:cNvPr id="28" name="Picture 27">
            <a:extLst>
              <a:ext uri="{FF2B5EF4-FFF2-40B4-BE49-F238E27FC236}">
                <a16:creationId xmlns:a16="http://schemas.microsoft.com/office/drawing/2014/main" xmlns="" id="{287B0980-F211-7F43-A407-4B3CFA8B8EFB}"/>
              </a:ext>
            </a:extLst>
          </p:cNvPr>
          <p:cNvPicPr>
            <a:picLocks noChangeAspect="1"/>
          </p:cNvPicPr>
          <p:nvPr/>
        </p:nvPicPr>
        <p:blipFill>
          <a:blip r:embed="rId3"/>
          <a:stretch>
            <a:fillRect/>
          </a:stretch>
        </p:blipFill>
        <p:spPr>
          <a:xfrm>
            <a:off x="6162224" y="3021918"/>
            <a:ext cx="825225" cy="840075"/>
          </a:xfrm>
          <a:prstGeom prst="rect">
            <a:avLst/>
          </a:prstGeom>
        </p:spPr>
      </p:pic>
      <p:pic>
        <p:nvPicPr>
          <p:cNvPr id="29" name="Picture 28">
            <a:extLst>
              <a:ext uri="{FF2B5EF4-FFF2-40B4-BE49-F238E27FC236}">
                <a16:creationId xmlns:a16="http://schemas.microsoft.com/office/drawing/2014/main" xmlns="" id="{17CC6C0D-E12D-764E-913E-1315CB00782C}"/>
              </a:ext>
            </a:extLst>
          </p:cNvPr>
          <p:cNvPicPr>
            <a:picLocks noChangeAspect="1"/>
          </p:cNvPicPr>
          <p:nvPr/>
        </p:nvPicPr>
        <p:blipFill>
          <a:blip r:embed="rId3"/>
          <a:stretch>
            <a:fillRect/>
          </a:stretch>
        </p:blipFill>
        <p:spPr>
          <a:xfrm>
            <a:off x="7410000" y="3021917"/>
            <a:ext cx="825225" cy="840075"/>
          </a:xfrm>
          <a:prstGeom prst="rect">
            <a:avLst/>
          </a:prstGeom>
        </p:spPr>
      </p:pic>
      <p:pic>
        <p:nvPicPr>
          <p:cNvPr id="30" name="Picture 29">
            <a:extLst>
              <a:ext uri="{FF2B5EF4-FFF2-40B4-BE49-F238E27FC236}">
                <a16:creationId xmlns:a16="http://schemas.microsoft.com/office/drawing/2014/main" xmlns="" id="{82010850-1956-0C44-A4C3-3E4740A509EB}"/>
              </a:ext>
            </a:extLst>
          </p:cNvPr>
          <p:cNvPicPr>
            <a:picLocks noChangeAspect="1"/>
          </p:cNvPicPr>
          <p:nvPr/>
        </p:nvPicPr>
        <p:blipFill>
          <a:blip r:embed="rId3"/>
          <a:stretch>
            <a:fillRect/>
          </a:stretch>
        </p:blipFill>
        <p:spPr>
          <a:xfrm>
            <a:off x="6162223" y="4332073"/>
            <a:ext cx="825225" cy="840075"/>
          </a:xfrm>
          <a:prstGeom prst="rect">
            <a:avLst/>
          </a:prstGeom>
        </p:spPr>
      </p:pic>
      <p:pic>
        <p:nvPicPr>
          <p:cNvPr id="31" name="Picture 30">
            <a:extLst>
              <a:ext uri="{FF2B5EF4-FFF2-40B4-BE49-F238E27FC236}">
                <a16:creationId xmlns:a16="http://schemas.microsoft.com/office/drawing/2014/main" xmlns="" id="{19FA19A9-4E82-3446-ABF0-C3A8358FAC6C}"/>
              </a:ext>
            </a:extLst>
          </p:cNvPr>
          <p:cNvPicPr>
            <a:picLocks noChangeAspect="1"/>
          </p:cNvPicPr>
          <p:nvPr/>
        </p:nvPicPr>
        <p:blipFill>
          <a:blip r:embed="rId3"/>
          <a:stretch>
            <a:fillRect/>
          </a:stretch>
        </p:blipFill>
        <p:spPr>
          <a:xfrm>
            <a:off x="7409999" y="4308882"/>
            <a:ext cx="825225" cy="840075"/>
          </a:xfrm>
          <a:prstGeom prst="rect">
            <a:avLst/>
          </a:prstGeom>
        </p:spPr>
      </p:pic>
      <p:pic>
        <p:nvPicPr>
          <p:cNvPr id="32" name="Picture 31">
            <a:extLst>
              <a:ext uri="{FF2B5EF4-FFF2-40B4-BE49-F238E27FC236}">
                <a16:creationId xmlns:a16="http://schemas.microsoft.com/office/drawing/2014/main" xmlns="" id="{F17EFB0A-D775-C846-B0CB-0BB51F4BBABF}"/>
              </a:ext>
            </a:extLst>
          </p:cNvPr>
          <p:cNvPicPr>
            <a:picLocks noChangeAspect="1"/>
          </p:cNvPicPr>
          <p:nvPr/>
        </p:nvPicPr>
        <p:blipFill>
          <a:blip r:embed="rId3"/>
          <a:stretch>
            <a:fillRect/>
          </a:stretch>
        </p:blipFill>
        <p:spPr>
          <a:xfrm>
            <a:off x="6747498" y="3665398"/>
            <a:ext cx="825225" cy="840075"/>
          </a:xfrm>
          <a:prstGeom prst="rect">
            <a:avLst/>
          </a:prstGeom>
        </p:spPr>
      </p:pic>
      <p:sp>
        <p:nvSpPr>
          <p:cNvPr id="33" name="Rectangle 32">
            <a:extLst>
              <a:ext uri="{FF2B5EF4-FFF2-40B4-BE49-F238E27FC236}">
                <a16:creationId xmlns:a16="http://schemas.microsoft.com/office/drawing/2014/main" xmlns="" id="{40C33B5B-3C5F-1D49-8EC8-6C2792C3186A}"/>
              </a:ext>
            </a:extLst>
          </p:cNvPr>
          <p:cNvSpPr/>
          <p:nvPr/>
        </p:nvSpPr>
        <p:spPr>
          <a:xfrm>
            <a:off x="8246230"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a:extLst>
              <a:ext uri="{FF2B5EF4-FFF2-40B4-BE49-F238E27FC236}">
                <a16:creationId xmlns:a16="http://schemas.microsoft.com/office/drawing/2014/main" xmlns="" id="{0446138F-D42A-D94B-94DB-AAD5568642D4}"/>
              </a:ext>
            </a:extLst>
          </p:cNvPr>
          <p:cNvPicPr>
            <a:picLocks noChangeAspect="1"/>
          </p:cNvPicPr>
          <p:nvPr/>
        </p:nvPicPr>
        <p:blipFill>
          <a:blip r:embed="rId3"/>
          <a:stretch>
            <a:fillRect/>
          </a:stretch>
        </p:blipFill>
        <p:spPr>
          <a:xfrm>
            <a:off x="8312454" y="3021918"/>
            <a:ext cx="825225" cy="840075"/>
          </a:xfrm>
          <a:prstGeom prst="rect">
            <a:avLst/>
          </a:prstGeom>
        </p:spPr>
      </p:pic>
      <p:pic>
        <p:nvPicPr>
          <p:cNvPr id="35" name="Picture 34">
            <a:extLst>
              <a:ext uri="{FF2B5EF4-FFF2-40B4-BE49-F238E27FC236}">
                <a16:creationId xmlns:a16="http://schemas.microsoft.com/office/drawing/2014/main" xmlns="" id="{E7973864-E156-D546-9E2D-2AEE05172D42}"/>
              </a:ext>
            </a:extLst>
          </p:cNvPr>
          <p:cNvPicPr>
            <a:picLocks noChangeAspect="1"/>
          </p:cNvPicPr>
          <p:nvPr/>
        </p:nvPicPr>
        <p:blipFill>
          <a:blip r:embed="rId3"/>
          <a:stretch>
            <a:fillRect/>
          </a:stretch>
        </p:blipFill>
        <p:spPr>
          <a:xfrm>
            <a:off x="9560230" y="3021917"/>
            <a:ext cx="825225" cy="840075"/>
          </a:xfrm>
          <a:prstGeom prst="rect">
            <a:avLst/>
          </a:prstGeom>
        </p:spPr>
      </p:pic>
      <p:pic>
        <p:nvPicPr>
          <p:cNvPr id="36" name="Picture 35">
            <a:extLst>
              <a:ext uri="{FF2B5EF4-FFF2-40B4-BE49-F238E27FC236}">
                <a16:creationId xmlns:a16="http://schemas.microsoft.com/office/drawing/2014/main" xmlns="" id="{13AAED0D-D1BC-DE42-8821-D670E0E64F83}"/>
              </a:ext>
            </a:extLst>
          </p:cNvPr>
          <p:cNvPicPr>
            <a:picLocks noChangeAspect="1"/>
          </p:cNvPicPr>
          <p:nvPr/>
        </p:nvPicPr>
        <p:blipFill>
          <a:blip r:embed="rId3"/>
          <a:stretch>
            <a:fillRect/>
          </a:stretch>
        </p:blipFill>
        <p:spPr>
          <a:xfrm>
            <a:off x="8312453" y="4332073"/>
            <a:ext cx="825225" cy="840075"/>
          </a:xfrm>
          <a:prstGeom prst="rect">
            <a:avLst/>
          </a:prstGeom>
        </p:spPr>
      </p:pic>
      <p:pic>
        <p:nvPicPr>
          <p:cNvPr id="37" name="Picture 36">
            <a:extLst>
              <a:ext uri="{FF2B5EF4-FFF2-40B4-BE49-F238E27FC236}">
                <a16:creationId xmlns:a16="http://schemas.microsoft.com/office/drawing/2014/main" xmlns="" id="{4B7A6D56-64ED-E24F-AE47-CD042575177B}"/>
              </a:ext>
            </a:extLst>
          </p:cNvPr>
          <p:cNvPicPr>
            <a:picLocks noChangeAspect="1"/>
          </p:cNvPicPr>
          <p:nvPr/>
        </p:nvPicPr>
        <p:blipFill>
          <a:blip r:embed="rId3"/>
          <a:stretch>
            <a:fillRect/>
          </a:stretch>
        </p:blipFill>
        <p:spPr>
          <a:xfrm>
            <a:off x="9560229" y="4308882"/>
            <a:ext cx="825225" cy="840075"/>
          </a:xfrm>
          <a:prstGeom prst="rect">
            <a:avLst/>
          </a:prstGeom>
        </p:spPr>
      </p:pic>
      <p:pic>
        <p:nvPicPr>
          <p:cNvPr id="38" name="Picture 37">
            <a:extLst>
              <a:ext uri="{FF2B5EF4-FFF2-40B4-BE49-F238E27FC236}">
                <a16:creationId xmlns:a16="http://schemas.microsoft.com/office/drawing/2014/main" xmlns="" id="{C8E1C780-4C20-EB4D-A759-C58899668C85}"/>
              </a:ext>
            </a:extLst>
          </p:cNvPr>
          <p:cNvPicPr>
            <a:picLocks noChangeAspect="1"/>
          </p:cNvPicPr>
          <p:nvPr/>
        </p:nvPicPr>
        <p:blipFill>
          <a:blip r:embed="rId3"/>
          <a:stretch>
            <a:fillRect/>
          </a:stretch>
        </p:blipFill>
        <p:spPr>
          <a:xfrm>
            <a:off x="8897728" y="3665398"/>
            <a:ext cx="825225" cy="840075"/>
          </a:xfrm>
          <a:prstGeom prst="rect">
            <a:avLst/>
          </a:prstGeom>
        </p:spPr>
      </p:pic>
    </p:spTree>
    <p:extLst>
      <p:ext uri="{BB962C8B-B14F-4D97-AF65-F5344CB8AC3E}">
        <p14:creationId xmlns:p14="http://schemas.microsoft.com/office/powerpoint/2010/main" val="105576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2687782" y="5270938"/>
            <a:ext cx="6633563" cy="13376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rgbClr val="FF3860"/>
                </a:solidFill>
                <a:latin typeface="OpenDyslexicAlta" pitchFamily="2" charset="77"/>
              </a:rPr>
              <a:t>There are 5 counters in each group.</a:t>
            </a:r>
          </a:p>
          <a:p>
            <a:pPr algn="ctr"/>
            <a:r>
              <a:rPr lang="en-GB" sz="2400" dirty="0">
                <a:solidFill>
                  <a:srgbClr val="FF3860"/>
                </a:solidFill>
                <a:latin typeface="OpenDyslexicAlta" pitchFamily="2" charset="77"/>
              </a:rPr>
              <a:t>There are 4 equal groups. </a:t>
            </a:r>
          </a:p>
          <a:p>
            <a:pPr algn="ctr"/>
            <a:r>
              <a:rPr lang="en-GB" sz="2400" dirty="0">
                <a:solidFill>
                  <a:srgbClr val="FF3860"/>
                </a:solidFill>
                <a:latin typeface="OpenDyslexicAlta" pitchFamily="2" charset="77"/>
              </a:rPr>
              <a:t>There are 20 counters in total. </a:t>
            </a:r>
          </a:p>
        </p:txBody>
      </p:sp>
      <p:sp>
        <p:nvSpPr>
          <p:cNvPr id="24" name="Rectangle 23">
            <a:extLst>
              <a:ext uri="{FF2B5EF4-FFF2-40B4-BE49-F238E27FC236}">
                <a16:creationId xmlns:a16="http://schemas.microsoft.com/office/drawing/2014/main" xmlns="" id="{9F02BDC9-5D45-2F45-A0CC-896513AAAC54}"/>
              </a:ext>
            </a:extLst>
          </p:cNvPr>
          <p:cNvSpPr/>
          <p:nvPr/>
        </p:nvSpPr>
        <p:spPr>
          <a:xfrm>
            <a:off x="3945770"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6521C74A-9AA5-7745-9E26-3EB47196E5AB}"/>
              </a:ext>
            </a:extLst>
          </p:cNvPr>
          <p:cNvSpPr/>
          <p:nvPr/>
        </p:nvSpPr>
        <p:spPr>
          <a:xfrm>
            <a:off x="1795540"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xmlns="" id="{EC92BD80-5A45-204D-862B-251E15D62260}"/>
              </a:ext>
            </a:extLst>
          </p:cNvPr>
          <p:cNvSpPr/>
          <p:nvPr/>
        </p:nvSpPr>
        <p:spPr>
          <a:xfrm>
            <a:off x="6096000"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xmlns="" id="{1E6E9BC2-2C82-3B47-BCA6-6BFF952BE5E2}"/>
              </a:ext>
            </a:extLst>
          </p:cNvPr>
          <p:cNvPicPr>
            <a:picLocks noChangeAspect="1"/>
          </p:cNvPicPr>
          <p:nvPr/>
        </p:nvPicPr>
        <p:blipFill>
          <a:blip r:embed="rId3"/>
          <a:stretch>
            <a:fillRect/>
          </a:stretch>
        </p:blipFill>
        <p:spPr>
          <a:xfrm>
            <a:off x="1872769" y="3008962"/>
            <a:ext cx="825225" cy="840075"/>
          </a:xfrm>
          <a:prstGeom prst="rect">
            <a:avLst/>
          </a:prstGeom>
        </p:spPr>
      </p:pic>
      <p:pic>
        <p:nvPicPr>
          <p:cNvPr id="43" name="Picture 42">
            <a:extLst>
              <a:ext uri="{FF2B5EF4-FFF2-40B4-BE49-F238E27FC236}">
                <a16:creationId xmlns:a16="http://schemas.microsoft.com/office/drawing/2014/main" xmlns="" id="{8B6B8F6C-D899-8D4A-A505-F1069B1EE64E}"/>
              </a:ext>
            </a:extLst>
          </p:cNvPr>
          <p:cNvPicPr>
            <a:picLocks noChangeAspect="1"/>
          </p:cNvPicPr>
          <p:nvPr/>
        </p:nvPicPr>
        <p:blipFill>
          <a:blip r:embed="rId3"/>
          <a:stretch>
            <a:fillRect/>
          </a:stretch>
        </p:blipFill>
        <p:spPr>
          <a:xfrm>
            <a:off x="3120545" y="3008961"/>
            <a:ext cx="825225" cy="840075"/>
          </a:xfrm>
          <a:prstGeom prst="rect">
            <a:avLst/>
          </a:prstGeom>
        </p:spPr>
      </p:pic>
      <p:pic>
        <p:nvPicPr>
          <p:cNvPr id="44" name="Picture 43">
            <a:extLst>
              <a:ext uri="{FF2B5EF4-FFF2-40B4-BE49-F238E27FC236}">
                <a16:creationId xmlns:a16="http://schemas.microsoft.com/office/drawing/2014/main" xmlns="" id="{31F942DB-4423-6C43-ADF0-DC8ABF22178E}"/>
              </a:ext>
            </a:extLst>
          </p:cNvPr>
          <p:cNvPicPr>
            <a:picLocks noChangeAspect="1"/>
          </p:cNvPicPr>
          <p:nvPr/>
        </p:nvPicPr>
        <p:blipFill>
          <a:blip r:embed="rId3"/>
          <a:stretch>
            <a:fillRect/>
          </a:stretch>
        </p:blipFill>
        <p:spPr>
          <a:xfrm>
            <a:off x="1872768" y="4319117"/>
            <a:ext cx="825225" cy="840075"/>
          </a:xfrm>
          <a:prstGeom prst="rect">
            <a:avLst/>
          </a:prstGeom>
        </p:spPr>
      </p:pic>
      <p:pic>
        <p:nvPicPr>
          <p:cNvPr id="45" name="Picture 44">
            <a:extLst>
              <a:ext uri="{FF2B5EF4-FFF2-40B4-BE49-F238E27FC236}">
                <a16:creationId xmlns:a16="http://schemas.microsoft.com/office/drawing/2014/main" xmlns="" id="{A3D314E2-11EE-3644-B83F-B2540EBCA540}"/>
              </a:ext>
            </a:extLst>
          </p:cNvPr>
          <p:cNvPicPr>
            <a:picLocks noChangeAspect="1"/>
          </p:cNvPicPr>
          <p:nvPr/>
        </p:nvPicPr>
        <p:blipFill>
          <a:blip r:embed="rId3"/>
          <a:stretch>
            <a:fillRect/>
          </a:stretch>
        </p:blipFill>
        <p:spPr>
          <a:xfrm>
            <a:off x="3120544" y="4295926"/>
            <a:ext cx="825225" cy="840075"/>
          </a:xfrm>
          <a:prstGeom prst="rect">
            <a:avLst/>
          </a:prstGeom>
        </p:spPr>
      </p:pic>
      <p:pic>
        <p:nvPicPr>
          <p:cNvPr id="46" name="Picture 45">
            <a:extLst>
              <a:ext uri="{FF2B5EF4-FFF2-40B4-BE49-F238E27FC236}">
                <a16:creationId xmlns:a16="http://schemas.microsoft.com/office/drawing/2014/main" xmlns="" id="{7BF3D600-8C7D-A141-8FF5-694701FFBE54}"/>
              </a:ext>
            </a:extLst>
          </p:cNvPr>
          <p:cNvPicPr>
            <a:picLocks noChangeAspect="1"/>
          </p:cNvPicPr>
          <p:nvPr/>
        </p:nvPicPr>
        <p:blipFill>
          <a:blip r:embed="rId3"/>
          <a:stretch>
            <a:fillRect/>
          </a:stretch>
        </p:blipFill>
        <p:spPr>
          <a:xfrm>
            <a:off x="2458043" y="3652442"/>
            <a:ext cx="825225" cy="840075"/>
          </a:xfrm>
          <a:prstGeom prst="rect">
            <a:avLst/>
          </a:prstGeom>
        </p:spPr>
      </p:pic>
      <p:pic>
        <p:nvPicPr>
          <p:cNvPr id="47" name="Picture 46">
            <a:extLst>
              <a:ext uri="{FF2B5EF4-FFF2-40B4-BE49-F238E27FC236}">
                <a16:creationId xmlns:a16="http://schemas.microsoft.com/office/drawing/2014/main" xmlns="" id="{0EA554FD-C7E4-5B4D-843C-BC1B4C88F6CD}"/>
              </a:ext>
            </a:extLst>
          </p:cNvPr>
          <p:cNvPicPr>
            <a:picLocks noChangeAspect="1"/>
          </p:cNvPicPr>
          <p:nvPr/>
        </p:nvPicPr>
        <p:blipFill>
          <a:blip r:embed="rId3"/>
          <a:stretch>
            <a:fillRect/>
          </a:stretch>
        </p:blipFill>
        <p:spPr>
          <a:xfrm>
            <a:off x="4002727" y="3019086"/>
            <a:ext cx="825225" cy="840075"/>
          </a:xfrm>
          <a:prstGeom prst="rect">
            <a:avLst/>
          </a:prstGeom>
        </p:spPr>
      </p:pic>
      <p:pic>
        <p:nvPicPr>
          <p:cNvPr id="48" name="Picture 47">
            <a:extLst>
              <a:ext uri="{FF2B5EF4-FFF2-40B4-BE49-F238E27FC236}">
                <a16:creationId xmlns:a16="http://schemas.microsoft.com/office/drawing/2014/main" xmlns="" id="{77D3D758-BA89-8C48-A675-9A3497EF33E3}"/>
              </a:ext>
            </a:extLst>
          </p:cNvPr>
          <p:cNvPicPr>
            <a:picLocks noChangeAspect="1"/>
          </p:cNvPicPr>
          <p:nvPr/>
        </p:nvPicPr>
        <p:blipFill>
          <a:blip r:embed="rId3"/>
          <a:stretch>
            <a:fillRect/>
          </a:stretch>
        </p:blipFill>
        <p:spPr>
          <a:xfrm>
            <a:off x="5250503" y="3019085"/>
            <a:ext cx="825225" cy="840075"/>
          </a:xfrm>
          <a:prstGeom prst="rect">
            <a:avLst/>
          </a:prstGeom>
        </p:spPr>
      </p:pic>
      <p:pic>
        <p:nvPicPr>
          <p:cNvPr id="49" name="Picture 48">
            <a:extLst>
              <a:ext uri="{FF2B5EF4-FFF2-40B4-BE49-F238E27FC236}">
                <a16:creationId xmlns:a16="http://schemas.microsoft.com/office/drawing/2014/main" xmlns="" id="{6C6E652F-AAEA-334E-B4BC-4F1E964D4441}"/>
              </a:ext>
            </a:extLst>
          </p:cNvPr>
          <p:cNvPicPr>
            <a:picLocks noChangeAspect="1"/>
          </p:cNvPicPr>
          <p:nvPr/>
        </p:nvPicPr>
        <p:blipFill>
          <a:blip r:embed="rId3"/>
          <a:stretch>
            <a:fillRect/>
          </a:stretch>
        </p:blipFill>
        <p:spPr>
          <a:xfrm>
            <a:off x="4002726" y="4329241"/>
            <a:ext cx="825225" cy="840075"/>
          </a:xfrm>
          <a:prstGeom prst="rect">
            <a:avLst/>
          </a:prstGeom>
        </p:spPr>
      </p:pic>
      <p:pic>
        <p:nvPicPr>
          <p:cNvPr id="50" name="Picture 49">
            <a:extLst>
              <a:ext uri="{FF2B5EF4-FFF2-40B4-BE49-F238E27FC236}">
                <a16:creationId xmlns:a16="http://schemas.microsoft.com/office/drawing/2014/main" xmlns="" id="{41570F9D-E1BA-0C49-A099-01B741EAC80B}"/>
              </a:ext>
            </a:extLst>
          </p:cNvPr>
          <p:cNvPicPr>
            <a:picLocks noChangeAspect="1"/>
          </p:cNvPicPr>
          <p:nvPr/>
        </p:nvPicPr>
        <p:blipFill>
          <a:blip r:embed="rId3"/>
          <a:stretch>
            <a:fillRect/>
          </a:stretch>
        </p:blipFill>
        <p:spPr>
          <a:xfrm>
            <a:off x="5250502" y="4306050"/>
            <a:ext cx="825225" cy="840075"/>
          </a:xfrm>
          <a:prstGeom prst="rect">
            <a:avLst/>
          </a:prstGeom>
        </p:spPr>
      </p:pic>
      <p:pic>
        <p:nvPicPr>
          <p:cNvPr id="51" name="Picture 50">
            <a:extLst>
              <a:ext uri="{FF2B5EF4-FFF2-40B4-BE49-F238E27FC236}">
                <a16:creationId xmlns:a16="http://schemas.microsoft.com/office/drawing/2014/main" xmlns="" id="{347CC009-AC4A-824A-BF37-A075D05E6BD0}"/>
              </a:ext>
            </a:extLst>
          </p:cNvPr>
          <p:cNvPicPr>
            <a:picLocks noChangeAspect="1"/>
          </p:cNvPicPr>
          <p:nvPr/>
        </p:nvPicPr>
        <p:blipFill>
          <a:blip r:embed="rId3"/>
          <a:stretch>
            <a:fillRect/>
          </a:stretch>
        </p:blipFill>
        <p:spPr>
          <a:xfrm>
            <a:off x="4588001" y="3662566"/>
            <a:ext cx="825225" cy="840075"/>
          </a:xfrm>
          <a:prstGeom prst="rect">
            <a:avLst/>
          </a:prstGeom>
        </p:spPr>
      </p:pic>
      <p:pic>
        <p:nvPicPr>
          <p:cNvPr id="52" name="Picture 51">
            <a:extLst>
              <a:ext uri="{FF2B5EF4-FFF2-40B4-BE49-F238E27FC236}">
                <a16:creationId xmlns:a16="http://schemas.microsoft.com/office/drawing/2014/main" xmlns="" id="{54083296-8548-3040-8F54-6105C3F4A9C8}"/>
              </a:ext>
            </a:extLst>
          </p:cNvPr>
          <p:cNvPicPr>
            <a:picLocks noChangeAspect="1"/>
          </p:cNvPicPr>
          <p:nvPr/>
        </p:nvPicPr>
        <p:blipFill>
          <a:blip r:embed="rId3"/>
          <a:stretch>
            <a:fillRect/>
          </a:stretch>
        </p:blipFill>
        <p:spPr>
          <a:xfrm>
            <a:off x="6162224" y="3021918"/>
            <a:ext cx="825225" cy="840075"/>
          </a:xfrm>
          <a:prstGeom prst="rect">
            <a:avLst/>
          </a:prstGeom>
        </p:spPr>
      </p:pic>
      <p:pic>
        <p:nvPicPr>
          <p:cNvPr id="53" name="Picture 52">
            <a:extLst>
              <a:ext uri="{FF2B5EF4-FFF2-40B4-BE49-F238E27FC236}">
                <a16:creationId xmlns:a16="http://schemas.microsoft.com/office/drawing/2014/main" xmlns="" id="{8614091C-FA1F-0849-B9D0-69AE93D30FD9}"/>
              </a:ext>
            </a:extLst>
          </p:cNvPr>
          <p:cNvPicPr>
            <a:picLocks noChangeAspect="1"/>
          </p:cNvPicPr>
          <p:nvPr/>
        </p:nvPicPr>
        <p:blipFill>
          <a:blip r:embed="rId3"/>
          <a:stretch>
            <a:fillRect/>
          </a:stretch>
        </p:blipFill>
        <p:spPr>
          <a:xfrm>
            <a:off x="7410000" y="3021917"/>
            <a:ext cx="825225" cy="840075"/>
          </a:xfrm>
          <a:prstGeom prst="rect">
            <a:avLst/>
          </a:prstGeom>
        </p:spPr>
      </p:pic>
      <p:pic>
        <p:nvPicPr>
          <p:cNvPr id="54" name="Picture 53">
            <a:extLst>
              <a:ext uri="{FF2B5EF4-FFF2-40B4-BE49-F238E27FC236}">
                <a16:creationId xmlns:a16="http://schemas.microsoft.com/office/drawing/2014/main" xmlns="" id="{D7E69BF0-F377-094F-B9BE-BC0D38B26214}"/>
              </a:ext>
            </a:extLst>
          </p:cNvPr>
          <p:cNvPicPr>
            <a:picLocks noChangeAspect="1"/>
          </p:cNvPicPr>
          <p:nvPr/>
        </p:nvPicPr>
        <p:blipFill>
          <a:blip r:embed="rId3"/>
          <a:stretch>
            <a:fillRect/>
          </a:stretch>
        </p:blipFill>
        <p:spPr>
          <a:xfrm>
            <a:off x="6162223" y="4332073"/>
            <a:ext cx="825225" cy="840075"/>
          </a:xfrm>
          <a:prstGeom prst="rect">
            <a:avLst/>
          </a:prstGeom>
        </p:spPr>
      </p:pic>
      <p:pic>
        <p:nvPicPr>
          <p:cNvPr id="55" name="Picture 54">
            <a:extLst>
              <a:ext uri="{FF2B5EF4-FFF2-40B4-BE49-F238E27FC236}">
                <a16:creationId xmlns:a16="http://schemas.microsoft.com/office/drawing/2014/main" xmlns="" id="{0145EC3B-230C-3D4B-828B-AD3280652592}"/>
              </a:ext>
            </a:extLst>
          </p:cNvPr>
          <p:cNvPicPr>
            <a:picLocks noChangeAspect="1"/>
          </p:cNvPicPr>
          <p:nvPr/>
        </p:nvPicPr>
        <p:blipFill>
          <a:blip r:embed="rId3"/>
          <a:stretch>
            <a:fillRect/>
          </a:stretch>
        </p:blipFill>
        <p:spPr>
          <a:xfrm>
            <a:off x="7409999" y="4308882"/>
            <a:ext cx="825225" cy="840075"/>
          </a:xfrm>
          <a:prstGeom prst="rect">
            <a:avLst/>
          </a:prstGeom>
        </p:spPr>
      </p:pic>
      <p:pic>
        <p:nvPicPr>
          <p:cNvPr id="56" name="Picture 55">
            <a:extLst>
              <a:ext uri="{FF2B5EF4-FFF2-40B4-BE49-F238E27FC236}">
                <a16:creationId xmlns:a16="http://schemas.microsoft.com/office/drawing/2014/main" xmlns="" id="{20914A8D-F186-FB4A-9F48-33B6888E9E6C}"/>
              </a:ext>
            </a:extLst>
          </p:cNvPr>
          <p:cNvPicPr>
            <a:picLocks noChangeAspect="1"/>
          </p:cNvPicPr>
          <p:nvPr/>
        </p:nvPicPr>
        <p:blipFill>
          <a:blip r:embed="rId3"/>
          <a:stretch>
            <a:fillRect/>
          </a:stretch>
        </p:blipFill>
        <p:spPr>
          <a:xfrm>
            <a:off x="6747498" y="3665398"/>
            <a:ext cx="825225" cy="840075"/>
          </a:xfrm>
          <a:prstGeom prst="rect">
            <a:avLst/>
          </a:prstGeom>
        </p:spPr>
      </p:pic>
      <p:sp>
        <p:nvSpPr>
          <p:cNvPr id="57" name="Rectangle 56">
            <a:extLst>
              <a:ext uri="{FF2B5EF4-FFF2-40B4-BE49-F238E27FC236}">
                <a16:creationId xmlns:a16="http://schemas.microsoft.com/office/drawing/2014/main" xmlns="" id="{3270DA97-182D-7E48-8BB0-83B6040F2BC3}"/>
              </a:ext>
            </a:extLst>
          </p:cNvPr>
          <p:cNvSpPr/>
          <p:nvPr/>
        </p:nvSpPr>
        <p:spPr>
          <a:xfrm>
            <a:off x="8246230"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a:extLst>
              <a:ext uri="{FF2B5EF4-FFF2-40B4-BE49-F238E27FC236}">
                <a16:creationId xmlns:a16="http://schemas.microsoft.com/office/drawing/2014/main" xmlns="" id="{C8D8FD75-7E1B-2847-ADAE-E61339D19415}"/>
              </a:ext>
            </a:extLst>
          </p:cNvPr>
          <p:cNvPicPr>
            <a:picLocks noChangeAspect="1"/>
          </p:cNvPicPr>
          <p:nvPr/>
        </p:nvPicPr>
        <p:blipFill>
          <a:blip r:embed="rId3"/>
          <a:stretch>
            <a:fillRect/>
          </a:stretch>
        </p:blipFill>
        <p:spPr>
          <a:xfrm>
            <a:off x="8312454" y="3021918"/>
            <a:ext cx="825225" cy="840075"/>
          </a:xfrm>
          <a:prstGeom prst="rect">
            <a:avLst/>
          </a:prstGeom>
        </p:spPr>
      </p:pic>
      <p:pic>
        <p:nvPicPr>
          <p:cNvPr id="59" name="Picture 58">
            <a:extLst>
              <a:ext uri="{FF2B5EF4-FFF2-40B4-BE49-F238E27FC236}">
                <a16:creationId xmlns:a16="http://schemas.microsoft.com/office/drawing/2014/main" xmlns="" id="{8E54C651-7FCC-2842-BA6D-73C03CA294FA}"/>
              </a:ext>
            </a:extLst>
          </p:cNvPr>
          <p:cNvPicPr>
            <a:picLocks noChangeAspect="1"/>
          </p:cNvPicPr>
          <p:nvPr/>
        </p:nvPicPr>
        <p:blipFill>
          <a:blip r:embed="rId3"/>
          <a:stretch>
            <a:fillRect/>
          </a:stretch>
        </p:blipFill>
        <p:spPr>
          <a:xfrm>
            <a:off x="9560230" y="3021917"/>
            <a:ext cx="825225" cy="840075"/>
          </a:xfrm>
          <a:prstGeom prst="rect">
            <a:avLst/>
          </a:prstGeom>
        </p:spPr>
      </p:pic>
      <p:pic>
        <p:nvPicPr>
          <p:cNvPr id="60" name="Picture 59">
            <a:extLst>
              <a:ext uri="{FF2B5EF4-FFF2-40B4-BE49-F238E27FC236}">
                <a16:creationId xmlns:a16="http://schemas.microsoft.com/office/drawing/2014/main" xmlns="" id="{F5207423-ADF4-C240-8F26-369CFB51A439}"/>
              </a:ext>
            </a:extLst>
          </p:cNvPr>
          <p:cNvPicPr>
            <a:picLocks noChangeAspect="1"/>
          </p:cNvPicPr>
          <p:nvPr/>
        </p:nvPicPr>
        <p:blipFill>
          <a:blip r:embed="rId3"/>
          <a:stretch>
            <a:fillRect/>
          </a:stretch>
        </p:blipFill>
        <p:spPr>
          <a:xfrm>
            <a:off x="8312453" y="4332073"/>
            <a:ext cx="825225" cy="840075"/>
          </a:xfrm>
          <a:prstGeom prst="rect">
            <a:avLst/>
          </a:prstGeom>
        </p:spPr>
      </p:pic>
      <p:pic>
        <p:nvPicPr>
          <p:cNvPr id="61" name="Picture 60">
            <a:extLst>
              <a:ext uri="{FF2B5EF4-FFF2-40B4-BE49-F238E27FC236}">
                <a16:creationId xmlns:a16="http://schemas.microsoft.com/office/drawing/2014/main" xmlns="" id="{7DCAE017-8A1F-554F-A178-57958A860149}"/>
              </a:ext>
            </a:extLst>
          </p:cNvPr>
          <p:cNvPicPr>
            <a:picLocks noChangeAspect="1"/>
          </p:cNvPicPr>
          <p:nvPr/>
        </p:nvPicPr>
        <p:blipFill>
          <a:blip r:embed="rId3"/>
          <a:stretch>
            <a:fillRect/>
          </a:stretch>
        </p:blipFill>
        <p:spPr>
          <a:xfrm>
            <a:off x="9560229" y="4308882"/>
            <a:ext cx="825225" cy="840075"/>
          </a:xfrm>
          <a:prstGeom prst="rect">
            <a:avLst/>
          </a:prstGeom>
        </p:spPr>
      </p:pic>
      <p:pic>
        <p:nvPicPr>
          <p:cNvPr id="62" name="Picture 61">
            <a:extLst>
              <a:ext uri="{FF2B5EF4-FFF2-40B4-BE49-F238E27FC236}">
                <a16:creationId xmlns:a16="http://schemas.microsoft.com/office/drawing/2014/main" xmlns="" id="{3E7CFD92-BE8D-BB46-A1F4-5446C1C17D9B}"/>
              </a:ext>
            </a:extLst>
          </p:cNvPr>
          <p:cNvPicPr>
            <a:picLocks noChangeAspect="1"/>
          </p:cNvPicPr>
          <p:nvPr/>
        </p:nvPicPr>
        <p:blipFill>
          <a:blip r:embed="rId3"/>
          <a:stretch>
            <a:fillRect/>
          </a:stretch>
        </p:blipFill>
        <p:spPr>
          <a:xfrm>
            <a:off x="8897728" y="3665398"/>
            <a:ext cx="825225" cy="840075"/>
          </a:xfrm>
          <a:prstGeom prst="rect">
            <a:avLst/>
          </a:prstGeom>
        </p:spPr>
      </p:pic>
    </p:spTree>
    <p:extLst>
      <p:ext uri="{BB962C8B-B14F-4D97-AF65-F5344CB8AC3E}">
        <p14:creationId xmlns:p14="http://schemas.microsoft.com/office/powerpoint/2010/main" val="31887730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3:</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What’s the same? What’s different? </a:t>
            </a:r>
          </a:p>
          <a:p>
            <a:pPr marL="0" indent="0">
              <a:buClr>
                <a:srgbClr val="23D160"/>
              </a:buClr>
              <a:buSzPct val="85000"/>
              <a:buNone/>
            </a:pPr>
            <a:r>
              <a:rPr lang="en-GB" sz="2200" dirty="0"/>
              <a:t>Explain your answer.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518391" y="4102250"/>
            <a:ext cx="5231245" cy="110796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dirty="0">
                <a:solidFill>
                  <a:schemeClr val="tx1"/>
                </a:solidFill>
                <a:latin typeface="OpenDyslexicAlta" pitchFamily="2" charset="77"/>
              </a:rPr>
              <a:t>There are _ counters in each group.</a:t>
            </a:r>
          </a:p>
          <a:p>
            <a:pPr algn="ctr"/>
            <a:r>
              <a:rPr lang="en-GB" sz="2000" dirty="0">
                <a:solidFill>
                  <a:schemeClr val="tx1"/>
                </a:solidFill>
                <a:latin typeface="OpenDyslexicAlta" pitchFamily="2" charset="77"/>
              </a:rPr>
              <a:t>There are _ equal groups.</a:t>
            </a:r>
          </a:p>
          <a:p>
            <a:pPr algn="ctr"/>
            <a:r>
              <a:rPr lang="en-GB" sz="2000" dirty="0">
                <a:solidFill>
                  <a:schemeClr val="tx1"/>
                </a:solidFill>
                <a:latin typeface="OpenDyslexicAlta" pitchFamily="2" charset="77"/>
              </a:rPr>
              <a:t>There are _ counters in total.</a:t>
            </a:r>
          </a:p>
        </p:txBody>
      </p:sp>
      <p:pic>
        <p:nvPicPr>
          <p:cNvPr id="5" name="Picture 4">
            <a:extLst>
              <a:ext uri="{FF2B5EF4-FFF2-40B4-BE49-F238E27FC236}">
                <a16:creationId xmlns:a16="http://schemas.microsoft.com/office/drawing/2014/main" xmlns="" id="{DBAB115B-8F12-5647-B5A1-14E7420F92C7}"/>
              </a:ext>
            </a:extLst>
          </p:cNvPr>
          <p:cNvPicPr>
            <a:picLocks noChangeAspect="1"/>
          </p:cNvPicPr>
          <p:nvPr/>
        </p:nvPicPr>
        <p:blipFill>
          <a:blip r:embed="rId3"/>
          <a:stretch>
            <a:fillRect/>
          </a:stretch>
        </p:blipFill>
        <p:spPr>
          <a:xfrm>
            <a:off x="795481" y="2943863"/>
            <a:ext cx="4677064" cy="940915"/>
          </a:xfrm>
          <a:prstGeom prst="rect">
            <a:avLst/>
          </a:prstGeom>
        </p:spPr>
      </p:pic>
      <p:pic>
        <p:nvPicPr>
          <p:cNvPr id="6" name="Picture 5">
            <a:extLst>
              <a:ext uri="{FF2B5EF4-FFF2-40B4-BE49-F238E27FC236}">
                <a16:creationId xmlns:a16="http://schemas.microsoft.com/office/drawing/2014/main" xmlns="" id="{8DC27220-AB30-E647-84E4-9DD04631E9A8}"/>
              </a:ext>
            </a:extLst>
          </p:cNvPr>
          <p:cNvPicPr>
            <a:picLocks noChangeAspect="1"/>
          </p:cNvPicPr>
          <p:nvPr/>
        </p:nvPicPr>
        <p:blipFill>
          <a:blip r:embed="rId4"/>
          <a:stretch>
            <a:fillRect/>
          </a:stretch>
        </p:blipFill>
        <p:spPr>
          <a:xfrm>
            <a:off x="8330827" y="2950494"/>
            <a:ext cx="1842655" cy="934836"/>
          </a:xfrm>
          <a:prstGeom prst="rect">
            <a:avLst/>
          </a:prstGeom>
        </p:spPr>
      </p:pic>
      <p:sp>
        <p:nvSpPr>
          <p:cNvPr id="102" name="Rounded Rectangle 101">
            <a:extLst>
              <a:ext uri="{FF2B5EF4-FFF2-40B4-BE49-F238E27FC236}">
                <a16:creationId xmlns:a16="http://schemas.microsoft.com/office/drawing/2014/main" xmlns="" id="{7A46ACA1-7D1C-E245-91F3-B7EB0F7AA4BE}"/>
              </a:ext>
            </a:extLst>
          </p:cNvPr>
          <p:cNvSpPr/>
          <p:nvPr/>
        </p:nvSpPr>
        <p:spPr>
          <a:xfrm>
            <a:off x="6636330" y="4102249"/>
            <a:ext cx="5231245" cy="110796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dirty="0">
                <a:solidFill>
                  <a:schemeClr val="tx1"/>
                </a:solidFill>
                <a:latin typeface="OpenDyslexicAlta" pitchFamily="2" charset="77"/>
              </a:rPr>
              <a:t>There are _ counters in each group.</a:t>
            </a:r>
          </a:p>
          <a:p>
            <a:pPr algn="ctr"/>
            <a:r>
              <a:rPr lang="en-GB" sz="2000" dirty="0">
                <a:solidFill>
                  <a:schemeClr val="tx1"/>
                </a:solidFill>
                <a:latin typeface="OpenDyslexicAlta" pitchFamily="2" charset="77"/>
              </a:rPr>
              <a:t>There are _ equal groups.</a:t>
            </a:r>
          </a:p>
          <a:p>
            <a:pPr algn="ctr"/>
            <a:r>
              <a:rPr lang="en-GB" sz="2000" dirty="0">
                <a:solidFill>
                  <a:schemeClr val="tx1"/>
                </a:solidFill>
                <a:latin typeface="OpenDyslexicAlta" pitchFamily="2" charset="77"/>
              </a:rPr>
              <a:t>There are _ counters in total.</a:t>
            </a:r>
          </a:p>
        </p:txBody>
      </p:sp>
    </p:spTree>
    <p:extLst>
      <p:ext uri="{BB962C8B-B14F-4D97-AF65-F5344CB8AC3E}">
        <p14:creationId xmlns:p14="http://schemas.microsoft.com/office/powerpoint/2010/main" val="30530880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3:</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
            </a:r>
            <a:br>
              <a:rPr lang="en-GB" sz="2200" dirty="0"/>
            </a:br>
            <a:endParaRPr lang="en-GB" sz="2200" dirty="0"/>
          </a:p>
          <a:p>
            <a:pPr marL="0" indent="0">
              <a:buClr>
                <a:srgbClr val="23D160"/>
              </a:buClr>
              <a:buSzPct val="85000"/>
              <a:buNone/>
            </a:pPr>
            <a:r>
              <a:rPr lang="en-GB" sz="2200" dirty="0">
                <a:solidFill>
                  <a:srgbClr val="FF3860"/>
                </a:solidFill>
              </a:rPr>
              <a:t>Both groupings have ten counters in total; however, the right-hand representation is made up of five equal groupings of two counters, whereas the left-hand representation is made up of two equal groupings of five counters.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2" name="Rounded Rectangle 11">
            <a:extLst>
              <a:ext uri="{FF2B5EF4-FFF2-40B4-BE49-F238E27FC236}">
                <a16:creationId xmlns:a16="http://schemas.microsoft.com/office/drawing/2014/main" xmlns="" id="{6BFF638C-1A7B-0449-97F0-881985D68280}"/>
              </a:ext>
            </a:extLst>
          </p:cNvPr>
          <p:cNvSpPr/>
          <p:nvPr/>
        </p:nvSpPr>
        <p:spPr>
          <a:xfrm>
            <a:off x="518391" y="4102250"/>
            <a:ext cx="5231245" cy="110796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dirty="0">
                <a:solidFill>
                  <a:srgbClr val="FF3860"/>
                </a:solidFill>
                <a:latin typeface="OpenDyslexicAlta" pitchFamily="2" charset="77"/>
              </a:rPr>
              <a:t>There are 2 counters in each group.</a:t>
            </a:r>
          </a:p>
          <a:p>
            <a:pPr algn="ctr"/>
            <a:r>
              <a:rPr lang="en-GB" sz="2000" dirty="0">
                <a:solidFill>
                  <a:srgbClr val="FF3860"/>
                </a:solidFill>
                <a:latin typeface="OpenDyslexicAlta" pitchFamily="2" charset="77"/>
              </a:rPr>
              <a:t>There are 5 equal groups. </a:t>
            </a:r>
          </a:p>
          <a:p>
            <a:pPr algn="ctr"/>
            <a:r>
              <a:rPr lang="en-GB" sz="2000" dirty="0">
                <a:solidFill>
                  <a:srgbClr val="FF3860"/>
                </a:solidFill>
                <a:latin typeface="OpenDyslexicAlta" pitchFamily="2" charset="77"/>
              </a:rPr>
              <a:t>There are 10 counters in total. </a:t>
            </a:r>
          </a:p>
        </p:txBody>
      </p:sp>
      <p:pic>
        <p:nvPicPr>
          <p:cNvPr id="5" name="Picture 4">
            <a:extLst>
              <a:ext uri="{FF2B5EF4-FFF2-40B4-BE49-F238E27FC236}">
                <a16:creationId xmlns:a16="http://schemas.microsoft.com/office/drawing/2014/main" xmlns="" id="{DBAB115B-8F12-5647-B5A1-14E7420F92C7}"/>
              </a:ext>
            </a:extLst>
          </p:cNvPr>
          <p:cNvPicPr>
            <a:picLocks noChangeAspect="1"/>
          </p:cNvPicPr>
          <p:nvPr/>
        </p:nvPicPr>
        <p:blipFill>
          <a:blip r:embed="rId3"/>
          <a:stretch>
            <a:fillRect/>
          </a:stretch>
        </p:blipFill>
        <p:spPr>
          <a:xfrm>
            <a:off x="795481" y="2943863"/>
            <a:ext cx="4677064" cy="940915"/>
          </a:xfrm>
          <a:prstGeom prst="rect">
            <a:avLst/>
          </a:prstGeom>
        </p:spPr>
      </p:pic>
      <p:pic>
        <p:nvPicPr>
          <p:cNvPr id="6" name="Picture 5">
            <a:extLst>
              <a:ext uri="{FF2B5EF4-FFF2-40B4-BE49-F238E27FC236}">
                <a16:creationId xmlns:a16="http://schemas.microsoft.com/office/drawing/2014/main" xmlns="" id="{8DC27220-AB30-E647-84E4-9DD04631E9A8}"/>
              </a:ext>
            </a:extLst>
          </p:cNvPr>
          <p:cNvPicPr>
            <a:picLocks noChangeAspect="1"/>
          </p:cNvPicPr>
          <p:nvPr/>
        </p:nvPicPr>
        <p:blipFill>
          <a:blip r:embed="rId4"/>
          <a:stretch>
            <a:fillRect/>
          </a:stretch>
        </p:blipFill>
        <p:spPr>
          <a:xfrm>
            <a:off x="8330827" y="2950494"/>
            <a:ext cx="1842655" cy="934836"/>
          </a:xfrm>
          <a:prstGeom prst="rect">
            <a:avLst/>
          </a:prstGeom>
        </p:spPr>
      </p:pic>
      <p:sp>
        <p:nvSpPr>
          <p:cNvPr id="102" name="Rounded Rectangle 101">
            <a:extLst>
              <a:ext uri="{FF2B5EF4-FFF2-40B4-BE49-F238E27FC236}">
                <a16:creationId xmlns:a16="http://schemas.microsoft.com/office/drawing/2014/main" xmlns="" id="{7A46ACA1-7D1C-E245-91F3-B7EB0F7AA4BE}"/>
              </a:ext>
            </a:extLst>
          </p:cNvPr>
          <p:cNvSpPr/>
          <p:nvPr/>
        </p:nvSpPr>
        <p:spPr>
          <a:xfrm>
            <a:off x="6636330" y="4102249"/>
            <a:ext cx="5231245" cy="110796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dirty="0">
                <a:solidFill>
                  <a:srgbClr val="FF3860"/>
                </a:solidFill>
                <a:latin typeface="OpenDyslexicAlta" pitchFamily="2" charset="77"/>
              </a:rPr>
              <a:t>There are 5 counters in each group.</a:t>
            </a:r>
          </a:p>
          <a:p>
            <a:pPr algn="ctr"/>
            <a:r>
              <a:rPr lang="en-GB" sz="2000" dirty="0">
                <a:solidFill>
                  <a:srgbClr val="FF3860"/>
                </a:solidFill>
                <a:latin typeface="OpenDyslexicAlta" pitchFamily="2" charset="77"/>
              </a:rPr>
              <a:t>There are 2 equal groups. </a:t>
            </a:r>
          </a:p>
          <a:p>
            <a:pPr algn="ctr"/>
            <a:r>
              <a:rPr lang="en-GB" sz="2000" dirty="0">
                <a:solidFill>
                  <a:srgbClr val="FF3860"/>
                </a:solidFill>
                <a:latin typeface="OpenDyslexicAlta" pitchFamily="2" charset="77"/>
              </a:rPr>
              <a:t>There are 10 counters in total. </a:t>
            </a:r>
          </a:p>
        </p:txBody>
      </p:sp>
    </p:spTree>
    <p:extLst>
      <p:ext uri="{BB962C8B-B14F-4D97-AF65-F5344CB8AC3E}">
        <p14:creationId xmlns:p14="http://schemas.microsoft.com/office/powerpoint/2010/main" val="13179495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993582" cy="4351338"/>
          </a:xfrm>
        </p:spPr>
        <p:txBody>
          <a:bodyPr/>
          <a:lstStyle/>
          <a:p>
            <a:pPr marL="0" indent="0">
              <a:buNone/>
            </a:pPr>
            <a:r>
              <a:rPr lang="en-GB" dirty="0"/>
              <a:t>Activity 4:</a:t>
            </a:r>
          </a:p>
          <a:p>
            <a:pPr marL="0" indent="0">
              <a:buClr>
                <a:srgbClr val="23D160"/>
              </a:buClr>
              <a:buSzPct val="85000"/>
              <a:buNone/>
            </a:pPr>
            <a:r>
              <a:rPr lang="en-GB" sz="2200" dirty="0"/>
              <a:t>Sort the groupings into the unequal group or equal group columns in the table.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87F83BEF-A66E-B744-9FF4-1E4C7E216D64}"/>
              </a:ext>
            </a:extLst>
          </p:cNvPr>
          <p:cNvGraphicFramePr>
            <a:graphicFrameLocks noGrp="1"/>
          </p:cNvGraphicFramePr>
          <p:nvPr>
            <p:extLst>
              <p:ext uri="{D42A27DB-BD31-4B8C-83A1-F6EECF244321}">
                <p14:modId xmlns:p14="http://schemas.microsoft.com/office/powerpoint/2010/main" val="2934895573"/>
              </p:ext>
            </p:extLst>
          </p:nvPr>
        </p:nvGraphicFramePr>
        <p:xfrm>
          <a:off x="2380672" y="2825415"/>
          <a:ext cx="7430656" cy="2743200"/>
        </p:xfrm>
        <a:graphic>
          <a:graphicData uri="http://schemas.openxmlformats.org/drawingml/2006/table">
            <a:tbl>
              <a:tblPr firstRow="1" bandRow="1">
                <a:tableStyleId>{5940675A-B579-460E-94D1-54222C63F5DA}</a:tableStyleId>
              </a:tblPr>
              <a:tblGrid>
                <a:gridCol w="3715328">
                  <a:extLst>
                    <a:ext uri="{9D8B030D-6E8A-4147-A177-3AD203B41FA5}">
                      <a16:colId xmlns:a16="http://schemas.microsoft.com/office/drawing/2014/main" xmlns="" val="2970435439"/>
                    </a:ext>
                  </a:extLst>
                </a:gridCol>
                <a:gridCol w="3715328">
                  <a:extLst>
                    <a:ext uri="{9D8B030D-6E8A-4147-A177-3AD203B41FA5}">
                      <a16:colId xmlns:a16="http://schemas.microsoft.com/office/drawing/2014/main" xmlns="" val="3877994480"/>
                    </a:ext>
                  </a:extLst>
                </a:gridCol>
              </a:tblGrid>
              <a:tr h="370840">
                <a:tc>
                  <a:txBody>
                    <a:bodyPr/>
                    <a:lstStyle/>
                    <a:p>
                      <a:pPr algn="ctr"/>
                      <a:r>
                        <a:rPr lang="en-US" sz="2400" dirty="0">
                          <a:solidFill>
                            <a:schemeClr val="tx1"/>
                          </a:solidFill>
                          <a:latin typeface="OpenDyslexicAlta" pitchFamily="2" charset="77"/>
                        </a:rPr>
                        <a:t>unequal groups</a:t>
                      </a:r>
                    </a:p>
                  </a:txBody>
                  <a:tcPr>
                    <a:solidFill>
                      <a:srgbClr val="FFDD57"/>
                    </a:solidFill>
                  </a:tcPr>
                </a:tc>
                <a:tc>
                  <a:txBody>
                    <a:bodyPr/>
                    <a:lstStyle/>
                    <a:p>
                      <a:pPr algn="ctr"/>
                      <a:r>
                        <a:rPr lang="en-US" sz="2400" dirty="0">
                          <a:solidFill>
                            <a:schemeClr val="tx1"/>
                          </a:solidFill>
                          <a:latin typeface="OpenDyslexicAlta" pitchFamily="2" charset="77"/>
                        </a:rPr>
                        <a:t>equal groups</a:t>
                      </a:r>
                    </a:p>
                  </a:txBody>
                  <a:tcPr>
                    <a:solidFill>
                      <a:srgbClr val="FFDD57"/>
                    </a:solidFill>
                  </a:tcPr>
                </a:tc>
                <a:extLst>
                  <a:ext uri="{0D108BD9-81ED-4DB2-BD59-A6C34878D82A}">
                    <a16:rowId xmlns:a16="http://schemas.microsoft.com/office/drawing/2014/main" xmlns="" val="1552759750"/>
                  </a:ext>
                </a:extLst>
              </a:tr>
              <a:tr h="370840">
                <a:tc>
                  <a:txBody>
                    <a:bodyPr/>
                    <a:lstStyle/>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txBody>
                  <a:tcPr>
                    <a:solidFill>
                      <a:schemeClr val="bg1"/>
                    </a:solidFill>
                  </a:tcPr>
                </a:tc>
                <a:tc>
                  <a:txBody>
                    <a:bodyPr/>
                    <a:lstStyle/>
                    <a:p>
                      <a:pPr algn="ctr"/>
                      <a:endParaRPr lang="en-US" sz="24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5056702"/>
                  </a:ext>
                </a:extLst>
              </a:tr>
            </a:tbl>
          </a:graphicData>
        </a:graphic>
      </p:graphicFrame>
      <p:pic>
        <p:nvPicPr>
          <p:cNvPr id="6" name="Picture 5">
            <a:extLst>
              <a:ext uri="{FF2B5EF4-FFF2-40B4-BE49-F238E27FC236}">
                <a16:creationId xmlns:a16="http://schemas.microsoft.com/office/drawing/2014/main" xmlns="" id="{C8ED4535-6F48-F640-8B80-AA12DAAAA02A}"/>
              </a:ext>
            </a:extLst>
          </p:cNvPr>
          <p:cNvPicPr>
            <a:picLocks noChangeAspect="1"/>
          </p:cNvPicPr>
          <p:nvPr/>
        </p:nvPicPr>
        <p:blipFill>
          <a:blip r:embed="rId3"/>
          <a:stretch>
            <a:fillRect/>
          </a:stretch>
        </p:blipFill>
        <p:spPr>
          <a:xfrm>
            <a:off x="195117" y="3284118"/>
            <a:ext cx="2143991" cy="718868"/>
          </a:xfrm>
          <a:prstGeom prst="rect">
            <a:avLst/>
          </a:prstGeom>
        </p:spPr>
      </p:pic>
      <p:pic>
        <p:nvPicPr>
          <p:cNvPr id="7" name="Picture 6">
            <a:extLst>
              <a:ext uri="{FF2B5EF4-FFF2-40B4-BE49-F238E27FC236}">
                <a16:creationId xmlns:a16="http://schemas.microsoft.com/office/drawing/2014/main" xmlns="" id="{666EA46E-4159-B34F-A633-30F735FF70FD}"/>
              </a:ext>
            </a:extLst>
          </p:cNvPr>
          <p:cNvPicPr>
            <a:picLocks noChangeAspect="1"/>
          </p:cNvPicPr>
          <p:nvPr/>
        </p:nvPicPr>
        <p:blipFill>
          <a:blip r:embed="rId4"/>
          <a:stretch>
            <a:fillRect/>
          </a:stretch>
        </p:blipFill>
        <p:spPr>
          <a:xfrm>
            <a:off x="9869684" y="3282975"/>
            <a:ext cx="2130136" cy="722576"/>
          </a:xfrm>
          <a:prstGeom prst="rect">
            <a:avLst/>
          </a:prstGeom>
        </p:spPr>
      </p:pic>
      <p:pic>
        <p:nvPicPr>
          <p:cNvPr id="9" name="Picture 8">
            <a:extLst>
              <a:ext uri="{FF2B5EF4-FFF2-40B4-BE49-F238E27FC236}">
                <a16:creationId xmlns:a16="http://schemas.microsoft.com/office/drawing/2014/main" xmlns="" id="{6A42DC21-F89D-4349-9AE4-C609CA546A36}"/>
              </a:ext>
            </a:extLst>
          </p:cNvPr>
          <p:cNvPicPr>
            <a:picLocks noChangeAspect="1"/>
          </p:cNvPicPr>
          <p:nvPr/>
        </p:nvPicPr>
        <p:blipFill>
          <a:blip r:embed="rId5"/>
          <a:stretch>
            <a:fillRect/>
          </a:stretch>
        </p:blipFill>
        <p:spPr>
          <a:xfrm>
            <a:off x="9869684" y="4423473"/>
            <a:ext cx="2143991" cy="718868"/>
          </a:xfrm>
          <a:prstGeom prst="rect">
            <a:avLst/>
          </a:prstGeom>
        </p:spPr>
      </p:pic>
      <p:pic>
        <p:nvPicPr>
          <p:cNvPr id="12" name="Picture 11">
            <a:extLst>
              <a:ext uri="{FF2B5EF4-FFF2-40B4-BE49-F238E27FC236}">
                <a16:creationId xmlns:a16="http://schemas.microsoft.com/office/drawing/2014/main" xmlns="" id="{003B60B1-B206-A64D-9CEA-4F114BC925D7}"/>
              </a:ext>
            </a:extLst>
          </p:cNvPr>
          <p:cNvPicPr>
            <a:picLocks noChangeAspect="1"/>
          </p:cNvPicPr>
          <p:nvPr/>
        </p:nvPicPr>
        <p:blipFill>
          <a:blip r:embed="rId6"/>
          <a:stretch>
            <a:fillRect/>
          </a:stretch>
        </p:blipFill>
        <p:spPr>
          <a:xfrm>
            <a:off x="2806700" y="5756534"/>
            <a:ext cx="2832100" cy="719384"/>
          </a:xfrm>
          <a:prstGeom prst="rect">
            <a:avLst/>
          </a:prstGeom>
        </p:spPr>
      </p:pic>
      <p:pic>
        <p:nvPicPr>
          <p:cNvPr id="13" name="Picture 12">
            <a:extLst>
              <a:ext uri="{FF2B5EF4-FFF2-40B4-BE49-F238E27FC236}">
                <a16:creationId xmlns:a16="http://schemas.microsoft.com/office/drawing/2014/main" xmlns="" id="{7B4679B9-7011-1C4B-99E5-BAA6E24FBCAA}"/>
              </a:ext>
            </a:extLst>
          </p:cNvPr>
          <p:cNvPicPr>
            <a:picLocks noChangeAspect="1"/>
          </p:cNvPicPr>
          <p:nvPr/>
        </p:nvPicPr>
        <p:blipFill>
          <a:blip r:embed="rId7"/>
          <a:stretch>
            <a:fillRect/>
          </a:stretch>
        </p:blipFill>
        <p:spPr>
          <a:xfrm>
            <a:off x="6553200" y="5773491"/>
            <a:ext cx="2832100" cy="719384"/>
          </a:xfrm>
          <a:prstGeom prst="rect">
            <a:avLst/>
          </a:prstGeom>
        </p:spPr>
      </p:pic>
      <p:pic>
        <p:nvPicPr>
          <p:cNvPr id="14" name="Picture 13">
            <a:extLst>
              <a:ext uri="{FF2B5EF4-FFF2-40B4-BE49-F238E27FC236}">
                <a16:creationId xmlns:a16="http://schemas.microsoft.com/office/drawing/2014/main" xmlns="" id="{D3502F55-DFE2-5E4E-8141-CA2DBB87F76A}"/>
              </a:ext>
            </a:extLst>
          </p:cNvPr>
          <p:cNvPicPr>
            <a:picLocks noChangeAspect="1"/>
          </p:cNvPicPr>
          <p:nvPr/>
        </p:nvPicPr>
        <p:blipFill>
          <a:blip r:embed="rId8"/>
          <a:stretch>
            <a:fillRect/>
          </a:stretch>
        </p:blipFill>
        <p:spPr>
          <a:xfrm>
            <a:off x="178325" y="4423473"/>
            <a:ext cx="2143991" cy="718868"/>
          </a:xfrm>
          <a:prstGeom prst="rect">
            <a:avLst/>
          </a:prstGeom>
        </p:spPr>
      </p:pic>
    </p:spTree>
    <p:extLst>
      <p:ext uri="{BB962C8B-B14F-4D97-AF65-F5344CB8AC3E}">
        <p14:creationId xmlns:p14="http://schemas.microsoft.com/office/powerpoint/2010/main" val="1541525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Starter:</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your answer.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9" name="Rounded Rectangle 8">
            <a:extLst>
              <a:ext uri="{FF2B5EF4-FFF2-40B4-BE49-F238E27FC236}">
                <a16:creationId xmlns:a16="http://schemas.microsoft.com/office/drawing/2014/main" xmlns="" id="{6727B817-1D40-8647-ABD3-93A928E98A86}"/>
              </a:ext>
            </a:extLst>
          </p:cNvPr>
          <p:cNvSpPr/>
          <p:nvPr/>
        </p:nvSpPr>
        <p:spPr>
          <a:xfrm>
            <a:off x="8248363" y="3943901"/>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0" name="Rounded Rectangle 9">
            <a:extLst>
              <a:ext uri="{FF2B5EF4-FFF2-40B4-BE49-F238E27FC236}">
                <a16:creationId xmlns:a16="http://schemas.microsoft.com/office/drawing/2014/main" xmlns="" id="{E27F6AC8-E509-074F-BD65-87204BE39F3D}"/>
              </a:ext>
            </a:extLst>
          </p:cNvPr>
          <p:cNvSpPr/>
          <p:nvPr/>
        </p:nvSpPr>
        <p:spPr>
          <a:xfrm>
            <a:off x="10037721" y="3943901"/>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15" name="Picture 14">
            <a:extLst>
              <a:ext uri="{FF2B5EF4-FFF2-40B4-BE49-F238E27FC236}">
                <a16:creationId xmlns:a16="http://schemas.microsoft.com/office/drawing/2014/main" xmlns="" id="{23641E30-8BB7-E040-8ED0-C87ACB4BDFC8}"/>
              </a:ext>
            </a:extLst>
          </p:cNvPr>
          <p:cNvPicPr>
            <a:picLocks noChangeAspect="1"/>
          </p:cNvPicPr>
          <p:nvPr/>
        </p:nvPicPr>
        <p:blipFill>
          <a:blip r:embed="rId3"/>
          <a:stretch>
            <a:fillRect/>
          </a:stretch>
        </p:blipFill>
        <p:spPr>
          <a:xfrm>
            <a:off x="4716276" y="2609666"/>
            <a:ext cx="1493302" cy="1493302"/>
          </a:xfrm>
          <a:prstGeom prst="rect">
            <a:avLst/>
          </a:prstGeom>
        </p:spPr>
      </p:pic>
      <p:pic>
        <p:nvPicPr>
          <p:cNvPr id="16" name="Picture 15">
            <a:extLst>
              <a:ext uri="{FF2B5EF4-FFF2-40B4-BE49-F238E27FC236}">
                <a16:creationId xmlns:a16="http://schemas.microsoft.com/office/drawing/2014/main" xmlns="" id="{43FD462F-DAB0-3D45-A2AC-87021A94B8C3}"/>
              </a:ext>
            </a:extLst>
          </p:cNvPr>
          <p:cNvPicPr>
            <a:picLocks noChangeAspect="1"/>
          </p:cNvPicPr>
          <p:nvPr/>
        </p:nvPicPr>
        <p:blipFill>
          <a:blip r:embed="rId4"/>
          <a:stretch>
            <a:fillRect/>
          </a:stretch>
        </p:blipFill>
        <p:spPr>
          <a:xfrm>
            <a:off x="3216268" y="2609666"/>
            <a:ext cx="1493302" cy="1493302"/>
          </a:xfrm>
          <a:prstGeom prst="rect">
            <a:avLst/>
          </a:prstGeom>
        </p:spPr>
      </p:pic>
      <p:pic>
        <p:nvPicPr>
          <p:cNvPr id="17" name="Picture 16">
            <a:extLst>
              <a:ext uri="{FF2B5EF4-FFF2-40B4-BE49-F238E27FC236}">
                <a16:creationId xmlns:a16="http://schemas.microsoft.com/office/drawing/2014/main" xmlns="" id="{84E9E472-EAD0-F846-9914-A20BD20D6F41}"/>
              </a:ext>
            </a:extLst>
          </p:cNvPr>
          <p:cNvPicPr>
            <a:picLocks noChangeAspect="1"/>
          </p:cNvPicPr>
          <p:nvPr/>
        </p:nvPicPr>
        <p:blipFill>
          <a:blip r:embed="rId4"/>
          <a:stretch>
            <a:fillRect/>
          </a:stretch>
        </p:blipFill>
        <p:spPr>
          <a:xfrm>
            <a:off x="4036198" y="3596887"/>
            <a:ext cx="1493302" cy="1493302"/>
          </a:xfrm>
          <a:prstGeom prst="rect">
            <a:avLst/>
          </a:prstGeom>
        </p:spPr>
      </p:pic>
      <p:pic>
        <p:nvPicPr>
          <p:cNvPr id="23" name="Picture 22">
            <a:extLst>
              <a:ext uri="{FF2B5EF4-FFF2-40B4-BE49-F238E27FC236}">
                <a16:creationId xmlns:a16="http://schemas.microsoft.com/office/drawing/2014/main" xmlns="" id="{6D2785F5-8420-1F46-967C-5418CC29F9A1}"/>
              </a:ext>
            </a:extLst>
          </p:cNvPr>
          <p:cNvPicPr>
            <a:picLocks noChangeAspect="1"/>
          </p:cNvPicPr>
          <p:nvPr/>
        </p:nvPicPr>
        <p:blipFill>
          <a:blip r:embed="rId5"/>
          <a:stretch>
            <a:fillRect/>
          </a:stretch>
        </p:blipFill>
        <p:spPr>
          <a:xfrm>
            <a:off x="1012369" y="3108337"/>
            <a:ext cx="1233319" cy="641326"/>
          </a:xfrm>
          <a:prstGeom prst="rect">
            <a:avLst/>
          </a:prstGeom>
        </p:spPr>
      </p:pic>
      <p:pic>
        <p:nvPicPr>
          <p:cNvPr id="24" name="Picture 23">
            <a:extLst>
              <a:ext uri="{FF2B5EF4-FFF2-40B4-BE49-F238E27FC236}">
                <a16:creationId xmlns:a16="http://schemas.microsoft.com/office/drawing/2014/main" xmlns="" id="{A311B189-7038-CF44-A463-5561C6EB8BB8}"/>
              </a:ext>
            </a:extLst>
          </p:cNvPr>
          <p:cNvPicPr>
            <a:picLocks noChangeAspect="1"/>
          </p:cNvPicPr>
          <p:nvPr/>
        </p:nvPicPr>
        <p:blipFill>
          <a:blip r:embed="rId5"/>
          <a:stretch>
            <a:fillRect/>
          </a:stretch>
        </p:blipFill>
        <p:spPr>
          <a:xfrm>
            <a:off x="1382542" y="3602558"/>
            <a:ext cx="1233319" cy="641326"/>
          </a:xfrm>
          <a:prstGeom prst="rect">
            <a:avLst/>
          </a:prstGeom>
        </p:spPr>
      </p:pic>
      <p:pic>
        <p:nvPicPr>
          <p:cNvPr id="25" name="Picture 24">
            <a:extLst>
              <a:ext uri="{FF2B5EF4-FFF2-40B4-BE49-F238E27FC236}">
                <a16:creationId xmlns:a16="http://schemas.microsoft.com/office/drawing/2014/main" xmlns="" id="{96238C11-F8E9-704D-A303-97FFD5891E6C}"/>
              </a:ext>
            </a:extLst>
          </p:cNvPr>
          <p:cNvPicPr>
            <a:picLocks noChangeAspect="1"/>
          </p:cNvPicPr>
          <p:nvPr/>
        </p:nvPicPr>
        <p:blipFill>
          <a:blip r:embed="rId5"/>
          <a:stretch>
            <a:fillRect/>
          </a:stretch>
        </p:blipFill>
        <p:spPr>
          <a:xfrm>
            <a:off x="1798198" y="4121841"/>
            <a:ext cx="1233319" cy="641326"/>
          </a:xfrm>
          <a:prstGeom prst="rect">
            <a:avLst/>
          </a:prstGeom>
        </p:spPr>
      </p:pic>
      <p:pic>
        <p:nvPicPr>
          <p:cNvPr id="27" name="Picture 26">
            <a:extLst>
              <a:ext uri="{FF2B5EF4-FFF2-40B4-BE49-F238E27FC236}">
                <a16:creationId xmlns:a16="http://schemas.microsoft.com/office/drawing/2014/main" xmlns="" id="{118A3710-F10B-1540-8D93-6F88066673B3}"/>
              </a:ext>
            </a:extLst>
          </p:cNvPr>
          <p:cNvPicPr>
            <a:picLocks noChangeAspect="1"/>
          </p:cNvPicPr>
          <p:nvPr/>
        </p:nvPicPr>
        <p:blipFill>
          <a:blip r:embed="rId6"/>
          <a:stretch>
            <a:fillRect/>
          </a:stretch>
        </p:blipFill>
        <p:spPr>
          <a:xfrm>
            <a:off x="6523612" y="2261721"/>
            <a:ext cx="1916391" cy="1445252"/>
          </a:xfrm>
          <a:prstGeom prst="rect">
            <a:avLst/>
          </a:prstGeom>
        </p:spPr>
      </p:pic>
      <p:pic>
        <p:nvPicPr>
          <p:cNvPr id="28" name="Picture 27">
            <a:extLst>
              <a:ext uri="{FF2B5EF4-FFF2-40B4-BE49-F238E27FC236}">
                <a16:creationId xmlns:a16="http://schemas.microsoft.com/office/drawing/2014/main" xmlns="" id="{B4A7941D-D227-584B-B9F3-15A34DB19B6D}"/>
              </a:ext>
            </a:extLst>
          </p:cNvPr>
          <p:cNvPicPr>
            <a:picLocks noChangeAspect="1"/>
          </p:cNvPicPr>
          <p:nvPr/>
        </p:nvPicPr>
        <p:blipFill>
          <a:blip r:embed="rId6"/>
          <a:stretch>
            <a:fillRect/>
          </a:stretch>
        </p:blipFill>
        <p:spPr>
          <a:xfrm>
            <a:off x="6523614" y="3024638"/>
            <a:ext cx="1916391" cy="1445252"/>
          </a:xfrm>
          <a:prstGeom prst="rect">
            <a:avLst/>
          </a:prstGeom>
        </p:spPr>
      </p:pic>
      <p:pic>
        <p:nvPicPr>
          <p:cNvPr id="29" name="Picture 28">
            <a:extLst>
              <a:ext uri="{FF2B5EF4-FFF2-40B4-BE49-F238E27FC236}">
                <a16:creationId xmlns:a16="http://schemas.microsoft.com/office/drawing/2014/main" xmlns="" id="{2A275DCF-FAD0-5E49-9CE4-81A18899A1DA}"/>
              </a:ext>
            </a:extLst>
          </p:cNvPr>
          <p:cNvPicPr>
            <a:picLocks noChangeAspect="1"/>
          </p:cNvPicPr>
          <p:nvPr/>
        </p:nvPicPr>
        <p:blipFill>
          <a:blip r:embed="rId6"/>
          <a:stretch>
            <a:fillRect/>
          </a:stretch>
        </p:blipFill>
        <p:spPr>
          <a:xfrm>
            <a:off x="6523613" y="3774441"/>
            <a:ext cx="1916391" cy="1445252"/>
          </a:xfrm>
          <a:prstGeom prst="rect">
            <a:avLst/>
          </a:prstGeom>
        </p:spPr>
      </p:pic>
      <p:pic>
        <p:nvPicPr>
          <p:cNvPr id="30" name="Picture 29">
            <a:extLst>
              <a:ext uri="{FF2B5EF4-FFF2-40B4-BE49-F238E27FC236}">
                <a16:creationId xmlns:a16="http://schemas.microsoft.com/office/drawing/2014/main" xmlns="" id="{15F5A391-F7CD-A547-BB35-3C7804336C64}"/>
              </a:ext>
            </a:extLst>
          </p:cNvPr>
          <p:cNvPicPr>
            <a:picLocks noChangeAspect="1"/>
          </p:cNvPicPr>
          <p:nvPr/>
        </p:nvPicPr>
        <p:blipFill>
          <a:blip r:embed="rId7"/>
          <a:stretch>
            <a:fillRect/>
          </a:stretch>
        </p:blipFill>
        <p:spPr>
          <a:xfrm rot="5400000">
            <a:off x="8285046" y="3166973"/>
            <a:ext cx="2249353" cy="1080000"/>
          </a:xfrm>
          <a:prstGeom prst="rect">
            <a:avLst/>
          </a:prstGeom>
        </p:spPr>
      </p:pic>
      <p:pic>
        <p:nvPicPr>
          <p:cNvPr id="31" name="Picture 30">
            <a:extLst>
              <a:ext uri="{FF2B5EF4-FFF2-40B4-BE49-F238E27FC236}">
                <a16:creationId xmlns:a16="http://schemas.microsoft.com/office/drawing/2014/main" xmlns="" id="{64C07AE3-CD6E-2D4F-8F53-BB5C94D8802E}"/>
              </a:ext>
            </a:extLst>
          </p:cNvPr>
          <p:cNvPicPr>
            <a:picLocks noChangeAspect="1"/>
          </p:cNvPicPr>
          <p:nvPr/>
        </p:nvPicPr>
        <p:blipFill>
          <a:blip r:embed="rId7"/>
          <a:stretch>
            <a:fillRect/>
          </a:stretch>
        </p:blipFill>
        <p:spPr>
          <a:xfrm rot="5400000">
            <a:off x="9279158" y="3166973"/>
            <a:ext cx="2249353" cy="1080000"/>
          </a:xfrm>
          <a:prstGeom prst="rect">
            <a:avLst/>
          </a:prstGeom>
        </p:spPr>
      </p:pic>
      <p:pic>
        <p:nvPicPr>
          <p:cNvPr id="32" name="Picture 31">
            <a:extLst>
              <a:ext uri="{FF2B5EF4-FFF2-40B4-BE49-F238E27FC236}">
                <a16:creationId xmlns:a16="http://schemas.microsoft.com/office/drawing/2014/main" xmlns="" id="{EFE70EF3-C9D5-8048-822F-A29EF139A458}"/>
              </a:ext>
            </a:extLst>
          </p:cNvPr>
          <p:cNvPicPr>
            <a:picLocks noChangeAspect="1"/>
          </p:cNvPicPr>
          <p:nvPr/>
        </p:nvPicPr>
        <p:blipFill>
          <a:blip r:embed="rId7"/>
          <a:stretch>
            <a:fillRect/>
          </a:stretch>
        </p:blipFill>
        <p:spPr>
          <a:xfrm rot="5400000">
            <a:off x="10316788" y="3166974"/>
            <a:ext cx="2249353" cy="1080000"/>
          </a:xfrm>
          <a:prstGeom prst="rect">
            <a:avLst/>
          </a:prstGeom>
        </p:spPr>
      </p:pic>
    </p:spTree>
    <p:extLst>
      <p:ext uri="{BB962C8B-B14F-4D97-AF65-F5344CB8AC3E}">
        <p14:creationId xmlns:p14="http://schemas.microsoft.com/office/powerpoint/2010/main" val="1653908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993582" cy="4351338"/>
          </a:xfrm>
        </p:spPr>
        <p:txBody>
          <a:bodyPr/>
          <a:lstStyle/>
          <a:p>
            <a:pPr marL="0" indent="0">
              <a:buNone/>
            </a:pPr>
            <a:r>
              <a:rPr lang="en-GB" dirty="0"/>
              <a:t>Activity 4:</a:t>
            </a:r>
          </a:p>
          <a:p>
            <a:pPr marL="0" indent="0">
              <a:buClr>
                <a:srgbClr val="23D160"/>
              </a:buClr>
              <a:buSzPct val="85000"/>
              <a:buNone/>
            </a:pPr>
            <a:r>
              <a:rPr lang="en-GB" sz="2200" dirty="0"/>
              <a:t>Sort the groupings into the unequal group or equal group columns in the table.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87F83BEF-A66E-B744-9FF4-1E4C7E216D64}"/>
              </a:ext>
            </a:extLst>
          </p:cNvPr>
          <p:cNvGraphicFramePr>
            <a:graphicFrameLocks noGrp="1"/>
          </p:cNvGraphicFramePr>
          <p:nvPr>
            <p:extLst>
              <p:ext uri="{D42A27DB-BD31-4B8C-83A1-F6EECF244321}">
                <p14:modId xmlns:p14="http://schemas.microsoft.com/office/powerpoint/2010/main" val="111482880"/>
              </p:ext>
            </p:extLst>
          </p:nvPr>
        </p:nvGraphicFramePr>
        <p:xfrm>
          <a:off x="838200" y="2825415"/>
          <a:ext cx="10203874" cy="3474720"/>
        </p:xfrm>
        <a:graphic>
          <a:graphicData uri="http://schemas.openxmlformats.org/drawingml/2006/table">
            <a:tbl>
              <a:tblPr firstRow="1" bandRow="1">
                <a:tableStyleId>{5940675A-B579-460E-94D1-54222C63F5DA}</a:tableStyleId>
              </a:tblPr>
              <a:tblGrid>
                <a:gridCol w="5101937">
                  <a:extLst>
                    <a:ext uri="{9D8B030D-6E8A-4147-A177-3AD203B41FA5}">
                      <a16:colId xmlns:a16="http://schemas.microsoft.com/office/drawing/2014/main" xmlns="" val="2970435439"/>
                    </a:ext>
                  </a:extLst>
                </a:gridCol>
                <a:gridCol w="5101937">
                  <a:extLst>
                    <a:ext uri="{9D8B030D-6E8A-4147-A177-3AD203B41FA5}">
                      <a16:colId xmlns:a16="http://schemas.microsoft.com/office/drawing/2014/main" xmlns="" val="3877994480"/>
                    </a:ext>
                  </a:extLst>
                </a:gridCol>
              </a:tblGrid>
              <a:tr h="370840">
                <a:tc>
                  <a:txBody>
                    <a:bodyPr/>
                    <a:lstStyle/>
                    <a:p>
                      <a:pPr algn="ctr"/>
                      <a:r>
                        <a:rPr lang="en-US" sz="2400" dirty="0">
                          <a:solidFill>
                            <a:schemeClr val="bg1"/>
                          </a:solidFill>
                          <a:latin typeface="OpenDyslexicAlta" pitchFamily="2" charset="77"/>
                        </a:rPr>
                        <a:t>unequal groups</a:t>
                      </a:r>
                    </a:p>
                  </a:txBody>
                  <a:tcPr>
                    <a:solidFill>
                      <a:srgbClr val="FF3860"/>
                    </a:solidFill>
                  </a:tcPr>
                </a:tc>
                <a:tc>
                  <a:txBody>
                    <a:bodyPr/>
                    <a:lstStyle/>
                    <a:p>
                      <a:pPr algn="ctr"/>
                      <a:r>
                        <a:rPr lang="en-US" sz="2400" dirty="0">
                          <a:solidFill>
                            <a:schemeClr val="bg1"/>
                          </a:solidFill>
                          <a:latin typeface="OpenDyslexicAlta" pitchFamily="2" charset="77"/>
                        </a:rPr>
                        <a:t>equal groups</a:t>
                      </a:r>
                    </a:p>
                  </a:txBody>
                  <a:tcPr>
                    <a:solidFill>
                      <a:srgbClr val="FF3860"/>
                    </a:solidFill>
                  </a:tcPr>
                </a:tc>
                <a:extLst>
                  <a:ext uri="{0D108BD9-81ED-4DB2-BD59-A6C34878D82A}">
                    <a16:rowId xmlns:a16="http://schemas.microsoft.com/office/drawing/2014/main" xmlns="" val="1552759750"/>
                  </a:ext>
                </a:extLst>
              </a:tr>
              <a:tr h="370840">
                <a:tc>
                  <a:txBody>
                    <a:bodyPr/>
                    <a:lstStyle/>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p>
                      <a:pPr algn="ctr"/>
                      <a:endParaRPr lang="en-US" sz="2400" dirty="0">
                        <a:solidFill>
                          <a:schemeClr val="tx1"/>
                        </a:solidFill>
                        <a:latin typeface="OpenDyslexicAlta" pitchFamily="2" charset="77"/>
                      </a:endParaRPr>
                    </a:p>
                  </a:txBody>
                  <a:tcPr>
                    <a:solidFill>
                      <a:schemeClr val="bg1"/>
                    </a:solidFill>
                  </a:tcPr>
                </a:tc>
                <a:tc>
                  <a:txBody>
                    <a:bodyPr/>
                    <a:lstStyle/>
                    <a:p>
                      <a:pPr algn="ctr"/>
                      <a:endParaRPr lang="en-US" sz="24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95056702"/>
                  </a:ext>
                </a:extLst>
              </a:tr>
            </a:tbl>
          </a:graphicData>
        </a:graphic>
      </p:graphicFrame>
      <p:pic>
        <p:nvPicPr>
          <p:cNvPr id="6" name="Picture 5">
            <a:extLst>
              <a:ext uri="{FF2B5EF4-FFF2-40B4-BE49-F238E27FC236}">
                <a16:creationId xmlns:a16="http://schemas.microsoft.com/office/drawing/2014/main" xmlns="" id="{C8ED4535-6F48-F640-8B80-AA12DAAAA02A}"/>
              </a:ext>
            </a:extLst>
          </p:cNvPr>
          <p:cNvPicPr>
            <a:picLocks noChangeAspect="1"/>
          </p:cNvPicPr>
          <p:nvPr/>
        </p:nvPicPr>
        <p:blipFill>
          <a:blip r:embed="rId3"/>
          <a:stretch>
            <a:fillRect/>
          </a:stretch>
        </p:blipFill>
        <p:spPr>
          <a:xfrm>
            <a:off x="7274131" y="3429000"/>
            <a:ext cx="2143991" cy="718868"/>
          </a:xfrm>
          <a:prstGeom prst="rect">
            <a:avLst/>
          </a:prstGeom>
        </p:spPr>
      </p:pic>
      <p:pic>
        <p:nvPicPr>
          <p:cNvPr id="7" name="Picture 6">
            <a:extLst>
              <a:ext uri="{FF2B5EF4-FFF2-40B4-BE49-F238E27FC236}">
                <a16:creationId xmlns:a16="http://schemas.microsoft.com/office/drawing/2014/main" xmlns="" id="{666EA46E-4159-B34F-A633-30F735FF70FD}"/>
              </a:ext>
            </a:extLst>
          </p:cNvPr>
          <p:cNvPicPr>
            <a:picLocks noChangeAspect="1"/>
          </p:cNvPicPr>
          <p:nvPr/>
        </p:nvPicPr>
        <p:blipFill>
          <a:blip r:embed="rId4"/>
          <a:stretch>
            <a:fillRect/>
          </a:stretch>
        </p:blipFill>
        <p:spPr>
          <a:xfrm>
            <a:off x="2231083" y="3751172"/>
            <a:ext cx="2130136" cy="722576"/>
          </a:xfrm>
          <a:prstGeom prst="rect">
            <a:avLst/>
          </a:prstGeom>
        </p:spPr>
      </p:pic>
      <p:pic>
        <p:nvPicPr>
          <p:cNvPr id="9" name="Picture 8">
            <a:extLst>
              <a:ext uri="{FF2B5EF4-FFF2-40B4-BE49-F238E27FC236}">
                <a16:creationId xmlns:a16="http://schemas.microsoft.com/office/drawing/2014/main" xmlns="" id="{6A42DC21-F89D-4349-9AE4-C609CA546A36}"/>
              </a:ext>
            </a:extLst>
          </p:cNvPr>
          <p:cNvPicPr>
            <a:picLocks noChangeAspect="1"/>
          </p:cNvPicPr>
          <p:nvPr/>
        </p:nvPicPr>
        <p:blipFill>
          <a:blip r:embed="rId5"/>
          <a:stretch>
            <a:fillRect/>
          </a:stretch>
        </p:blipFill>
        <p:spPr>
          <a:xfrm>
            <a:off x="8569037" y="4364419"/>
            <a:ext cx="2143991" cy="718868"/>
          </a:xfrm>
          <a:prstGeom prst="rect">
            <a:avLst/>
          </a:prstGeom>
        </p:spPr>
      </p:pic>
      <p:pic>
        <p:nvPicPr>
          <p:cNvPr id="12" name="Picture 11">
            <a:extLst>
              <a:ext uri="{FF2B5EF4-FFF2-40B4-BE49-F238E27FC236}">
                <a16:creationId xmlns:a16="http://schemas.microsoft.com/office/drawing/2014/main" xmlns="" id="{003B60B1-B206-A64D-9CEA-4F114BC925D7}"/>
              </a:ext>
            </a:extLst>
          </p:cNvPr>
          <p:cNvPicPr>
            <a:picLocks noChangeAspect="1"/>
          </p:cNvPicPr>
          <p:nvPr/>
        </p:nvPicPr>
        <p:blipFill>
          <a:blip r:embed="rId6"/>
          <a:stretch>
            <a:fillRect/>
          </a:stretch>
        </p:blipFill>
        <p:spPr>
          <a:xfrm>
            <a:off x="1924474" y="4885899"/>
            <a:ext cx="2832100" cy="719384"/>
          </a:xfrm>
          <a:prstGeom prst="rect">
            <a:avLst/>
          </a:prstGeom>
        </p:spPr>
      </p:pic>
      <p:pic>
        <p:nvPicPr>
          <p:cNvPr id="13" name="Picture 12">
            <a:extLst>
              <a:ext uri="{FF2B5EF4-FFF2-40B4-BE49-F238E27FC236}">
                <a16:creationId xmlns:a16="http://schemas.microsoft.com/office/drawing/2014/main" xmlns="" id="{7B4679B9-7011-1C4B-99E5-BAA6E24FBCAA}"/>
              </a:ext>
            </a:extLst>
          </p:cNvPr>
          <p:cNvPicPr>
            <a:picLocks noChangeAspect="1"/>
          </p:cNvPicPr>
          <p:nvPr/>
        </p:nvPicPr>
        <p:blipFill>
          <a:blip r:embed="rId7"/>
          <a:stretch>
            <a:fillRect/>
          </a:stretch>
        </p:blipFill>
        <p:spPr>
          <a:xfrm>
            <a:off x="7151749" y="5457579"/>
            <a:ext cx="2832100" cy="719384"/>
          </a:xfrm>
          <a:prstGeom prst="rect">
            <a:avLst/>
          </a:prstGeom>
        </p:spPr>
      </p:pic>
      <p:pic>
        <p:nvPicPr>
          <p:cNvPr id="14" name="Picture 13">
            <a:extLst>
              <a:ext uri="{FF2B5EF4-FFF2-40B4-BE49-F238E27FC236}">
                <a16:creationId xmlns:a16="http://schemas.microsoft.com/office/drawing/2014/main" xmlns="" id="{D3502F55-DFE2-5E4E-8141-CA2DBB87F76A}"/>
              </a:ext>
            </a:extLst>
          </p:cNvPr>
          <p:cNvPicPr>
            <a:picLocks noChangeAspect="1"/>
          </p:cNvPicPr>
          <p:nvPr/>
        </p:nvPicPr>
        <p:blipFill>
          <a:blip r:embed="rId8"/>
          <a:stretch>
            <a:fillRect/>
          </a:stretch>
        </p:blipFill>
        <p:spPr>
          <a:xfrm>
            <a:off x="6096000" y="4403808"/>
            <a:ext cx="2143991" cy="718868"/>
          </a:xfrm>
          <a:prstGeom prst="rect">
            <a:avLst/>
          </a:prstGeom>
        </p:spPr>
      </p:pic>
    </p:spTree>
    <p:extLst>
      <p:ext uri="{BB962C8B-B14F-4D97-AF65-F5344CB8AC3E}">
        <p14:creationId xmlns:p14="http://schemas.microsoft.com/office/powerpoint/2010/main" val="7962209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5:</a:t>
            </a:r>
          </a:p>
          <a:p>
            <a:pPr marL="0" indent="0">
              <a:buClr>
                <a:srgbClr val="23D160"/>
              </a:buClr>
              <a:buSzPct val="85000"/>
              <a:buNone/>
            </a:pPr>
            <a:r>
              <a:rPr lang="en-GB" sz="2200" dirty="0"/>
              <a:t>Circle the group that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your answer.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11" name="Picture 10">
            <a:extLst>
              <a:ext uri="{FF2B5EF4-FFF2-40B4-BE49-F238E27FC236}">
                <a16:creationId xmlns:a16="http://schemas.microsoft.com/office/drawing/2014/main" xmlns="" id="{E5330B83-6817-B94C-B825-30FEAA3BCA82}"/>
              </a:ext>
            </a:extLst>
          </p:cNvPr>
          <p:cNvPicPr>
            <a:picLocks noChangeAspect="1"/>
          </p:cNvPicPr>
          <p:nvPr/>
        </p:nvPicPr>
        <p:blipFill>
          <a:blip r:embed="rId3"/>
          <a:stretch>
            <a:fillRect/>
          </a:stretch>
        </p:blipFill>
        <p:spPr>
          <a:xfrm>
            <a:off x="838201" y="2794862"/>
            <a:ext cx="4755134" cy="1201076"/>
          </a:xfrm>
          <a:prstGeom prst="rect">
            <a:avLst/>
          </a:prstGeom>
        </p:spPr>
      </p:pic>
      <p:pic>
        <p:nvPicPr>
          <p:cNvPr id="68" name="Picture 67">
            <a:extLst>
              <a:ext uri="{FF2B5EF4-FFF2-40B4-BE49-F238E27FC236}">
                <a16:creationId xmlns:a16="http://schemas.microsoft.com/office/drawing/2014/main" xmlns="" id="{DADC8687-2D97-784F-B924-AFC4130CCF78}"/>
              </a:ext>
            </a:extLst>
          </p:cNvPr>
          <p:cNvPicPr>
            <a:picLocks noChangeAspect="1"/>
          </p:cNvPicPr>
          <p:nvPr/>
        </p:nvPicPr>
        <p:blipFill>
          <a:blip r:embed="rId3"/>
          <a:stretch>
            <a:fillRect/>
          </a:stretch>
        </p:blipFill>
        <p:spPr>
          <a:xfrm>
            <a:off x="6598665" y="2789506"/>
            <a:ext cx="4755134" cy="1201076"/>
          </a:xfrm>
          <a:prstGeom prst="rect">
            <a:avLst/>
          </a:prstGeom>
        </p:spPr>
      </p:pic>
      <p:pic>
        <p:nvPicPr>
          <p:cNvPr id="69" name="Picture 68">
            <a:extLst>
              <a:ext uri="{FF2B5EF4-FFF2-40B4-BE49-F238E27FC236}">
                <a16:creationId xmlns:a16="http://schemas.microsoft.com/office/drawing/2014/main" xmlns="" id="{6FB88EEA-006B-4F4B-BF60-CB195A0E1444}"/>
              </a:ext>
            </a:extLst>
          </p:cNvPr>
          <p:cNvPicPr>
            <a:picLocks noChangeAspect="1"/>
          </p:cNvPicPr>
          <p:nvPr/>
        </p:nvPicPr>
        <p:blipFill>
          <a:blip r:embed="rId3"/>
          <a:stretch>
            <a:fillRect/>
          </a:stretch>
        </p:blipFill>
        <p:spPr>
          <a:xfrm>
            <a:off x="3708417" y="4171863"/>
            <a:ext cx="4755134" cy="1201076"/>
          </a:xfrm>
          <a:prstGeom prst="rect">
            <a:avLst/>
          </a:prstGeom>
        </p:spPr>
      </p:pic>
      <p:pic>
        <p:nvPicPr>
          <p:cNvPr id="71" name="Picture 70">
            <a:extLst>
              <a:ext uri="{FF2B5EF4-FFF2-40B4-BE49-F238E27FC236}">
                <a16:creationId xmlns:a16="http://schemas.microsoft.com/office/drawing/2014/main" xmlns="" id="{993CD63D-F41D-E640-9F43-DB61C4011EA7}"/>
              </a:ext>
            </a:extLst>
          </p:cNvPr>
          <p:cNvPicPr>
            <a:picLocks noChangeAspect="1"/>
          </p:cNvPicPr>
          <p:nvPr/>
        </p:nvPicPr>
        <p:blipFill>
          <a:blip r:embed="rId4"/>
          <a:stretch>
            <a:fillRect/>
          </a:stretch>
        </p:blipFill>
        <p:spPr>
          <a:xfrm>
            <a:off x="914163" y="2913612"/>
            <a:ext cx="537844" cy="534975"/>
          </a:xfrm>
          <a:prstGeom prst="rect">
            <a:avLst/>
          </a:prstGeom>
        </p:spPr>
      </p:pic>
      <p:pic>
        <p:nvPicPr>
          <p:cNvPr id="72" name="Picture 71">
            <a:extLst>
              <a:ext uri="{FF2B5EF4-FFF2-40B4-BE49-F238E27FC236}">
                <a16:creationId xmlns:a16="http://schemas.microsoft.com/office/drawing/2014/main" xmlns="" id="{34E9B574-ECFB-B34E-9747-C9F1AAB60861}"/>
              </a:ext>
            </a:extLst>
          </p:cNvPr>
          <p:cNvPicPr>
            <a:picLocks noChangeAspect="1"/>
          </p:cNvPicPr>
          <p:nvPr/>
        </p:nvPicPr>
        <p:blipFill>
          <a:blip r:embed="rId4"/>
          <a:stretch>
            <a:fillRect/>
          </a:stretch>
        </p:blipFill>
        <p:spPr>
          <a:xfrm>
            <a:off x="2183040" y="2913612"/>
            <a:ext cx="537844" cy="534975"/>
          </a:xfrm>
          <a:prstGeom prst="rect">
            <a:avLst/>
          </a:prstGeom>
        </p:spPr>
      </p:pic>
      <p:pic>
        <p:nvPicPr>
          <p:cNvPr id="73" name="Picture 72">
            <a:extLst>
              <a:ext uri="{FF2B5EF4-FFF2-40B4-BE49-F238E27FC236}">
                <a16:creationId xmlns:a16="http://schemas.microsoft.com/office/drawing/2014/main" xmlns="" id="{EF9C7C22-7882-2E43-B705-7A117F7A37B5}"/>
              </a:ext>
            </a:extLst>
          </p:cNvPr>
          <p:cNvPicPr>
            <a:picLocks noChangeAspect="1"/>
          </p:cNvPicPr>
          <p:nvPr/>
        </p:nvPicPr>
        <p:blipFill>
          <a:blip r:embed="rId4"/>
          <a:stretch>
            <a:fillRect/>
          </a:stretch>
        </p:blipFill>
        <p:spPr>
          <a:xfrm>
            <a:off x="2564484" y="3365125"/>
            <a:ext cx="537844" cy="534975"/>
          </a:xfrm>
          <a:prstGeom prst="rect">
            <a:avLst/>
          </a:prstGeom>
        </p:spPr>
      </p:pic>
      <p:pic>
        <p:nvPicPr>
          <p:cNvPr id="74" name="Picture 73">
            <a:extLst>
              <a:ext uri="{FF2B5EF4-FFF2-40B4-BE49-F238E27FC236}">
                <a16:creationId xmlns:a16="http://schemas.microsoft.com/office/drawing/2014/main" xmlns="" id="{0FA69E05-7BB6-AC40-9988-35954434DE3A}"/>
              </a:ext>
            </a:extLst>
          </p:cNvPr>
          <p:cNvPicPr>
            <a:picLocks noChangeAspect="1"/>
          </p:cNvPicPr>
          <p:nvPr/>
        </p:nvPicPr>
        <p:blipFill>
          <a:blip r:embed="rId4"/>
          <a:stretch>
            <a:fillRect/>
          </a:stretch>
        </p:blipFill>
        <p:spPr>
          <a:xfrm>
            <a:off x="1387954" y="3365125"/>
            <a:ext cx="537844" cy="534975"/>
          </a:xfrm>
          <a:prstGeom prst="rect">
            <a:avLst/>
          </a:prstGeom>
        </p:spPr>
      </p:pic>
      <p:pic>
        <p:nvPicPr>
          <p:cNvPr id="75" name="Picture 74">
            <a:extLst>
              <a:ext uri="{FF2B5EF4-FFF2-40B4-BE49-F238E27FC236}">
                <a16:creationId xmlns:a16="http://schemas.microsoft.com/office/drawing/2014/main" xmlns="" id="{DE044FA2-7665-864F-8642-F3B0214C826E}"/>
              </a:ext>
            </a:extLst>
          </p:cNvPr>
          <p:cNvPicPr>
            <a:picLocks noChangeAspect="1"/>
          </p:cNvPicPr>
          <p:nvPr/>
        </p:nvPicPr>
        <p:blipFill>
          <a:blip r:embed="rId4"/>
          <a:stretch>
            <a:fillRect/>
          </a:stretch>
        </p:blipFill>
        <p:spPr>
          <a:xfrm>
            <a:off x="3275905" y="2913612"/>
            <a:ext cx="537844" cy="534975"/>
          </a:xfrm>
          <a:prstGeom prst="rect">
            <a:avLst/>
          </a:prstGeom>
        </p:spPr>
      </p:pic>
      <p:pic>
        <p:nvPicPr>
          <p:cNvPr id="76" name="Picture 75">
            <a:extLst>
              <a:ext uri="{FF2B5EF4-FFF2-40B4-BE49-F238E27FC236}">
                <a16:creationId xmlns:a16="http://schemas.microsoft.com/office/drawing/2014/main" xmlns="" id="{65570A13-BE83-BA4D-B771-67B521670C01}"/>
              </a:ext>
            </a:extLst>
          </p:cNvPr>
          <p:cNvPicPr>
            <a:picLocks noChangeAspect="1"/>
          </p:cNvPicPr>
          <p:nvPr/>
        </p:nvPicPr>
        <p:blipFill>
          <a:blip r:embed="rId4"/>
          <a:stretch>
            <a:fillRect/>
          </a:stretch>
        </p:blipFill>
        <p:spPr>
          <a:xfrm>
            <a:off x="4544782" y="2913612"/>
            <a:ext cx="537844" cy="534975"/>
          </a:xfrm>
          <a:prstGeom prst="rect">
            <a:avLst/>
          </a:prstGeom>
        </p:spPr>
      </p:pic>
      <p:pic>
        <p:nvPicPr>
          <p:cNvPr id="77" name="Picture 76">
            <a:extLst>
              <a:ext uri="{FF2B5EF4-FFF2-40B4-BE49-F238E27FC236}">
                <a16:creationId xmlns:a16="http://schemas.microsoft.com/office/drawing/2014/main" xmlns="" id="{25AAF7D3-7C74-F843-B312-6677349DFBD9}"/>
              </a:ext>
            </a:extLst>
          </p:cNvPr>
          <p:cNvPicPr>
            <a:picLocks noChangeAspect="1"/>
          </p:cNvPicPr>
          <p:nvPr/>
        </p:nvPicPr>
        <p:blipFill>
          <a:blip r:embed="rId4"/>
          <a:stretch>
            <a:fillRect/>
          </a:stretch>
        </p:blipFill>
        <p:spPr>
          <a:xfrm>
            <a:off x="4926226" y="3365125"/>
            <a:ext cx="537844" cy="534975"/>
          </a:xfrm>
          <a:prstGeom prst="rect">
            <a:avLst/>
          </a:prstGeom>
        </p:spPr>
      </p:pic>
      <p:pic>
        <p:nvPicPr>
          <p:cNvPr id="78" name="Picture 77">
            <a:extLst>
              <a:ext uri="{FF2B5EF4-FFF2-40B4-BE49-F238E27FC236}">
                <a16:creationId xmlns:a16="http://schemas.microsoft.com/office/drawing/2014/main" xmlns="" id="{68FDB0EF-4BBB-6B40-9C58-E0CB610CAD9B}"/>
              </a:ext>
            </a:extLst>
          </p:cNvPr>
          <p:cNvPicPr>
            <a:picLocks noChangeAspect="1"/>
          </p:cNvPicPr>
          <p:nvPr/>
        </p:nvPicPr>
        <p:blipFill>
          <a:blip r:embed="rId4"/>
          <a:stretch>
            <a:fillRect/>
          </a:stretch>
        </p:blipFill>
        <p:spPr>
          <a:xfrm>
            <a:off x="3749696" y="3365125"/>
            <a:ext cx="537844" cy="534975"/>
          </a:xfrm>
          <a:prstGeom prst="rect">
            <a:avLst/>
          </a:prstGeom>
        </p:spPr>
      </p:pic>
      <p:pic>
        <p:nvPicPr>
          <p:cNvPr id="79" name="Picture 78">
            <a:extLst>
              <a:ext uri="{FF2B5EF4-FFF2-40B4-BE49-F238E27FC236}">
                <a16:creationId xmlns:a16="http://schemas.microsoft.com/office/drawing/2014/main" xmlns="" id="{0F7D7A7B-5CF5-5D49-BC94-A309CD5F06FE}"/>
              </a:ext>
            </a:extLst>
          </p:cNvPr>
          <p:cNvPicPr>
            <a:picLocks noChangeAspect="1"/>
          </p:cNvPicPr>
          <p:nvPr/>
        </p:nvPicPr>
        <p:blipFill>
          <a:blip r:embed="rId5"/>
          <a:stretch>
            <a:fillRect/>
          </a:stretch>
        </p:blipFill>
        <p:spPr>
          <a:xfrm>
            <a:off x="6789948" y="2970787"/>
            <a:ext cx="845047" cy="840540"/>
          </a:xfrm>
          <a:prstGeom prst="rect">
            <a:avLst/>
          </a:prstGeom>
        </p:spPr>
      </p:pic>
      <p:pic>
        <p:nvPicPr>
          <p:cNvPr id="80" name="Picture 79">
            <a:extLst>
              <a:ext uri="{FF2B5EF4-FFF2-40B4-BE49-F238E27FC236}">
                <a16:creationId xmlns:a16="http://schemas.microsoft.com/office/drawing/2014/main" xmlns="" id="{895CB161-F116-4E41-A2E9-31F3DA08DC74}"/>
              </a:ext>
            </a:extLst>
          </p:cNvPr>
          <p:cNvPicPr>
            <a:picLocks noChangeAspect="1"/>
          </p:cNvPicPr>
          <p:nvPr/>
        </p:nvPicPr>
        <p:blipFill>
          <a:blip r:embed="rId5"/>
          <a:stretch>
            <a:fillRect/>
          </a:stretch>
        </p:blipFill>
        <p:spPr>
          <a:xfrm>
            <a:off x="7946798" y="2970787"/>
            <a:ext cx="845047" cy="840540"/>
          </a:xfrm>
          <a:prstGeom prst="rect">
            <a:avLst/>
          </a:prstGeom>
        </p:spPr>
      </p:pic>
      <p:pic>
        <p:nvPicPr>
          <p:cNvPr id="81" name="Picture 80">
            <a:extLst>
              <a:ext uri="{FF2B5EF4-FFF2-40B4-BE49-F238E27FC236}">
                <a16:creationId xmlns:a16="http://schemas.microsoft.com/office/drawing/2014/main" xmlns="" id="{4B658AD9-78AE-0D42-904F-BBC220D3850F}"/>
              </a:ext>
            </a:extLst>
          </p:cNvPr>
          <p:cNvPicPr>
            <a:picLocks noChangeAspect="1"/>
          </p:cNvPicPr>
          <p:nvPr/>
        </p:nvPicPr>
        <p:blipFill>
          <a:blip r:embed="rId5"/>
          <a:stretch>
            <a:fillRect/>
          </a:stretch>
        </p:blipFill>
        <p:spPr>
          <a:xfrm>
            <a:off x="9151690" y="2970787"/>
            <a:ext cx="845047" cy="840540"/>
          </a:xfrm>
          <a:prstGeom prst="rect">
            <a:avLst/>
          </a:prstGeom>
        </p:spPr>
      </p:pic>
      <p:pic>
        <p:nvPicPr>
          <p:cNvPr id="82" name="Picture 81">
            <a:extLst>
              <a:ext uri="{FF2B5EF4-FFF2-40B4-BE49-F238E27FC236}">
                <a16:creationId xmlns:a16="http://schemas.microsoft.com/office/drawing/2014/main" xmlns="" id="{196DBA7A-6CBA-D140-ADBD-574BDF45905C}"/>
              </a:ext>
            </a:extLst>
          </p:cNvPr>
          <p:cNvPicPr>
            <a:picLocks noChangeAspect="1"/>
          </p:cNvPicPr>
          <p:nvPr/>
        </p:nvPicPr>
        <p:blipFill>
          <a:blip r:embed="rId5"/>
          <a:stretch>
            <a:fillRect/>
          </a:stretch>
        </p:blipFill>
        <p:spPr>
          <a:xfrm>
            <a:off x="10420567" y="2970787"/>
            <a:ext cx="845047" cy="840540"/>
          </a:xfrm>
          <a:prstGeom prst="rect">
            <a:avLst/>
          </a:prstGeom>
        </p:spPr>
      </p:pic>
      <p:pic>
        <p:nvPicPr>
          <p:cNvPr id="29" name="Picture 28">
            <a:extLst>
              <a:ext uri="{FF2B5EF4-FFF2-40B4-BE49-F238E27FC236}">
                <a16:creationId xmlns:a16="http://schemas.microsoft.com/office/drawing/2014/main" xmlns="" id="{A75102D8-F69F-334F-A93F-A23281033A3B}"/>
              </a:ext>
            </a:extLst>
          </p:cNvPr>
          <p:cNvPicPr>
            <a:picLocks noChangeAspect="1"/>
          </p:cNvPicPr>
          <p:nvPr/>
        </p:nvPicPr>
        <p:blipFill>
          <a:blip r:embed="rId6"/>
          <a:stretch>
            <a:fillRect/>
          </a:stretch>
        </p:blipFill>
        <p:spPr>
          <a:xfrm>
            <a:off x="3892901" y="4379867"/>
            <a:ext cx="789277" cy="785068"/>
          </a:xfrm>
          <a:prstGeom prst="rect">
            <a:avLst/>
          </a:prstGeom>
        </p:spPr>
      </p:pic>
      <p:pic>
        <p:nvPicPr>
          <p:cNvPr id="30" name="Picture 29">
            <a:extLst>
              <a:ext uri="{FF2B5EF4-FFF2-40B4-BE49-F238E27FC236}">
                <a16:creationId xmlns:a16="http://schemas.microsoft.com/office/drawing/2014/main" xmlns="" id="{871BA936-1729-4C4F-B70B-5C0E979DB85F}"/>
              </a:ext>
            </a:extLst>
          </p:cNvPr>
          <p:cNvPicPr>
            <a:picLocks noChangeAspect="1"/>
          </p:cNvPicPr>
          <p:nvPr/>
        </p:nvPicPr>
        <p:blipFill>
          <a:blip r:embed="rId6"/>
          <a:stretch>
            <a:fillRect/>
          </a:stretch>
        </p:blipFill>
        <p:spPr>
          <a:xfrm>
            <a:off x="5125741" y="4379867"/>
            <a:ext cx="789277" cy="785068"/>
          </a:xfrm>
          <a:prstGeom prst="rect">
            <a:avLst/>
          </a:prstGeom>
        </p:spPr>
      </p:pic>
      <p:pic>
        <p:nvPicPr>
          <p:cNvPr id="31" name="Picture 30">
            <a:extLst>
              <a:ext uri="{FF2B5EF4-FFF2-40B4-BE49-F238E27FC236}">
                <a16:creationId xmlns:a16="http://schemas.microsoft.com/office/drawing/2014/main" xmlns="" id="{D19D7631-9693-5543-A258-69E2C6E1CA5D}"/>
              </a:ext>
            </a:extLst>
          </p:cNvPr>
          <p:cNvPicPr>
            <a:picLocks noChangeAspect="1"/>
          </p:cNvPicPr>
          <p:nvPr/>
        </p:nvPicPr>
        <p:blipFill>
          <a:blip r:embed="rId6"/>
          <a:stretch>
            <a:fillRect/>
          </a:stretch>
        </p:blipFill>
        <p:spPr>
          <a:xfrm>
            <a:off x="6289451" y="4379867"/>
            <a:ext cx="789277" cy="785068"/>
          </a:xfrm>
          <a:prstGeom prst="rect">
            <a:avLst/>
          </a:prstGeom>
        </p:spPr>
      </p:pic>
      <p:pic>
        <p:nvPicPr>
          <p:cNvPr id="32" name="Picture 31">
            <a:extLst>
              <a:ext uri="{FF2B5EF4-FFF2-40B4-BE49-F238E27FC236}">
                <a16:creationId xmlns:a16="http://schemas.microsoft.com/office/drawing/2014/main" xmlns="" id="{458BCAD4-4D57-2544-99A8-6F75436CCB61}"/>
              </a:ext>
            </a:extLst>
          </p:cNvPr>
          <p:cNvPicPr>
            <a:picLocks noChangeAspect="1"/>
          </p:cNvPicPr>
          <p:nvPr/>
        </p:nvPicPr>
        <p:blipFill>
          <a:blip r:embed="rId6"/>
          <a:stretch>
            <a:fillRect/>
          </a:stretch>
        </p:blipFill>
        <p:spPr>
          <a:xfrm>
            <a:off x="7466852" y="4379867"/>
            <a:ext cx="789277" cy="785068"/>
          </a:xfrm>
          <a:prstGeom prst="rect">
            <a:avLst/>
          </a:prstGeom>
        </p:spPr>
      </p:pic>
    </p:spTree>
    <p:extLst>
      <p:ext uri="{BB962C8B-B14F-4D97-AF65-F5344CB8AC3E}">
        <p14:creationId xmlns:p14="http://schemas.microsoft.com/office/powerpoint/2010/main" val="8375071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5:</a:t>
            </a:r>
          </a:p>
          <a:p>
            <a:pPr marL="0" indent="0">
              <a:buClr>
                <a:srgbClr val="23D160"/>
              </a:buClr>
              <a:buSzPct val="85000"/>
              <a:buNone/>
            </a:pPr>
            <a:r>
              <a:rPr lang="en-GB" sz="2200" dirty="0"/>
              <a:t>Circle the group that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first two groups each have 10 p in each box and 40 p in total. The final group has 2 p in each box and 8 p in total so doesn’t belong.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11" name="Picture 10">
            <a:extLst>
              <a:ext uri="{FF2B5EF4-FFF2-40B4-BE49-F238E27FC236}">
                <a16:creationId xmlns:a16="http://schemas.microsoft.com/office/drawing/2014/main" xmlns="" id="{E5330B83-6817-B94C-B825-30FEAA3BCA82}"/>
              </a:ext>
            </a:extLst>
          </p:cNvPr>
          <p:cNvPicPr>
            <a:picLocks noChangeAspect="1"/>
          </p:cNvPicPr>
          <p:nvPr/>
        </p:nvPicPr>
        <p:blipFill>
          <a:blip r:embed="rId3"/>
          <a:stretch>
            <a:fillRect/>
          </a:stretch>
        </p:blipFill>
        <p:spPr>
          <a:xfrm>
            <a:off x="838201" y="2794862"/>
            <a:ext cx="4755134" cy="1201076"/>
          </a:xfrm>
          <a:prstGeom prst="rect">
            <a:avLst/>
          </a:prstGeom>
        </p:spPr>
      </p:pic>
      <p:pic>
        <p:nvPicPr>
          <p:cNvPr id="68" name="Picture 67">
            <a:extLst>
              <a:ext uri="{FF2B5EF4-FFF2-40B4-BE49-F238E27FC236}">
                <a16:creationId xmlns:a16="http://schemas.microsoft.com/office/drawing/2014/main" xmlns="" id="{DADC8687-2D97-784F-B924-AFC4130CCF78}"/>
              </a:ext>
            </a:extLst>
          </p:cNvPr>
          <p:cNvPicPr>
            <a:picLocks noChangeAspect="1"/>
          </p:cNvPicPr>
          <p:nvPr/>
        </p:nvPicPr>
        <p:blipFill>
          <a:blip r:embed="rId3"/>
          <a:stretch>
            <a:fillRect/>
          </a:stretch>
        </p:blipFill>
        <p:spPr>
          <a:xfrm>
            <a:off x="6598665" y="2789506"/>
            <a:ext cx="4755134" cy="1201076"/>
          </a:xfrm>
          <a:prstGeom prst="rect">
            <a:avLst/>
          </a:prstGeom>
        </p:spPr>
      </p:pic>
      <p:pic>
        <p:nvPicPr>
          <p:cNvPr id="69" name="Picture 68">
            <a:extLst>
              <a:ext uri="{FF2B5EF4-FFF2-40B4-BE49-F238E27FC236}">
                <a16:creationId xmlns:a16="http://schemas.microsoft.com/office/drawing/2014/main" xmlns="" id="{6FB88EEA-006B-4F4B-BF60-CB195A0E1444}"/>
              </a:ext>
            </a:extLst>
          </p:cNvPr>
          <p:cNvPicPr>
            <a:picLocks noChangeAspect="1"/>
          </p:cNvPicPr>
          <p:nvPr/>
        </p:nvPicPr>
        <p:blipFill>
          <a:blip r:embed="rId3"/>
          <a:stretch>
            <a:fillRect/>
          </a:stretch>
        </p:blipFill>
        <p:spPr>
          <a:xfrm>
            <a:off x="3708417" y="4171863"/>
            <a:ext cx="4755134" cy="1201076"/>
          </a:xfrm>
          <a:prstGeom prst="rect">
            <a:avLst/>
          </a:prstGeom>
        </p:spPr>
      </p:pic>
      <p:pic>
        <p:nvPicPr>
          <p:cNvPr id="71" name="Picture 70">
            <a:extLst>
              <a:ext uri="{FF2B5EF4-FFF2-40B4-BE49-F238E27FC236}">
                <a16:creationId xmlns:a16="http://schemas.microsoft.com/office/drawing/2014/main" xmlns="" id="{993CD63D-F41D-E640-9F43-DB61C4011EA7}"/>
              </a:ext>
            </a:extLst>
          </p:cNvPr>
          <p:cNvPicPr>
            <a:picLocks noChangeAspect="1"/>
          </p:cNvPicPr>
          <p:nvPr/>
        </p:nvPicPr>
        <p:blipFill>
          <a:blip r:embed="rId4"/>
          <a:stretch>
            <a:fillRect/>
          </a:stretch>
        </p:blipFill>
        <p:spPr>
          <a:xfrm>
            <a:off x="914163" y="2913612"/>
            <a:ext cx="537844" cy="534975"/>
          </a:xfrm>
          <a:prstGeom prst="rect">
            <a:avLst/>
          </a:prstGeom>
        </p:spPr>
      </p:pic>
      <p:pic>
        <p:nvPicPr>
          <p:cNvPr id="72" name="Picture 71">
            <a:extLst>
              <a:ext uri="{FF2B5EF4-FFF2-40B4-BE49-F238E27FC236}">
                <a16:creationId xmlns:a16="http://schemas.microsoft.com/office/drawing/2014/main" xmlns="" id="{34E9B574-ECFB-B34E-9747-C9F1AAB60861}"/>
              </a:ext>
            </a:extLst>
          </p:cNvPr>
          <p:cNvPicPr>
            <a:picLocks noChangeAspect="1"/>
          </p:cNvPicPr>
          <p:nvPr/>
        </p:nvPicPr>
        <p:blipFill>
          <a:blip r:embed="rId4"/>
          <a:stretch>
            <a:fillRect/>
          </a:stretch>
        </p:blipFill>
        <p:spPr>
          <a:xfrm>
            <a:off x="2183040" y="2913612"/>
            <a:ext cx="537844" cy="534975"/>
          </a:xfrm>
          <a:prstGeom prst="rect">
            <a:avLst/>
          </a:prstGeom>
        </p:spPr>
      </p:pic>
      <p:pic>
        <p:nvPicPr>
          <p:cNvPr id="73" name="Picture 72">
            <a:extLst>
              <a:ext uri="{FF2B5EF4-FFF2-40B4-BE49-F238E27FC236}">
                <a16:creationId xmlns:a16="http://schemas.microsoft.com/office/drawing/2014/main" xmlns="" id="{EF9C7C22-7882-2E43-B705-7A117F7A37B5}"/>
              </a:ext>
            </a:extLst>
          </p:cNvPr>
          <p:cNvPicPr>
            <a:picLocks noChangeAspect="1"/>
          </p:cNvPicPr>
          <p:nvPr/>
        </p:nvPicPr>
        <p:blipFill>
          <a:blip r:embed="rId4"/>
          <a:stretch>
            <a:fillRect/>
          </a:stretch>
        </p:blipFill>
        <p:spPr>
          <a:xfrm>
            <a:off x="2564484" y="3365125"/>
            <a:ext cx="537844" cy="534975"/>
          </a:xfrm>
          <a:prstGeom prst="rect">
            <a:avLst/>
          </a:prstGeom>
        </p:spPr>
      </p:pic>
      <p:pic>
        <p:nvPicPr>
          <p:cNvPr id="74" name="Picture 73">
            <a:extLst>
              <a:ext uri="{FF2B5EF4-FFF2-40B4-BE49-F238E27FC236}">
                <a16:creationId xmlns:a16="http://schemas.microsoft.com/office/drawing/2014/main" xmlns="" id="{0FA69E05-7BB6-AC40-9988-35954434DE3A}"/>
              </a:ext>
            </a:extLst>
          </p:cNvPr>
          <p:cNvPicPr>
            <a:picLocks noChangeAspect="1"/>
          </p:cNvPicPr>
          <p:nvPr/>
        </p:nvPicPr>
        <p:blipFill>
          <a:blip r:embed="rId4"/>
          <a:stretch>
            <a:fillRect/>
          </a:stretch>
        </p:blipFill>
        <p:spPr>
          <a:xfrm>
            <a:off x="1387954" y="3365125"/>
            <a:ext cx="537844" cy="534975"/>
          </a:xfrm>
          <a:prstGeom prst="rect">
            <a:avLst/>
          </a:prstGeom>
        </p:spPr>
      </p:pic>
      <p:pic>
        <p:nvPicPr>
          <p:cNvPr id="75" name="Picture 74">
            <a:extLst>
              <a:ext uri="{FF2B5EF4-FFF2-40B4-BE49-F238E27FC236}">
                <a16:creationId xmlns:a16="http://schemas.microsoft.com/office/drawing/2014/main" xmlns="" id="{DE044FA2-7665-864F-8642-F3B0214C826E}"/>
              </a:ext>
            </a:extLst>
          </p:cNvPr>
          <p:cNvPicPr>
            <a:picLocks noChangeAspect="1"/>
          </p:cNvPicPr>
          <p:nvPr/>
        </p:nvPicPr>
        <p:blipFill>
          <a:blip r:embed="rId4"/>
          <a:stretch>
            <a:fillRect/>
          </a:stretch>
        </p:blipFill>
        <p:spPr>
          <a:xfrm>
            <a:off x="3275905" y="2913612"/>
            <a:ext cx="537844" cy="534975"/>
          </a:xfrm>
          <a:prstGeom prst="rect">
            <a:avLst/>
          </a:prstGeom>
        </p:spPr>
      </p:pic>
      <p:pic>
        <p:nvPicPr>
          <p:cNvPr id="76" name="Picture 75">
            <a:extLst>
              <a:ext uri="{FF2B5EF4-FFF2-40B4-BE49-F238E27FC236}">
                <a16:creationId xmlns:a16="http://schemas.microsoft.com/office/drawing/2014/main" xmlns="" id="{65570A13-BE83-BA4D-B771-67B521670C01}"/>
              </a:ext>
            </a:extLst>
          </p:cNvPr>
          <p:cNvPicPr>
            <a:picLocks noChangeAspect="1"/>
          </p:cNvPicPr>
          <p:nvPr/>
        </p:nvPicPr>
        <p:blipFill>
          <a:blip r:embed="rId4"/>
          <a:stretch>
            <a:fillRect/>
          </a:stretch>
        </p:blipFill>
        <p:spPr>
          <a:xfrm>
            <a:off x="4544782" y="2913612"/>
            <a:ext cx="537844" cy="534975"/>
          </a:xfrm>
          <a:prstGeom prst="rect">
            <a:avLst/>
          </a:prstGeom>
        </p:spPr>
      </p:pic>
      <p:pic>
        <p:nvPicPr>
          <p:cNvPr id="77" name="Picture 76">
            <a:extLst>
              <a:ext uri="{FF2B5EF4-FFF2-40B4-BE49-F238E27FC236}">
                <a16:creationId xmlns:a16="http://schemas.microsoft.com/office/drawing/2014/main" xmlns="" id="{25AAF7D3-7C74-F843-B312-6677349DFBD9}"/>
              </a:ext>
            </a:extLst>
          </p:cNvPr>
          <p:cNvPicPr>
            <a:picLocks noChangeAspect="1"/>
          </p:cNvPicPr>
          <p:nvPr/>
        </p:nvPicPr>
        <p:blipFill>
          <a:blip r:embed="rId4"/>
          <a:stretch>
            <a:fillRect/>
          </a:stretch>
        </p:blipFill>
        <p:spPr>
          <a:xfrm>
            <a:off x="4926226" y="3365125"/>
            <a:ext cx="537844" cy="534975"/>
          </a:xfrm>
          <a:prstGeom prst="rect">
            <a:avLst/>
          </a:prstGeom>
        </p:spPr>
      </p:pic>
      <p:pic>
        <p:nvPicPr>
          <p:cNvPr id="78" name="Picture 77">
            <a:extLst>
              <a:ext uri="{FF2B5EF4-FFF2-40B4-BE49-F238E27FC236}">
                <a16:creationId xmlns:a16="http://schemas.microsoft.com/office/drawing/2014/main" xmlns="" id="{68FDB0EF-4BBB-6B40-9C58-E0CB610CAD9B}"/>
              </a:ext>
            </a:extLst>
          </p:cNvPr>
          <p:cNvPicPr>
            <a:picLocks noChangeAspect="1"/>
          </p:cNvPicPr>
          <p:nvPr/>
        </p:nvPicPr>
        <p:blipFill>
          <a:blip r:embed="rId4"/>
          <a:stretch>
            <a:fillRect/>
          </a:stretch>
        </p:blipFill>
        <p:spPr>
          <a:xfrm>
            <a:off x="3749696" y="3365125"/>
            <a:ext cx="537844" cy="534975"/>
          </a:xfrm>
          <a:prstGeom prst="rect">
            <a:avLst/>
          </a:prstGeom>
        </p:spPr>
      </p:pic>
      <p:pic>
        <p:nvPicPr>
          <p:cNvPr id="79" name="Picture 78">
            <a:extLst>
              <a:ext uri="{FF2B5EF4-FFF2-40B4-BE49-F238E27FC236}">
                <a16:creationId xmlns:a16="http://schemas.microsoft.com/office/drawing/2014/main" xmlns="" id="{0F7D7A7B-5CF5-5D49-BC94-A309CD5F06FE}"/>
              </a:ext>
            </a:extLst>
          </p:cNvPr>
          <p:cNvPicPr>
            <a:picLocks noChangeAspect="1"/>
          </p:cNvPicPr>
          <p:nvPr/>
        </p:nvPicPr>
        <p:blipFill>
          <a:blip r:embed="rId5"/>
          <a:stretch>
            <a:fillRect/>
          </a:stretch>
        </p:blipFill>
        <p:spPr>
          <a:xfrm>
            <a:off x="6789948" y="2970787"/>
            <a:ext cx="845047" cy="840540"/>
          </a:xfrm>
          <a:prstGeom prst="rect">
            <a:avLst/>
          </a:prstGeom>
        </p:spPr>
      </p:pic>
      <p:pic>
        <p:nvPicPr>
          <p:cNvPr id="80" name="Picture 79">
            <a:extLst>
              <a:ext uri="{FF2B5EF4-FFF2-40B4-BE49-F238E27FC236}">
                <a16:creationId xmlns:a16="http://schemas.microsoft.com/office/drawing/2014/main" xmlns="" id="{895CB161-F116-4E41-A2E9-31F3DA08DC74}"/>
              </a:ext>
            </a:extLst>
          </p:cNvPr>
          <p:cNvPicPr>
            <a:picLocks noChangeAspect="1"/>
          </p:cNvPicPr>
          <p:nvPr/>
        </p:nvPicPr>
        <p:blipFill>
          <a:blip r:embed="rId5"/>
          <a:stretch>
            <a:fillRect/>
          </a:stretch>
        </p:blipFill>
        <p:spPr>
          <a:xfrm>
            <a:off x="7946798" y="2970787"/>
            <a:ext cx="845047" cy="840540"/>
          </a:xfrm>
          <a:prstGeom prst="rect">
            <a:avLst/>
          </a:prstGeom>
        </p:spPr>
      </p:pic>
      <p:pic>
        <p:nvPicPr>
          <p:cNvPr id="81" name="Picture 80">
            <a:extLst>
              <a:ext uri="{FF2B5EF4-FFF2-40B4-BE49-F238E27FC236}">
                <a16:creationId xmlns:a16="http://schemas.microsoft.com/office/drawing/2014/main" xmlns="" id="{4B658AD9-78AE-0D42-904F-BBC220D3850F}"/>
              </a:ext>
            </a:extLst>
          </p:cNvPr>
          <p:cNvPicPr>
            <a:picLocks noChangeAspect="1"/>
          </p:cNvPicPr>
          <p:nvPr/>
        </p:nvPicPr>
        <p:blipFill>
          <a:blip r:embed="rId5"/>
          <a:stretch>
            <a:fillRect/>
          </a:stretch>
        </p:blipFill>
        <p:spPr>
          <a:xfrm>
            <a:off x="9151690" y="2970787"/>
            <a:ext cx="845047" cy="840540"/>
          </a:xfrm>
          <a:prstGeom prst="rect">
            <a:avLst/>
          </a:prstGeom>
        </p:spPr>
      </p:pic>
      <p:pic>
        <p:nvPicPr>
          <p:cNvPr id="82" name="Picture 81">
            <a:extLst>
              <a:ext uri="{FF2B5EF4-FFF2-40B4-BE49-F238E27FC236}">
                <a16:creationId xmlns:a16="http://schemas.microsoft.com/office/drawing/2014/main" xmlns="" id="{196DBA7A-6CBA-D140-ADBD-574BDF45905C}"/>
              </a:ext>
            </a:extLst>
          </p:cNvPr>
          <p:cNvPicPr>
            <a:picLocks noChangeAspect="1"/>
          </p:cNvPicPr>
          <p:nvPr/>
        </p:nvPicPr>
        <p:blipFill>
          <a:blip r:embed="rId5"/>
          <a:stretch>
            <a:fillRect/>
          </a:stretch>
        </p:blipFill>
        <p:spPr>
          <a:xfrm>
            <a:off x="10420567" y="2970787"/>
            <a:ext cx="845047" cy="840540"/>
          </a:xfrm>
          <a:prstGeom prst="rect">
            <a:avLst/>
          </a:prstGeom>
        </p:spPr>
      </p:pic>
      <p:pic>
        <p:nvPicPr>
          <p:cNvPr id="84" name="Picture 83">
            <a:extLst>
              <a:ext uri="{FF2B5EF4-FFF2-40B4-BE49-F238E27FC236}">
                <a16:creationId xmlns:a16="http://schemas.microsoft.com/office/drawing/2014/main" xmlns="" id="{4AB29B87-E621-A84E-A7A4-D988746622B9}"/>
              </a:ext>
            </a:extLst>
          </p:cNvPr>
          <p:cNvPicPr>
            <a:picLocks noChangeAspect="1"/>
          </p:cNvPicPr>
          <p:nvPr/>
        </p:nvPicPr>
        <p:blipFill>
          <a:blip r:embed="rId6"/>
          <a:stretch>
            <a:fillRect/>
          </a:stretch>
        </p:blipFill>
        <p:spPr>
          <a:xfrm>
            <a:off x="3892901" y="4379867"/>
            <a:ext cx="789277" cy="785068"/>
          </a:xfrm>
          <a:prstGeom prst="rect">
            <a:avLst/>
          </a:prstGeom>
        </p:spPr>
      </p:pic>
      <p:pic>
        <p:nvPicPr>
          <p:cNvPr id="86" name="Picture 85">
            <a:extLst>
              <a:ext uri="{FF2B5EF4-FFF2-40B4-BE49-F238E27FC236}">
                <a16:creationId xmlns:a16="http://schemas.microsoft.com/office/drawing/2014/main" xmlns="" id="{16957A60-EB43-744A-9D43-624CDE44305C}"/>
              </a:ext>
            </a:extLst>
          </p:cNvPr>
          <p:cNvPicPr>
            <a:picLocks noChangeAspect="1"/>
          </p:cNvPicPr>
          <p:nvPr/>
        </p:nvPicPr>
        <p:blipFill>
          <a:blip r:embed="rId6"/>
          <a:stretch>
            <a:fillRect/>
          </a:stretch>
        </p:blipFill>
        <p:spPr>
          <a:xfrm>
            <a:off x="5125741" y="4379867"/>
            <a:ext cx="789277" cy="785068"/>
          </a:xfrm>
          <a:prstGeom prst="rect">
            <a:avLst/>
          </a:prstGeom>
        </p:spPr>
      </p:pic>
      <p:pic>
        <p:nvPicPr>
          <p:cNvPr id="88" name="Picture 87">
            <a:extLst>
              <a:ext uri="{FF2B5EF4-FFF2-40B4-BE49-F238E27FC236}">
                <a16:creationId xmlns:a16="http://schemas.microsoft.com/office/drawing/2014/main" xmlns="" id="{BB1CAA42-F00E-794F-BF57-00AA610D7EC8}"/>
              </a:ext>
            </a:extLst>
          </p:cNvPr>
          <p:cNvPicPr>
            <a:picLocks noChangeAspect="1"/>
          </p:cNvPicPr>
          <p:nvPr/>
        </p:nvPicPr>
        <p:blipFill>
          <a:blip r:embed="rId6"/>
          <a:stretch>
            <a:fillRect/>
          </a:stretch>
        </p:blipFill>
        <p:spPr>
          <a:xfrm>
            <a:off x="6289451" y="4379867"/>
            <a:ext cx="789277" cy="785068"/>
          </a:xfrm>
          <a:prstGeom prst="rect">
            <a:avLst/>
          </a:prstGeom>
        </p:spPr>
      </p:pic>
      <p:pic>
        <p:nvPicPr>
          <p:cNvPr id="90" name="Picture 89">
            <a:extLst>
              <a:ext uri="{FF2B5EF4-FFF2-40B4-BE49-F238E27FC236}">
                <a16:creationId xmlns:a16="http://schemas.microsoft.com/office/drawing/2014/main" xmlns="" id="{C8A51EAD-FE7A-314A-96D6-102365248E3D}"/>
              </a:ext>
            </a:extLst>
          </p:cNvPr>
          <p:cNvPicPr>
            <a:picLocks noChangeAspect="1"/>
          </p:cNvPicPr>
          <p:nvPr/>
        </p:nvPicPr>
        <p:blipFill>
          <a:blip r:embed="rId6"/>
          <a:stretch>
            <a:fillRect/>
          </a:stretch>
        </p:blipFill>
        <p:spPr>
          <a:xfrm>
            <a:off x="7466852" y="4379867"/>
            <a:ext cx="789277" cy="785068"/>
          </a:xfrm>
          <a:prstGeom prst="rect">
            <a:avLst/>
          </a:prstGeom>
        </p:spPr>
      </p:pic>
    </p:spTree>
    <p:extLst>
      <p:ext uri="{BB962C8B-B14F-4D97-AF65-F5344CB8AC3E}">
        <p14:creationId xmlns:p14="http://schemas.microsoft.com/office/powerpoint/2010/main" val="28625340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3273DC"/>
                </a:solidFill>
              </a:rPr>
              <a:t>Do you agree?</a:t>
            </a:r>
          </a:p>
          <a:p>
            <a:pPr marL="0" indent="0">
              <a:buClr>
                <a:srgbClr val="23D160"/>
              </a:buClr>
              <a:buSzPct val="85000"/>
              <a:buNone/>
            </a:pPr>
            <a:r>
              <a:rPr lang="en-GB" sz="2200" dirty="0">
                <a:solidFill>
                  <a:srgbClr val="3273DC"/>
                </a:solidFill>
              </a:rPr>
              <a:t>Explain your answer. </a:t>
            </a: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603103" y="2368718"/>
            <a:ext cx="3169615" cy="1938992"/>
          </a:xfrm>
          <a:prstGeom prst="rect">
            <a:avLst/>
          </a:prstGeom>
        </p:spPr>
        <p:txBody>
          <a:bodyPr wrap="square">
            <a:spAutoFit/>
          </a:bodyPr>
          <a:lstStyle/>
          <a:p>
            <a:pPr algn="ctr">
              <a:buClr>
                <a:srgbClr val="23D160"/>
              </a:buClr>
              <a:buSzPct val="85000"/>
            </a:pPr>
            <a:r>
              <a:rPr lang="en-GB" sz="2400" dirty="0">
                <a:solidFill>
                  <a:srgbClr val="3273DC"/>
                </a:solidFill>
                <a:latin typeface="OpenDyslexic" pitchFamily="2" charset="77"/>
              </a:rPr>
              <a:t>I have made two equal groups with each group showing five counters. </a:t>
            </a:r>
          </a:p>
        </p:txBody>
      </p:sp>
      <p:pic>
        <p:nvPicPr>
          <p:cNvPr id="4" name="Picture 3">
            <a:extLst>
              <a:ext uri="{FF2B5EF4-FFF2-40B4-BE49-F238E27FC236}">
                <a16:creationId xmlns:a16="http://schemas.microsoft.com/office/drawing/2014/main" xmlns="" id="{0A2435E0-12D6-7D41-AEE2-2972EFE15E61}"/>
              </a:ext>
            </a:extLst>
          </p:cNvPr>
          <p:cNvPicPr>
            <a:picLocks noChangeAspect="1"/>
          </p:cNvPicPr>
          <p:nvPr/>
        </p:nvPicPr>
        <p:blipFill>
          <a:blip r:embed="rId5"/>
          <a:stretch>
            <a:fillRect/>
          </a:stretch>
        </p:blipFill>
        <p:spPr>
          <a:xfrm>
            <a:off x="6284994" y="2635827"/>
            <a:ext cx="5651500" cy="1143000"/>
          </a:xfrm>
          <a:prstGeom prst="rect">
            <a:avLst/>
          </a:prstGeom>
        </p:spPr>
      </p:pic>
    </p:spTree>
    <p:extLst>
      <p:ext uri="{BB962C8B-B14F-4D97-AF65-F5344CB8AC3E}">
        <p14:creationId xmlns:p14="http://schemas.microsoft.com/office/powerpoint/2010/main" val="27100308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err="1">
                <a:solidFill>
                  <a:srgbClr val="FF3860"/>
                </a:solidFill>
              </a:rPr>
              <a:t>Astrobee</a:t>
            </a:r>
            <a:r>
              <a:rPr lang="en-GB" sz="2200" dirty="0">
                <a:solidFill>
                  <a:srgbClr val="FF3860"/>
                </a:solidFill>
              </a:rPr>
              <a:t> has made five equal groups with two counters in each. Although it uses the same total number of counters as two equal groups of five counters (ten counters) it isn’t as he described. </a:t>
            </a:r>
            <a:br>
              <a:rPr lang="en-GB" sz="2200" dirty="0">
                <a:solidFill>
                  <a:srgbClr val="FF3860"/>
                </a:solidFill>
              </a:rPr>
            </a:br>
            <a:r>
              <a:rPr lang="en-GB" sz="2200" dirty="0">
                <a:solidFill>
                  <a:srgbClr val="FF3860"/>
                </a:solidFill>
              </a:rPr>
              <a:t>The correct representation is shown above. </a:t>
            </a: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603103" y="2368718"/>
            <a:ext cx="3169615" cy="1938992"/>
          </a:xfrm>
          <a:prstGeom prst="rect">
            <a:avLst/>
          </a:prstGeom>
        </p:spPr>
        <p:txBody>
          <a:bodyPr wrap="square">
            <a:spAutoFit/>
          </a:bodyPr>
          <a:lstStyle/>
          <a:p>
            <a:pPr algn="ctr">
              <a:buClr>
                <a:srgbClr val="23D160"/>
              </a:buClr>
              <a:buSzPct val="85000"/>
            </a:pPr>
            <a:r>
              <a:rPr lang="en-GB" sz="2400" dirty="0">
                <a:solidFill>
                  <a:srgbClr val="3273DC"/>
                </a:solidFill>
                <a:latin typeface="OpenDyslexic" pitchFamily="2" charset="77"/>
              </a:rPr>
              <a:t>I have made two equal groups with each group showing five counters. </a:t>
            </a:r>
          </a:p>
        </p:txBody>
      </p:sp>
      <p:pic>
        <p:nvPicPr>
          <p:cNvPr id="4" name="Picture 3">
            <a:extLst>
              <a:ext uri="{FF2B5EF4-FFF2-40B4-BE49-F238E27FC236}">
                <a16:creationId xmlns:a16="http://schemas.microsoft.com/office/drawing/2014/main" xmlns="" id="{0A2435E0-12D6-7D41-AEE2-2972EFE15E61}"/>
              </a:ext>
            </a:extLst>
          </p:cNvPr>
          <p:cNvPicPr>
            <a:picLocks noChangeAspect="1"/>
          </p:cNvPicPr>
          <p:nvPr/>
        </p:nvPicPr>
        <p:blipFill>
          <a:blip r:embed="rId5"/>
          <a:stretch>
            <a:fillRect/>
          </a:stretch>
        </p:blipFill>
        <p:spPr>
          <a:xfrm>
            <a:off x="6284994" y="2635827"/>
            <a:ext cx="5651500" cy="1143000"/>
          </a:xfrm>
          <a:prstGeom prst="rect">
            <a:avLst/>
          </a:prstGeom>
        </p:spPr>
      </p:pic>
      <p:pic>
        <p:nvPicPr>
          <p:cNvPr id="6" name="Picture 5">
            <a:extLst>
              <a:ext uri="{FF2B5EF4-FFF2-40B4-BE49-F238E27FC236}">
                <a16:creationId xmlns:a16="http://schemas.microsoft.com/office/drawing/2014/main" xmlns="" id="{E0938B9C-81AF-554A-A67C-5B389042DB88}"/>
              </a:ext>
            </a:extLst>
          </p:cNvPr>
          <p:cNvPicPr>
            <a:picLocks noChangeAspect="1"/>
          </p:cNvPicPr>
          <p:nvPr/>
        </p:nvPicPr>
        <p:blipFill>
          <a:blip r:embed="rId6"/>
          <a:stretch>
            <a:fillRect/>
          </a:stretch>
        </p:blipFill>
        <p:spPr>
          <a:xfrm>
            <a:off x="7901249" y="4031277"/>
            <a:ext cx="2270342" cy="1143000"/>
          </a:xfrm>
          <a:prstGeom prst="rect">
            <a:avLst/>
          </a:prstGeom>
        </p:spPr>
      </p:pic>
    </p:spTree>
    <p:extLst>
      <p:ext uri="{BB962C8B-B14F-4D97-AF65-F5344CB8AC3E}">
        <p14:creationId xmlns:p14="http://schemas.microsoft.com/office/powerpoint/2010/main" val="19362917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use stem sentences to describe equal groups, sorting equal groupings from unequal groupings </a:t>
            </a:r>
          </a:p>
          <a:p>
            <a:pPr lvl="0">
              <a:buClr>
                <a:srgbClr val="23D160"/>
              </a:buClr>
              <a:buSzPct val="85000"/>
              <a:buFont typeface="Wingdings" pitchFamily="2" charset="2"/>
              <a:buChar char="ü"/>
            </a:pPr>
            <a:r>
              <a:rPr lang="en-GB" sz="2200" dirty="0"/>
              <a:t>I can explain my reasoning when using stem sentences to describe equal groups, sorting equal groupings from unequal groupings </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2 - Autumn Block 4 – Multiplication and Division - Lesson 1 – To be able to identify equal groups</a:t>
            </a:r>
          </a:p>
        </p:txBody>
      </p:sp>
    </p:spTree>
    <p:extLst>
      <p:ext uri="{BB962C8B-B14F-4D97-AF65-F5344CB8AC3E}">
        <p14:creationId xmlns:p14="http://schemas.microsoft.com/office/powerpoint/2010/main" val="34594690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Starter:</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hands representation doesn’t belong as they each represent five, whereas the other representations each show three lots of ten.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9" name="Rounded Rectangle 8">
            <a:extLst>
              <a:ext uri="{FF2B5EF4-FFF2-40B4-BE49-F238E27FC236}">
                <a16:creationId xmlns:a16="http://schemas.microsoft.com/office/drawing/2014/main" xmlns="" id="{6727B817-1D40-8647-ABD3-93A928E98A86}"/>
              </a:ext>
            </a:extLst>
          </p:cNvPr>
          <p:cNvSpPr/>
          <p:nvPr/>
        </p:nvSpPr>
        <p:spPr>
          <a:xfrm>
            <a:off x="8248363" y="3943901"/>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0" name="Rounded Rectangle 9">
            <a:extLst>
              <a:ext uri="{FF2B5EF4-FFF2-40B4-BE49-F238E27FC236}">
                <a16:creationId xmlns:a16="http://schemas.microsoft.com/office/drawing/2014/main" xmlns="" id="{E27F6AC8-E509-074F-BD65-87204BE39F3D}"/>
              </a:ext>
            </a:extLst>
          </p:cNvPr>
          <p:cNvSpPr/>
          <p:nvPr/>
        </p:nvSpPr>
        <p:spPr>
          <a:xfrm>
            <a:off x="10037721" y="3943901"/>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15" name="Picture 14">
            <a:extLst>
              <a:ext uri="{FF2B5EF4-FFF2-40B4-BE49-F238E27FC236}">
                <a16:creationId xmlns:a16="http://schemas.microsoft.com/office/drawing/2014/main" xmlns="" id="{23641E30-8BB7-E040-8ED0-C87ACB4BDFC8}"/>
              </a:ext>
            </a:extLst>
          </p:cNvPr>
          <p:cNvPicPr>
            <a:picLocks noChangeAspect="1"/>
          </p:cNvPicPr>
          <p:nvPr/>
        </p:nvPicPr>
        <p:blipFill>
          <a:blip r:embed="rId3"/>
          <a:stretch>
            <a:fillRect/>
          </a:stretch>
        </p:blipFill>
        <p:spPr>
          <a:xfrm>
            <a:off x="4716276" y="2609666"/>
            <a:ext cx="1493302" cy="1493302"/>
          </a:xfrm>
          <a:prstGeom prst="rect">
            <a:avLst/>
          </a:prstGeom>
        </p:spPr>
      </p:pic>
      <p:pic>
        <p:nvPicPr>
          <p:cNvPr id="16" name="Picture 15">
            <a:extLst>
              <a:ext uri="{FF2B5EF4-FFF2-40B4-BE49-F238E27FC236}">
                <a16:creationId xmlns:a16="http://schemas.microsoft.com/office/drawing/2014/main" xmlns="" id="{43FD462F-DAB0-3D45-A2AC-87021A94B8C3}"/>
              </a:ext>
            </a:extLst>
          </p:cNvPr>
          <p:cNvPicPr>
            <a:picLocks noChangeAspect="1"/>
          </p:cNvPicPr>
          <p:nvPr/>
        </p:nvPicPr>
        <p:blipFill>
          <a:blip r:embed="rId4"/>
          <a:stretch>
            <a:fillRect/>
          </a:stretch>
        </p:blipFill>
        <p:spPr>
          <a:xfrm>
            <a:off x="3216268" y="2609666"/>
            <a:ext cx="1493302" cy="1493302"/>
          </a:xfrm>
          <a:prstGeom prst="rect">
            <a:avLst/>
          </a:prstGeom>
        </p:spPr>
      </p:pic>
      <p:pic>
        <p:nvPicPr>
          <p:cNvPr id="17" name="Picture 16">
            <a:extLst>
              <a:ext uri="{FF2B5EF4-FFF2-40B4-BE49-F238E27FC236}">
                <a16:creationId xmlns:a16="http://schemas.microsoft.com/office/drawing/2014/main" xmlns="" id="{84E9E472-EAD0-F846-9914-A20BD20D6F41}"/>
              </a:ext>
            </a:extLst>
          </p:cNvPr>
          <p:cNvPicPr>
            <a:picLocks noChangeAspect="1"/>
          </p:cNvPicPr>
          <p:nvPr/>
        </p:nvPicPr>
        <p:blipFill>
          <a:blip r:embed="rId4"/>
          <a:stretch>
            <a:fillRect/>
          </a:stretch>
        </p:blipFill>
        <p:spPr>
          <a:xfrm>
            <a:off x="4036198" y="3596887"/>
            <a:ext cx="1493302" cy="1493302"/>
          </a:xfrm>
          <a:prstGeom prst="rect">
            <a:avLst/>
          </a:prstGeom>
        </p:spPr>
      </p:pic>
      <p:pic>
        <p:nvPicPr>
          <p:cNvPr id="23" name="Picture 22">
            <a:extLst>
              <a:ext uri="{FF2B5EF4-FFF2-40B4-BE49-F238E27FC236}">
                <a16:creationId xmlns:a16="http://schemas.microsoft.com/office/drawing/2014/main" xmlns="" id="{6D2785F5-8420-1F46-967C-5418CC29F9A1}"/>
              </a:ext>
            </a:extLst>
          </p:cNvPr>
          <p:cNvPicPr>
            <a:picLocks noChangeAspect="1"/>
          </p:cNvPicPr>
          <p:nvPr/>
        </p:nvPicPr>
        <p:blipFill>
          <a:blip r:embed="rId5"/>
          <a:stretch>
            <a:fillRect/>
          </a:stretch>
        </p:blipFill>
        <p:spPr>
          <a:xfrm>
            <a:off x="1012369" y="3108337"/>
            <a:ext cx="1233319" cy="641326"/>
          </a:xfrm>
          <a:prstGeom prst="rect">
            <a:avLst/>
          </a:prstGeom>
        </p:spPr>
      </p:pic>
      <p:pic>
        <p:nvPicPr>
          <p:cNvPr id="24" name="Picture 23">
            <a:extLst>
              <a:ext uri="{FF2B5EF4-FFF2-40B4-BE49-F238E27FC236}">
                <a16:creationId xmlns:a16="http://schemas.microsoft.com/office/drawing/2014/main" xmlns="" id="{A311B189-7038-CF44-A463-5561C6EB8BB8}"/>
              </a:ext>
            </a:extLst>
          </p:cNvPr>
          <p:cNvPicPr>
            <a:picLocks noChangeAspect="1"/>
          </p:cNvPicPr>
          <p:nvPr/>
        </p:nvPicPr>
        <p:blipFill>
          <a:blip r:embed="rId5"/>
          <a:stretch>
            <a:fillRect/>
          </a:stretch>
        </p:blipFill>
        <p:spPr>
          <a:xfrm>
            <a:off x="1382542" y="3602558"/>
            <a:ext cx="1233319" cy="641326"/>
          </a:xfrm>
          <a:prstGeom prst="rect">
            <a:avLst/>
          </a:prstGeom>
        </p:spPr>
      </p:pic>
      <p:pic>
        <p:nvPicPr>
          <p:cNvPr id="25" name="Picture 24">
            <a:extLst>
              <a:ext uri="{FF2B5EF4-FFF2-40B4-BE49-F238E27FC236}">
                <a16:creationId xmlns:a16="http://schemas.microsoft.com/office/drawing/2014/main" xmlns="" id="{96238C11-F8E9-704D-A303-97FFD5891E6C}"/>
              </a:ext>
            </a:extLst>
          </p:cNvPr>
          <p:cNvPicPr>
            <a:picLocks noChangeAspect="1"/>
          </p:cNvPicPr>
          <p:nvPr/>
        </p:nvPicPr>
        <p:blipFill>
          <a:blip r:embed="rId5"/>
          <a:stretch>
            <a:fillRect/>
          </a:stretch>
        </p:blipFill>
        <p:spPr>
          <a:xfrm>
            <a:off x="1798198" y="4121841"/>
            <a:ext cx="1233319" cy="641326"/>
          </a:xfrm>
          <a:prstGeom prst="rect">
            <a:avLst/>
          </a:prstGeom>
        </p:spPr>
      </p:pic>
      <p:pic>
        <p:nvPicPr>
          <p:cNvPr id="27" name="Picture 26">
            <a:extLst>
              <a:ext uri="{FF2B5EF4-FFF2-40B4-BE49-F238E27FC236}">
                <a16:creationId xmlns:a16="http://schemas.microsoft.com/office/drawing/2014/main" xmlns="" id="{118A3710-F10B-1540-8D93-6F88066673B3}"/>
              </a:ext>
            </a:extLst>
          </p:cNvPr>
          <p:cNvPicPr>
            <a:picLocks noChangeAspect="1"/>
          </p:cNvPicPr>
          <p:nvPr/>
        </p:nvPicPr>
        <p:blipFill>
          <a:blip r:embed="rId6"/>
          <a:stretch>
            <a:fillRect/>
          </a:stretch>
        </p:blipFill>
        <p:spPr>
          <a:xfrm>
            <a:off x="6523612" y="2261721"/>
            <a:ext cx="1916391" cy="1445252"/>
          </a:xfrm>
          <a:prstGeom prst="rect">
            <a:avLst/>
          </a:prstGeom>
        </p:spPr>
      </p:pic>
      <p:pic>
        <p:nvPicPr>
          <p:cNvPr id="28" name="Picture 27">
            <a:extLst>
              <a:ext uri="{FF2B5EF4-FFF2-40B4-BE49-F238E27FC236}">
                <a16:creationId xmlns:a16="http://schemas.microsoft.com/office/drawing/2014/main" xmlns="" id="{B4A7941D-D227-584B-B9F3-15A34DB19B6D}"/>
              </a:ext>
            </a:extLst>
          </p:cNvPr>
          <p:cNvPicPr>
            <a:picLocks noChangeAspect="1"/>
          </p:cNvPicPr>
          <p:nvPr/>
        </p:nvPicPr>
        <p:blipFill>
          <a:blip r:embed="rId6"/>
          <a:stretch>
            <a:fillRect/>
          </a:stretch>
        </p:blipFill>
        <p:spPr>
          <a:xfrm>
            <a:off x="6523614" y="3024638"/>
            <a:ext cx="1916391" cy="1445252"/>
          </a:xfrm>
          <a:prstGeom prst="rect">
            <a:avLst/>
          </a:prstGeom>
        </p:spPr>
      </p:pic>
      <p:pic>
        <p:nvPicPr>
          <p:cNvPr id="29" name="Picture 28">
            <a:extLst>
              <a:ext uri="{FF2B5EF4-FFF2-40B4-BE49-F238E27FC236}">
                <a16:creationId xmlns:a16="http://schemas.microsoft.com/office/drawing/2014/main" xmlns="" id="{2A275DCF-FAD0-5E49-9CE4-81A18899A1DA}"/>
              </a:ext>
            </a:extLst>
          </p:cNvPr>
          <p:cNvPicPr>
            <a:picLocks noChangeAspect="1"/>
          </p:cNvPicPr>
          <p:nvPr/>
        </p:nvPicPr>
        <p:blipFill>
          <a:blip r:embed="rId6"/>
          <a:stretch>
            <a:fillRect/>
          </a:stretch>
        </p:blipFill>
        <p:spPr>
          <a:xfrm>
            <a:off x="6523613" y="3774441"/>
            <a:ext cx="1916391" cy="1445252"/>
          </a:xfrm>
          <a:prstGeom prst="rect">
            <a:avLst/>
          </a:prstGeom>
        </p:spPr>
      </p:pic>
      <p:pic>
        <p:nvPicPr>
          <p:cNvPr id="30" name="Picture 29">
            <a:extLst>
              <a:ext uri="{FF2B5EF4-FFF2-40B4-BE49-F238E27FC236}">
                <a16:creationId xmlns:a16="http://schemas.microsoft.com/office/drawing/2014/main" xmlns="" id="{15F5A391-F7CD-A547-BB35-3C7804336C64}"/>
              </a:ext>
            </a:extLst>
          </p:cNvPr>
          <p:cNvPicPr>
            <a:picLocks noChangeAspect="1"/>
          </p:cNvPicPr>
          <p:nvPr/>
        </p:nvPicPr>
        <p:blipFill>
          <a:blip r:embed="rId7"/>
          <a:stretch>
            <a:fillRect/>
          </a:stretch>
        </p:blipFill>
        <p:spPr>
          <a:xfrm rot="5400000">
            <a:off x="8285046" y="3166973"/>
            <a:ext cx="2249353" cy="1080000"/>
          </a:xfrm>
          <a:prstGeom prst="rect">
            <a:avLst/>
          </a:prstGeom>
        </p:spPr>
      </p:pic>
      <p:pic>
        <p:nvPicPr>
          <p:cNvPr id="31" name="Picture 30">
            <a:extLst>
              <a:ext uri="{FF2B5EF4-FFF2-40B4-BE49-F238E27FC236}">
                <a16:creationId xmlns:a16="http://schemas.microsoft.com/office/drawing/2014/main" xmlns="" id="{64C07AE3-CD6E-2D4F-8F53-BB5C94D8802E}"/>
              </a:ext>
            </a:extLst>
          </p:cNvPr>
          <p:cNvPicPr>
            <a:picLocks noChangeAspect="1"/>
          </p:cNvPicPr>
          <p:nvPr/>
        </p:nvPicPr>
        <p:blipFill>
          <a:blip r:embed="rId7"/>
          <a:stretch>
            <a:fillRect/>
          </a:stretch>
        </p:blipFill>
        <p:spPr>
          <a:xfrm rot="5400000">
            <a:off x="9279158" y="3166973"/>
            <a:ext cx="2249353" cy="1080000"/>
          </a:xfrm>
          <a:prstGeom prst="rect">
            <a:avLst/>
          </a:prstGeom>
        </p:spPr>
      </p:pic>
      <p:pic>
        <p:nvPicPr>
          <p:cNvPr id="32" name="Picture 31">
            <a:extLst>
              <a:ext uri="{FF2B5EF4-FFF2-40B4-BE49-F238E27FC236}">
                <a16:creationId xmlns:a16="http://schemas.microsoft.com/office/drawing/2014/main" xmlns="" id="{EFE70EF3-C9D5-8048-822F-A29EF139A458}"/>
              </a:ext>
            </a:extLst>
          </p:cNvPr>
          <p:cNvPicPr>
            <a:picLocks noChangeAspect="1"/>
          </p:cNvPicPr>
          <p:nvPr/>
        </p:nvPicPr>
        <p:blipFill>
          <a:blip r:embed="rId7"/>
          <a:stretch>
            <a:fillRect/>
          </a:stretch>
        </p:blipFill>
        <p:spPr>
          <a:xfrm rot="5400000">
            <a:off x="10316788" y="3166974"/>
            <a:ext cx="2249353" cy="1080000"/>
          </a:xfrm>
          <a:prstGeom prst="rect">
            <a:avLst/>
          </a:prstGeom>
        </p:spPr>
      </p:pic>
    </p:spTree>
    <p:extLst>
      <p:ext uri="{BB962C8B-B14F-4D97-AF65-F5344CB8AC3E}">
        <p14:creationId xmlns:p14="http://schemas.microsoft.com/office/powerpoint/2010/main" val="3719330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3" name="Rounded Rectangle 22">
            <a:extLst>
              <a:ext uri="{FF2B5EF4-FFF2-40B4-BE49-F238E27FC236}">
                <a16:creationId xmlns:a16="http://schemas.microsoft.com/office/drawing/2014/main" xmlns="" id="{8B170506-9934-A04C-8B47-C8E32C034AED}"/>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OpenDyslexicAlta" pitchFamily="2" charset="77"/>
              </a:rPr>
              <a:t>There are _ equal groups of _.</a:t>
            </a:r>
          </a:p>
        </p:txBody>
      </p:sp>
      <p:sp>
        <p:nvSpPr>
          <p:cNvPr id="4" name="Rectangle 3">
            <a:extLst>
              <a:ext uri="{FF2B5EF4-FFF2-40B4-BE49-F238E27FC236}">
                <a16:creationId xmlns:a16="http://schemas.microsoft.com/office/drawing/2014/main" xmlns="" id="{C76C9B40-BA34-D846-93FF-1A41692F4041}"/>
              </a:ext>
            </a:extLst>
          </p:cNvPr>
          <p:cNvSpPr/>
          <p:nvPr/>
        </p:nvSpPr>
        <p:spPr>
          <a:xfrm>
            <a:off x="502088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287065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717111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xmlns="" id="{389EE3FA-9136-A443-97D2-A22894917672}"/>
              </a:ext>
            </a:extLst>
          </p:cNvPr>
          <p:cNvPicPr>
            <a:picLocks noChangeAspect="1"/>
          </p:cNvPicPr>
          <p:nvPr/>
        </p:nvPicPr>
        <p:blipFill>
          <a:blip r:embed="rId3"/>
          <a:stretch>
            <a:fillRect/>
          </a:stretch>
        </p:blipFill>
        <p:spPr>
          <a:xfrm>
            <a:off x="3060393" y="3239905"/>
            <a:ext cx="825225" cy="840075"/>
          </a:xfrm>
          <a:prstGeom prst="rect">
            <a:avLst/>
          </a:prstGeom>
        </p:spPr>
      </p:pic>
      <p:pic>
        <p:nvPicPr>
          <p:cNvPr id="28" name="Picture 27">
            <a:extLst>
              <a:ext uri="{FF2B5EF4-FFF2-40B4-BE49-F238E27FC236}">
                <a16:creationId xmlns:a16="http://schemas.microsoft.com/office/drawing/2014/main" xmlns="" id="{C09F893B-345A-374E-B69B-18EEB63CB302}"/>
              </a:ext>
            </a:extLst>
          </p:cNvPr>
          <p:cNvPicPr>
            <a:picLocks noChangeAspect="1"/>
          </p:cNvPicPr>
          <p:nvPr/>
        </p:nvPicPr>
        <p:blipFill>
          <a:blip r:embed="rId3"/>
          <a:stretch>
            <a:fillRect/>
          </a:stretch>
        </p:blipFill>
        <p:spPr>
          <a:xfrm>
            <a:off x="3945770" y="4108322"/>
            <a:ext cx="825225" cy="840075"/>
          </a:xfrm>
          <a:prstGeom prst="rect">
            <a:avLst/>
          </a:prstGeom>
        </p:spPr>
      </p:pic>
      <p:pic>
        <p:nvPicPr>
          <p:cNvPr id="29" name="Picture 28">
            <a:extLst>
              <a:ext uri="{FF2B5EF4-FFF2-40B4-BE49-F238E27FC236}">
                <a16:creationId xmlns:a16="http://schemas.microsoft.com/office/drawing/2014/main" xmlns="" id="{02F20127-CE7B-EB40-8AA8-E37EA0CE69C3}"/>
              </a:ext>
            </a:extLst>
          </p:cNvPr>
          <p:cNvPicPr>
            <a:picLocks noChangeAspect="1"/>
          </p:cNvPicPr>
          <p:nvPr/>
        </p:nvPicPr>
        <p:blipFill>
          <a:blip r:embed="rId3"/>
          <a:stretch>
            <a:fillRect/>
          </a:stretch>
        </p:blipFill>
        <p:spPr>
          <a:xfrm>
            <a:off x="5165967" y="3239905"/>
            <a:ext cx="825225" cy="840075"/>
          </a:xfrm>
          <a:prstGeom prst="rect">
            <a:avLst/>
          </a:prstGeom>
        </p:spPr>
      </p:pic>
      <p:pic>
        <p:nvPicPr>
          <p:cNvPr id="30" name="Picture 29">
            <a:extLst>
              <a:ext uri="{FF2B5EF4-FFF2-40B4-BE49-F238E27FC236}">
                <a16:creationId xmlns:a16="http://schemas.microsoft.com/office/drawing/2014/main" xmlns="" id="{96CEDC4B-61D0-074F-933F-C977FA89C0C6}"/>
              </a:ext>
            </a:extLst>
          </p:cNvPr>
          <p:cNvPicPr>
            <a:picLocks noChangeAspect="1"/>
          </p:cNvPicPr>
          <p:nvPr/>
        </p:nvPicPr>
        <p:blipFill>
          <a:blip r:embed="rId3"/>
          <a:stretch>
            <a:fillRect/>
          </a:stretch>
        </p:blipFill>
        <p:spPr>
          <a:xfrm>
            <a:off x="6051344" y="4108322"/>
            <a:ext cx="825225" cy="840075"/>
          </a:xfrm>
          <a:prstGeom prst="rect">
            <a:avLst/>
          </a:prstGeom>
        </p:spPr>
      </p:pic>
      <p:pic>
        <p:nvPicPr>
          <p:cNvPr id="31" name="Picture 30">
            <a:extLst>
              <a:ext uri="{FF2B5EF4-FFF2-40B4-BE49-F238E27FC236}">
                <a16:creationId xmlns:a16="http://schemas.microsoft.com/office/drawing/2014/main" xmlns="" id="{BBA83109-0F5C-A64B-9113-46720EC0C5C4}"/>
              </a:ext>
            </a:extLst>
          </p:cNvPr>
          <p:cNvPicPr>
            <a:picLocks noChangeAspect="1"/>
          </p:cNvPicPr>
          <p:nvPr/>
        </p:nvPicPr>
        <p:blipFill>
          <a:blip r:embed="rId3"/>
          <a:stretch>
            <a:fillRect/>
          </a:stretch>
        </p:blipFill>
        <p:spPr>
          <a:xfrm>
            <a:off x="7332253" y="3244854"/>
            <a:ext cx="825225" cy="840075"/>
          </a:xfrm>
          <a:prstGeom prst="rect">
            <a:avLst/>
          </a:prstGeom>
        </p:spPr>
      </p:pic>
      <p:pic>
        <p:nvPicPr>
          <p:cNvPr id="32" name="Picture 31">
            <a:extLst>
              <a:ext uri="{FF2B5EF4-FFF2-40B4-BE49-F238E27FC236}">
                <a16:creationId xmlns:a16="http://schemas.microsoft.com/office/drawing/2014/main" xmlns="" id="{468FC798-87CB-6D44-9513-49E73A73D367}"/>
              </a:ext>
            </a:extLst>
          </p:cNvPr>
          <p:cNvPicPr>
            <a:picLocks noChangeAspect="1"/>
          </p:cNvPicPr>
          <p:nvPr/>
        </p:nvPicPr>
        <p:blipFill>
          <a:blip r:embed="rId3"/>
          <a:stretch>
            <a:fillRect/>
          </a:stretch>
        </p:blipFill>
        <p:spPr>
          <a:xfrm>
            <a:off x="8217630" y="4113271"/>
            <a:ext cx="825225" cy="840075"/>
          </a:xfrm>
          <a:prstGeom prst="rect">
            <a:avLst/>
          </a:prstGeom>
        </p:spPr>
      </p:pic>
    </p:spTree>
    <p:extLst>
      <p:ext uri="{BB962C8B-B14F-4D97-AF65-F5344CB8AC3E}">
        <p14:creationId xmlns:p14="http://schemas.microsoft.com/office/powerpoint/2010/main" val="1094243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3" name="Rounded Rectangle 22">
            <a:extLst>
              <a:ext uri="{FF2B5EF4-FFF2-40B4-BE49-F238E27FC236}">
                <a16:creationId xmlns:a16="http://schemas.microsoft.com/office/drawing/2014/main" xmlns="" id="{8B170506-9934-A04C-8B47-C8E32C034AED}"/>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FF3860"/>
                </a:solidFill>
                <a:latin typeface="OpenDyslexicAlta" pitchFamily="2" charset="77"/>
              </a:rPr>
              <a:t>There are 3 equal groups of 2.</a:t>
            </a:r>
          </a:p>
        </p:txBody>
      </p:sp>
      <p:sp>
        <p:nvSpPr>
          <p:cNvPr id="4" name="Rectangle 3">
            <a:extLst>
              <a:ext uri="{FF2B5EF4-FFF2-40B4-BE49-F238E27FC236}">
                <a16:creationId xmlns:a16="http://schemas.microsoft.com/office/drawing/2014/main" xmlns="" id="{C76C9B40-BA34-D846-93FF-1A41692F4041}"/>
              </a:ext>
            </a:extLst>
          </p:cNvPr>
          <p:cNvSpPr/>
          <p:nvPr/>
        </p:nvSpPr>
        <p:spPr>
          <a:xfrm>
            <a:off x="502088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287065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717111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xmlns="" id="{389EE3FA-9136-A443-97D2-A22894917672}"/>
              </a:ext>
            </a:extLst>
          </p:cNvPr>
          <p:cNvPicPr>
            <a:picLocks noChangeAspect="1"/>
          </p:cNvPicPr>
          <p:nvPr/>
        </p:nvPicPr>
        <p:blipFill>
          <a:blip r:embed="rId3"/>
          <a:stretch>
            <a:fillRect/>
          </a:stretch>
        </p:blipFill>
        <p:spPr>
          <a:xfrm>
            <a:off x="3060393" y="3239905"/>
            <a:ext cx="825225" cy="840075"/>
          </a:xfrm>
          <a:prstGeom prst="rect">
            <a:avLst/>
          </a:prstGeom>
        </p:spPr>
      </p:pic>
      <p:pic>
        <p:nvPicPr>
          <p:cNvPr id="28" name="Picture 27">
            <a:extLst>
              <a:ext uri="{FF2B5EF4-FFF2-40B4-BE49-F238E27FC236}">
                <a16:creationId xmlns:a16="http://schemas.microsoft.com/office/drawing/2014/main" xmlns="" id="{C09F893B-345A-374E-B69B-18EEB63CB302}"/>
              </a:ext>
            </a:extLst>
          </p:cNvPr>
          <p:cNvPicPr>
            <a:picLocks noChangeAspect="1"/>
          </p:cNvPicPr>
          <p:nvPr/>
        </p:nvPicPr>
        <p:blipFill>
          <a:blip r:embed="rId3"/>
          <a:stretch>
            <a:fillRect/>
          </a:stretch>
        </p:blipFill>
        <p:spPr>
          <a:xfrm>
            <a:off x="3945770" y="4108322"/>
            <a:ext cx="825225" cy="840075"/>
          </a:xfrm>
          <a:prstGeom prst="rect">
            <a:avLst/>
          </a:prstGeom>
        </p:spPr>
      </p:pic>
      <p:pic>
        <p:nvPicPr>
          <p:cNvPr id="29" name="Picture 28">
            <a:extLst>
              <a:ext uri="{FF2B5EF4-FFF2-40B4-BE49-F238E27FC236}">
                <a16:creationId xmlns:a16="http://schemas.microsoft.com/office/drawing/2014/main" xmlns="" id="{02F20127-CE7B-EB40-8AA8-E37EA0CE69C3}"/>
              </a:ext>
            </a:extLst>
          </p:cNvPr>
          <p:cNvPicPr>
            <a:picLocks noChangeAspect="1"/>
          </p:cNvPicPr>
          <p:nvPr/>
        </p:nvPicPr>
        <p:blipFill>
          <a:blip r:embed="rId3"/>
          <a:stretch>
            <a:fillRect/>
          </a:stretch>
        </p:blipFill>
        <p:spPr>
          <a:xfrm>
            <a:off x="5165967" y="3239905"/>
            <a:ext cx="825225" cy="840075"/>
          </a:xfrm>
          <a:prstGeom prst="rect">
            <a:avLst/>
          </a:prstGeom>
        </p:spPr>
      </p:pic>
      <p:pic>
        <p:nvPicPr>
          <p:cNvPr id="30" name="Picture 29">
            <a:extLst>
              <a:ext uri="{FF2B5EF4-FFF2-40B4-BE49-F238E27FC236}">
                <a16:creationId xmlns:a16="http://schemas.microsoft.com/office/drawing/2014/main" xmlns="" id="{96CEDC4B-61D0-074F-933F-C977FA89C0C6}"/>
              </a:ext>
            </a:extLst>
          </p:cNvPr>
          <p:cNvPicPr>
            <a:picLocks noChangeAspect="1"/>
          </p:cNvPicPr>
          <p:nvPr/>
        </p:nvPicPr>
        <p:blipFill>
          <a:blip r:embed="rId3"/>
          <a:stretch>
            <a:fillRect/>
          </a:stretch>
        </p:blipFill>
        <p:spPr>
          <a:xfrm>
            <a:off x="6051344" y="4108322"/>
            <a:ext cx="825225" cy="840075"/>
          </a:xfrm>
          <a:prstGeom prst="rect">
            <a:avLst/>
          </a:prstGeom>
        </p:spPr>
      </p:pic>
      <p:pic>
        <p:nvPicPr>
          <p:cNvPr id="31" name="Picture 30">
            <a:extLst>
              <a:ext uri="{FF2B5EF4-FFF2-40B4-BE49-F238E27FC236}">
                <a16:creationId xmlns:a16="http://schemas.microsoft.com/office/drawing/2014/main" xmlns="" id="{BBA83109-0F5C-A64B-9113-46720EC0C5C4}"/>
              </a:ext>
            </a:extLst>
          </p:cNvPr>
          <p:cNvPicPr>
            <a:picLocks noChangeAspect="1"/>
          </p:cNvPicPr>
          <p:nvPr/>
        </p:nvPicPr>
        <p:blipFill>
          <a:blip r:embed="rId3"/>
          <a:stretch>
            <a:fillRect/>
          </a:stretch>
        </p:blipFill>
        <p:spPr>
          <a:xfrm>
            <a:off x="7332253" y="3244854"/>
            <a:ext cx="825225" cy="840075"/>
          </a:xfrm>
          <a:prstGeom prst="rect">
            <a:avLst/>
          </a:prstGeom>
        </p:spPr>
      </p:pic>
      <p:pic>
        <p:nvPicPr>
          <p:cNvPr id="32" name="Picture 31">
            <a:extLst>
              <a:ext uri="{FF2B5EF4-FFF2-40B4-BE49-F238E27FC236}">
                <a16:creationId xmlns:a16="http://schemas.microsoft.com/office/drawing/2014/main" xmlns="" id="{468FC798-87CB-6D44-9513-49E73A73D367}"/>
              </a:ext>
            </a:extLst>
          </p:cNvPr>
          <p:cNvPicPr>
            <a:picLocks noChangeAspect="1"/>
          </p:cNvPicPr>
          <p:nvPr/>
        </p:nvPicPr>
        <p:blipFill>
          <a:blip r:embed="rId3"/>
          <a:stretch>
            <a:fillRect/>
          </a:stretch>
        </p:blipFill>
        <p:spPr>
          <a:xfrm>
            <a:off x="8217630" y="4113271"/>
            <a:ext cx="825225" cy="840075"/>
          </a:xfrm>
          <a:prstGeom prst="rect">
            <a:avLst/>
          </a:prstGeom>
        </p:spPr>
      </p:pic>
    </p:spTree>
    <p:extLst>
      <p:ext uri="{BB962C8B-B14F-4D97-AF65-F5344CB8AC3E}">
        <p14:creationId xmlns:p14="http://schemas.microsoft.com/office/powerpoint/2010/main" val="3902288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3" name="Rounded Rectangle 22">
            <a:extLst>
              <a:ext uri="{FF2B5EF4-FFF2-40B4-BE49-F238E27FC236}">
                <a16:creationId xmlns:a16="http://schemas.microsoft.com/office/drawing/2014/main" xmlns="" id="{8B170506-9934-A04C-8B47-C8E32C034AED}"/>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OpenDyslexicAlta" pitchFamily="2" charset="77"/>
              </a:rPr>
              <a:t>There are _ equal groups of _.</a:t>
            </a:r>
          </a:p>
        </p:txBody>
      </p:sp>
      <p:sp>
        <p:nvSpPr>
          <p:cNvPr id="4" name="Rectangle 3">
            <a:extLst>
              <a:ext uri="{FF2B5EF4-FFF2-40B4-BE49-F238E27FC236}">
                <a16:creationId xmlns:a16="http://schemas.microsoft.com/office/drawing/2014/main" xmlns="" id="{C76C9B40-BA34-D846-93FF-1A41692F4041}"/>
              </a:ext>
            </a:extLst>
          </p:cNvPr>
          <p:cNvSpPr/>
          <p:nvPr/>
        </p:nvSpPr>
        <p:spPr>
          <a:xfrm>
            <a:off x="502088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287065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717111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xmlns="" id="{E83D4148-CE3D-4140-8A40-4BA6695FFB24}"/>
              </a:ext>
            </a:extLst>
          </p:cNvPr>
          <p:cNvPicPr>
            <a:picLocks noChangeAspect="1"/>
          </p:cNvPicPr>
          <p:nvPr/>
        </p:nvPicPr>
        <p:blipFill>
          <a:blip r:embed="rId3"/>
          <a:stretch>
            <a:fillRect/>
          </a:stretch>
        </p:blipFill>
        <p:spPr>
          <a:xfrm rot="16200000">
            <a:off x="2754581" y="3156865"/>
            <a:ext cx="2249353" cy="1080000"/>
          </a:xfrm>
          <a:prstGeom prst="rect">
            <a:avLst/>
          </a:prstGeom>
        </p:spPr>
      </p:pic>
      <p:pic>
        <p:nvPicPr>
          <p:cNvPr id="16" name="Picture 15">
            <a:extLst>
              <a:ext uri="{FF2B5EF4-FFF2-40B4-BE49-F238E27FC236}">
                <a16:creationId xmlns:a16="http://schemas.microsoft.com/office/drawing/2014/main" xmlns="" id="{CAAE08E7-D58F-DC4A-8B33-14F12DA60DE6}"/>
              </a:ext>
            </a:extLst>
          </p:cNvPr>
          <p:cNvPicPr>
            <a:picLocks noChangeAspect="1"/>
          </p:cNvPicPr>
          <p:nvPr/>
        </p:nvPicPr>
        <p:blipFill>
          <a:blip r:embed="rId3"/>
          <a:stretch>
            <a:fillRect/>
          </a:stretch>
        </p:blipFill>
        <p:spPr>
          <a:xfrm rot="16200000">
            <a:off x="4904811" y="3173760"/>
            <a:ext cx="2249353" cy="1080000"/>
          </a:xfrm>
          <a:prstGeom prst="rect">
            <a:avLst/>
          </a:prstGeom>
        </p:spPr>
      </p:pic>
      <p:pic>
        <p:nvPicPr>
          <p:cNvPr id="17" name="Picture 16">
            <a:extLst>
              <a:ext uri="{FF2B5EF4-FFF2-40B4-BE49-F238E27FC236}">
                <a16:creationId xmlns:a16="http://schemas.microsoft.com/office/drawing/2014/main" xmlns="" id="{97E1B6A5-1759-3946-9DE8-753CE2780626}"/>
              </a:ext>
            </a:extLst>
          </p:cNvPr>
          <p:cNvPicPr>
            <a:picLocks noChangeAspect="1"/>
          </p:cNvPicPr>
          <p:nvPr/>
        </p:nvPicPr>
        <p:blipFill>
          <a:blip r:embed="rId3"/>
          <a:stretch>
            <a:fillRect/>
          </a:stretch>
        </p:blipFill>
        <p:spPr>
          <a:xfrm rot="16200000">
            <a:off x="7184433" y="3173760"/>
            <a:ext cx="2249353" cy="1080000"/>
          </a:xfrm>
          <a:prstGeom prst="rect">
            <a:avLst/>
          </a:prstGeom>
        </p:spPr>
      </p:pic>
    </p:spTree>
    <p:extLst>
      <p:ext uri="{BB962C8B-B14F-4D97-AF65-F5344CB8AC3E}">
        <p14:creationId xmlns:p14="http://schemas.microsoft.com/office/powerpoint/2010/main" val="2376218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4" name="Rectangle 3">
            <a:extLst>
              <a:ext uri="{FF2B5EF4-FFF2-40B4-BE49-F238E27FC236}">
                <a16:creationId xmlns:a16="http://schemas.microsoft.com/office/drawing/2014/main" xmlns="" id="{C76C9B40-BA34-D846-93FF-1A41692F4041}"/>
              </a:ext>
            </a:extLst>
          </p:cNvPr>
          <p:cNvSpPr/>
          <p:nvPr/>
        </p:nvSpPr>
        <p:spPr>
          <a:xfrm>
            <a:off x="502088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287065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7171115" y="2985771"/>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xmlns="" id="{E83D4148-CE3D-4140-8A40-4BA6695FFB24}"/>
              </a:ext>
            </a:extLst>
          </p:cNvPr>
          <p:cNvPicPr>
            <a:picLocks noChangeAspect="1"/>
          </p:cNvPicPr>
          <p:nvPr/>
        </p:nvPicPr>
        <p:blipFill>
          <a:blip r:embed="rId3"/>
          <a:stretch>
            <a:fillRect/>
          </a:stretch>
        </p:blipFill>
        <p:spPr>
          <a:xfrm rot="16200000">
            <a:off x="2754581" y="3156865"/>
            <a:ext cx="2249353" cy="1080000"/>
          </a:xfrm>
          <a:prstGeom prst="rect">
            <a:avLst/>
          </a:prstGeom>
        </p:spPr>
      </p:pic>
      <p:pic>
        <p:nvPicPr>
          <p:cNvPr id="16" name="Picture 15">
            <a:extLst>
              <a:ext uri="{FF2B5EF4-FFF2-40B4-BE49-F238E27FC236}">
                <a16:creationId xmlns:a16="http://schemas.microsoft.com/office/drawing/2014/main" xmlns="" id="{CAAE08E7-D58F-DC4A-8B33-14F12DA60DE6}"/>
              </a:ext>
            </a:extLst>
          </p:cNvPr>
          <p:cNvPicPr>
            <a:picLocks noChangeAspect="1"/>
          </p:cNvPicPr>
          <p:nvPr/>
        </p:nvPicPr>
        <p:blipFill>
          <a:blip r:embed="rId3"/>
          <a:stretch>
            <a:fillRect/>
          </a:stretch>
        </p:blipFill>
        <p:spPr>
          <a:xfrm rot="16200000">
            <a:off x="4904811" y="3173760"/>
            <a:ext cx="2249353" cy="1080000"/>
          </a:xfrm>
          <a:prstGeom prst="rect">
            <a:avLst/>
          </a:prstGeom>
        </p:spPr>
      </p:pic>
      <p:pic>
        <p:nvPicPr>
          <p:cNvPr id="17" name="Picture 16">
            <a:extLst>
              <a:ext uri="{FF2B5EF4-FFF2-40B4-BE49-F238E27FC236}">
                <a16:creationId xmlns:a16="http://schemas.microsoft.com/office/drawing/2014/main" xmlns="" id="{97E1B6A5-1759-3946-9DE8-753CE2780626}"/>
              </a:ext>
            </a:extLst>
          </p:cNvPr>
          <p:cNvPicPr>
            <a:picLocks noChangeAspect="1"/>
          </p:cNvPicPr>
          <p:nvPr/>
        </p:nvPicPr>
        <p:blipFill>
          <a:blip r:embed="rId3"/>
          <a:stretch>
            <a:fillRect/>
          </a:stretch>
        </p:blipFill>
        <p:spPr>
          <a:xfrm rot="16200000">
            <a:off x="7184433" y="3173760"/>
            <a:ext cx="2249353" cy="1080000"/>
          </a:xfrm>
          <a:prstGeom prst="rect">
            <a:avLst/>
          </a:prstGeom>
        </p:spPr>
      </p:pic>
      <p:sp>
        <p:nvSpPr>
          <p:cNvPr id="12" name="Rounded Rectangle 11">
            <a:extLst>
              <a:ext uri="{FF2B5EF4-FFF2-40B4-BE49-F238E27FC236}">
                <a16:creationId xmlns:a16="http://schemas.microsoft.com/office/drawing/2014/main" xmlns="" id="{6BFF638C-1A7B-0449-97F0-881985D68280}"/>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FF3860"/>
                </a:solidFill>
                <a:latin typeface="OpenDyslexicAlta" pitchFamily="2" charset="77"/>
              </a:rPr>
              <a:t>There are 3 equal groups of 5.</a:t>
            </a:r>
          </a:p>
        </p:txBody>
      </p:sp>
    </p:spTree>
    <p:extLst>
      <p:ext uri="{BB962C8B-B14F-4D97-AF65-F5344CB8AC3E}">
        <p14:creationId xmlns:p14="http://schemas.microsoft.com/office/powerpoint/2010/main" val="2992731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identify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Describe the groups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3" name="Rounded Rectangle 22">
            <a:extLst>
              <a:ext uri="{FF2B5EF4-FFF2-40B4-BE49-F238E27FC236}">
                <a16:creationId xmlns:a16="http://schemas.microsoft.com/office/drawing/2014/main" xmlns="" id="{8B170506-9934-A04C-8B47-C8E32C034AED}"/>
              </a:ext>
            </a:extLst>
          </p:cNvPr>
          <p:cNvSpPr/>
          <p:nvPr/>
        </p:nvSpPr>
        <p:spPr>
          <a:xfrm>
            <a:off x="3091135" y="5549583"/>
            <a:ext cx="6009729" cy="6273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OpenDyslexicAlta" pitchFamily="2" charset="77"/>
              </a:rPr>
              <a:t>There are _ equal groups of _.</a:t>
            </a:r>
          </a:p>
        </p:txBody>
      </p:sp>
      <p:sp>
        <p:nvSpPr>
          <p:cNvPr id="4" name="Rectangle 3">
            <a:extLst>
              <a:ext uri="{FF2B5EF4-FFF2-40B4-BE49-F238E27FC236}">
                <a16:creationId xmlns:a16="http://schemas.microsoft.com/office/drawing/2014/main" xmlns="" id="{C76C9B40-BA34-D846-93FF-1A41692F4041}"/>
              </a:ext>
            </a:extLst>
          </p:cNvPr>
          <p:cNvSpPr/>
          <p:nvPr/>
        </p:nvSpPr>
        <p:spPr>
          <a:xfrm>
            <a:off x="390097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xmlns="" id="{960708C7-8E8B-5A49-BBAB-ECCB94F1EEFD}"/>
              </a:ext>
            </a:extLst>
          </p:cNvPr>
          <p:cNvSpPr/>
          <p:nvPr/>
        </p:nvSpPr>
        <p:spPr>
          <a:xfrm>
            <a:off x="175074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4D59FB8E-BF55-6E4E-B0AD-CA50A545DA64}"/>
              </a:ext>
            </a:extLst>
          </p:cNvPr>
          <p:cNvSpPr/>
          <p:nvPr/>
        </p:nvSpPr>
        <p:spPr>
          <a:xfrm>
            <a:off x="605120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xmlns="" id="{80711006-2E01-CC42-B8DF-78DF79CE0BFC}"/>
              </a:ext>
            </a:extLst>
          </p:cNvPr>
          <p:cNvSpPr/>
          <p:nvPr/>
        </p:nvSpPr>
        <p:spPr>
          <a:xfrm>
            <a:off x="8172837" y="300486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xmlns="" id="{E9414711-A8F9-5A47-A898-38583C1BA1C4}"/>
              </a:ext>
            </a:extLst>
          </p:cNvPr>
          <p:cNvPicPr>
            <a:picLocks noChangeAspect="1"/>
          </p:cNvPicPr>
          <p:nvPr/>
        </p:nvPicPr>
        <p:blipFill>
          <a:blip r:embed="rId3"/>
          <a:stretch>
            <a:fillRect/>
          </a:stretch>
        </p:blipFill>
        <p:spPr>
          <a:xfrm>
            <a:off x="1984861" y="3282975"/>
            <a:ext cx="825225" cy="840075"/>
          </a:xfrm>
          <a:prstGeom prst="rect">
            <a:avLst/>
          </a:prstGeom>
        </p:spPr>
      </p:pic>
      <p:pic>
        <p:nvPicPr>
          <p:cNvPr id="20" name="Picture 19">
            <a:extLst>
              <a:ext uri="{FF2B5EF4-FFF2-40B4-BE49-F238E27FC236}">
                <a16:creationId xmlns:a16="http://schemas.microsoft.com/office/drawing/2014/main" xmlns="" id="{DFB4F42F-94F9-CE4B-8DD6-024C0DC2C2F5}"/>
              </a:ext>
            </a:extLst>
          </p:cNvPr>
          <p:cNvPicPr>
            <a:picLocks noChangeAspect="1"/>
          </p:cNvPicPr>
          <p:nvPr/>
        </p:nvPicPr>
        <p:blipFill>
          <a:blip r:embed="rId3"/>
          <a:stretch>
            <a:fillRect/>
          </a:stretch>
        </p:blipFill>
        <p:spPr>
          <a:xfrm>
            <a:off x="2870238" y="4151392"/>
            <a:ext cx="825225" cy="840075"/>
          </a:xfrm>
          <a:prstGeom prst="rect">
            <a:avLst/>
          </a:prstGeom>
        </p:spPr>
      </p:pic>
      <p:pic>
        <p:nvPicPr>
          <p:cNvPr id="21" name="Picture 20">
            <a:extLst>
              <a:ext uri="{FF2B5EF4-FFF2-40B4-BE49-F238E27FC236}">
                <a16:creationId xmlns:a16="http://schemas.microsoft.com/office/drawing/2014/main" xmlns="" id="{ACBE3BF1-62CD-A84E-B663-0829275687C5}"/>
              </a:ext>
            </a:extLst>
          </p:cNvPr>
          <p:cNvPicPr>
            <a:picLocks noChangeAspect="1"/>
          </p:cNvPicPr>
          <p:nvPr/>
        </p:nvPicPr>
        <p:blipFill>
          <a:blip r:embed="rId3"/>
          <a:stretch>
            <a:fillRect/>
          </a:stretch>
        </p:blipFill>
        <p:spPr>
          <a:xfrm>
            <a:off x="4090435" y="3282975"/>
            <a:ext cx="825225" cy="840075"/>
          </a:xfrm>
          <a:prstGeom prst="rect">
            <a:avLst/>
          </a:prstGeom>
        </p:spPr>
      </p:pic>
      <p:pic>
        <p:nvPicPr>
          <p:cNvPr id="22" name="Picture 21">
            <a:extLst>
              <a:ext uri="{FF2B5EF4-FFF2-40B4-BE49-F238E27FC236}">
                <a16:creationId xmlns:a16="http://schemas.microsoft.com/office/drawing/2014/main" xmlns="" id="{53D0359F-85F5-C343-87A7-79EF732BE3F7}"/>
              </a:ext>
            </a:extLst>
          </p:cNvPr>
          <p:cNvPicPr>
            <a:picLocks noChangeAspect="1"/>
          </p:cNvPicPr>
          <p:nvPr/>
        </p:nvPicPr>
        <p:blipFill>
          <a:blip r:embed="rId3"/>
          <a:stretch>
            <a:fillRect/>
          </a:stretch>
        </p:blipFill>
        <p:spPr>
          <a:xfrm>
            <a:off x="4975812" y="4151392"/>
            <a:ext cx="825225" cy="840075"/>
          </a:xfrm>
          <a:prstGeom prst="rect">
            <a:avLst/>
          </a:prstGeom>
        </p:spPr>
      </p:pic>
      <p:pic>
        <p:nvPicPr>
          <p:cNvPr id="26" name="Picture 25">
            <a:extLst>
              <a:ext uri="{FF2B5EF4-FFF2-40B4-BE49-F238E27FC236}">
                <a16:creationId xmlns:a16="http://schemas.microsoft.com/office/drawing/2014/main" xmlns="" id="{32ACF454-00FA-CC47-9CAC-25C75A36765C}"/>
              </a:ext>
            </a:extLst>
          </p:cNvPr>
          <p:cNvPicPr>
            <a:picLocks noChangeAspect="1"/>
          </p:cNvPicPr>
          <p:nvPr/>
        </p:nvPicPr>
        <p:blipFill>
          <a:blip r:embed="rId3"/>
          <a:stretch>
            <a:fillRect/>
          </a:stretch>
        </p:blipFill>
        <p:spPr>
          <a:xfrm>
            <a:off x="6256721" y="3287924"/>
            <a:ext cx="825225" cy="840075"/>
          </a:xfrm>
          <a:prstGeom prst="rect">
            <a:avLst/>
          </a:prstGeom>
        </p:spPr>
      </p:pic>
      <p:pic>
        <p:nvPicPr>
          <p:cNvPr id="27" name="Picture 26">
            <a:extLst>
              <a:ext uri="{FF2B5EF4-FFF2-40B4-BE49-F238E27FC236}">
                <a16:creationId xmlns:a16="http://schemas.microsoft.com/office/drawing/2014/main" xmlns="" id="{034E35BB-F7B4-8545-BCEB-B8DE5E4DE7DC}"/>
              </a:ext>
            </a:extLst>
          </p:cNvPr>
          <p:cNvPicPr>
            <a:picLocks noChangeAspect="1"/>
          </p:cNvPicPr>
          <p:nvPr/>
        </p:nvPicPr>
        <p:blipFill>
          <a:blip r:embed="rId3"/>
          <a:stretch>
            <a:fillRect/>
          </a:stretch>
        </p:blipFill>
        <p:spPr>
          <a:xfrm>
            <a:off x="7142098" y="4156341"/>
            <a:ext cx="825225" cy="840075"/>
          </a:xfrm>
          <a:prstGeom prst="rect">
            <a:avLst/>
          </a:prstGeom>
        </p:spPr>
      </p:pic>
      <p:pic>
        <p:nvPicPr>
          <p:cNvPr id="28" name="Picture 27">
            <a:extLst>
              <a:ext uri="{FF2B5EF4-FFF2-40B4-BE49-F238E27FC236}">
                <a16:creationId xmlns:a16="http://schemas.microsoft.com/office/drawing/2014/main" xmlns="" id="{97BBB6E4-2299-494E-B199-F02B7559E220}"/>
              </a:ext>
            </a:extLst>
          </p:cNvPr>
          <p:cNvPicPr>
            <a:picLocks noChangeAspect="1"/>
          </p:cNvPicPr>
          <p:nvPr/>
        </p:nvPicPr>
        <p:blipFill>
          <a:blip r:embed="rId3"/>
          <a:stretch>
            <a:fillRect/>
          </a:stretch>
        </p:blipFill>
        <p:spPr>
          <a:xfrm>
            <a:off x="8368063" y="3254633"/>
            <a:ext cx="825225" cy="840075"/>
          </a:xfrm>
          <a:prstGeom prst="rect">
            <a:avLst/>
          </a:prstGeom>
        </p:spPr>
      </p:pic>
      <p:pic>
        <p:nvPicPr>
          <p:cNvPr id="29" name="Picture 28">
            <a:extLst>
              <a:ext uri="{FF2B5EF4-FFF2-40B4-BE49-F238E27FC236}">
                <a16:creationId xmlns:a16="http://schemas.microsoft.com/office/drawing/2014/main" xmlns="" id="{8D6E8165-9AC4-B645-81FC-643F6BED1F01}"/>
              </a:ext>
            </a:extLst>
          </p:cNvPr>
          <p:cNvPicPr>
            <a:picLocks noChangeAspect="1"/>
          </p:cNvPicPr>
          <p:nvPr/>
        </p:nvPicPr>
        <p:blipFill>
          <a:blip r:embed="rId3"/>
          <a:stretch>
            <a:fillRect/>
          </a:stretch>
        </p:blipFill>
        <p:spPr>
          <a:xfrm>
            <a:off x="9253440" y="4123050"/>
            <a:ext cx="825225" cy="840075"/>
          </a:xfrm>
          <a:prstGeom prst="rect">
            <a:avLst/>
          </a:prstGeom>
        </p:spPr>
      </p:pic>
    </p:spTree>
    <p:extLst>
      <p:ext uri="{BB962C8B-B14F-4D97-AF65-F5344CB8AC3E}">
        <p14:creationId xmlns:p14="http://schemas.microsoft.com/office/powerpoint/2010/main" val="38582147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aths Shed" id="{5DF74AD8-8BDD-4844-8C46-FFB9DBA0E41D}" vid="{0802D904-F1CF-8847-94FE-D7F26B26A3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0FFBD23-49EF-F148-9BF8-7DB3477A79E2}">
  <we:reference id="wa104380121" version="2.0.0.0" store="en-GB" storeType="OMEX"/>
  <we:alternateReferences>
    <we:reference id="wa104380121" version="2.0.0.0" store="wa10438012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12703</TotalTime>
  <Words>1385</Words>
  <Application>Microsoft Office PowerPoint</Application>
  <PresentationFormat>Custom</PresentationFormat>
  <Paragraphs>385</Paragraphs>
  <Slides>35</Slides>
  <Notes>32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Wingdings</vt:lpstr>
      <vt:lpstr>Lato Light</vt:lpstr>
      <vt:lpstr>Calibri</vt:lpstr>
      <vt:lpstr>Muli</vt:lpstr>
      <vt:lpstr>Lato</vt:lpstr>
      <vt:lpstr>OpenDyslexicAlta</vt:lpstr>
      <vt:lpstr>OpenDyslexic</vt:lpstr>
      <vt:lpstr>Office Theme</vt:lpstr>
      <vt:lpstr>PowerPoint Presentation</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lpstr>To be able to identify equal groups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Spelling Shed 🐝</dc:title>
  <dc:creator>Rob Smith</dc:creator>
  <cp:lastModifiedBy>Susan</cp:lastModifiedBy>
  <cp:revision>561</cp:revision>
  <cp:lastPrinted>2019-06-17T16:19:05Z</cp:lastPrinted>
  <dcterms:created xsi:type="dcterms:W3CDTF">2018-08-06T08:16:18Z</dcterms:created>
  <dcterms:modified xsi:type="dcterms:W3CDTF">2020-07-13T18:46:05Z</dcterms:modified>
</cp:coreProperties>
</file>