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8" r:id="rId5"/>
    <p:sldId id="699" r:id="rId6"/>
    <p:sldId id="700" r:id="rId7"/>
    <p:sldId id="683" r:id="rId8"/>
    <p:sldId id="684" r:id="rId9"/>
    <p:sldId id="702" r:id="rId10"/>
    <p:sldId id="703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30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BDB1355-15BD-3E4E-8835-47BADE6EBDB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has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L of chocolate sauce.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0C410E-B181-2D45-9975-F963DC9B138B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19L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AA1B52-BF7B-334B-A324-DD918CB05A58}"/>
              </a:ext>
            </a:extLst>
          </p:cNvPr>
          <p:cNvSpPr/>
          <p:nvPr/>
        </p:nvSpPr>
        <p:spPr>
          <a:xfrm>
            <a:off x="1346494" y="3794504"/>
            <a:ext cx="10966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A24D07-1227-F342-A390-AC5F04EAF538}"/>
              </a:ext>
            </a:extLst>
          </p:cNvPr>
          <p:cNvSpPr/>
          <p:nvPr/>
        </p:nvSpPr>
        <p:spPr>
          <a:xfrm>
            <a:off x="2443163" y="3794605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4EBFD34-E343-254F-8735-4A65F9F2614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EBFD34-E343-254F-8735-4A65F9F26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C487829-02C7-E444-B9B2-06025F3D85CF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C487829-02C7-E444-B9B2-06025F3D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2557E9-7575-A341-920D-C551996C54CD}"/>
              </a:ext>
            </a:extLst>
          </p:cNvPr>
          <p:cNvSpPr/>
          <p:nvPr/>
        </p:nvSpPr>
        <p:spPr>
          <a:xfrm>
            <a:off x="2443163" y="379269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13L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669D626-EFB7-A547-AD7E-674D9DAA23FE}"/>
              </a:ext>
            </a:extLst>
          </p:cNvPr>
          <p:cNvSpPr/>
          <p:nvPr/>
        </p:nvSpPr>
        <p:spPr>
          <a:xfrm>
            <a:off x="1346494" y="490694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13L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598329-2079-CC49-9D2A-AA9813295F98}"/>
              </a:ext>
            </a:extLst>
          </p:cNvPr>
          <p:cNvSpPr/>
          <p:nvPr/>
        </p:nvSpPr>
        <p:spPr>
          <a:xfrm>
            <a:off x="3670418" y="4906940"/>
            <a:ext cx="14419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7CF549-0667-F64E-A610-A58E33F82978}"/>
              </a:ext>
            </a:extLst>
          </p:cNvPr>
          <p:cNvSpPr/>
          <p:nvPr/>
        </p:nvSpPr>
        <p:spPr>
          <a:xfrm>
            <a:off x="1346492" y="4535693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D53895D-EA03-2F41-89AB-57FE6C448284}"/>
                  </a:ext>
                </a:extLst>
              </p:cNvPr>
              <p:cNvSpPr txBox="1"/>
              <p:nvPr/>
            </p:nvSpPr>
            <p:spPr>
              <a:xfrm>
                <a:off x="6498621" y="4059478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D53895D-EA03-2F41-89AB-57FE6C448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9478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FCF69F7-5C8E-B144-A320-1AE0D9535677}"/>
                  </a:ext>
                </a:extLst>
              </p:cNvPr>
              <p:cNvSpPr txBox="1"/>
              <p:nvPr/>
            </p:nvSpPr>
            <p:spPr>
              <a:xfrm>
                <a:off x="7581067" y="404904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CF69F7-5C8E-B144-A320-1AE0D953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404904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0A220CE-845D-4E4E-A510-299CB22C3368}"/>
              </a:ext>
            </a:extLst>
          </p:cNvPr>
          <p:cNvSpPr/>
          <p:nvPr/>
        </p:nvSpPr>
        <p:spPr>
          <a:xfrm>
            <a:off x="1346492" y="4537507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21L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BCA1FE2-CB6F-5548-A515-4EEBCD8320DC}"/>
              </a:ext>
            </a:extLst>
          </p:cNvPr>
          <p:cNvSpPr txBox="1"/>
          <p:nvPr/>
        </p:nvSpPr>
        <p:spPr>
          <a:xfrm>
            <a:off x="3543207" y="582996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3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made a Christmas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half of the cake to his brother.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His sister eats a fifth of the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6473EF-0ABF-B347-AC56-24245BAD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made a Christmas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half of the cake to his brother.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His sister eats a fifth of the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713A6EE-ED29-DD44-95B2-040A27D92D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Chen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of his Christmas cake left.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3B94D68-7438-494A-9E36-81EA2D9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A2591B7-0B62-274D-8366-50DB1DA5595D}"/>
              </a:ext>
            </a:extLst>
          </p:cNvPr>
          <p:cNvSpPr/>
          <p:nvPr/>
        </p:nvSpPr>
        <p:spPr>
          <a:xfrm>
            <a:off x="1227068" y="3429000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Christmas cake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B2A5496-F103-E941-BA18-7F2CC912A3A2}"/>
              </a:ext>
            </a:extLst>
          </p:cNvPr>
          <p:cNvSpPr/>
          <p:nvPr/>
        </p:nvSpPr>
        <p:spPr>
          <a:xfrm>
            <a:off x="1227068" y="3794504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F9A58BD-BF8C-DB47-83A6-FF14ABF2AF78}"/>
              </a:ext>
            </a:extLst>
          </p:cNvPr>
          <p:cNvSpPr/>
          <p:nvPr/>
        </p:nvSpPr>
        <p:spPr>
          <a:xfrm>
            <a:off x="1227069" y="3794504"/>
            <a:ext cx="18000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07EFDA31-81D7-F346-BA88-8A389F298151}"/>
              </a:ext>
            </a:extLst>
          </p:cNvPr>
          <p:cNvSpPr/>
          <p:nvPr/>
        </p:nvSpPr>
        <p:spPr>
          <a:xfrm rot="5400000">
            <a:off x="2047454" y="3364493"/>
            <a:ext cx="155448" cy="179621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EFFBE4-FAAC-9A4B-963F-7AA3977DBA52}"/>
              </a:ext>
            </a:extLst>
          </p:cNvPr>
          <p:cNvSpPr txBox="1"/>
          <p:nvPr/>
        </p:nvSpPr>
        <p:spPr>
          <a:xfrm>
            <a:off x="1571180" y="4366873"/>
            <a:ext cx="85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brother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B92BEA-CF16-AA48-B6BC-97DE2C4143CB}"/>
              </a:ext>
            </a:extLst>
          </p:cNvPr>
          <p:cNvCxnSpPr>
            <a:cxnSpLocks/>
          </p:cNvCxnSpPr>
          <p:nvPr/>
        </p:nvCxnSpPr>
        <p:spPr>
          <a:xfrm flipH="1">
            <a:off x="1949824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64C4595-280A-BE4E-BEB7-C59DD01D12E7}"/>
              </a:ext>
            </a:extLst>
          </p:cNvPr>
          <p:cNvCxnSpPr>
            <a:cxnSpLocks/>
          </p:cNvCxnSpPr>
          <p:nvPr/>
        </p:nvCxnSpPr>
        <p:spPr>
          <a:xfrm flipH="1">
            <a:off x="2674666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E7CF0EF-94E2-654F-A501-E0B28F00EA6F}"/>
              </a:ext>
            </a:extLst>
          </p:cNvPr>
          <p:cNvCxnSpPr>
            <a:cxnSpLocks/>
          </p:cNvCxnSpPr>
          <p:nvPr/>
        </p:nvCxnSpPr>
        <p:spPr>
          <a:xfrm flipH="1">
            <a:off x="4128757" y="3801917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BBF8AB2-BE1F-C044-B2C2-6478861ADA60}"/>
              </a:ext>
            </a:extLst>
          </p:cNvPr>
          <p:cNvCxnSpPr>
            <a:cxnSpLocks/>
          </p:cNvCxnSpPr>
          <p:nvPr/>
        </p:nvCxnSpPr>
        <p:spPr>
          <a:xfrm flipH="1">
            <a:off x="3395333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73C7045-28BC-EF45-B056-92F86BCE9B31}"/>
              </a:ext>
            </a:extLst>
          </p:cNvPr>
          <p:cNvCxnSpPr>
            <a:cxnSpLocks/>
          </p:cNvCxnSpPr>
          <p:nvPr/>
        </p:nvCxnSpPr>
        <p:spPr>
          <a:xfrm flipH="1">
            <a:off x="1597421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8D09A07-E4FF-C346-88FC-5B8C79CC28C0}"/>
              </a:ext>
            </a:extLst>
          </p:cNvPr>
          <p:cNvCxnSpPr>
            <a:cxnSpLocks/>
          </p:cNvCxnSpPr>
          <p:nvPr/>
        </p:nvCxnSpPr>
        <p:spPr>
          <a:xfrm flipH="1">
            <a:off x="2311503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53EA3F1-0F7F-0044-A2CB-C71AC3E0D4D1}"/>
              </a:ext>
            </a:extLst>
          </p:cNvPr>
          <p:cNvCxnSpPr>
            <a:cxnSpLocks/>
          </p:cNvCxnSpPr>
          <p:nvPr/>
        </p:nvCxnSpPr>
        <p:spPr>
          <a:xfrm flipH="1">
            <a:off x="3032169" y="379001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BD90D97B-D06C-6644-A2E9-E4E9A8C5E781}"/>
              </a:ext>
            </a:extLst>
          </p:cNvPr>
          <p:cNvCxnSpPr>
            <a:cxnSpLocks/>
          </p:cNvCxnSpPr>
          <p:nvPr/>
        </p:nvCxnSpPr>
        <p:spPr>
          <a:xfrm flipH="1">
            <a:off x="3749824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09140F8-1C0A-3845-BD26-11580C70127F}"/>
              </a:ext>
            </a:extLst>
          </p:cNvPr>
          <p:cNvCxnSpPr>
            <a:cxnSpLocks/>
          </p:cNvCxnSpPr>
          <p:nvPr/>
        </p:nvCxnSpPr>
        <p:spPr>
          <a:xfrm flipH="1">
            <a:off x="4477376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2F2F3459-7452-F54B-AA59-A6D5CCDA0635}"/>
              </a:ext>
            </a:extLst>
          </p:cNvPr>
          <p:cNvSpPr/>
          <p:nvPr/>
        </p:nvSpPr>
        <p:spPr>
          <a:xfrm rot="5400000">
            <a:off x="3312977" y="3910743"/>
            <a:ext cx="155448" cy="71824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399F75-E948-F640-B2A0-CAFB358898C0}"/>
              </a:ext>
            </a:extLst>
          </p:cNvPr>
          <p:cNvSpPr txBox="1"/>
          <p:nvPr/>
        </p:nvSpPr>
        <p:spPr>
          <a:xfrm>
            <a:off x="2952119" y="43784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sister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BFB74EE-5BCB-694E-9382-9882B2A5E1DA}"/>
                  </a:ext>
                </a:extLst>
              </p:cNvPr>
              <p:cNvSpPr txBox="1"/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FE3860"/>
                  </a:solidFill>
                  <a:latin typeface="Sassoon Infant Std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BFB74EE-5BCB-694E-9382-9882B2A5E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8C5F0C4-4877-6D40-9FC2-D37F94FC8747}"/>
              </a:ext>
            </a:extLst>
          </p:cNvPr>
          <p:cNvSpPr txBox="1"/>
          <p:nvPr/>
        </p:nvSpPr>
        <p:spPr>
          <a:xfrm>
            <a:off x="6700800" y="3429000"/>
            <a:ext cx="4906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/>
      <p:bldP spid="37" grpId="0" animBg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three sacks of cool for the naughty listers.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Put together, he has a total mass of 195kg of coal.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first sack has a mass of 92kg.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07F0A5-6118-C740-BBCB-994D1B96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three sacks of cool for the naughty listers.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Put together, he has a total mass of 195kg of coal.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first sack has a mass of 92kg.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third sack of coal has a mass of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kg.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741291" y="3591771"/>
            <a:ext cx="808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1</a:t>
            </a:r>
            <a:r>
              <a:rPr lang="en-GB" sz="1600" baseline="30000" dirty="0">
                <a:latin typeface="Sassoon Infant Std" pitchFamily="34" charset="0"/>
              </a:rPr>
              <a:t>st</a:t>
            </a:r>
            <a:r>
              <a:rPr lang="en-GB" sz="1600" dirty="0">
                <a:latin typeface="Sassoon Infant Std" pitchFamily="34" charset="0"/>
              </a:rPr>
              <a:t> sack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723409" y="4720327"/>
            <a:ext cx="82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3</a:t>
            </a:r>
            <a:r>
              <a:rPr lang="en-GB" sz="1600" baseline="30000" dirty="0">
                <a:latin typeface="Sassoon Infant Std" pitchFamily="34" charset="0"/>
              </a:rPr>
              <a:t>rd</a:t>
            </a:r>
            <a:r>
              <a:rPr lang="en-GB" sz="1600" dirty="0">
                <a:latin typeface="Sassoon Infant Std" pitchFamily="34" charset="0"/>
              </a:rPr>
              <a:t> sack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696407" y="4170214"/>
            <a:ext cx="853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2</a:t>
            </a:r>
            <a:r>
              <a:rPr lang="en-GB" sz="1600" baseline="30000" dirty="0">
                <a:latin typeface="Sassoon Infant Std" pitchFamily="34" charset="0"/>
              </a:rPr>
              <a:t>nd</a:t>
            </a:r>
            <a:r>
              <a:rPr lang="en-GB" sz="1600" dirty="0">
                <a:latin typeface="Sassoon Infant Std" pitchFamily="34" charset="0"/>
              </a:rPr>
              <a:t> sack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95141" y="4192868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</a:rPr>
              <a:t>195</a:t>
            </a:r>
            <a:endParaRPr lang="en-US" dirty="0"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92kg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599215" y="4143100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46kg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5606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46kg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13370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46kg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57kg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061" r="-454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268150" y="4673271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150" y="4673271"/>
                <a:ext cx="845103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92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676695" y="329771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5" y="3297716"/>
                <a:ext cx="845103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92 +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986102" y="3970598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02" y="3970598"/>
                <a:ext cx="1013419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83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7317560" y="5925569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</a:rPr>
              <a:t>57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0324BF-2D86-8745-8BB2-BF1B3D8ABF1E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CDCD20-7635-7E46-831B-2A3B9CA37CDB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0FBFA80-D31A-F040-BBCC-CAB8C14C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4758BA-0FC5-BE47-AF63-B9CBBBAD6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4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EB2EF2-6CC6-3146-8069-2C919B99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9C0AC214-893D-4446-8422-ED51797870D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1 bag of gingerbread and 1 box of mince pies weigh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</a:rPr>
              <a:t>kg.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C7CD60-D5FC-454F-B2FC-24C9DCA7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90A506-BFEA-3E4B-AC0F-6CD27554437B}"/>
              </a:ext>
            </a:extLst>
          </p:cNvPr>
          <p:cNvSpPr/>
          <p:nvPr/>
        </p:nvSpPr>
        <p:spPr>
          <a:xfrm>
            <a:off x="795373" y="3326790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mince pies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E7BDDD-76D6-974D-A576-3F09C910F900}"/>
              </a:ext>
            </a:extLst>
          </p:cNvPr>
          <p:cNvSpPr/>
          <p:nvPr/>
        </p:nvSpPr>
        <p:spPr>
          <a:xfrm>
            <a:off x="650462" y="3824244"/>
            <a:ext cx="12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gingerbread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55B571B-3682-E54B-A9E2-9F6035C269DC}"/>
              </a:ext>
            </a:extLst>
          </p:cNvPr>
          <p:cNvSpPr/>
          <p:nvPr/>
        </p:nvSpPr>
        <p:spPr>
          <a:xfrm>
            <a:off x="1935430" y="3290001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081A29-738B-7E4F-90F4-290521B67C1D}"/>
              </a:ext>
            </a:extLst>
          </p:cNvPr>
          <p:cNvSpPr/>
          <p:nvPr/>
        </p:nvSpPr>
        <p:spPr>
          <a:xfrm>
            <a:off x="1935430" y="3787455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A5300764-1425-2943-B187-78CF275EB0F5}"/>
              </a:ext>
            </a:extLst>
          </p:cNvPr>
          <p:cNvSpPr/>
          <p:nvPr/>
        </p:nvSpPr>
        <p:spPr>
          <a:xfrm>
            <a:off x="3268234" y="3290001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xmlns="" id="{E397AE18-924C-054B-AEB9-C672344A1A8E}"/>
              </a:ext>
            </a:extLst>
          </p:cNvPr>
          <p:cNvSpPr txBox="1">
            <a:spLocks/>
          </p:cNvSpPr>
          <p:nvPr/>
        </p:nvSpPr>
        <p:spPr>
          <a:xfrm>
            <a:off x="3494668" y="3381660"/>
            <a:ext cx="354318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Sassoon Infant Std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EE63EE-DA3F-AA40-B070-D9F4E1599732}"/>
              </a:ext>
            </a:extLst>
          </p:cNvPr>
          <p:cNvSpPr/>
          <p:nvPr/>
        </p:nvSpPr>
        <p:spPr>
          <a:xfrm>
            <a:off x="795372" y="4634486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mince pies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D85C4DC-9226-764C-842D-A73C181C948A}"/>
              </a:ext>
            </a:extLst>
          </p:cNvPr>
          <p:cNvSpPr/>
          <p:nvPr/>
        </p:nvSpPr>
        <p:spPr>
          <a:xfrm>
            <a:off x="650461" y="5131940"/>
            <a:ext cx="12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gingerbread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A1A298C-3382-7D45-9BDA-EC36AFF1F337}"/>
              </a:ext>
            </a:extLst>
          </p:cNvPr>
          <p:cNvSpPr/>
          <p:nvPr/>
        </p:nvSpPr>
        <p:spPr>
          <a:xfrm>
            <a:off x="1935429" y="4597697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9ED5B05-DCB7-3544-9D09-A5B9FD88EC28}"/>
              </a:ext>
            </a:extLst>
          </p:cNvPr>
          <p:cNvSpPr/>
          <p:nvPr/>
        </p:nvSpPr>
        <p:spPr>
          <a:xfrm>
            <a:off x="1935429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1E04E0C-1EA7-014D-91D4-5BAB31A78B64}"/>
              </a:ext>
            </a:extLst>
          </p:cNvPr>
          <p:cNvSpPr/>
          <p:nvPr/>
        </p:nvSpPr>
        <p:spPr>
          <a:xfrm>
            <a:off x="3197247" y="4597696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93F79D-D6CE-EF49-BAD5-694DDFCF202B}"/>
              </a:ext>
            </a:extLst>
          </p:cNvPr>
          <p:cNvSpPr/>
          <p:nvPr/>
        </p:nvSpPr>
        <p:spPr>
          <a:xfrm>
            <a:off x="2440501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76BDE55-7D42-6B48-B237-7C80B9638174}"/>
              </a:ext>
            </a:extLst>
          </p:cNvPr>
          <p:cNvSpPr/>
          <p:nvPr/>
        </p:nvSpPr>
        <p:spPr>
          <a:xfrm>
            <a:off x="2945573" y="5095149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C72D7150-BCCD-6947-AD2D-E50C71DD2CD4}"/>
              </a:ext>
            </a:extLst>
          </p:cNvPr>
          <p:cNvSpPr/>
          <p:nvPr/>
        </p:nvSpPr>
        <p:spPr>
          <a:xfrm>
            <a:off x="4516155" y="4607472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Subtitle 4">
            <a:extLst>
              <a:ext uri="{FF2B5EF4-FFF2-40B4-BE49-F238E27FC236}">
                <a16:creationId xmlns:a16="http://schemas.microsoft.com/office/drawing/2014/main" xmlns="" id="{88E3EF4A-7F59-BE4E-B505-824684C7AEEF}"/>
              </a:ext>
            </a:extLst>
          </p:cNvPr>
          <p:cNvSpPr txBox="1">
            <a:spLocks/>
          </p:cNvSpPr>
          <p:nvPr/>
        </p:nvSpPr>
        <p:spPr>
          <a:xfrm>
            <a:off x="4742588" y="4699131"/>
            <a:ext cx="1090399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Sassoon Infant Std" pitchFamily="34" charset="0"/>
              </a:rPr>
              <a:t>6.88kg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9E841B-562F-CC4A-A2FD-E9F358692EBE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2187966" y="378745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81F3A67-A050-CF49-BD3D-913735D14D86}"/>
              </a:ext>
            </a:extLst>
          </p:cNvPr>
          <p:cNvCxnSpPr>
            <a:cxnSpLocks/>
          </p:cNvCxnSpPr>
          <p:nvPr/>
        </p:nvCxnSpPr>
        <p:spPr>
          <a:xfrm>
            <a:off x="2184222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E991697-703D-824C-AE30-4C7D431024F7}"/>
              </a:ext>
            </a:extLst>
          </p:cNvPr>
          <p:cNvCxnSpPr>
            <a:cxnSpLocks/>
          </p:cNvCxnSpPr>
          <p:nvPr/>
        </p:nvCxnSpPr>
        <p:spPr>
          <a:xfrm>
            <a:off x="2440501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689250F-FA73-764D-A020-752AD1A1A852}"/>
              </a:ext>
            </a:extLst>
          </p:cNvPr>
          <p:cNvCxnSpPr>
            <a:cxnSpLocks/>
          </p:cNvCxnSpPr>
          <p:nvPr/>
        </p:nvCxnSpPr>
        <p:spPr>
          <a:xfrm>
            <a:off x="2186323" y="50951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626DF8B-B4C7-3240-A2F2-6C58E29DE6F5}"/>
              </a:ext>
            </a:extLst>
          </p:cNvPr>
          <p:cNvCxnSpPr>
            <a:cxnSpLocks/>
          </p:cNvCxnSpPr>
          <p:nvPr/>
        </p:nvCxnSpPr>
        <p:spPr>
          <a:xfrm>
            <a:off x="2693037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03E07DC-4E7B-024F-A1F8-965428CFA9A0}"/>
              </a:ext>
            </a:extLst>
          </p:cNvPr>
          <p:cNvCxnSpPr>
            <a:cxnSpLocks/>
          </p:cNvCxnSpPr>
          <p:nvPr/>
        </p:nvCxnSpPr>
        <p:spPr>
          <a:xfrm>
            <a:off x="3186595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07914D1-D17E-0249-AA1B-AD35135E9B74}"/>
              </a:ext>
            </a:extLst>
          </p:cNvPr>
          <p:cNvCxnSpPr>
            <a:cxnSpLocks/>
          </p:cNvCxnSpPr>
          <p:nvPr/>
        </p:nvCxnSpPr>
        <p:spPr>
          <a:xfrm>
            <a:off x="2693037" y="329931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74FF8DB-B64B-A84C-AF38-275575946A51}"/>
              </a:ext>
            </a:extLst>
          </p:cNvPr>
          <p:cNvCxnSpPr>
            <a:cxnSpLocks/>
          </p:cNvCxnSpPr>
          <p:nvPr/>
        </p:nvCxnSpPr>
        <p:spPr>
          <a:xfrm>
            <a:off x="2951854" y="32927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E4B04FA-C2F9-A64B-B208-3B3413CDEDA9}"/>
              </a:ext>
            </a:extLst>
          </p:cNvPr>
          <p:cNvCxnSpPr>
            <a:cxnSpLocks/>
          </p:cNvCxnSpPr>
          <p:nvPr/>
        </p:nvCxnSpPr>
        <p:spPr>
          <a:xfrm>
            <a:off x="218986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86354B5-05DD-CD47-BA45-4DE2E6A92385}"/>
              </a:ext>
            </a:extLst>
          </p:cNvPr>
          <p:cNvCxnSpPr>
            <a:cxnSpLocks/>
          </p:cNvCxnSpPr>
          <p:nvPr/>
        </p:nvCxnSpPr>
        <p:spPr>
          <a:xfrm>
            <a:off x="2446145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B55CAD0-4785-CA46-BBFC-5BCF2AC5E890}"/>
              </a:ext>
            </a:extLst>
          </p:cNvPr>
          <p:cNvCxnSpPr>
            <a:cxnSpLocks/>
          </p:cNvCxnSpPr>
          <p:nvPr/>
        </p:nvCxnSpPr>
        <p:spPr>
          <a:xfrm>
            <a:off x="2698681" y="460700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DCA84C1-DA1D-B047-A99C-80ABB777E6AF}"/>
              </a:ext>
            </a:extLst>
          </p:cNvPr>
          <p:cNvCxnSpPr>
            <a:cxnSpLocks/>
          </p:cNvCxnSpPr>
          <p:nvPr/>
        </p:nvCxnSpPr>
        <p:spPr>
          <a:xfrm>
            <a:off x="2957498" y="460040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11694BB-B8BF-2C45-825A-7D88E568CC23}"/>
              </a:ext>
            </a:extLst>
          </p:cNvPr>
          <p:cNvCxnSpPr>
            <a:cxnSpLocks/>
          </p:cNvCxnSpPr>
          <p:nvPr/>
        </p:nvCxnSpPr>
        <p:spPr>
          <a:xfrm>
            <a:off x="3482444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FA16F1D-9C78-D545-83AD-F618100C2535}"/>
              </a:ext>
            </a:extLst>
          </p:cNvPr>
          <p:cNvCxnSpPr>
            <a:cxnSpLocks/>
          </p:cNvCxnSpPr>
          <p:nvPr/>
        </p:nvCxnSpPr>
        <p:spPr>
          <a:xfrm>
            <a:off x="3738723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AF0627F-B5BC-A94B-839A-BAEDC44B8E25}"/>
              </a:ext>
            </a:extLst>
          </p:cNvPr>
          <p:cNvCxnSpPr>
            <a:cxnSpLocks/>
          </p:cNvCxnSpPr>
          <p:nvPr/>
        </p:nvCxnSpPr>
        <p:spPr>
          <a:xfrm>
            <a:off x="3991259" y="4604303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5CE9CB9-1E78-944E-98B5-CCC93C35056A}"/>
              </a:ext>
            </a:extLst>
          </p:cNvPr>
          <p:cNvCxnSpPr>
            <a:cxnSpLocks/>
          </p:cNvCxnSpPr>
          <p:nvPr/>
        </p:nvCxnSpPr>
        <p:spPr>
          <a:xfrm>
            <a:off x="425007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AC77C8C-6475-9141-8785-20E57C12B66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521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6.88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C77C8C-6475-9141-8785-20E57C12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52157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000" r="-48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02ADBC7-6D16-C548-BB58-C4471F454599}"/>
                  </a:ext>
                </a:extLst>
              </p:cNvPr>
              <p:cNvSpPr txBox="1"/>
              <p:nvPr/>
            </p:nvSpPr>
            <p:spPr>
              <a:xfrm>
                <a:off x="813431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2ADBC7-6D16-C548-BB58-C4471F454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2CC524-DAEA-9547-921C-1E2798E1AE09}"/>
              </a:ext>
            </a:extLst>
          </p:cNvPr>
          <p:cNvSpPr/>
          <p:nvPr/>
        </p:nvSpPr>
        <p:spPr>
          <a:xfrm rot="16200000">
            <a:off x="1834920" y="3336490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3D4D3A-0C76-6544-9E6C-DB6241247421}"/>
              </a:ext>
            </a:extLst>
          </p:cNvPr>
          <p:cNvSpPr/>
          <p:nvPr/>
        </p:nvSpPr>
        <p:spPr>
          <a:xfrm rot="16200000">
            <a:off x="2085320" y="3336167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74B0E0A-FA78-8C45-BF07-F6286F556F2B}"/>
              </a:ext>
            </a:extLst>
          </p:cNvPr>
          <p:cNvSpPr/>
          <p:nvPr/>
        </p:nvSpPr>
        <p:spPr>
          <a:xfrm rot="16200000">
            <a:off x="2356229" y="3340091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F9F3F20-A780-C144-887C-6ECC7EA57EEA}"/>
              </a:ext>
            </a:extLst>
          </p:cNvPr>
          <p:cNvSpPr/>
          <p:nvPr/>
        </p:nvSpPr>
        <p:spPr>
          <a:xfrm rot="16200000">
            <a:off x="2606629" y="3339768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6207F77-5FB1-7845-8D2C-08F72606AA12}"/>
              </a:ext>
            </a:extLst>
          </p:cNvPr>
          <p:cNvSpPr/>
          <p:nvPr/>
        </p:nvSpPr>
        <p:spPr>
          <a:xfrm rot="16200000">
            <a:off x="1829964" y="3834105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2F64A534-65F7-9843-A27F-E1F710A612FB}"/>
              </a:ext>
            </a:extLst>
          </p:cNvPr>
          <p:cNvSpPr/>
          <p:nvPr/>
        </p:nvSpPr>
        <p:spPr>
          <a:xfrm rot="16200000">
            <a:off x="2080364" y="383378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415509A-3207-7D4E-82A3-9316593226E6}"/>
              </a:ext>
            </a:extLst>
          </p:cNvPr>
          <p:cNvSpPr/>
          <p:nvPr/>
        </p:nvSpPr>
        <p:spPr>
          <a:xfrm rot="16200000">
            <a:off x="2857665" y="334348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72621D6-40DF-994F-9D3B-103B6145CA34}"/>
              </a:ext>
            </a:extLst>
          </p:cNvPr>
          <p:cNvSpPr/>
          <p:nvPr/>
        </p:nvSpPr>
        <p:spPr>
          <a:xfrm rot="16200000">
            <a:off x="1834920" y="4645411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AD99F9B-3DC6-954B-B453-7E4C3A90D2B8}"/>
              </a:ext>
            </a:extLst>
          </p:cNvPr>
          <p:cNvSpPr/>
          <p:nvPr/>
        </p:nvSpPr>
        <p:spPr>
          <a:xfrm rot="16200000">
            <a:off x="2085320" y="4645088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4F72F84-D008-A848-AFB3-CAF8BADEB5A6}"/>
              </a:ext>
            </a:extLst>
          </p:cNvPr>
          <p:cNvSpPr/>
          <p:nvPr/>
        </p:nvSpPr>
        <p:spPr>
          <a:xfrm rot="16200000">
            <a:off x="2356229" y="464901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4FCD322-2817-3446-9A92-2F121B6301F0}"/>
              </a:ext>
            </a:extLst>
          </p:cNvPr>
          <p:cNvSpPr/>
          <p:nvPr/>
        </p:nvSpPr>
        <p:spPr>
          <a:xfrm rot="16200000">
            <a:off x="2606629" y="464868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A906D407-8D9D-C44D-9430-8B7FBEA55714}"/>
              </a:ext>
            </a:extLst>
          </p:cNvPr>
          <p:cNvSpPr/>
          <p:nvPr/>
        </p:nvSpPr>
        <p:spPr>
          <a:xfrm rot="16200000">
            <a:off x="1829964" y="5143026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FBC0A78-6D5D-D444-9004-68A91E90E229}"/>
              </a:ext>
            </a:extLst>
          </p:cNvPr>
          <p:cNvSpPr/>
          <p:nvPr/>
        </p:nvSpPr>
        <p:spPr>
          <a:xfrm rot="16200000">
            <a:off x="2080364" y="5142703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2FD13DE-6AE7-7546-BA68-6B96459E5197}"/>
              </a:ext>
            </a:extLst>
          </p:cNvPr>
          <p:cNvSpPr/>
          <p:nvPr/>
        </p:nvSpPr>
        <p:spPr>
          <a:xfrm rot="16200000">
            <a:off x="2857665" y="4652410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EDCEFDA-0F72-FF44-BA69-6CCEEF235B05}"/>
              </a:ext>
            </a:extLst>
          </p:cNvPr>
          <p:cNvSpPr/>
          <p:nvPr/>
        </p:nvSpPr>
        <p:spPr>
          <a:xfrm rot="16200000">
            <a:off x="4139919" y="4655266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731BDE6-DB74-8A4D-BF7E-4E6765C9AF73}"/>
              </a:ext>
            </a:extLst>
          </p:cNvPr>
          <p:cNvSpPr/>
          <p:nvPr/>
        </p:nvSpPr>
        <p:spPr>
          <a:xfrm rot="16200000">
            <a:off x="3113658" y="4655267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A7C3F06-8E0A-194D-BBA4-9C212BEF23B5}"/>
              </a:ext>
            </a:extLst>
          </p:cNvPr>
          <p:cNvSpPr/>
          <p:nvPr/>
        </p:nvSpPr>
        <p:spPr>
          <a:xfrm rot="16200000">
            <a:off x="3384567" y="4648241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CED4462-9BEB-C945-88DA-6D3034EE8C5E}"/>
              </a:ext>
            </a:extLst>
          </p:cNvPr>
          <p:cNvSpPr/>
          <p:nvPr/>
        </p:nvSpPr>
        <p:spPr>
          <a:xfrm rot="16200000">
            <a:off x="3634967" y="4647918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232E9F9-8918-F341-99B5-CF41CF15D9D4}"/>
              </a:ext>
            </a:extLst>
          </p:cNvPr>
          <p:cNvSpPr/>
          <p:nvPr/>
        </p:nvSpPr>
        <p:spPr>
          <a:xfrm rot="16200000">
            <a:off x="2858302" y="5153205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D0096E4-1D43-A943-A101-0899A9BCCF62}"/>
              </a:ext>
            </a:extLst>
          </p:cNvPr>
          <p:cNvSpPr/>
          <p:nvPr/>
        </p:nvSpPr>
        <p:spPr>
          <a:xfrm rot="16200000">
            <a:off x="3108702" y="515288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B8A061D-2BA1-F745-985C-99B38D404D02}"/>
              </a:ext>
            </a:extLst>
          </p:cNvPr>
          <p:cNvSpPr/>
          <p:nvPr/>
        </p:nvSpPr>
        <p:spPr>
          <a:xfrm rot="16200000">
            <a:off x="3886003" y="465163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F2ED16D-5824-6442-B075-5EE8F857B76D}"/>
              </a:ext>
            </a:extLst>
          </p:cNvPr>
          <p:cNvSpPr/>
          <p:nvPr/>
        </p:nvSpPr>
        <p:spPr>
          <a:xfrm rot="16200000">
            <a:off x="2338480" y="514943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787B68D-90F8-2540-885E-342DE55FE930}"/>
              </a:ext>
            </a:extLst>
          </p:cNvPr>
          <p:cNvSpPr/>
          <p:nvPr/>
        </p:nvSpPr>
        <p:spPr>
          <a:xfrm rot="16200000">
            <a:off x="2588880" y="5149116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E6EB091D-6098-5F4D-B043-D21797D293BB}"/>
                  </a:ext>
                </a:extLst>
              </p:cNvPr>
              <p:cNvSpPr txBox="1"/>
              <p:nvPr/>
            </p:nvSpPr>
            <p:spPr>
              <a:xfrm>
                <a:off x="6498621" y="4190670"/>
                <a:ext cx="13436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6EB091D-6098-5F4D-B043-D21797D29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0670"/>
                <a:ext cx="134363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818" r="-636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987376FE-4A5F-064E-B771-C82418C09364}"/>
                  </a:ext>
                </a:extLst>
              </p:cNvPr>
              <p:cNvSpPr txBox="1"/>
              <p:nvPr/>
            </p:nvSpPr>
            <p:spPr>
              <a:xfrm>
                <a:off x="8134315" y="4180240"/>
                <a:ext cx="1767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3.01kg</a:t>
                </a: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87376FE-4A5F-064E-B771-C82418C0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4180240"/>
                <a:ext cx="176777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Subtitle 4">
            <a:extLst>
              <a:ext uri="{FF2B5EF4-FFF2-40B4-BE49-F238E27FC236}">
                <a16:creationId xmlns:a16="http://schemas.microsoft.com/office/drawing/2014/main" xmlns="" id="{21285C91-3D73-DA44-BA1D-1A8CCDD2DB4C}"/>
              </a:ext>
            </a:extLst>
          </p:cNvPr>
          <p:cNvSpPr txBox="1">
            <a:spLocks/>
          </p:cNvSpPr>
          <p:nvPr/>
        </p:nvSpPr>
        <p:spPr>
          <a:xfrm>
            <a:off x="3469507" y="3380960"/>
            <a:ext cx="121337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Sassoon Infant Std" pitchFamily="34" charset="0"/>
              </a:rPr>
              <a:t>3.01kg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66530CD-4441-5F47-9A79-0ECE5E543FB7}"/>
              </a:ext>
            </a:extLst>
          </p:cNvPr>
          <p:cNvSpPr txBox="1"/>
          <p:nvPr/>
        </p:nvSpPr>
        <p:spPr>
          <a:xfrm>
            <a:off x="10287001" y="5820543"/>
            <a:ext cx="95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3.01</a:t>
            </a:r>
          </a:p>
        </p:txBody>
      </p:sp>
    </p:spTree>
    <p:extLst>
      <p:ext uri="{BB962C8B-B14F-4D97-AF65-F5344CB8AC3E}">
        <p14:creationId xmlns:p14="http://schemas.microsoft.com/office/powerpoint/2010/main" val="15979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6" grpId="0" animBg="1"/>
      <p:bldP spid="27" grpId="0"/>
      <p:bldP spid="27" grpId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52" grpId="0"/>
      <p:bldP spid="53" grpId="0"/>
      <p:bldP spid="8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558</Words>
  <Application>Microsoft Office PowerPoint</Application>
  <PresentationFormat>Custom</PresentationFormat>
  <Paragraphs>137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OpenDyslexicAlta</vt:lpstr>
      <vt:lpstr>Lato</vt:lpstr>
      <vt:lpstr>Sassoon Infant Rg</vt:lpstr>
      <vt:lpstr>Wingdings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241</cp:revision>
  <dcterms:created xsi:type="dcterms:W3CDTF">2020-10-12T14:10:39Z</dcterms:created>
  <dcterms:modified xsi:type="dcterms:W3CDTF">2020-12-11T07:28:09Z</dcterms:modified>
</cp:coreProperties>
</file>