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7" r:id="rId5"/>
    <p:sldId id="698" r:id="rId6"/>
    <p:sldId id="699" r:id="rId7"/>
    <p:sldId id="700" r:id="rId8"/>
    <p:sldId id="701" r:id="rId9"/>
    <p:sldId id="703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2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963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Mrs Kringle has some ribbon.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is 6m of ribbon leftover.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F8B2D2-AE43-A147-B50D-F67D8AA0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Mrs Kringle has some ribbon.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cuts off five equal pieces or ribbon, 9m long each.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There is 6m of ribbon leftover.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long was the piece of ribbon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C614B3A5-4072-A14A-ADA5-CA860A578BD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Mrs Kringle’s ribbon was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m long originally.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FEFA42-53FE-DA40-913F-6AE37944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283" y="886364"/>
            <a:ext cx="1095383" cy="16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0CDCEC-3707-B840-96A5-DB77924C42BC}"/>
              </a:ext>
            </a:extLst>
          </p:cNvPr>
          <p:cNvSpPr/>
          <p:nvPr/>
        </p:nvSpPr>
        <p:spPr>
          <a:xfrm>
            <a:off x="891755" y="350138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7499950-1E92-FF48-8D46-419FD6AC58C7}"/>
              </a:ext>
            </a:extLst>
          </p:cNvPr>
          <p:cNvSpPr/>
          <p:nvPr/>
        </p:nvSpPr>
        <p:spPr>
          <a:xfrm>
            <a:off x="891755" y="387570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AE21F0-5DD5-DF48-A825-87E36EAE041A}"/>
              </a:ext>
            </a:extLst>
          </p:cNvPr>
          <p:cNvSpPr/>
          <p:nvPr/>
        </p:nvSpPr>
        <p:spPr>
          <a:xfrm>
            <a:off x="1534886" y="3876162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F022DD-5E8C-8D49-B41C-167265431FC9}"/>
              </a:ext>
            </a:extLst>
          </p:cNvPr>
          <p:cNvSpPr/>
          <p:nvPr/>
        </p:nvSpPr>
        <p:spPr>
          <a:xfrm>
            <a:off x="2178017" y="3877977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3EDB43-6807-864D-A2BD-37434A660D3A}"/>
              </a:ext>
            </a:extLst>
          </p:cNvPr>
          <p:cNvSpPr/>
          <p:nvPr/>
        </p:nvSpPr>
        <p:spPr>
          <a:xfrm>
            <a:off x="2821148" y="3877294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6F0BAB-9104-8348-9559-D9629C510661}"/>
              </a:ext>
            </a:extLst>
          </p:cNvPr>
          <p:cNvSpPr/>
          <p:nvPr/>
        </p:nvSpPr>
        <p:spPr>
          <a:xfrm>
            <a:off x="3464279" y="3878648"/>
            <a:ext cx="6431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9m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7A2C42-1A0B-3449-925E-09C14C0CC591}"/>
              </a:ext>
            </a:extLst>
          </p:cNvPr>
          <p:cNvSpPr/>
          <p:nvPr/>
        </p:nvSpPr>
        <p:spPr>
          <a:xfrm>
            <a:off x="4107410" y="3877294"/>
            <a:ext cx="45638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assoon Infant Std" pitchFamily="34" charset="0"/>
              </a:rPr>
              <a:t>6m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7FB4A58D-CA26-984D-8FAC-572F0C3D8381}"/>
              </a:ext>
            </a:extLst>
          </p:cNvPr>
          <p:cNvSpPr/>
          <p:nvPr/>
        </p:nvSpPr>
        <p:spPr>
          <a:xfrm rot="5400000">
            <a:off x="2421858" y="2765329"/>
            <a:ext cx="155448" cy="321565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B22D0C0-3244-C84A-AB5F-820D9F550068}"/>
              </a:ext>
            </a:extLst>
          </p:cNvPr>
          <p:cNvSpPr txBox="1"/>
          <p:nvPr/>
        </p:nvSpPr>
        <p:spPr>
          <a:xfrm>
            <a:off x="2346335" y="446844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4441A56E-66B4-E14B-91BB-3D9977B2E5B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41A56E-66B4-E14B-91BB-3D9977B2E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E105C81-F33D-2040-9E0D-F169384F5B2A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105C81-F33D-2040-9E0D-F169384F5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78C1448-46C4-8243-AC03-2FA895A284C8}"/>
              </a:ext>
            </a:extLst>
          </p:cNvPr>
          <p:cNvSpPr txBox="1"/>
          <p:nvPr/>
        </p:nvSpPr>
        <p:spPr>
          <a:xfrm>
            <a:off x="2244357" y="446844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45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F079128-8B41-1747-9B7A-6A7867200386}"/>
                  </a:ext>
                </a:extLst>
              </p:cNvPr>
              <p:cNvSpPr txBox="1"/>
              <p:nvPr/>
            </p:nvSpPr>
            <p:spPr>
              <a:xfrm>
                <a:off x="6512124" y="4062867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079128-8B41-1747-9B7A-6A786720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124" y="4062867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242" r="-7143"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5EF7D24-F213-5045-8333-3A9378D01DB1}"/>
                  </a:ext>
                </a:extLst>
              </p:cNvPr>
              <p:cNvSpPr txBox="1"/>
              <p:nvPr/>
            </p:nvSpPr>
            <p:spPr>
              <a:xfrm>
                <a:off x="7752224" y="405243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51m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F7D24-F213-5045-8333-3A9378D01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224" y="4052437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6CE131C-3EE6-A647-9B29-2CC7E830EBB0}"/>
              </a:ext>
            </a:extLst>
          </p:cNvPr>
          <p:cNvSpPr/>
          <p:nvPr/>
        </p:nvSpPr>
        <p:spPr>
          <a:xfrm>
            <a:off x="891431" y="3500924"/>
            <a:ext cx="367236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51m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2786D7-A1B8-D440-A323-ACDC69C4D57E}"/>
              </a:ext>
            </a:extLst>
          </p:cNvPr>
          <p:cNvSpPr txBox="1"/>
          <p:nvPr/>
        </p:nvSpPr>
        <p:spPr>
          <a:xfrm>
            <a:off x="4911261" y="583587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6670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thinking about two numbers.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Santa says, “The sum of the two numbers is 87.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smaller number is 26.”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CF6A0F-FB70-7C4A-BB50-0E384AF1C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0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is thinking about two numbers.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Santa says, “The sum of the two numbers is 87.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smaller number is 26.”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difference between Santa’s two numbers?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6BD80082-EE65-B446-AB2B-2DC30E011F0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difference between Santa’s two numbers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331075-9A56-6B49-863B-918FFB9EE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281" y="958823"/>
            <a:ext cx="2211299" cy="147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C338989-10B9-544A-8199-CA02E7F532A4}"/>
              </a:ext>
            </a:extLst>
          </p:cNvPr>
          <p:cNvSpPr/>
          <p:nvPr/>
        </p:nvSpPr>
        <p:spPr>
          <a:xfrm>
            <a:off x="891431" y="3500924"/>
            <a:ext cx="312741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7C4372-B293-AE4A-986B-B45812F83251}"/>
              </a:ext>
            </a:extLst>
          </p:cNvPr>
          <p:cNvSpPr/>
          <p:nvPr/>
        </p:nvSpPr>
        <p:spPr>
          <a:xfrm>
            <a:off x="891431" y="3864438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664FE52-C900-D344-8598-D0A1000D790D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E4E959D-C4F2-8948-A43A-9A05443F5A4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E4E959D-C4F2-8948-A43A-9A05443F5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A14CC48-BADE-2A40-8E56-2E78EAAE334F}"/>
                  </a:ext>
                </a:extLst>
              </p:cNvPr>
              <p:cNvSpPr txBox="1"/>
              <p:nvPr/>
            </p:nvSpPr>
            <p:spPr>
              <a:xfrm>
                <a:off x="7885869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A14CC48-BADE-2A40-8E56-2E78EAAE3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4588F28-0C3B-3F46-BDEB-728D2F96F890}"/>
              </a:ext>
            </a:extLst>
          </p:cNvPr>
          <p:cNvSpPr/>
          <p:nvPr/>
        </p:nvSpPr>
        <p:spPr>
          <a:xfrm>
            <a:off x="1828800" y="3864438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AACA5D-D28E-AD4D-A7BA-5235912922AE}"/>
              </a:ext>
            </a:extLst>
          </p:cNvPr>
          <p:cNvSpPr/>
          <p:nvPr/>
        </p:nvSpPr>
        <p:spPr>
          <a:xfrm>
            <a:off x="891431" y="4471127"/>
            <a:ext cx="219004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7E431CA-9C01-7343-9EB2-8F2DEC60EB49}"/>
              </a:ext>
            </a:extLst>
          </p:cNvPr>
          <p:cNvSpPr/>
          <p:nvPr/>
        </p:nvSpPr>
        <p:spPr>
          <a:xfrm>
            <a:off x="891431" y="4834641"/>
            <a:ext cx="93736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DEBA281-381F-884E-A217-8AFB91642FA5}"/>
              </a:ext>
            </a:extLst>
          </p:cNvPr>
          <p:cNvSpPr/>
          <p:nvPr/>
        </p:nvSpPr>
        <p:spPr>
          <a:xfrm>
            <a:off x="1828800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060403F-6BCA-AA48-A7A7-99E64ABF6335}"/>
                  </a:ext>
                </a:extLst>
              </p:cNvPr>
              <p:cNvSpPr txBox="1"/>
              <p:nvPr/>
            </p:nvSpPr>
            <p:spPr>
              <a:xfrm>
                <a:off x="6498621" y="40855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61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60403F-6BCA-AA48-A7A7-99E64ABF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8558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1BB50DA-8513-FC48-AB1E-92E1DE0A9F6B}"/>
                  </a:ext>
                </a:extLst>
              </p:cNvPr>
              <p:cNvSpPr txBox="1"/>
              <p:nvPr/>
            </p:nvSpPr>
            <p:spPr>
              <a:xfrm>
                <a:off x="7885869" y="40751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35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1BB50DA-8513-FC48-AB1E-92E1DE0A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69" y="407515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2F1018D-BB71-A341-974D-8C2AFA441569}"/>
              </a:ext>
            </a:extLst>
          </p:cNvPr>
          <p:cNvSpPr/>
          <p:nvPr/>
        </p:nvSpPr>
        <p:spPr>
          <a:xfrm>
            <a:off x="1828799" y="4834641"/>
            <a:ext cx="125267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CE08DD-F4BC-DC45-A0A5-84F015BB7FC7}"/>
              </a:ext>
            </a:extLst>
          </p:cNvPr>
          <p:cNvSpPr txBox="1"/>
          <p:nvPr/>
        </p:nvSpPr>
        <p:spPr>
          <a:xfrm>
            <a:off x="9430318" y="579848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1427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9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5028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Santa’s reindeer collect the same amount of carrots in the first 12 countries they visit. They had collected 480kg of carrots after visiting just three of the countries.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they collect from the 12 countries?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5E58E-CD09-5C46-A632-33431808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932860"/>
            <a:ext cx="830165" cy="940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DB4F1A-5A01-0B42-A2D4-7B39446B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58" y="1308854"/>
            <a:ext cx="830165" cy="94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58C007-55FA-A546-8E30-483D21B4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168" y="1591148"/>
            <a:ext cx="830165" cy="940581"/>
          </a:xfrm>
          <a:prstGeom prst="rect">
            <a:avLst/>
          </a:prstGeom>
        </p:spPr>
      </p:pic>
      <p:sp>
        <p:nvSpPr>
          <p:cNvPr id="22" name="Subtitle 4">
            <a:extLst>
              <a:ext uri="{FF2B5EF4-FFF2-40B4-BE49-F238E27FC236}">
                <a16:creationId xmlns:a16="http://schemas.microsoft.com/office/drawing/2014/main" xmlns="" id="{7405BD34-F26F-6B41-9817-4B3232F780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reindeers collected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_______</a:t>
            </a:r>
            <a:r>
              <a:rPr lang="en-GB" sz="2800" dirty="0">
                <a:latin typeface="Sassoon Infant Std" pitchFamily="34" charset="0"/>
              </a:rPr>
              <a:t>kg of carrots.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3D290EF-4022-CE4B-8EE9-141C41D8404C}"/>
              </a:ext>
            </a:extLst>
          </p:cNvPr>
          <p:cNvSpPr/>
          <p:nvPr/>
        </p:nvSpPr>
        <p:spPr>
          <a:xfrm>
            <a:off x="896625" y="3425172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CDC5F9A-C69D-6549-8627-E8C13E86AC65}"/>
              </a:ext>
            </a:extLst>
          </p:cNvPr>
          <p:cNvSpPr/>
          <p:nvPr/>
        </p:nvSpPr>
        <p:spPr>
          <a:xfrm>
            <a:off x="89662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CBB40A9-A82F-3846-ADA8-00F2693E2FA1}"/>
              </a:ext>
            </a:extLst>
          </p:cNvPr>
          <p:cNvSpPr/>
          <p:nvPr/>
        </p:nvSpPr>
        <p:spPr>
          <a:xfrm>
            <a:off x="1268739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155A55E-3BE5-E14B-9DA7-ECFDE4248536}"/>
              </a:ext>
            </a:extLst>
          </p:cNvPr>
          <p:cNvSpPr/>
          <p:nvPr/>
        </p:nvSpPr>
        <p:spPr>
          <a:xfrm>
            <a:off x="164085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6A58213-66C8-9446-A186-AD49EA3F9C57}"/>
              </a:ext>
            </a:extLst>
          </p:cNvPr>
          <p:cNvSpPr/>
          <p:nvPr/>
        </p:nvSpPr>
        <p:spPr>
          <a:xfrm>
            <a:off x="2012966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D7C8CF6-E5C4-8D49-B46E-7B90E87F34F7}"/>
              </a:ext>
            </a:extLst>
          </p:cNvPr>
          <p:cNvSpPr/>
          <p:nvPr/>
        </p:nvSpPr>
        <p:spPr>
          <a:xfrm>
            <a:off x="238709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6AFF926-0512-CA43-9E92-B3A6F3E2F8B3}"/>
              </a:ext>
            </a:extLst>
          </p:cNvPr>
          <p:cNvSpPr/>
          <p:nvPr/>
        </p:nvSpPr>
        <p:spPr>
          <a:xfrm>
            <a:off x="2759203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6B8B2A1-E0B7-5C4E-A52B-87F827FD7F78}"/>
              </a:ext>
            </a:extLst>
          </p:cNvPr>
          <p:cNvSpPr/>
          <p:nvPr/>
        </p:nvSpPr>
        <p:spPr>
          <a:xfrm>
            <a:off x="313131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6E39C0C-E1CD-3B4E-B6F4-FDF3771C9956}"/>
              </a:ext>
            </a:extLst>
          </p:cNvPr>
          <p:cNvSpPr/>
          <p:nvPr/>
        </p:nvSpPr>
        <p:spPr>
          <a:xfrm>
            <a:off x="3503430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1A76660-637A-C944-8653-7FEC56C8B008}"/>
              </a:ext>
            </a:extLst>
          </p:cNvPr>
          <p:cNvSpPr/>
          <p:nvPr/>
        </p:nvSpPr>
        <p:spPr>
          <a:xfrm>
            <a:off x="387755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B7C30FD-9C1B-B248-AB80-A9CA7A234A3E}"/>
              </a:ext>
            </a:extLst>
          </p:cNvPr>
          <p:cNvSpPr/>
          <p:nvPr/>
        </p:nvSpPr>
        <p:spPr>
          <a:xfrm>
            <a:off x="4249667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B696FA8-9396-834A-8517-454AD5607DE3}"/>
              </a:ext>
            </a:extLst>
          </p:cNvPr>
          <p:cNvSpPr/>
          <p:nvPr/>
        </p:nvSpPr>
        <p:spPr>
          <a:xfrm>
            <a:off x="4621781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EB05D2B-2467-8146-A5B3-0D8519838BE8}"/>
              </a:ext>
            </a:extLst>
          </p:cNvPr>
          <p:cNvSpPr/>
          <p:nvPr/>
        </p:nvSpPr>
        <p:spPr>
          <a:xfrm>
            <a:off x="4993894" y="3794504"/>
            <a:ext cx="3617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9CE235B3-02E4-A045-B3FF-622B80365680}"/>
              </a:ext>
            </a:extLst>
          </p:cNvPr>
          <p:cNvSpPr/>
          <p:nvPr/>
        </p:nvSpPr>
        <p:spPr>
          <a:xfrm rot="5400000">
            <a:off x="1374636" y="3701996"/>
            <a:ext cx="155448" cy="112121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8A5D1CA-34E2-8B4E-8436-5D7EF4674D43}"/>
              </a:ext>
            </a:extLst>
          </p:cNvPr>
          <p:cNvSpPr txBox="1"/>
          <p:nvPr/>
        </p:nvSpPr>
        <p:spPr>
          <a:xfrm>
            <a:off x="1061769" y="4369544"/>
            <a:ext cx="77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480kg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40AED8-9D47-3F41-A28B-898D34CD0CBD}"/>
              </a:ext>
            </a:extLst>
          </p:cNvPr>
          <p:cNvSpPr txBox="1"/>
          <p:nvPr/>
        </p:nvSpPr>
        <p:spPr>
          <a:xfrm>
            <a:off x="2597370" y="4951924"/>
            <a:ext cx="77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160kg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FD72C611-297B-7847-B763-EC666F6EFA8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077487" y="3979170"/>
            <a:ext cx="1907714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07EB027B-67D6-214E-870D-10B9698545A7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402299" y="3963038"/>
            <a:ext cx="1582902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05D7EE3E-2EC4-2443-BCD1-7A6A3EA0ABDE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782735" y="3963038"/>
            <a:ext cx="1202466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934C6A36-D252-7A4B-9B42-DD381AD506B2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153203" y="3979170"/>
            <a:ext cx="831998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30179A5B-9BBB-4445-8D46-6E7268D27F38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525317" y="3963038"/>
            <a:ext cx="459884" cy="988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208FAEA0-E511-1348-A76E-6B6D6409CB83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2893457" y="3963036"/>
            <a:ext cx="91744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874A3C2-8FD6-2E46-BE37-A319350BB70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63036"/>
            <a:ext cx="326977" cy="988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76F7A1D-945D-0249-917C-32B789CE391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71811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F0DDAE55-E7DA-6845-8394-33B821FF4156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1090232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676CC9E7-A72A-4A4F-AB4B-3001FB13E5F0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1462346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4DCD5D13-7501-1A48-B60B-A5735BBD9D6E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1834459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ABF2A36E-0531-374C-A436-3AF11C6762BB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985201" y="3979170"/>
            <a:ext cx="2208583" cy="97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2D7045D7-A2C1-5447-8601-38C211FE0B2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D7045D7-A2C1-5447-8601-38C211FE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53AD55C2-6B69-0741-B8CF-265E574F6E15}"/>
                  </a:ext>
                </a:extLst>
              </p:cNvPr>
              <p:cNvSpPr txBox="1"/>
              <p:nvPr/>
            </p:nvSpPr>
            <p:spPr>
              <a:xfrm>
                <a:off x="7933494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AD55C2-6B69-0741-B8CF-265E574F6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94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7FD3BEF9-AE75-B942-B407-8C5745C95965}"/>
                  </a:ext>
                </a:extLst>
              </p:cNvPr>
              <p:cNvSpPr txBox="1"/>
              <p:nvPr/>
            </p:nvSpPr>
            <p:spPr>
              <a:xfrm>
                <a:off x="6498621" y="4054495"/>
                <a:ext cx="14350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160</a:t>
                </a: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FD3BEF9-AE75-B942-B407-8C5745C95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4495"/>
                <a:ext cx="143500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383" r="-553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D69CC79-0966-1549-BDBD-4BC891ED13E2}"/>
                  </a:ext>
                </a:extLst>
              </p:cNvPr>
              <p:cNvSpPr txBox="1"/>
              <p:nvPr/>
            </p:nvSpPr>
            <p:spPr>
              <a:xfrm>
                <a:off x="8007382" y="4044065"/>
                <a:ext cx="16593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1,920</a:t>
                </a: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69CC79-0966-1549-BDBD-4BC891ED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82" y="4044065"/>
                <a:ext cx="1659301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374C332-C5E6-5B45-A483-34A453B34941}"/>
              </a:ext>
            </a:extLst>
          </p:cNvPr>
          <p:cNvSpPr/>
          <p:nvPr/>
        </p:nvSpPr>
        <p:spPr>
          <a:xfrm>
            <a:off x="901820" y="3425171"/>
            <a:ext cx="445899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1,920kg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5F6527A-CD64-C14F-A20F-0CBF18C23691}"/>
              </a:ext>
            </a:extLst>
          </p:cNvPr>
          <p:cNvSpPr txBox="1"/>
          <p:nvPr/>
        </p:nvSpPr>
        <p:spPr>
          <a:xfrm>
            <a:off x="4819660" y="5820976"/>
            <a:ext cx="1411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1,920</a:t>
            </a:r>
          </a:p>
        </p:txBody>
      </p:sp>
    </p:spTree>
    <p:extLst>
      <p:ext uri="{BB962C8B-B14F-4D97-AF65-F5344CB8AC3E}">
        <p14:creationId xmlns:p14="http://schemas.microsoft.com/office/powerpoint/2010/main" val="5946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  <p:bldP spid="37" grpId="0"/>
      <p:bldP spid="37" grpId="1"/>
      <p:bldP spid="38" grpId="0"/>
      <p:bldP spid="67" grpId="0"/>
      <p:bldP spid="68" grpId="0"/>
      <p:bldP spid="69" grpId="0"/>
      <p:bldP spid="70" grpId="0"/>
      <p:bldP spid="71" grpId="0" animBg="1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65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171483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and Comet are thinking of different numbers.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Two thirds of Rudolph’s number is equal to two fifths of Comet’s number. The difference between their two numbers is 84.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sum of their numbers?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C90284-4654-5944-96FD-13164D27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679" y="1065653"/>
            <a:ext cx="2032000" cy="135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16F812C-57B3-7A41-900A-55B1F8D9155D}"/>
              </a:ext>
            </a:extLst>
          </p:cNvPr>
          <p:cNvSpPr/>
          <p:nvPr/>
        </p:nvSpPr>
        <p:spPr>
          <a:xfrm>
            <a:off x="602212" y="3679772"/>
            <a:ext cx="94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5CDF91-7C16-D248-9040-41C5B333E8D3}"/>
              </a:ext>
            </a:extLst>
          </p:cNvPr>
          <p:cNvSpPr/>
          <p:nvPr/>
        </p:nvSpPr>
        <p:spPr>
          <a:xfrm>
            <a:off x="759306" y="4670955"/>
            <a:ext cx="788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Comet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B3C0EB-C7D6-5840-8AAF-86BACEC807EA}"/>
              </a:ext>
            </a:extLst>
          </p:cNvPr>
          <p:cNvSpPr/>
          <p:nvPr/>
        </p:nvSpPr>
        <p:spPr>
          <a:xfrm>
            <a:off x="1548304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Subtitle 4">
            <a:extLst>
              <a:ext uri="{FF2B5EF4-FFF2-40B4-BE49-F238E27FC236}">
                <a16:creationId xmlns:a16="http://schemas.microsoft.com/office/drawing/2014/main" xmlns="" id="{62288839-0340-FB4E-92C9-DF11F518A9A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sum of the two reindeers’ numbers is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BD4AC28-4BE4-9646-8BBB-0E96629AB311}"/>
              </a:ext>
            </a:extLst>
          </p:cNvPr>
          <p:cNvSpPr/>
          <p:nvPr/>
        </p:nvSpPr>
        <p:spPr>
          <a:xfrm>
            <a:off x="2266955" y="3679772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5DB77A-2760-A04E-8397-769F4E8E9853}"/>
              </a:ext>
            </a:extLst>
          </p:cNvPr>
          <p:cNvSpPr/>
          <p:nvPr/>
        </p:nvSpPr>
        <p:spPr>
          <a:xfrm>
            <a:off x="298560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1264A67-3718-5A41-B129-ED5C3EFB0173}"/>
              </a:ext>
            </a:extLst>
          </p:cNvPr>
          <p:cNvSpPr/>
          <p:nvPr/>
        </p:nvSpPr>
        <p:spPr>
          <a:xfrm>
            <a:off x="1595509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696DB9F-7629-C241-BE44-99CB064A6733}"/>
              </a:ext>
            </a:extLst>
          </p:cNvPr>
          <p:cNvSpPr/>
          <p:nvPr/>
        </p:nvSpPr>
        <p:spPr>
          <a:xfrm>
            <a:off x="2314160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7F5BEC-D832-2345-ABDB-1325ECF6D07E}"/>
              </a:ext>
            </a:extLst>
          </p:cNvPr>
          <p:cNvSpPr/>
          <p:nvPr/>
        </p:nvSpPr>
        <p:spPr>
          <a:xfrm>
            <a:off x="303281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EE95037-2F55-9D4C-8344-D2D115B9C52E}"/>
              </a:ext>
            </a:extLst>
          </p:cNvPr>
          <p:cNvSpPr/>
          <p:nvPr/>
        </p:nvSpPr>
        <p:spPr>
          <a:xfrm>
            <a:off x="3751462" y="467095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6AF0108-9F56-0D49-BD16-017FE9461551}"/>
              </a:ext>
            </a:extLst>
          </p:cNvPr>
          <p:cNvSpPr/>
          <p:nvPr/>
        </p:nvSpPr>
        <p:spPr>
          <a:xfrm>
            <a:off x="4470113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xmlns="" id="{47FD0860-ECE8-EA40-A0BF-791FD7B414BC}"/>
              </a:ext>
            </a:extLst>
          </p:cNvPr>
          <p:cNvSpPr/>
          <p:nvPr/>
        </p:nvSpPr>
        <p:spPr>
          <a:xfrm>
            <a:off x="3704256" y="3794504"/>
            <a:ext cx="1484507" cy="145002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3A695B-E051-1F4E-884F-7B0E8F36CAD0}"/>
              </a:ext>
            </a:extLst>
          </p:cNvPr>
          <p:cNvSpPr txBox="1"/>
          <p:nvPr/>
        </p:nvSpPr>
        <p:spPr>
          <a:xfrm>
            <a:off x="4254424" y="352339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84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C98D809-A7E0-2A4D-9850-6C22F351059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C98D809-A7E0-2A4D-9850-6C22F3510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AA144E7-FFA3-B742-B134-8D9668344FCE}"/>
                  </a:ext>
                </a:extLst>
              </p:cNvPr>
              <p:cNvSpPr txBox="1"/>
              <p:nvPr/>
            </p:nvSpPr>
            <p:spPr>
              <a:xfrm>
                <a:off x="7814963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AA144E7-FFA3-B742-B134-8D9668344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963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D3417F-523E-004F-B9BC-044A4CAFD3C4}"/>
              </a:ext>
            </a:extLst>
          </p:cNvPr>
          <p:cNvSpPr/>
          <p:nvPr/>
        </p:nvSpPr>
        <p:spPr>
          <a:xfrm>
            <a:off x="1543586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3DBD745-C802-1E47-8264-FB8E7ADEB9C8}"/>
              </a:ext>
            </a:extLst>
          </p:cNvPr>
          <p:cNvSpPr/>
          <p:nvPr/>
        </p:nvSpPr>
        <p:spPr>
          <a:xfrm>
            <a:off x="2262237" y="3678925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2D26C62-3839-F04D-B555-C3D5DE9C9923}"/>
              </a:ext>
            </a:extLst>
          </p:cNvPr>
          <p:cNvSpPr/>
          <p:nvPr/>
        </p:nvSpPr>
        <p:spPr>
          <a:xfrm>
            <a:off x="2980888" y="367807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A3975F6-9988-5D49-B3AE-E62F4A415764}"/>
              </a:ext>
            </a:extLst>
          </p:cNvPr>
          <p:cNvSpPr/>
          <p:nvPr/>
        </p:nvSpPr>
        <p:spPr>
          <a:xfrm>
            <a:off x="1590791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7A81A8D-7524-634F-A219-D2DD29AF321A}"/>
              </a:ext>
            </a:extLst>
          </p:cNvPr>
          <p:cNvSpPr/>
          <p:nvPr/>
        </p:nvSpPr>
        <p:spPr>
          <a:xfrm>
            <a:off x="2309442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24F950C-9A5C-F241-B98C-9998CD3BC0D5}"/>
              </a:ext>
            </a:extLst>
          </p:cNvPr>
          <p:cNvSpPr/>
          <p:nvPr/>
        </p:nvSpPr>
        <p:spPr>
          <a:xfrm>
            <a:off x="3028093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6E53EF4-C5B9-E441-913E-76AD2FA58DBF}"/>
              </a:ext>
            </a:extLst>
          </p:cNvPr>
          <p:cNvSpPr/>
          <p:nvPr/>
        </p:nvSpPr>
        <p:spPr>
          <a:xfrm>
            <a:off x="3746744" y="4670108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A25CBCC-1C89-9842-B990-CD6F35D96A7F}"/>
              </a:ext>
            </a:extLst>
          </p:cNvPr>
          <p:cNvSpPr/>
          <p:nvPr/>
        </p:nvSpPr>
        <p:spPr>
          <a:xfrm>
            <a:off x="4465395" y="4669261"/>
            <a:ext cx="71865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0DBFA7DB-7170-6142-B1F6-FE5CDBD3067C}"/>
                  </a:ext>
                </a:extLst>
              </p:cNvPr>
              <p:cNvSpPr txBox="1"/>
              <p:nvPr/>
            </p:nvSpPr>
            <p:spPr>
              <a:xfrm>
                <a:off x="6503349" y="4207466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BFA7DB-7170-6142-B1F6-FE5CDBD30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349" y="4207466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41F43F2B-2266-CE4F-B39C-BD57C3F9919B}"/>
                  </a:ext>
                </a:extLst>
              </p:cNvPr>
              <p:cNvSpPr txBox="1"/>
              <p:nvPr/>
            </p:nvSpPr>
            <p:spPr>
              <a:xfrm>
                <a:off x="7791918" y="419703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1F43F2B-2266-CE4F-B39C-BD57C3F9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918" y="419703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FA94D1E-8755-0442-9F0B-B03AC4FA2CB0}"/>
              </a:ext>
            </a:extLst>
          </p:cNvPr>
          <p:cNvSpPr txBox="1"/>
          <p:nvPr/>
        </p:nvSpPr>
        <p:spPr>
          <a:xfrm>
            <a:off x="8111680" y="5818998"/>
            <a:ext cx="1411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336</a:t>
            </a:r>
          </a:p>
        </p:txBody>
      </p:sp>
    </p:spTree>
    <p:extLst>
      <p:ext uri="{BB962C8B-B14F-4D97-AF65-F5344CB8AC3E}">
        <p14:creationId xmlns:p14="http://schemas.microsoft.com/office/powerpoint/2010/main" val="28816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 animBg="1"/>
      <p:bldP spid="7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536</Words>
  <Application>Microsoft Office PowerPoint</Application>
  <PresentationFormat>Custom</PresentationFormat>
  <Paragraphs>123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OpenDyslexicAlta</vt:lpstr>
      <vt:lpstr>Lato</vt:lpstr>
      <vt:lpstr>Sassoon Infant Rg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228</cp:revision>
  <dcterms:created xsi:type="dcterms:W3CDTF">2020-10-12T14:10:39Z</dcterms:created>
  <dcterms:modified xsi:type="dcterms:W3CDTF">2020-12-11T07:40:50Z</dcterms:modified>
</cp:coreProperties>
</file>