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2" r:id="rId5"/>
    <p:sldId id="693" r:id="rId6"/>
    <p:sldId id="694" r:id="rId7"/>
    <p:sldId id="695" r:id="rId8"/>
    <p:sldId id="696" r:id="rId9"/>
    <p:sldId id="697" r:id="rId10"/>
    <p:sldId id="698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6FF"/>
    <a:srgbClr val="FE3860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92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>
                <a:latin typeface="Sassoon Infant Std" pitchFamily="34" charset="0"/>
              </a:rPr>
              <a:t>11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regular turkey weighs 7kg.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regular turkeys and one small turkey weigh 20kg.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regular turkey weighs 7kg.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regular turkeys and one small turkey weigh 20kg.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094345-0155-C448-961B-458BD2439F36}"/>
              </a:ext>
            </a:extLst>
          </p:cNvPr>
          <p:cNvSpPr/>
          <p:nvPr/>
        </p:nvSpPr>
        <p:spPr>
          <a:xfrm>
            <a:off x="1227068" y="3493461"/>
            <a:ext cx="36045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20kg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5AC32F-A24B-C543-9F7E-8373C4D9DF4B}"/>
              </a:ext>
            </a:extLst>
          </p:cNvPr>
          <p:cNvSpPr/>
          <p:nvPr/>
        </p:nvSpPr>
        <p:spPr>
          <a:xfrm>
            <a:off x="1227068" y="4001061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76BE363-5FF3-7344-B709-0C403183D015}"/>
              </a:ext>
            </a:extLst>
          </p:cNvPr>
          <p:cNvSpPr/>
          <p:nvPr/>
        </p:nvSpPr>
        <p:spPr>
          <a:xfrm>
            <a:off x="2490439" y="4000277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255BC3-EB71-1644-918E-E25307F687F3}"/>
              </a:ext>
            </a:extLst>
          </p:cNvPr>
          <p:cNvSpPr/>
          <p:nvPr/>
        </p:nvSpPr>
        <p:spPr>
          <a:xfrm>
            <a:off x="3753810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?kg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7F83B4B8-C8D6-3E44-B2E0-72DE3F1A19D6}"/>
              </a:ext>
            </a:extLst>
          </p:cNvPr>
          <p:cNvSpPr/>
          <p:nvPr/>
        </p:nvSpPr>
        <p:spPr>
          <a:xfrm rot="5400000">
            <a:off x="4161775" y="4153753"/>
            <a:ext cx="316523" cy="102320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B91BC9-B5BB-DF42-9434-E1DA9ED3F9BE}"/>
              </a:ext>
            </a:extLst>
          </p:cNvPr>
          <p:cNvSpPr txBox="1"/>
          <p:nvPr/>
        </p:nvSpPr>
        <p:spPr>
          <a:xfrm>
            <a:off x="3474632" y="4823617"/>
            <a:ext cx="169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small turkey</a:t>
            </a: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xmlns="" id="{3DEA0CDE-6026-A44A-B36B-1A10A8323F9F}"/>
              </a:ext>
            </a:extLst>
          </p:cNvPr>
          <p:cNvSpPr/>
          <p:nvPr/>
        </p:nvSpPr>
        <p:spPr>
          <a:xfrm>
            <a:off x="1223893" y="4591640"/>
            <a:ext cx="2526742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B98F823-0F8F-C648-B50F-749F2B3402F1}"/>
              </a:ext>
            </a:extLst>
          </p:cNvPr>
          <p:cNvSpPr txBox="1"/>
          <p:nvPr/>
        </p:nvSpPr>
        <p:spPr>
          <a:xfrm>
            <a:off x="2090126" y="4697833"/>
            <a:ext cx="64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14kg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D5F2DA5-8E19-8C40-BDE7-A2676A9AC05E}"/>
              </a:ext>
            </a:extLst>
          </p:cNvPr>
          <p:cNvSpPr/>
          <p:nvPr/>
        </p:nvSpPr>
        <p:spPr>
          <a:xfrm>
            <a:off x="3752153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B647870-53FB-A346-97E1-C2DB1F27B90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B647870-53FB-A346-97E1-C2DB1F27B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0776F29-741E-B34D-A52D-9F8D013B6C90}"/>
                  </a:ext>
                </a:extLst>
              </p:cNvPr>
              <p:cNvSpPr txBox="1"/>
              <p:nvPr/>
            </p:nvSpPr>
            <p:spPr>
              <a:xfrm>
                <a:off x="751907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0776F29-741E-B34D-A52D-9F8D013B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075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8A9E94C-1120-7A49-A883-A1A2B17F56D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8A9E94C-1120-7A49-A883-A1A2B17F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DA5DA416-5248-8D45-AABF-C084ADBD6A29}"/>
                  </a:ext>
                </a:extLst>
              </p:cNvPr>
              <p:cNvSpPr txBox="1"/>
              <p:nvPr/>
            </p:nvSpPr>
            <p:spPr>
              <a:xfrm>
                <a:off x="7941985" y="385340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A5DA416-5248-8D45-AABF-C084ADBD6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985" y="385340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8E9F40F9-BB73-1142-84B2-CE092EC93BF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 small turkey weighs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BDC1F6-7312-3947-9DC6-8B4835A35286}"/>
              </a:ext>
            </a:extLst>
          </p:cNvPr>
          <p:cNvSpPr txBox="1"/>
          <p:nvPr/>
        </p:nvSpPr>
        <p:spPr>
          <a:xfrm>
            <a:off x="454881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81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Two boxes contain the same number of baubles.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are now 84 baubles in Box 2.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3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Two boxes contain the same number of baubles.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are now 84 baubles in Box 2.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3C5E8EC-EAF7-CE47-B911-8A6A24A41FAB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Originally, there were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baubles in Box 1.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484BA43-9A56-9A41-B086-4E62ABD395D1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9B3DBF6-A0CE-D649-828C-687E4A69091D}"/>
              </a:ext>
            </a:extLst>
          </p:cNvPr>
          <p:cNvSpPr/>
          <p:nvPr/>
        </p:nvSpPr>
        <p:spPr>
          <a:xfrm>
            <a:off x="812671" y="3671931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</a:rPr>
              <a:t>Box 1</a:t>
            </a:r>
            <a:endParaRPr lang="en-US" dirty="0"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B124875-735B-4148-A59E-CB86C0CFA813}"/>
              </a:ext>
            </a:extLst>
          </p:cNvPr>
          <p:cNvSpPr/>
          <p:nvPr/>
        </p:nvSpPr>
        <p:spPr>
          <a:xfrm>
            <a:off x="812671" y="4838173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</a:rPr>
              <a:t>Box 2</a:t>
            </a:r>
            <a:endParaRPr lang="en-US" dirty="0"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31BC87-E564-EF41-8E4B-1B5870EAD7FE}"/>
              </a:ext>
            </a:extLst>
          </p:cNvPr>
          <p:cNvSpPr/>
          <p:nvPr/>
        </p:nvSpPr>
        <p:spPr>
          <a:xfrm>
            <a:off x="1698774" y="3604385"/>
            <a:ext cx="2160000" cy="507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5F6A52-E61E-3C4E-856E-8041AFA856DD}"/>
              </a:ext>
            </a:extLst>
          </p:cNvPr>
          <p:cNvSpPr/>
          <p:nvPr/>
        </p:nvSpPr>
        <p:spPr>
          <a:xfrm>
            <a:off x="1698774" y="4716554"/>
            <a:ext cx="2160000" cy="50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B95AFC3-0399-134F-9A20-E42F3166E124}"/>
              </a:ext>
            </a:extLst>
          </p:cNvPr>
          <p:cNvSpPr/>
          <p:nvPr/>
        </p:nvSpPr>
        <p:spPr>
          <a:xfrm>
            <a:off x="2778774" y="3604385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79E2FB5-4756-7641-8F1B-34BAB0C17DFE}"/>
              </a:ext>
            </a:extLst>
          </p:cNvPr>
          <p:cNvSpPr/>
          <p:nvPr/>
        </p:nvSpPr>
        <p:spPr>
          <a:xfrm>
            <a:off x="3858774" y="4716554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902C67B-2D6E-9246-B382-F134D6C15BC0}"/>
              </a:ext>
            </a:extLst>
          </p:cNvPr>
          <p:cNvSpPr/>
          <p:nvPr/>
        </p:nvSpPr>
        <p:spPr>
          <a:xfrm rot="5400000">
            <a:off x="3214701" y="3708226"/>
            <a:ext cx="208143" cy="324000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FCCACE-CBA7-8C4D-9C21-AFB8C63E6056}"/>
              </a:ext>
            </a:extLst>
          </p:cNvPr>
          <p:cNvSpPr txBox="1"/>
          <p:nvPr/>
        </p:nvSpPr>
        <p:spPr>
          <a:xfrm>
            <a:off x="2473369" y="5321856"/>
            <a:ext cx="169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84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4FEC22B0-A26A-E140-88D8-4ECDC5E21994}"/>
              </a:ext>
            </a:extLst>
          </p:cNvPr>
          <p:cNvSpPr/>
          <p:nvPr/>
        </p:nvSpPr>
        <p:spPr>
          <a:xfrm rot="16200000">
            <a:off x="2681458" y="2412629"/>
            <a:ext cx="208143" cy="214649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215048A-4BD8-D749-AB65-C58B5211FBC2}"/>
              </a:ext>
            </a:extLst>
          </p:cNvPr>
          <p:cNvSpPr txBox="1"/>
          <p:nvPr/>
        </p:nvSpPr>
        <p:spPr>
          <a:xfrm>
            <a:off x="1933370" y="2894159"/>
            <a:ext cx="169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100108E-8E0C-1B4D-80BB-49D40762E493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100108E-8E0C-1B4D-80BB-49D40762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D0D2130-FBA0-2C40-8AAE-081EA1FF53C9}"/>
                  </a:ext>
                </a:extLst>
              </p:cNvPr>
              <p:cNvSpPr txBox="1"/>
              <p:nvPr/>
            </p:nvSpPr>
            <p:spPr>
              <a:xfrm>
                <a:off x="772227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D0D2130-FBA0-2C40-8AAE-081EA1FF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27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71A33CD-4151-1542-A124-08A44F601E7D}"/>
              </a:ext>
            </a:extLst>
          </p:cNvPr>
          <p:cNvCxnSpPr>
            <a:cxnSpLocks/>
            <a:stCxn id="27" idx="0"/>
            <a:endCxn id="27" idx="2"/>
          </p:cNvCxnSpPr>
          <p:nvPr/>
        </p:nvCxnSpPr>
        <p:spPr>
          <a:xfrm>
            <a:off x="2778774" y="4716554"/>
            <a:ext cx="0" cy="507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1047F73-51AE-8A43-AD81-82CBC55E27F2}"/>
              </a:ext>
            </a:extLst>
          </p:cNvPr>
          <p:cNvSpPr txBox="1"/>
          <p:nvPr/>
        </p:nvSpPr>
        <p:spPr>
          <a:xfrm>
            <a:off x="3834372" y="4720527"/>
            <a:ext cx="1104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13CF0AF-A08C-A144-8FB4-9AE6A726E8F0}"/>
              </a:ext>
            </a:extLst>
          </p:cNvPr>
          <p:cNvSpPr txBox="1"/>
          <p:nvPr/>
        </p:nvSpPr>
        <p:spPr>
          <a:xfrm>
            <a:off x="2742171" y="4720527"/>
            <a:ext cx="1104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4A10B77-5FBB-B045-A77A-233E375E9B18}"/>
              </a:ext>
            </a:extLst>
          </p:cNvPr>
          <p:cNvSpPr txBox="1"/>
          <p:nvPr/>
        </p:nvSpPr>
        <p:spPr>
          <a:xfrm>
            <a:off x="1672092" y="4727381"/>
            <a:ext cx="1104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A437324-485F-1341-A6EB-6D67070CAA15}"/>
              </a:ext>
            </a:extLst>
          </p:cNvPr>
          <p:cNvSpPr txBox="1"/>
          <p:nvPr/>
        </p:nvSpPr>
        <p:spPr>
          <a:xfrm>
            <a:off x="2740916" y="3611548"/>
            <a:ext cx="1104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44B98BC-8893-E04E-AF7C-AC0C23287397}"/>
              </a:ext>
            </a:extLst>
          </p:cNvPr>
          <p:cNvSpPr txBox="1"/>
          <p:nvPr/>
        </p:nvSpPr>
        <p:spPr>
          <a:xfrm>
            <a:off x="1670837" y="3618402"/>
            <a:ext cx="1104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DC659F8F-180F-5C4A-86A0-AA52D82296D4}"/>
                  </a:ext>
                </a:extLst>
              </p:cNvPr>
              <p:cNvSpPr txBox="1"/>
              <p:nvPr/>
            </p:nvSpPr>
            <p:spPr>
              <a:xfrm>
                <a:off x="6498621" y="3980563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C659F8F-180F-5C4A-86A0-AA52D8229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0563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C9A128A-162D-1243-9665-18A2018A7B27}"/>
                  </a:ext>
                </a:extLst>
              </p:cNvPr>
              <p:cNvSpPr txBox="1"/>
              <p:nvPr/>
            </p:nvSpPr>
            <p:spPr>
              <a:xfrm>
                <a:off x="7657624" y="3970133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56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9A128A-162D-1243-9665-18A2018A7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24" y="3970133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7D26194-AC5C-B742-A2EF-13DAFFFF0E45}"/>
              </a:ext>
            </a:extLst>
          </p:cNvPr>
          <p:cNvSpPr txBox="1"/>
          <p:nvPr/>
        </p:nvSpPr>
        <p:spPr>
          <a:xfrm>
            <a:off x="1924395" y="2884335"/>
            <a:ext cx="169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52E8F5B-84AB-4847-8134-A7DD280CF768}"/>
              </a:ext>
            </a:extLst>
          </p:cNvPr>
          <p:cNvSpPr txBox="1"/>
          <p:nvPr/>
        </p:nvSpPr>
        <p:spPr>
          <a:xfrm>
            <a:off x="446568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2171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3" grpId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flies the same distance each hour.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flies 284 miles in four hours.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flies the same distance each hour.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flies 284 miles in four hours.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204D16BC-186F-154D-9723-8CAC2B229BE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Rudolph would fly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 miles in seven hours.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F83119-CB5B-EF42-8024-2FCB51869532}"/>
              </a:ext>
            </a:extLst>
          </p:cNvPr>
          <p:cNvSpPr/>
          <p:nvPr/>
        </p:nvSpPr>
        <p:spPr>
          <a:xfrm>
            <a:off x="536791" y="3659333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 miles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3F066B-844D-5C48-A392-7F963953C3A0}"/>
              </a:ext>
            </a:extLst>
          </p:cNvPr>
          <p:cNvSpPr/>
          <p:nvPr/>
        </p:nvSpPr>
        <p:spPr>
          <a:xfrm>
            <a:off x="53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9EB2C72-D15F-D341-98C6-15013FADC17B}"/>
              </a:ext>
            </a:extLst>
          </p:cNvPr>
          <p:cNvSpPr/>
          <p:nvPr/>
        </p:nvSpPr>
        <p:spPr>
          <a:xfrm>
            <a:off x="125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22255E-D5FD-9346-B687-E726EBF3D70B}"/>
              </a:ext>
            </a:extLst>
          </p:cNvPr>
          <p:cNvSpPr/>
          <p:nvPr/>
        </p:nvSpPr>
        <p:spPr>
          <a:xfrm>
            <a:off x="197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2071255-8FD5-8B4C-B7E3-7DF63246BDB3}"/>
              </a:ext>
            </a:extLst>
          </p:cNvPr>
          <p:cNvSpPr/>
          <p:nvPr/>
        </p:nvSpPr>
        <p:spPr>
          <a:xfrm>
            <a:off x="269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65C5C8A-E7DD-6949-88E2-CEBA4B5DC1A3}"/>
              </a:ext>
            </a:extLst>
          </p:cNvPr>
          <p:cNvSpPr/>
          <p:nvPr/>
        </p:nvSpPr>
        <p:spPr>
          <a:xfrm>
            <a:off x="341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C2BF195-C7DC-1B41-81D3-3B645430303A}"/>
              </a:ext>
            </a:extLst>
          </p:cNvPr>
          <p:cNvSpPr/>
          <p:nvPr/>
        </p:nvSpPr>
        <p:spPr>
          <a:xfrm>
            <a:off x="41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1427E93-634A-AB45-A924-C99F666B4F3E}"/>
              </a:ext>
            </a:extLst>
          </p:cNvPr>
          <p:cNvSpPr/>
          <p:nvPr/>
        </p:nvSpPr>
        <p:spPr>
          <a:xfrm>
            <a:off x="4856791" y="4164942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hour 7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B76A9974-621B-E14D-BDB2-58A768A66830}"/>
              </a:ext>
            </a:extLst>
          </p:cNvPr>
          <p:cNvSpPr/>
          <p:nvPr/>
        </p:nvSpPr>
        <p:spPr>
          <a:xfrm rot="5400000">
            <a:off x="1878816" y="3344702"/>
            <a:ext cx="208143" cy="2867806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211AA0-991A-6044-BCC3-9BD923CF7092}"/>
              </a:ext>
            </a:extLst>
          </p:cNvPr>
          <p:cNvSpPr txBox="1"/>
          <p:nvPr/>
        </p:nvSpPr>
        <p:spPr>
          <a:xfrm>
            <a:off x="1131387" y="4843647"/>
            <a:ext cx="169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284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0265656-E24E-394B-AC13-46B2CC8AD3D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0265656-E24E-394B-AC13-46B2CC8AD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06AF800-6EA5-0A45-97B9-04C11D645EBE}"/>
                  </a:ext>
                </a:extLst>
              </p:cNvPr>
              <p:cNvSpPr txBox="1"/>
              <p:nvPr/>
            </p:nvSpPr>
            <p:spPr>
              <a:xfrm>
                <a:off x="788665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71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6AF800-6EA5-0A45-97B9-04C11D645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5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AAD3EAA-2001-194B-BBDA-2AA8B4E78BD5}"/>
              </a:ext>
            </a:extLst>
          </p:cNvPr>
          <p:cNvSpPr/>
          <p:nvPr/>
        </p:nvSpPr>
        <p:spPr>
          <a:xfrm>
            <a:off x="5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schemeClr val="tx1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0BC7668-B91E-6648-8E01-3B6F1040A21A}"/>
              </a:ext>
            </a:extLst>
          </p:cNvPr>
          <p:cNvSpPr/>
          <p:nvPr/>
        </p:nvSpPr>
        <p:spPr>
          <a:xfrm>
            <a:off x="125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3E1FF62-52EC-0140-A0FC-2607F1A37A4A}"/>
              </a:ext>
            </a:extLst>
          </p:cNvPr>
          <p:cNvSpPr/>
          <p:nvPr/>
        </p:nvSpPr>
        <p:spPr>
          <a:xfrm>
            <a:off x="197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C1CE030-09F2-0D42-BD40-8A0C94664BA0}"/>
              </a:ext>
            </a:extLst>
          </p:cNvPr>
          <p:cNvSpPr/>
          <p:nvPr/>
        </p:nvSpPr>
        <p:spPr>
          <a:xfrm>
            <a:off x="269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ADFD2D3-F98B-084A-A8EA-41AB11AAB67D}"/>
              </a:ext>
            </a:extLst>
          </p:cNvPr>
          <p:cNvSpPr/>
          <p:nvPr/>
        </p:nvSpPr>
        <p:spPr>
          <a:xfrm>
            <a:off x="341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FE4C506-91F2-354B-81E2-DF20EE618F80}"/>
              </a:ext>
            </a:extLst>
          </p:cNvPr>
          <p:cNvSpPr/>
          <p:nvPr/>
        </p:nvSpPr>
        <p:spPr>
          <a:xfrm>
            <a:off x="413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D8A398F-9D4C-5F47-8324-96C4D3488A79}"/>
              </a:ext>
            </a:extLst>
          </p:cNvPr>
          <p:cNvSpPr/>
          <p:nvPr/>
        </p:nvSpPr>
        <p:spPr>
          <a:xfrm>
            <a:off x="4856791" y="4160509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Sassoon Infant Std" pitchFamily="34" charset="0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Sassoon Infant Std" pitchFamily="34" charset="0"/>
              </a:rPr>
              <a:t>miles</a:t>
            </a:r>
            <a:endParaRPr lang="en-US" sz="1600" dirty="0">
              <a:solidFill>
                <a:prstClr val="black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303CFCD-CE19-C147-BC3F-A7FEBFD37F6D}"/>
                  </a:ext>
                </a:extLst>
              </p:cNvPr>
              <p:cNvSpPr txBox="1"/>
              <p:nvPr/>
            </p:nvSpPr>
            <p:spPr>
              <a:xfrm>
                <a:off x="6498621" y="3982262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71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303CFCD-CE19-C147-BC3F-A7FEBFD37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2262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4E3BF0B-3C7F-0D45-8C5F-F5D768521B12}"/>
                  </a:ext>
                </a:extLst>
              </p:cNvPr>
              <p:cNvSpPr txBox="1"/>
              <p:nvPr/>
            </p:nvSpPr>
            <p:spPr>
              <a:xfrm>
                <a:off x="7692687" y="397183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497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E3BF0B-3C7F-0D45-8C5F-F5D768521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87" y="3971832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B18D34B-9BD4-7B48-9FEC-E2B9F36E7263}"/>
              </a:ext>
            </a:extLst>
          </p:cNvPr>
          <p:cNvSpPr/>
          <p:nvPr/>
        </p:nvSpPr>
        <p:spPr>
          <a:xfrm>
            <a:off x="534612" y="3657630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497 miles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211E586-3830-6A41-A06C-E995FB618C76}"/>
              </a:ext>
            </a:extLst>
          </p:cNvPr>
          <p:cNvSpPr txBox="1"/>
          <p:nvPr/>
        </p:nvSpPr>
        <p:spPr>
          <a:xfrm>
            <a:off x="3698546" y="5838802"/>
            <a:ext cx="1057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497</a:t>
            </a:r>
          </a:p>
        </p:txBody>
      </p:sp>
    </p:spTree>
    <p:extLst>
      <p:ext uri="{BB962C8B-B14F-4D97-AF65-F5344CB8AC3E}">
        <p14:creationId xmlns:p14="http://schemas.microsoft.com/office/powerpoint/2010/main" val="6992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Vixen is 3 years older than Rudolph.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2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11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Vixen is 3 years older than Rudolph.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A405F1C-3121-2349-BEC7-E8F90BFBC044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Dancer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 years old.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A627FB-1B75-664F-BAED-56894C6A2B0D}"/>
              </a:ext>
            </a:extLst>
          </p:cNvPr>
          <p:cNvSpPr txBox="1"/>
          <p:nvPr/>
        </p:nvSpPr>
        <p:spPr>
          <a:xfrm>
            <a:off x="2114895" y="2971138"/>
            <a:ext cx="3834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R 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958D6F-3FA6-F541-96AD-C58A4B6FF80B}"/>
              </a:ext>
            </a:extLst>
          </p:cNvPr>
          <p:cNvSpPr txBox="1"/>
          <p:nvPr/>
        </p:nvSpPr>
        <p:spPr>
          <a:xfrm>
            <a:off x="2114895" y="3675759"/>
            <a:ext cx="3978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V 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0B427A-ECFC-EF4B-9521-EDAF2CD0E83E}"/>
              </a:ext>
            </a:extLst>
          </p:cNvPr>
          <p:cNvSpPr/>
          <p:nvPr/>
        </p:nvSpPr>
        <p:spPr>
          <a:xfrm>
            <a:off x="2546841" y="3748352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9728C2-182A-D046-83A1-2D0CCB0441EB}"/>
              </a:ext>
            </a:extLst>
          </p:cNvPr>
          <p:cNvSpPr/>
          <p:nvPr/>
        </p:nvSpPr>
        <p:spPr>
          <a:xfrm>
            <a:off x="2546841" y="3048774"/>
            <a:ext cx="623887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C7D746-7162-D44B-9984-8DB7334EBDF2}"/>
              </a:ext>
            </a:extLst>
          </p:cNvPr>
          <p:cNvSpPr txBox="1"/>
          <p:nvPr/>
        </p:nvSpPr>
        <p:spPr>
          <a:xfrm>
            <a:off x="3160169" y="3663579"/>
            <a:ext cx="311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23E6634-5008-8947-B76E-5AB0F3D1312C}"/>
                  </a:ext>
                </a:extLst>
              </p:cNvPr>
              <p:cNvSpPr txBox="1"/>
              <p:nvPr/>
            </p:nvSpPr>
            <p:spPr>
              <a:xfrm>
                <a:off x="6479337" y="3303222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23E6634-5008-8947-B76E-5AB0F3D1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3303222"/>
                <a:ext cx="185339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5263" r="-394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2893D1F-1612-6847-B7A4-0E1AA59CEF6E}"/>
                  </a:ext>
                </a:extLst>
              </p:cNvPr>
              <p:cNvSpPr txBox="1"/>
              <p:nvPr/>
            </p:nvSpPr>
            <p:spPr>
              <a:xfrm>
                <a:off x="8481448" y="3303222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203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2893D1F-1612-6847-B7A4-0E1AA59CE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448" y="3303222"/>
                <a:ext cx="1013419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71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0908ED-E059-FA4A-8132-B3AFACAD0DE9}"/>
                  </a:ext>
                </a:extLst>
              </p:cNvPr>
              <p:cNvSpPr txBox="1"/>
              <p:nvPr/>
            </p:nvSpPr>
            <p:spPr>
              <a:xfrm>
                <a:off x="6479337" y="4074166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203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50908ED-E059-FA4A-8132-B3AFACAD0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074166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8DD6145-AB37-6F44-B7C1-E550DDA0E344}"/>
                  </a:ext>
                </a:extLst>
              </p:cNvPr>
              <p:cNvSpPr txBox="1"/>
              <p:nvPr/>
            </p:nvSpPr>
            <p:spPr>
              <a:xfrm>
                <a:off x="7842508" y="407416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29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DD6145-AB37-6F44-B7C1-E550DDA0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508" y="4074166"/>
                <a:ext cx="845103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5F75B2-8D66-7248-9766-48B663FE32B0}"/>
              </a:ext>
            </a:extLst>
          </p:cNvPr>
          <p:cNvSpPr txBox="1"/>
          <p:nvPr/>
        </p:nvSpPr>
        <p:spPr>
          <a:xfrm>
            <a:off x="5321891" y="4042876"/>
            <a:ext cx="5645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215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99FE4E-94F6-254C-AD9E-3B9ACDA3CBEA}"/>
              </a:ext>
            </a:extLst>
          </p:cNvPr>
          <p:cNvSpPr txBox="1"/>
          <p:nvPr/>
        </p:nvSpPr>
        <p:spPr>
          <a:xfrm>
            <a:off x="2114895" y="4380380"/>
            <a:ext cx="3369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D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D15809D8-20E8-E04A-9618-4ACE8F46A68F}"/>
                  </a:ext>
                </a:extLst>
              </p:cNvPr>
              <p:cNvSpPr txBox="1"/>
              <p:nvPr/>
            </p:nvSpPr>
            <p:spPr>
              <a:xfrm>
                <a:off x="6479337" y="4845110"/>
                <a:ext cx="16850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15809D8-20E8-E04A-9618-4ACE8F46A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845110"/>
                <a:ext cx="1685077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797" r="-43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141675E-657E-B74B-8C45-0C208ABA65DC}"/>
                  </a:ext>
                </a:extLst>
              </p:cNvPr>
              <p:cNvSpPr txBox="1"/>
              <p:nvPr/>
            </p:nvSpPr>
            <p:spPr>
              <a:xfrm>
                <a:off x="8295697" y="4845110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41675E-657E-B74B-8C45-0C208ABA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697" y="4845110"/>
                <a:ext cx="845103" cy="646331"/>
              </a:xfrm>
              <a:prstGeom prst="rect">
                <a:avLst/>
              </a:prstGeom>
              <a:blipFill rotWithShape="1">
                <a:blip r:embed="rId10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67C87D80-8E09-ED4A-9B47-05F2DFD84EB7}"/>
              </a:ext>
            </a:extLst>
          </p:cNvPr>
          <p:cNvSpPr/>
          <p:nvPr/>
        </p:nvSpPr>
        <p:spPr>
          <a:xfrm rot="16200000">
            <a:off x="3239010" y="3698765"/>
            <a:ext cx="107039" cy="1474494"/>
          </a:xfrm>
          <a:prstGeom prst="rightBrace">
            <a:avLst>
              <a:gd name="adj1" fmla="val 5151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453374F-5493-A246-9B29-7C3E96D1B181}"/>
              </a:ext>
            </a:extLst>
          </p:cNvPr>
          <p:cNvSpPr txBox="1"/>
          <p:nvPr/>
        </p:nvSpPr>
        <p:spPr>
          <a:xfrm>
            <a:off x="3156576" y="4004685"/>
            <a:ext cx="2872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?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C5BFAAC-9016-7F42-9EE5-285A0D0D6AA6}"/>
              </a:ext>
            </a:extLst>
          </p:cNvPr>
          <p:cNvSpPr txBox="1"/>
          <p:nvPr/>
        </p:nvSpPr>
        <p:spPr>
          <a:xfrm>
            <a:off x="2114895" y="5135802"/>
            <a:ext cx="3273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C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A1CF7DA-4B93-9F40-B80B-46229916AEB5}"/>
              </a:ext>
            </a:extLst>
          </p:cNvPr>
          <p:cNvCxnSpPr>
            <a:cxnSpLocks/>
          </p:cNvCxnSpPr>
          <p:nvPr/>
        </p:nvCxnSpPr>
        <p:spPr>
          <a:xfrm>
            <a:off x="3191132" y="3748352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BA318E4-3634-4E44-AC7D-7E24F21B844E}"/>
              </a:ext>
            </a:extLst>
          </p:cNvPr>
          <p:cNvSpPr/>
          <p:nvPr/>
        </p:nvSpPr>
        <p:spPr>
          <a:xfrm>
            <a:off x="2541729" y="4497549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3EA8EA8-8203-914A-8D2A-D43500CA303A}"/>
              </a:ext>
            </a:extLst>
          </p:cNvPr>
          <p:cNvSpPr/>
          <p:nvPr/>
        </p:nvSpPr>
        <p:spPr>
          <a:xfrm>
            <a:off x="3160169" y="4497757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CD0C673-9EF0-134F-86A4-A924F1613A6B}"/>
              </a:ext>
            </a:extLst>
          </p:cNvPr>
          <p:cNvSpPr txBox="1"/>
          <p:nvPr/>
        </p:nvSpPr>
        <p:spPr>
          <a:xfrm>
            <a:off x="3773497" y="4412984"/>
            <a:ext cx="311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2F104A5-0177-AB47-B6E3-FDE0611721BB}"/>
              </a:ext>
            </a:extLst>
          </p:cNvPr>
          <p:cNvCxnSpPr>
            <a:cxnSpLocks/>
          </p:cNvCxnSpPr>
          <p:nvPr/>
        </p:nvCxnSpPr>
        <p:spPr>
          <a:xfrm>
            <a:off x="3804460" y="4497757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94BD296-CFAA-2547-82CD-C1BC93FF9084}"/>
              </a:ext>
            </a:extLst>
          </p:cNvPr>
          <p:cNvSpPr/>
          <p:nvPr/>
        </p:nvSpPr>
        <p:spPr>
          <a:xfrm>
            <a:off x="2546841" y="522513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B8D23A7-39DD-6A4F-9C81-57D7049D4338}"/>
              </a:ext>
            </a:extLst>
          </p:cNvPr>
          <p:cNvSpPr txBox="1"/>
          <p:nvPr/>
        </p:nvSpPr>
        <p:spPr>
          <a:xfrm>
            <a:off x="3160169" y="5140358"/>
            <a:ext cx="311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5B0299F-63D3-3749-AC5E-BD4934149873}"/>
              </a:ext>
            </a:extLst>
          </p:cNvPr>
          <p:cNvCxnSpPr>
            <a:cxnSpLocks/>
          </p:cNvCxnSpPr>
          <p:nvPr/>
        </p:nvCxnSpPr>
        <p:spPr>
          <a:xfrm>
            <a:off x="3191132" y="522513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6AE0970-FC22-EB44-BDDA-235A31DFB5DB}"/>
              </a:ext>
            </a:extLst>
          </p:cNvPr>
          <p:cNvSpPr/>
          <p:nvPr/>
        </p:nvSpPr>
        <p:spPr>
          <a:xfrm>
            <a:off x="3411347" y="5217603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89C8BFC-AC02-9F45-BC6C-98E1AEE91205}"/>
              </a:ext>
            </a:extLst>
          </p:cNvPr>
          <p:cNvSpPr/>
          <p:nvPr/>
        </p:nvSpPr>
        <p:spPr>
          <a:xfrm>
            <a:off x="4029787" y="521781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ssoon Infant Std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35B872E-7F9B-CB43-AA4E-9B214EC23CD8}"/>
              </a:ext>
            </a:extLst>
          </p:cNvPr>
          <p:cNvSpPr txBox="1"/>
          <p:nvPr/>
        </p:nvSpPr>
        <p:spPr>
          <a:xfrm>
            <a:off x="4643115" y="5133038"/>
            <a:ext cx="3113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E5A9831-AD10-2C49-91F2-8411836938A4}"/>
              </a:ext>
            </a:extLst>
          </p:cNvPr>
          <p:cNvCxnSpPr>
            <a:cxnSpLocks/>
          </p:cNvCxnSpPr>
          <p:nvPr/>
        </p:nvCxnSpPr>
        <p:spPr>
          <a:xfrm>
            <a:off x="4674078" y="521781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08493E5-EDB0-2E49-A132-F70B6BC1C62D}"/>
              </a:ext>
            </a:extLst>
          </p:cNvPr>
          <p:cNvCxnSpPr>
            <a:cxnSpLocks/>
          </p:cNvCxnSpPr>
          <p:nvPr/>
        </p:nvCxnSpPr>
        <p:spPr>
          <a:xfrm flipV="1">
            <a:off x="2546841" y="3002733"/>
            <a:ext cx="0" cy="26447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C6D241D-5F67-6A4D-82D2-094EE249C644}"/>
              </a:ext>
            </a:extLst>
          </p:cNvPr>
          <p:cNvSpPr txBox="1"/>
          <p:nvPr/>
        </p:nvSpPr>
        <p:spPr>
          <a:xfrm>
            <a:off x="5349235" y="3772249"/>
            <a:ext cx="5645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203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02D0197-FDBE-8949-9A90-D82DAAE07C15}"/>
              </a:ext>
            </a:extLst>
          </p:cNvPr>
          <p:cNvCxnSpPr>
            <a:cxnSpLocks/>
          </p:cNvCxnSpPr>
          <p:nvPr/>
        </p:nvCxnSpPr>
        <p:spPr>
          <a:xfrm flipV="1">
            <a:off x="3206051" y="374814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4EE4D79B-6DE9-3F4E-B4F8-46A025E8A2FC}"/>
              </a:ext>
            </a:extLst>
          </p:cNvPr>
          <p:cNvCxnSpPr>
            <a:cxnSpLocks/>
          </p:cNvCxnSpPr>
          <p:nvPr/>
        </p:nvCxnSpPr>
        <p:spPr>
          <a:xfrm flipV="1">
            <a:off x="3816407" y="449939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A2ED9F86-633E-8B41-A158-1B77682A5013}"/>
              </a:ext>
            </a:extLst>
          </p:cNvPr>
          <p:cNvCxnSpPr>
            <a:cxnSpLocks/>
          </p:cNvCxnSpPr>
          <p:nvPr/>
        </p:nvCxnSpPr>
        <p:spPr>
          <a:xfrm flipV="1">
            <a:off x="4703367" y="522112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EFDE664-24AD-044E-A3C4-7C719C2DDCDF}"/>
              </a:ext>
            </a:extLst>
          </p:cNvPr>
          <p:cNvCxnSpPr>
            <a:cxnSpLocks/>
          </p:cNvCxnSpPr>
          <p:nvPr/>
        </p:nvCxnSpPr>
        <p:spPr>
          <a:xfrm flipV="1">
            <a:off x="3212615" y="523218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D69CF04-C116-8745-84B4-6008E38217DE}"/>
              </a:ext>
            </a:extLst>
          </p:cNvPr>
          <p:cNvCxnSpPr>
            <a:cxnSpLocks/>
          </p:cNvCxnSpPr>
          <p:nvPr/>
        </p:nvCxnSpPr>
        <p:spPr>
          <a:xfrm flipV="1">
            <a:off x="5412026" y="4140630"/>
            <a:ext cx="371247" cy="314678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3DC29BB-C43F-7E49-ADCA-83EB17FDDBB5}"/>
              </a:ext>
            </a:extLst>
          </p:cNvPr>
          <p:cNvSpPr txBox="1"/>
          <p:nvPr/>
        </p:nvSpPr>
        <p:spPr>
          <a:xfrm>
            <a:off x="2642275" y="2978904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7069FC7-9B02-924B-9AA2-68B58CBDE323}"/>
              </a:ext>
            </a:extLst>
          </p:cNvPr>
          <p:cNvSpPr txBox="1"/>
          <p:nvPr/>
        </p:nvSpPr>
        <p:spPr>
          <a:xfrm>
            <a:off x="2649432" y="3663225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528D01C-3363-EA4C-BD81-FB0C8B63C96C}"/>
              </a:ext>
            </a:extLst>
          </p:cNvPr>
          <p:cNvSpPr txBox="1"/>
          <p:nvPr/>
        </p:nvSpPr>
        <p:spPr>
          <a:xfrm>
            <a:off x="2659624" y="4425852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F1516ED-9DD6-A447-94AF-C24AB8D3CC36}"/>
              </a:ext>
            </a:extLst>
          </p:cNvPr>
          <p:cNvSpPr txBox="1"/>
          <p:nvPr/>
        </p:nvSpPr>
        <p:spPr>
          <a:xfrm>
            <a:off x="2659624" y="5147261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332176D-95D7-FB4E-8B49-2E17A87AB89D}"/>
              </a:ext>
            </a:extLst>
          </p:cNvPr>
          <p:cNvSpPr txBox="1"/>
          <p:nvPr/>
        </p:nvSpPr>
        <p:spPr>
          <a:xfrm>
            <a:off x="3269749" y="4425852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763BE8D-1ABB-6C44-9068-98E92136ADB2}"/>
              </a:ext>
            </a:extLst>
          </p:cNvPr>
          <p:cNvSpPr txBox="1"/>
          <p:nvPr/>
        </p:nvSpPr>
        <p:spPr>
          <a:xfrm>
            <a:off x="3522351" y="5135802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8632ED1-7505-E043-8C40-CFA39F686C6B}"/>
              </a:ext>
            </a:extLst>
          </p:cNvPr>
          <p:cNvSpPr txBox="1"/>
          <p:nvPr/>
        </p:nvSpPr>
        <p:spPr>
          <a:xfrm>
            <a:off x="4162193" y="5153625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E0F9E0B-4748-5A47-815E-6286EDA5FB65}"/>
              </a:ext>
            </a:extLst>
          </p:cNvPr>
          <p:cNvSpPr txBox="1"/>
          <p:nvPr/>
        </p:nvSpPr>
        <p:spPr>
          <a:xfrm>
            <a:off x="3100346" y="4001378"/>
            <a:ext cx="437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61</a:t>
            </a:r>
            <a:endParaRPr lang="en-GB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70DF90B-C568-F94C-BDC3-B60D89FFB6B1}"/>
              </a:ext>
            </a:extLst>
          </p:cNvPr>
          <p:cNvSpPr txBox="1"/>
          <p:nvPr/>
        </p:nvSpPr>
        <p:spPr>
          <a:xfrm>
            <a:off x="2025660" y="5805259"/>
            <a:ext cx="1057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xmlns="" id="{DC0EC9F9-F027-744D-88CB-C4A085D7DE02}"/>
              </a:ext>
            </a:extLst>
          </p:cNvPr>
          <p:cNvSpPr/>
          <p:nvPr/>
        </p:nvSpPr>
        <p:spPr>
          <a:xfrm>
            <a:off x="4907745" y="3048774"/>
            <a:ext cx="375210" cy="2555694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5" grpId="1"/>
      <p:bldP spid="36" grpId="0"/>
      <p:bldP spid="38" grpId="0" animBg="1"/>
      <p:bldP spid="39" grpId="0" animBg="1"/>
      <p:bldP spid="40" grpId="0"/>
      <p:bldP spid="42" grpId="0" animBg="1"/>
      <p:bldP spid="43" grpId="0"/>
      <p:bldP spid="45" grpId="0" animBg="1"/>
      <p:bldP spid="46" grpId="0" animBg="1"/>
      <p:bldP spid="47" grpId="0"/>
      <p:bldP spid="50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581</Words>
  <Application>Microsoft Office PowerPoint</Application>
  <PresentationFormat>Custom</PresentationFormat>
  <Paragraphs>159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Sassoon Infant Rg</vt:lpstr>
      <vt:lpstr>Cambria Math</vt:lpstr>
      <vt:lpstr>Muli</vt:lpstr>
      <vt:lpstr>Lato Light</vt:lpstr>
      <vt:lpstr>Calibri</vt:lpstr>
      <vt:lpstr>Calibri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170</cp:revision>
  <dcterms:created xsi:type="dcterms:W3CDTF">2020-10-12T14:10:39Z</dcterms:created>
  <dcterms:modified xsi:type="dcterms:W3CDTF">2020-11-30T08:56:00Z</dcterms:modified>
</cp:coreProperties>
</file>