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1" r:id="rId5"/>
    <p:sldId id="682" r:id="rId6"/>
    <p:sldId id="683" r:id="rId7"/>
    <p:sldId id="684" r:id="rId8"/>
    <p:sldId id="685" r:id="rId9"/>
    <p:sldId id="686" r:id="rId10"/>
    <p:sldId id="687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Lato Light" panose="020F0302020204030203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OpenDyslexicAlta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BC08C"/>
    <a:srgbClr val="FE3860"/>
    <a:srgbClr val="7079DB"/>
    <a:srgbClr val="F5A700"/>
    <a:srgbClr val="C796FF"/>
    <a:srgbClr val="729CFC"/>
    <a:srgbClr val="2F46AF"/>
    <a:srgbClr val="FE7700"/>
    <a:srgbClr val="8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835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r>
              <a:rPr lang="en-GB" baseline="30000" dirty="0" smtClean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receives 19 presents for Christmas altogether.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receives 12 presents for Christmas in total.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presents did Jamal receive than Ruth?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AB2A6F-91D0-534C-A8BE-A1B174DD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372" y="1592829"/>
            <a:ext cx="1138438" cy="79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28E0C5-AD5F-4741-B7A3-DE5534CD3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464" y="973277"/>
            <a:ext cx="598872" cy="1416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receives 19 presents for Christmas altogether.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receives 12 presents for Christmas in total.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presents did Jamal receive than Ruth?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AB2A6F-91D0-534C-A8BE-A1B174DD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372" y="1592829"/>
            <a:ext cx="1138438" cy="79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28E0C5-AD5F-4741-B7A3-DE5534CD3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464" y="973277"/>
            <a:ext cx="598872" cy="1416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C1E362F0-3E96-B84A-9BCE-63C35E8606EF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Jamal received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more presents than Ruth.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D463873-38BC-7048-93B2-887F659942D2}"/>
              </a:ext>
            </a:extLst>
          </p:cNvPr>
          <p:cNvSpPr txBox="1"/>
          <p:nvPr/>
        </p:nvSpPr>
        <p:spPr>
          <a:xfrm>
            <a:off x="222976" y="3659333"/>
            <a:ext cx="120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Jamal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B89559E-1410-D24E-A705-137579D81B09}"/>
              </a:ext>
            </a:extLst>
          </p:cNvPr>
          <p:cNvSpPr txBox="1"/>
          <p:nvPr/>
        </p:nvSpPr>
        <p:spPr>
          <a:xfrm>
            <a:off x="222976" y="4572650"/>
            <a:ext cx="120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Ruth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AAE2959-3080-AD4B-B34B-3E7A712414D7}"/>
              </a:ext>
            </a:extLst>
          </p:cNvPr>
          <p:cNvSpPr/>
          <p:nvPr/>
        </p:nvSpPr>
        <p:spPr>
          <a:xfrm>
            <a:off x="1502267" y="3818926"/>
            <a:ext cx="3420608" cy="419100"/>
          </a:xfrm>
          <a:prstGeom prst="rect">
            <a:avLst/>
          </a:prstGeom>
          <a:solidFill>
            <a:srgbClr val="F5A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083783E-4A20-DE47-93A4-C72681D38B48}"/>
              </a:ext>
            </a:extLst>
          </p:cNvPr>
          <p:cNvSpPr/>
          <p:nvPr/>
        </p:nvSpPr>
        <p:spPr>
          <a:xfrm>
            <a:off x="1502267" y="4737831"/>
            <a:ext cx="2155333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F03CA377-F96E-6842-B52F-82061ACB8EDC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490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19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03CA377-F96E-6842-B52F-82061ACB8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49060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805" r="-585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F3B1849-AA67-A444-900E-686DCEB7C4B6}"/>
                  </a:ext>
                </a:extLst>
              </p:cNvPr>
              <p:cNvSpPr txBox="1"/>
              <p:nvPr/>
            </p:nvSpPr>
            <p:spPr>
              <a:xfrm>
                <a:off x="7737264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3B1849-AA67-A444-900E-686DCEB7C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264" y="3280469"/>
                <a:ext cx="1050288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0BB0BC-83D5-A944-82A7-3B515E471AEE}"/>
              </a:ext>
            </a:extLst>
          </p:cNvPr>
          <p:cNvSpPr txBox="1"/>
          <p:nvPr/>
        </p:nvSpPr>
        <p:spPr>
          <a:xfrm>
            <a:off x="3866154" y="4437749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8205AF-51F1-D240-A54E-96DCD2DFCFC2}"/>
              </a:ext>
            </a:extLst>
          </p:cNvPr>
          <p:cNvSpPr txBox="1"/>
          <p:nvPr/>
        </p:nvSpPr>
        <p:spPr>
          <a:xfrm>
            <a:off x="3854556" y="4437749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EE384A32-20B2-394C-8281-F026AB818176}"/>
              </a:ext>
            </a:extLst>
          </p:cNvPr>
          <p:cNvSpPr/>
          <p:nvPr/>
        </p:nvSpPr>
        <p:spPr>
          <a:xfrm>
            <a:off x="3657599" y="4898834"/>
            <a:ext cx="1265275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16CEFB-5D73-3647-B8BF-0CD5DE9447A7}"/>
              </a:ext>
            </a:extLst>
          </p:cNvPr>
          <p:cNvSpPr txBox="1"/>
          <p:nvPr/>
        </p:nvSpPr>
        <p:spPr>
          <a:xfrm>
            <a:off x="2311703" y="5796492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232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7" grpId="0" animBg="1"/>
      <p:bldP spid="28" grpId="0" animBg="1"/>
      <p:bldP spid="29" grpId="0"/>
      <p:bldP spid="30" grpId="0"/>
      <p:bldP spid="31" grpId="0"/>
      <p:bldP spid="31" grpId="1"/>
      <p:bldP spid="32" grpId="0"/>
      <p:bldP spid="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 | 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Yasmin has five boxes of baubles.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Each box contains six baubles.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Yasmin gives 11 baubles to Ruth.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baubles does Yasmin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02F9F6-253C-7542-ABFC-82C7BC29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379" y="1435779"/>
            <a:ext cx="707131" cy="707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4D0A934-FD3D-0149-9B0F-F599AFED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407" y="1521535"/>
            <a:ext cx="707131" cy="7071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062153-AD52-3540-BFF6-CA6896F5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697" y="1179864"/>
            <a:ext cx="707131" cy="70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DD2178-4226-2144-9BEF-0A37FF1C4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380" y="1053155"/>
            <a:ext cx="777942" cy="13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five boxes of baubles.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Each box contains six baubles.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gives 11 baubles to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does Yasmin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02F9F6-253C-7542-ABFC-82C7BC29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379" y="1435779"/>
            <a:ext cx="707131" cy="707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4D0A934-FD3D-0149-9B0F-F599AFED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407" y="1521535"/>
            <a:ext cx="707131" cy="7071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062153-AD52-3540-BFF6-CA6896F5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697" y="1179864"/>
            <a:ext cx="707131" cy="70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DD2178-4226-2144-9BEF-0A37FF1C4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380" y="1053155"/>
            <a:ext cx="777942" cy="1358452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06998C32-FFFC-D14C-AD6C-A106E279446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Yasmin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baubles left.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3B0DF02-D982-8A45-A5D2-1E290220A8C6}"/>
              </a:ext>
            </a:extLst>
          </p:cNvPr>
          <p:cNvSpPr/>
          <p:nvPr/>
        </p:nvSpPr>
        <p:spPr>
          <a:xfrm>
            <a:off x="963282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80EF93E8-BD87-0C44-9047-F9A8D70B53A2}"/>
              </a:ext>
            </a:extLst>
          </p:cNvPr>
          <p:cNvSpPr/>
          <p:nvPr/>
        </p:nvSpPr>
        <p:spPr>
          <a:xfrm rot="16200000">
            <a:off x="2501653" y="1800465"/>
            <a:ext cx="316523" cy="339326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E4D4276-36D1-8A41-941A-D132885E12C9}"/>
              </a:ext>
            </a:extLst>
          </p:cNvPr>
          <p:cNvSpPr txBox="1"/>
          <p:nvPr/>
        </p:nvSpPr>
        <p:spPr>
          <a:xfrm>
            <a:off x="2272237" y="2769073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00BD883-9FD8-AF48-806A-465FE23DB444}"/>
              </a:ext>
            </a:extLst>
          </p:cNvPr>
          <p:cNvSpPr/>
          <p:nvPr/>
        </p:nvSpPr>
        <p:spPr>
          <a:xfrm>
            <a:off x="1641299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9069A0E-FF5A-154B-AB9F-CE87DA821650}"/>
              </a:ext>
            </a:extLst>
          </p:cNvPr>
          <p:cNvSpPr/>
          <p:nvPr/>
        </p:nvSpPr>
        <p:spPr>
          <a:xfrm>
            <a:off x="2319458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180E963-1810-284D-9B3E-E2D4709EE5F4}"/>
              </a:ext>
            </a:extLst>
          </p:cNvPr>
          <p:cNvSpPr/>
          <p:nvPr/>
        </p:nvSpPr>
        <p:spPr>
          <a:xfrm>
            <a:off x="2996574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E524E61-14FF-D44E-992C-22AFE50A5A72}"/>
              </a:ext>
            </a:extLst>
          </p:cNvPr>
          <p:cNvSpPr/>
          <p:nvPr/>
        </p:nvSpPr>
        <p:spPr>
          <a:xfrm>
            <a:off x="3674591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D6F5966-2D02-BE49-BD76-789E519CFC83}"/>
              </a:ext>
            </a:extLst>
          </p:cNvPr>
          <p:cNvSpPr txBox="1"/>
          <p:nvPr/>
        </p:nvSpPr>
        <p:spPr>
          <a:xfrm>
            <a:off x="3295656" y="4173562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xmlns="" id="{DB9C185B-7380-F64F-8EE9-F0EC9633C726}"/>
              </a:ext>
            </a:extLst>
          </p:cNvPr>
          <p:cNvSpPr/>
          <p:nvPr/>
        </p:nvSpPr>
        <p:spPr>
          <a:xfrm>
            <a:off x="3087102" y="4640738"/>
            <a:ext cx="1265275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3E29970D-D167-9240-A1D1-52F9C5C6C5BE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028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E29970D-D167-9240-A1D1-52F9C5C6C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028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0811" r="-945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4E47F96E-40DF-8648-BBC6-1CE6C2412855}"/>
                  </a:ext>
                </a:extLst>
              </p:cNvPr>
              <p:cNvSpPr txBox="1"/>
              <p:nvPr/>
            </p:nvSpPr>
            <p:spPr>
              <a:xfrm>
                <a:off x="7374766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47F96E-40DF-8648-BBC6-1CE6C2412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766" y="3280469"/>
                <a:ext cx="1050288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E3D48D6-D874-3443-B2BE-FC92C8DA3CF4}"/>
              </a:ext>
            </a:extLst>
          </p:cNvPr>
          <p:cNvSpPr/>
          <p:nvPr/>
        </p:nvSpPr>
        <p:spPr>
          <a:xfrm>
            <a:off x="937795" y="4484404"/>
            <a:ext cx="212013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E5425A3A-E71F-324F-B2AA-F585245FEF10}"/>
                  </a:ext>
                </a:extLst>
              </p:cNvPr>
              <p:cNvSpPr txBox="1"/>
              <p:nvPr/>
            </p:nvSpPr>
            <p:spPr>
              <a:xfrm>
                <a:off x="6546470" y="4077065"/>
                <a:ext cx="12490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30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5425A3A-E71F-324F-B2AA-F585245FE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77065"/>
                <a:ext cx="124906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7805" r="-585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1937F50B-97EF-2A4B-8DE9-9B484A4E61A2}"/>
                  </a:ext>
                </a:extLst>
              </p:cNvPr>
              <p:cNvSpPr txBox="1"/>
              <p:nvPr/>
            </p:nvSpPr>
            <p:spPr>
              <a:xfrm>
                <a:off x="7693099" y="4066635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19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937F50B-97EF-2A4B-8DE9-9B484A4E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099" y="4066635"/>
                <a:ext cx="1050288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C24F4E9-8FF4-8E44-8182-8236DDA2C0B7}"/>
              </a:ext>
            </a:extLst>
          </p:cNvPr>
          <p:cNvSpPr/>
          <p:nvPr/>
        </p:nvSpPr>
        <p:spPr>
          <a:xfrm>
            <a:off x="936660" y="4484404"/>
            <a:ext cx="212013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1F1F61B-117F-C742-8F71-2428E5AFCD12}"/>
              </a:ext>
            </a:extLst>
          </p:cNvPr>
          <p:cNvSpPr txBox="1"/>
          <p:nvPr/>
        </p:nvSpPr>
        <p:spPr>
          <a:xfrm>
            <a:off x="1736249" y="580484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3557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6" grpId="0"/>
      <p:bldP spid="27" grpId="0" animBg="1"/>
      <p:bldP spid="28" grpId="0" animBg="1"/>
      <p:bldP spid="29" grpId="0" animBg="1"/>
      <p:bldP spid="30" grpId="0" animBg="1"/>
      <p:bldP spid="32" grpId="0"/>
      <p:bldP spid="33" grpId="0" animBg="1"/>
      <p:bldP spid="34" grpId="0"/>
      <p:bldP spid="35" grpId="0"/>
      <p:bldP spid="36" grpId="0" animBg="1"/>
      <p:bldP spid="37" grpId="0"/>
      <p:bldP spid="38" grpId="0"/>
      <p:bldP spid="39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These two gift boxes contain chocolates.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larger box contains 4 times as many chocolates.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difference between the two boxes is 78 chocolates.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chocolates are there in both boxes combined?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CEA0E0-193A-F840-80D1-197C9F94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These two gift boxes contain chocolates.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larger box contains 4 times as many chocolates.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difference between the two boxes is 78 chocolates.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chocolates are there in both boxes combined?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CEA0E0-193A-F840-80D1-197C9F94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7044328B-E95B-7C4F-9795-339BD6760733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Both boxes combined contain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chocolates.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4C5F34-7412-D347-8C87-AAF297BC2794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80D0538-34D0-524A-81F7-1A68DC5AEC67}"/>
              </a:ext>
            </a:extLst>
          </p:cNvPr>
          <p:cNvSpPr/>
          <p:nvPr/>
        </p:nvSpPr>
        <p:spPr>
          <a:xfrm>
            <a:off x="804544" y="3609838"/>
            <a:ext cx="6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large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51E4EC-AE10-BB4E-85E3-7531375D0B70}"/>
              </a:ext>
            </a:extLst>
          </p:cNvPr>
          <p:cNvSpPr/>
          <p:nvPr/>
        </p:nvSpPr>
        <p:spPr>
          <a:xfrm>
            <a:off x="784345" y="477608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small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594AB6D-FD51-864F-BC58-17DE39E7BE4C}"/>
              </a:ext>
            </a:extLst>
          </p:cNvPr>
          <p:cNvSpPr/>
          <p:nvPr/>
        </p:nvSpPr>
        <p:spPr>
          <a:xfrm>
            <a:off x="1598761" y="4751196"/>
            <a:ext cx="681955" cy="419100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D95D3D3-3EB7-D74D-8244-211BAFD1E439}"/>
              </a:ext>
            </a:extLst>
          </p:cNvPr>
          <p:cNvSpPr/>
          <p:nvPr/>
        </p:nvSpPr>
        <p:spPr>
          <a:xfrm>
            <a:off x="1598761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1FF2092-2737-E244-B638-DD69924BF008}"/>
              </a:ext>
            </a:extLst>
          </p:cNvPr>
          <p:cNvSpPr/>
          <p:nvPr/>
        </p:nvSpPr>
        <p:spPr>
          <a:xfrm>
            <a:off x="2276778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179E06D-51A8-0E47-BB1D-AE7BE2160CBE}"/>
              </a:ext>
            </a:extLst>
          </p:cNvPr>
          <p:cNvSpPr/>
          <p:nvPr/>
        </p:nvSpPr>
        <p:spPr>
          <a:xfrm>
            <a:off x="2954937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F6C832C-2D96-6248-86C0-A4B5E176B38C}"/>
              </a:ext>
            </a:extLst>
          </p:cNvPr>
          <p:cNvSpPr/>
          <p:nvPr/>
        </p:nvSpPr>
        <p:spPr>
          <a:xfrm>
            <a:off x="3632053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44AA76-C0A9-C047-AC1F-238450679636}"/>
              </a:ext>
            </a:extLst>
          </p:cNvPr>
          <p:cNvSpPr txBox="1"/>
          <p:nvPr/>
        </p:nvSpPr>
        <p:spPr>
          <a:xfrm>
            <a:off x="2875208" y="445111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78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xmlns="" id="{FE6F93E0-BFB1-A548-9BA4-5FC9E788525B}"/>
              </a:ext>
            </a:extLst>
          </p:cNvPr>
          <p:cNvSpPr/>
          <p:nvPr/>
        </p:nvSpPr>
        <p:spPr>
          <a:xfrm>
            <a:off x="2280636" y="4932958"/>
            <a:ext cx="2037230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3091B089-ABA5-7047-A445-CC79CB02757E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091B089-ABA5-7047-A445-CC79CB027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EA004E3-36D3-F144-A397-992F6C463518}"/>
                  </a:ext>
                </a:extLst>
              </p:cNvPr>
              <p:cNvSpPr txBox="1"/>
              <p:nvPr/>
            </p:nvSpPr>
            <p:spPr>
              <a:xfrm>
                <a:off x="7574534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A004E3-36D3-F144-A397-992F6C463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534" y="3280469"/>
                <a:ext cx="1050288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5527D21-F5A7-1046-BEAA-57D65362C2BF}"/>
              </a:ext>
            </a:extLst>
          </p:cNvPr>
          <p:cNvSpPr/>
          <p:nvPr/>
        </p:nvSpPr>
        <p:spPr>
          <a:xfrm>
            <a:off x="1598761" y="4751196"/>
            <a:ext cx="681955" cy="419100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5D3E047-9330-D64D-941E-F9624D67B34C}"/>
              </a:ext>
            </a:extLst>
          </p:cNvPr>
          <p:cNvSpPr/>
          <p:nvPr/>
        </p:nvSpPr>
        <p:spPr>
          <a:xfrm>
            <a:off x="1598761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171BEDD-A772-BA46-A917-6297B8CA2CDC}"/>
              </a:ext>
            </a:extLst>
          </p:cNvPr>
          <p:cNvSpPr/>
          <p:nvPr/>
        </p:nvSpPr>
        <p:spPr>
          <a:xfrm>
            <a:off x="2276778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05D3C6A-0C73-1C44-98AA-69711051856E}"/>
              </a:ext>
            </a:extLst>
          </p:cNvPr>
          <p:cNvSpPr/>
          <p:nvPr/>
        </p:nvSpPr>
        <p:spPr>
          <a:xfrm>
            <a:off x="2954937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0757B97-601A-0B40-9E41-5F648E264F40}"/>
              </a:ext>
            </a:extLst>
          </p:cNvPr>
          <p:cNvSpPr/>
          <p:nvPr/>
        </p:nvSpPr>
        <p:spPr>
          <a:xfrm>
            <a:off x="3632053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xmlns="" id="{2D3315FE-B19F-0F44-B80F-DEAD0314DC06}"/>
              </a:ext>
            </a:extLst>
          </p:cNvPr>
          <p:cNvSpPr/>
          <p:nvPr/>
        </p:nvSpPr>
        <p:spPr>
          <a:xfrm>
            <a:off x="4569631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9271E4C-AF76-B54E-A4E7-BF263433B5C8}"/>
                  </a:ext>
                </a:extLst>
              </p:cNvPr>
              <p:cNvSpPr txBox="1"/>
              <p:nvPr/>
            </p:nvSpPr>
            <p:spPr>
              <a:xfrm>
                <a:off x="4934298" y="4044692"/>
                <a:ext cx="3882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9271E4C-AF76-B54E-A4E7-BF263433B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298" y="4044692"/>
                <a:ext cx="38824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250" r="-23438"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8876998E-8167-3D46-BBCD-5BE39D072C72}"/>
                  </a:ext>
                </a:extLst>
              </p:cNvPr>
              <p:cNvSpPr txBox="1"/>
              <p:nvPr/>
            </p:nvSpPr>
            <p:spPr>
              <a:xfrm>
                <a:off x="6602923" y="3967649"/>
                <a:ext cx="10711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876998E-8167-3D46-BBCD-5BE39D072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23" y="3967649"/>
                <a:ext cx="1071127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523" r="-795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2CC09795-44E5-3140-B851-6E50330A4893}"/>
                  </a:ext>
                </a:extLst>
              </p:cNvPr>
              <p:cNvSpPr txBox="1"/>
              <p:nvPr/>
            </p:nvSpPr>
            <p:spPr>
              <a:xfrm>
                <a:off x="7626674" y="3957219"/>
                <a:ext cx="12394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130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CC09795-44E5-3140-B851-6E50330A4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674" y="3957219"/>
                <a:ext cx="1239442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AAAE88EF-0D7C-0B43-88F5-8D179163EE53}"/>
                  </a:ext>
                </a:extLst>
              </p:cNvPr>
              <p:cNvSpPr txBox="1"/>
              <p:nvPr/>
            </p:nvSpPr>
            <p:spPr>
              <a:xfrm>
                <a:off x="4934298" y="4042753"/>
                <a:ext cx="7569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130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AE88EF-0D7C-0B43-88F5-8D179163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298" y="4042753"/>
                <a:ext cx="756938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3200" r="-1040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92FEA69-1C9A-D345-8BB3-CD08B39000FB}"/>
              </a:ext>
            </a:extLst>
          </p:cNvPr>
          <p:cNvSpPr txBox="1"/>
          <p:nvPr/>
        </p:nvSpPr>
        <p:spPr>
          <a:xfrm>
            <a:off x="4474721" y="578704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35001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39" grpId="1"/>
      <p:bldP spid="40" grpId="0"/>
      <p:bldP spid="41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F652FE-FD69-744D-8000-2583FA3EA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947250"/>
            <a:ext cx="1589356" cy="15893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ubtitle 4">
                <a:extLst>
                  <a:ext uri="{FF2B5EF4-FFF2-40B4-BE49-F238E27FC236}">
                    <a16:creationId xmlns:a16="http://schemas.microsoft.com/office/drawing/2014/main" xmlns="" id="{A23CA3AC-CCD2-1244-9C61-99494A171E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Three stockings contain some sweet treats.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 contains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sz="2800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number of treats as the 1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 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3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 contains half as many as 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stocking. 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There are 66 more treats in the 1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than the 3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treats are in 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stocking?  </a:t>
                </a:r>
              </a:p>
            </p:txBody>
          </p:sp>
        </mc:Choice>
        <mc:Fallback>
          <p:sp>
            <p:nvSpPr>
              <p:cNvPr id="18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23CA3AC-CCD2-1244-9C61-99494A171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4"/>
                <a:stretch>
                  <a:fillRect l="-836" t="-5431" b="-5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164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Three stockings contain some sweet treats.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 contains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sz="2800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number of treats as the 1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 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3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 contains half as many as 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stocking. 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There are 66 more treats in the 1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than the 3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treats are in 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stocking?  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36" t="-5431" b="-5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F652FE-FD69-744D-8000-2583FA3EA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660" y="947250"/>
            <a:ext cx="1589356" cy="1589356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9C2BD35C-1ABB-4246-BB29-42AB1281190E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2</a:t>
            </a:r>
            <a:r>
              <a:rPr lang="en-GB" sz="2800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stocking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sweet treats inside.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1ABC885-5EA9-434A-82B6-6EFD45AAC16D}"/>
              </a:ext>
            </a:extLst>
          </p:cNvPr>
          <p:cNvSpPr/>
          <p:nvPr/>
        </p:nvSpPr>
        <p:spPr>
          <a:xfrm flipH="1">
            <a:off x="1507323" y="3304844"/>
            <a:ext cx="45719" cy="23018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864A4B-EC55-6943-A549-0FBFD66103F2}"/>
              </a:ext>
            </a:extLst>
          </p:cNvPr>
          <p:cNvSpPr/>
          <p:nvPr/>
        </p:nvSpPr>
        <p:spPr>
          <a:xfrm>
            <a:off x="1027999" y="3432891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DC554CE-C815-184D-8287-60A66CE6C6F9}"/>
              </a:ext>
            </a:extLst>
          </p:cNvPr>
          <p:cNvSpPr/>
          <p:nvPr/>
        </p:nvSpPr>
        <p:spPr>
          <a:xfrm>
            <a:off x="1027038" y="5134296"/>
            <a:ext cx="44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8D3EE36-8281-774C-A387-2AD29086975B}"/>
              </a:ext>
            </a:extLst>
          </p:cNvPr>
          <p:cNvSpPr/>
          <p:nvPr/>
        </p:nvSpPr>
        <p:spPr>
          <a:xfrm>
            <a:off x="999147" y="4286643"/>
            <a:ext cx="468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A6C76E-1C47-B14A-8285-82539E4A5EAF}"/>
              </a:ext>
            </a:extLst>
          </p:cNvPr>
          <p:cNvSpPr/>
          <p:nvPr/>
        </p:nvSpPr>
        <p:spPr>
          <a:xfrm>
            <a:off x="1553042" y="3407319"/>
            <a:ext cx="3598821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66AC1A5-B2FC-0A48-B8C6-27A948E90B3D}"/>
              </a:ext>
            </a:extLst>
          </p:cNvPr>
          <p:cNvSpPr/>
          <p:nvPr/>
        </p:nvSpPr>
        <p:spPr>
          <a:xfrm>
            <a:off x="155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F51FBB8-FDA7-AA47-A657-D5CC546D96A6}"/>
              </a:ext>
            </a:extLst>
          </p:cNvPr>
          <p:cNvSpPr/>
          <p:nvPr/>
        </p:nvSpPr>
        <p:spPr>
          <a:xfrm>
            <a:off x="227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D7A91B5-AA01-F54A-A5F7-0010262B50B0}"/>
              </a:ext>
            </a:extLst>
          </p:cNvPr>
          <p:cNvSpPr/>
          <p:nvPr/>
        </p:nvSpPr>
        <p:spPr>
          <a:xfrm>
            <a:off x="299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E06F76D-2ED6-0348-BEDE-8E9D594A05CD}"/>
              </a:ext>
            </a:extLst>
          </p:cNvPr>
          <p:cNvSpPr/>
          <p:nvPr/>
        </p:nvSpPr>
        <p:spPr>
          <a:xfrm>
            <a:off x="371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1072FB6-0ABF-104D-B123-C0D8B56EED0D}"/>
              </a:ext>
            </a:extLst>
          </p:cNvPr>
          <p:cNvSpPr/>
          <p:nvPr/>
        </p:nvSpPr>
        <p:spPr>
          <a:xfrm>
            <a:off x="4432453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4D0A12E-8642-BA4E-8568-91DE69018A99}"/>
              </a:ext>
            </a:extLst>
          </p:cNvPr>
          <p:cNvSpPr/>
          <p:nvPr/>
        </p:nvSpPr>
        <p:spPr>
          <a:xfrm>
            <a:off x="155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89FB435-B708-0743-9404-52FA1870AA13}"/>
              </a:ext>
            </a:extLst>
          </p:cNvPr>
          <p:cNvSpPr/>
          <p:nvPr/>
        </p:nvSpPr>
        <p:spPr>
          <a:xfrm>
            <a:off x="227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4FC745E-33FF-E546-AB34-2D5F00939FE6}"/>
              </a:ext>
            </a:extLst>
          </p:cNvPr>
          <p:cNvSpPr/>
          <p:nvPr/>
        </p:nvSpPr>
        <p:spPr>
          <a:xfrm>
            <a:off x="299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6A29A20-CDE6-CD45-926A-627EB77F023A}"/>
              </a:ext>
            </a:extLst>
          </p:cNvPr>
          <p:cNvSpPr/>
          <p:nvPr/>
        </p:nvSpPr>
        <p:spPr>
          <a:xfrm>
            <a:off x="371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5E42A0E-47AD-F340-AB86-31F3A6B32AF4}"/>
              </a:ext>
            </a:extLst>
          </p:cNvPr>
          <p:cNvSpPr/>
          <p:nvPr/>
        </p:nvSpPr>
        <p:spPr>
          <a:xfrm>
            <a:off x="1560626" y="5060026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13F842C-FB0F-1944-A023-F9BB5AB645C5}"/>
              </a:ext>
            </a:extLst>
          </p:cNvPr>
          <p:cNvSpPr/>
          <p:nvPr/>
        </p:nvSpPr>
        <p:spPr>
          <a:xfrm>
            <a:off x="2280626" y="5060026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A71F274-B184-294A-9737-0ED47E9296E5}"/>
              </a:ext>
            </a:extLst>
          </p:cNvPr>
          <p:cNvSpPr txBox="1"/>
          <p:nvPr/>
        </p:nvSpPr>
        <p:spPr>
          <a:xfrm>
            <a:off x="3697592" y="475994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37" name="Left-right Arrow 36">
            <a:extLst>
              <a:ext uri="{FF2B5EF4-FFF2-40B4-BE49-F238E27FC236}">
                <a16:creationId xmlns:a16="http://schemas.microsoft.com/office/drawing/2014/main" xmlns="" id="{2BF669FA-94CB-0142-8C7C-730FE1F00DC2}"/>
              </a:ext>
            </a:extLst>
          </p:cNvPr>
          <p:cNvSpPr/>
          <p:nvPr/>
        </p:nvSpPr>
        <p:spPr>
          <a:xfrm>
            <a:off x="3000625" y="5232181"/>
            <a:ext cx="2151237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43EAA029-215E-7242-81C8-3B48609C2D87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66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3EAA029-215E-7242-81C8-3B48609C2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83A1BEE-5FD9-8A42-B5B6-8BB3E4E51152}"/>
                  </a:ext>
                </a:extLst>
              </p:cNvPr>
              <p:cNvSpPr txBox="1"/>
              <p:nvPr/>
            </p:nvSpPr>
            <p:spPr>
              <a:xfrm>
                <a:off x="7550784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83A1BEE-5FD9-8A42-B5B6-8BB3E4E51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84" y="3280469"/>
                <a:ext cx="105028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85522D1-25CB-B942-9D84-CD66BE534F2C}"/>
              </a:ext>
            </a:extLst>
          </p:cNvPr>
          <p:cNvSpPr/>
          <p:nvPr/>
        </p:nvSpPr>
        <p:spPr>
          <a:xfrm>
            <a:off x="156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FDC1662-7070-834D-85AD-4AB927BFEAFA}"/>
              </a:ext>
            </a:extLst>
          </p:cNvPr>
          <p:cNvSpPr/>
          <p:nvPr/>
        </p:nvSpPr>
        <p:spPr>
          <a:xfrm>
            <a:off x="228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F4CB448-0A11-5D46-8962-2707A568451B}"/>
              </a:ext>
            </a:extLst>
          </p:cNvPr>
          <p:cNvSpPr/>
          <p:nvPr/>
        </p:nvSpPr>
        <p:spPr>
          <a:xfrm>
            <a:off x="300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5827F61-7608-E348-834A-210A5F1749AA}"/>
              </a:ext>
            </a:extLst>
          </p:cNvPr>
          <p:cNvSpPr/>
          <p:nvPr/>
        </p:nvSpPr>
        <p:spPr>
          <a:xfrm>
            <a:off x="372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B95E6CF-CFB0-624F-8819-E4310C79FB2A}"/>
              </a:ext>
            </a:extLst>
          </p:cNvPr>
          <p:cNvSpPr/>
          <p:nvPr/>
        </p:nvSpPr>
        <p:spPr>
          <a:xfrm>
            <a:off x="4440037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225C53B-3590-934B-B1F5-FE95ADB1463C}"/>
              </a:ext>
            </a:extLst>
          </p:cNvPr>
          <p:cNvSpPr/>
          <p:nvPr/>
        </p:nvSpPr>
        <p:spPr>
          <a:xfrm>
            <a:off x="156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2C07C639-CD93-EF40-8255-1222F710D0E5}"/>
              </a:ext>
            </a:extLst>
          </p:cNvPr>
          <p:cNvSpPr/>
          <p:nvPr/>
        </p:nvSpPr>
        <p:spPr>
          <a:xfrm>
            <a:off x="228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C0540D0-DD86-7E4C-B757-B1AEDB5E937C}"/>
              </a:ext>
            </a:extLst>
          </p:cNvPr>
          <p:cNvSpPr/>
          <p:nvPr/>
        </p:nvSpPr>
        <p:spPr>
          <a:xfrm>
            <a:off x="300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8D92026-D339-5746-BDC0-8A889855BC1F}"/>
              </a:ext>
            </a:extLst>
          </p:cNvPr>
          <p:cNvSpPr/>
          <p:nvPr/>
        </p:nvSpPr>
        <p:spPr>
          <a:xfrm>
            <a:off x="372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76B0C75-55B8-924C-9452-457F235C85BA}"/>
              </a:ext>
            </a:extLst>
          </p:cNvPr>
          <p:cNvSpPr/>
          <p:nvPr/>
        </p:nvSpPr>
        <p:spPr>
          <a:xfrm>
            <a:off x="1568210" y="5060842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8E9660E-595F-7E4C-AF5D-434AB3CD6A8E}"/>
              </a:ext>
            </a:extLst>
          </p:cNvPr>
          <p:cNvSpPr/>
          <p:nvPr/>
        </p:nvSpPr>
        <p:spPr>
          <a:xfrm>
            <a:off x="2288210" y="5060842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09FE72-1C87-8247-9D64-AF84316BF3D5}"/>
                  </a:ext>
                </a:extLst>
              </p:cNvPr>
              <p:cNvSpPr txBox="1"/>
              <p:nvPr/>
            </p:nvSpPr>
            <p:spPr>
              <a:xfrm>
                <a:off x="6546470" y="4292628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09FE72-1C87-8247-9D64-AF84316BF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292628"/>
                <a:ext cx="1098378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F1B4D53-1B8E-0D44-BBC8-C2DC8C013A10}"/>
                  </a:ext>
                </a:extLst>
              </p:cNvPr>
              <p:cNvSpPr txBox="1"/>
              <p:nvPr/>
            </p:nvSpPr>
            <p:spPr>
              <a:xfrm>
                <a:off x="7550784" y="4282198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88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F1B4D53-1B8E-0D44-BBC8-C2DC8C013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84" y="4282198"/>
                <a:ext cx="1050288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1A48F25-56E6-524C-985D-0AA777E20395}"/>
              </a:ext>
            </a:extLst>
          </p:cNvPr>
          <p:cNvSpPr txBox="1"/>
          <p:nvPr/>
        </p:nvSpPr>
        <p:spPr>
          <a:xfrm>
            <a:off x="3230453" y="5801511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23582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496</Words>
  <Application>Microsoft Office PowerPoint</Application>
  <PresentationFormat>Custom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Lato Light</vt:lpstr>
      <vt:lpstr>Calibri</vt:lpstr>
      <vt:lpstr>Calibri Light</vt:lpstr>
      <vt:lpstr>Lato</vt:lpstr>
      <vt:lpstr>Sassoon Infant Std</vt:lpstr>
      <vt:lpstr>Sassoon Infant Rg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103</cp:revision>
  <dcterms:created xsi:type="dcterms:W3CDTF">2020-10-12T14:10:39Z</dcterms:created>
  <dcterms:modified xsi:type="dcterms:W3CDTF">2020-11-27T14:46:15Z</dcterms:modified>
</cp:coreProperties>
</file>