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9" r:id="rId5"/>
    <p:sldId id="680" r:id="rId6"/>
    <p:sldId id="681" r:id="rId7"/>
    <p:sldId id="682" r:id="rId8"/>
    <p:sldId id="683" r:id="rId9"/>
    <p:sldId id="684" r:id="rId10"/>
    <p:sldId id="685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CFC"/>
    <a:srgbClr val="2F46AF"/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274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7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4</a:t>
            </a:r>
            <a:r>
              <a:rPr lang="en-GB" baseline="30000" dirty="0" smtClean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three boxes of presents.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boxes contain four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final box contains five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three boxes of presents.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boxes contain four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final box contains five presents.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9414358-6DB2-3943-860B-5EE875F06A85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3F5E65B9-73A9-9945-868B-E294866EE776}"/>
              </a:ext>
            </a:extLst>
          </p:cNvPr>
          <p:cNvSpPr/>
          <p:nvPr/>
        </p:nvSpPr>
        <p:spPr>
          <a:xfrm>
            <a:off x="2103625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="" xmlns:a16="http://schemas.microsoft.com/office/drawing/2014/main" id="{4D91BAB6-D215-1E42-90D1-F472FE88A1D9}"/>
              </a:ext>
            </a:extLst>
          </p:cNvPr>
          <p:cNvSpPr/>
          <p:nvPr/>
        </p:nvSpPr>
        <p:spPr>
          <a:xfrm rot="5400000">
            <a:off x="2664062" y="2518000"/>
            <a:ext cx="316523" cy="38318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EA56984-AA37-0346-9C1C-16C90E13AEAB}"/>
              </a:ext>
            </a:extLst>
          </p:cNvPr>
          <p:cNvSpPr/>
          <p:nvPr/>
        </p:nvSpPr>
        <p:spPr>
          <a:xfrm>
            <a:off x="2670066" y="4679971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Subtitle 4">
            <a:extLst>
              <a:ext uri="{FF2B5EF4-FFF2-40B4-BE49-F238E27FC236}">
                <a16:creationId xmlns="" xmlns:a16="http://schemas.microsoft.com/office/drawing/2014/main" id="{685164FF-4CF5-7740-8BFE-EA2767E5ECE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Yasmin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has presents in total.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4D1BEF2C-FC16-D442-9074-D047726C0B3B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5263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D1BEF2C-FC16-D442-9074-D047726C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526380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400" r="-48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39F5664B-85A3-0A4E-A83F-3F736AEE50C4}"/>
                  </a:ext>
                </a:extLst>
              </p:cNvPr>
              <p:cNvSpPr txBox="1"/>
              <p:nvPr/>
            </p:nvSpPr>
            <p:spPr>
              <a:xfrm>
                <a:off x="7992283" y="3284872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9F5664B-85A3-0A4E-A83F-3F736AEE5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283" y="3284872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F06A542-C697-524D-ADAC-20F81E91D2DB}"/>
              </a:ext>
            </a:extLst>
          </p:cNvPr>
          <p:cNvSpPr txBox="1"/>
          <p:nvPr/>
        </p:nvSpPr>
        <p:spPr>
          <a:xfrm>
            <a:off x="2537952" y="4525027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F0AF789-3BB7-E841-9D27-DC29F6915023}"/>
              </a:ext>
            </a:extLst>
          </p:cNvPr>
          <p:cNvSpPr txBox="1"/>
          <p:nvPr/>
        </p:nvSpPr>
        <p:spPr>
          <a:xfrm>
            <a:off x="1291250" y="5725787"/>
            <a:ext cx="812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D97BA194-3DCD-234D-ACED-7089A0656C90}"/>
              </a:ext>
            </a:extLst>
          </p:cNvPr>
          <p:cNvSpPr/>
          <p:nvPr/>
        </p:nvSpPr>
        <p:spPr>
          <a:xfrm>
            <a:off x="3332285" y="3839213"/>
            <a:ext cx="1405970" cy="419100"/>
          </a:xfrm>
          <a:prstGeom prst="rect">
            <a:avLst/>
          </a:prstGeom>
          <a:solidFill>
            <a:srgbClr val="2F46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089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46" grpId="1"/>
      <p:bldP spid="46" grpId="2"/>
      <p:bldP spid="47" grpId="0"/>
      <p:bldP spid="48" grpId="0"/>
      <p:bldP spid="49" grpId="0"/>
      <p:bldP spid="50" grpId="0"/>
      <p:bldP spid="51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50 people waiting to see Santa.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22 adults waiting for Santa.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="" xmlns:a16="http://schemas.microsoft.com/office/drawing/2014/main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50 people waiting to see Santa.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22 adults waiting for Santa.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="" xmlns:a16="http://schemas.microsoft.com/office/drawing/2014/main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524DB942-13F1-3E41-9F4C-3373CC936E2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are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more children than adults waiting for Santa.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="" xmlns:a16="http://schemas.microsoft.com/office/drawing/2014/main" id="{BA2430BA-22A1-F246-A402-734CE5DC7598}"/>
              </a:ext>
            </a:extLst>
          </p:cNvPr>
          <p:cNvSpPr/>
          <p:nvPr/>
        </p:nvSpPr>
        <p:spPr>
          <a:xfrm>
            <a:off x="4102375" y="34910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3F3969F-F813-A84C-A4E9-328180F5249B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3AEA6E0-2D7E-8641-9C03-9D7A0DE6E675}"/>
              </a:ext>
            </a:extLst>
          </p:cNvPr>
          <p:cNvSpPr/>
          <p:nvPr/>
        </p:nvSpPr>
        <p:spPr>
          <a:xfrm>
            <a:off x="4507845" y="4254961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50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D4D8001-3245-6A47-B068-F82D9ED71F36}"/>
              </a:ext>
            </a:extLst>
          </p:cNvPr>
          <p:cNvSpPr/>
          <p:nvPr/>
        </p:nvSpPr>
        <p:spPr>
          <a:xfrm>
            <a:off x="801001" y="3671931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adults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6EECAD5-7B75-1A44-A678-B26938CE62A2}"/>
              </a:ext>
            </a:extLst>
          </p:cNvPr>
          <p:cNvSpPr/>
          <p:nvPr/>
        </p:nvSpPr>
        <p:spPr>
          <a:xfrm>
            <a:off x="641663" y="4838173"/>
            <a:ext cx="90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children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E5AA382-3ED4-EB48-890D-607102B658D3}"/>
              </a:ext>
            </a:extLst>
          </p:cNvPr>
          <p:cNvSpPr/>
          <p:nvPr/>
        </p:nvSpPr>
        <p:spPr>
          <a:xfrm>
            <a:off x="1698773" y="3646780"/>
            <a:ext cx="163351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AC17CCF-7A6A-784D-B31E-36D59B2FB35B}"/>
              </a:ext>
            </a:extLst>
          </p:cNvPr>
          <p:cNvSpPr/>
          <p:nvPr/>
        </p:nvSpPr>
        <p:spPr>
          <a:xfrm>
            <a:off x="1698773" y="4808648"/>
            <a:ext cx="2403602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C0F7F7F-F0DB-824E-B7E6-0819F52E5AAB}"/>
                  </a:ext>
                </a:extLst>
              </p:cNvPr>
              <p:cNvSpPr txBox="1"/>
              <p:nvPr/>
            </p:nvSpPr>
            <p:spPr>
              <a:xfrm>
                <a:off x="6557700" y="3291590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C0F7F7F-F0DB-824E-B7E6-0819F52E5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3291590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26F7A532-EA06-C24B-B23C-7CFD22973CFF}"/>
                  </a:ext>
                </a:extLst>
              </p:cNvPr>
              <p:cNvSpPr txBox="1"/>
              <p:nvPr/>
            </p:nvSpPr>
            <p:spPr>
              <a:xfrm>
                <a:off x="7776314" y="3291590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6F7A532-EA06-C24B-B23C-7CFD2297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314" y="3291590"/>
                <a:ext cx="845103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-right Arrow 2">
            <a:extLst>
              <a:ext uri="{FF2B5EF4-FFF2-40B4-BE49-F238E27FC236}">
                <a16:creationId xmlns="" xmlns:a16="http://schemas.microsoft.com/office/drawing/2014/main" id="{2FFC51D5-79A3-524D-A61D-F007DDB7003C}"/>
              </a:ext>
            </a:extLst>
          </p:cNvPr>
          <p:cNvSpPr/>
          <p:nvPr/>
        </p:nvSpPr>
        <p:spPr>
          <a:xfrm>
            <a:off x="3332285" y="3821709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6A21E44-4BFE-F14E-AC21-A8E734E468EA}"/>
              </a:ext>
            </a:extLst>
          </p:cNvPr>
          <p:cNvSpPr txBox="1"/>
          <p:nvPr/>
        </p:nvSpPr>
        <p:spPr>
          <a:xfrm>
            <a:off x="3444687" y="33466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0C1CF013-7181-F445-9731-FEFE26766E43}"/>
                  </a:ext>
                </a:extLst>
              </p:cNvPr>
              <p:cNvSpPr txBox="1"/>
              <p:nvPr/>
            </p:nvSpPr>
            <p:spPr>
              <a:xfrm>
                <a:off x="6557700" y="4113224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C1CF013-7181-F445-9731-FEFE26766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4113224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860FB341-1428-D54D-8FD1-6E7C74FEBDD0}"/>
                  </a:ext>
                </a:extLst>
              </p:cNvPr>
              <p:cNvSpPr txBox="1"/>
              <p:nvPr/>
            </p:nvSpPr>
            <p:spPr>
              <a:xfrm>
                <a:off x="7776314" y="4113224"/>
                <a:ext cx="676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60FB341-1428-D54D-8FD1-6E7C74FEB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314" y="4113224"/>
                <a:ext cx="676788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1171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94A2122-F70E-6047-96D9-F8B83257E5F6}"/>
              </a:ext>
            </a:extLst>
          </p:cNvPr>
          <p:cNvSpPr txBox="1"/>
          <p:nvPr/>
        </p:nvSpPr>
        <p:spPr>
          <a:xfrm>
            <a:off x="3444687" y="33466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B003238-7ECA-E348-87A1-DF7D77A4501D}"/>
              </a:ext>
            </a:extLst>
          </p:cNvPr>
          <p:cNvSpPr txBox="1"/>
          <p:nvPr/>
        </p:nvSpPr>
        <p:spPr>
          <a:xfrm>
            <a:off x="1789772" y="5740513"/>
            <a:ext cx="358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540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3" grpId="0" animBg="1"/>
      <p:bldP spid="30" grpId="0"/>
      <p:bldP spid="30" grpId="1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3 contains 9kg more than Sack 2.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4D982DB-4988-4340-AF52-F37EF525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4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3 contains 9kg more than Sack 2.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4AC76287-10C7-7A49-8457-80678F63A21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are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of lichen in Sack 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3581A8E0-163B-0E49-879C-74954A44D737}"/>
                  </a:ext>
                </a:extLst>
              </p:cNvPr>
              <p:cNvSpPr txBox="1"/>
              <p:nvPr/>
            </p:nvSpPr>
            <p:spPr>
              <a:xfrm>
                <a:off x="7307718" y="331872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581A8E0-163B-0E49-879C-74954A44D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31872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EFA6E252-0701-5441-A76E-228851CDBEB1}"/>
                  </a:ext>
                </a:extLst>
              </p:cNvPr>
              <p:cNvSpPr txBox="1"/>
              <p:nvPr/>
            </p:nvSpPr>
            <p:spPr>
              <a:xfrm>
                <a:off x="8369803" y="3318729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23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A6E252-0701-5441-A76E-228851CDB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803" y="3318729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863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FF0F679A-EF32-964C-9B3B-897A2CAA34FE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23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0F679A-EF32-964C-9B3B-897A2CAA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B6C305D6-E728-794B-B4E1-DAD0BDBC2DC0}"/>
                  </a:ext>
                </a:extLst>
              </p:cNvPr>
              <p:cNvSpPr txBox="1"/>
              <p:nvPr/>
            </p:nvSpPr>
            <p:spPr>
              <a:xfrm>
                <a:off x="8352855" y="3951345"/>
                <a:ext cx="1127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32kg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6C305D6-E728-794B-B4E1-DAD0BDBC2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855" y="3951345"/>
                <a:ext cx="1127040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02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6C54126-2400-EF46-8266-C5F6ED9C88CD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A70FBAB-EC6C-2A45-A1A3-660FFF378F1C}"/>
              </a:ext>
            </a:extLst>
          </p:cNvPr>
          <p:cNvSpPr/>
          <p:nvPr/>
        </p:nvSpPr>
        <p:spPr>
          <a:xfrm>
            <a:off x="733675" y="367193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1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113E4A4A-1D1E-DD4C-8B1F-C7C5B89F9C3E}"/>
              </a:ext>
            </a:extLst>
          </p:cNvPr>
          <p:cNvSpPr/>
          <p:nvPr/>
        </p:nvSpPr>
        <p:spPr>
          <a:xfrm>
            <a:off x="733675" y="483817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3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556D082-B1CA-6C43-B7CB-4D7BC1B66419}"/>
              </a:ext>
            </a:extLst>
          </p:cNvPr>
          <p:cNvSpPr/>
          <p:nvPr/>
        </p:nvSpPr>
        <p:spPr>
          <a:xfrm>
            <a:off x="1698772" y="3646780"/>
            <a:ext cx="2525228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30kg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73D3E715-C0C8-1246-BF08-12A8C51B12BB}"/>
              </a:ext>
            </a:extLst>
          </p:cNvPr>
          <p:cNvSpPr/>
          <p:nvPr/>
        </p:nvSpPr>
        <p:spPr>
          <a:xfrm>
            <a:off x="1698772" y="4191066"/>
            <a:ext cx="1966244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23kg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23B4AAB-9D73-1642-8AF5-662ADCA3D5C4}"/>
              </a:ext>
            </a:extLst>
          </p:cNvPr>
          <p:cNvSpPr/>
          <p:nvPr/>
        </p:nvSpPr>
        <p:spPr>
          <a:xfrm>
            <a:off x="733674" y="4240834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Sack 2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E6AE4BB-DCCE-FC44-8606-6C88ECB16F8A}"/>
              </a:ext>
            </a:extLst>
          </p:cNvPr>
          <p:cNvSpPr/>
          <p:nvPr/>
        </p:nvSpPr>
        <p:spPr>
          <a:xfrm>
            <a:off x="1698771" y="4768278"/>
            <a:ext cx="2736335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32kg</a:t>
            </a:r>
          </a:p>
        </p:txBody>
      </p:sp>
      <p:sp>
        <p:nvSpPr>
          <p:cNvPr id="45" name="Left-right Arrow 44">
            <a:extLst>
              <a:ext uri="{FF2B5EF4-FFF2-40B4-BE49-F238E27FC236}">
                <a16:creationId xmlns="" xmlns:a16="http://schemas.microsoft.com/office/drawing/2014/main" id="{29B498D9-14B6-D043-A059-495A42345C2B}"/>
              </a:ext>
            </a:extLst>
          </p:cNvPr>
          <p:cNvSpPr/>
          <p:nvPr/>
        </p:nvSpPr>
        <p:spPr>
          <a:xfrm>
            <a:off x="3665016" y="4369561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07B5915-04D4-3544-98E6-E50A68FAD2B9}"/>
              </a:ext>
            </a:extLst>
          </p:cNvPr>
          <p:cNvSpPr txBox="1"/>
          <p:nvPr/>
        </p:nvSpPr>
        <p:spPr>
          <a:xfrm>
            <a:off x="3728292" y="3933303"/>
            <a:ext cx="681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9kg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CBC6FF8-4CCE-8240-9FF3-DF920B94D878}"/>
              </a:ext>
            </a:extLst>
          </p:cNvPr>
          <p:cNvSpPr txBox="1"/>
          <p:nvPr/>
        </p:nvSpPr>
        <p:spPr>
          <a:xfrm>
            <a:off x="1661707" y="5740513"/>
            <a:ext cx="706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5F3EB40A-7921-7846-9DB0-1D6227879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2" grpId="0"/>
      <p:bldP spid="38" grpId="0" animBg="1"/>
      <p:bldP spid="39" grpId="0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has two boxes of gingerbread.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box has 1.4kg of gingerbread. The second has 930g.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gingerbread needs to be moved so the two boxes are equal? 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4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has two boxes of gingerbread.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box has 1.4kg of gingerbread. The second has 930g.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gingerbread needs to be moved so the two boxes are equal?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F5DFE508-B6D7-2144-AC39-14F800F0C84A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g of gingerbread needs to be moved across.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733C4BF-C2E7-DA4E-A4CB-0EF134DF2625}"/>
              </a:ext>
            </a:extLst>
          </p:cNvPr>
          <p:cNvSpPr/>
          <p:nvPr/>
        </p:nvSpPr>
        <p:spPr>
          <a:xfrm>
            <a:off x="867912" y="3671931"/>
            <a:ext cx="837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Box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B9EFA54-3C75-0E46-9E61-785C9C68BE95}"/>
              </a:ext>
            </a:extLst>
          </p:cNvPr>
          <p:cNvSpPr/>
          <p:nvPr/>
        </p:nvSpPr>
        <p:spPr>
          <a:xfrm>
            <a:off x="1857695" y="3646780"/>
            <a:ext cx="3782327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1.4kg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FCFFCF2-468D-A54F-A411-4C1BEA10B9FC}"/>
              </a:ext>
            </a:extLst>
          </p:cNvPr>
          <p:cNvSpPr/>
          <p:nvPr/>
        </p:nvSpPr>
        <p:spPr>
          <a:xfrm>
            <a:off x="818219" y="4664105"/>
            <a:ext cx="887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Box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E8BDC5B-CEB6-CA4C-8D9D-3411F662F195}"/>
              </a:ext>
            </a:extLst>
          </p:cNvPr>
          <p:cNvSpPr/>
          <p:nvPr/>
        </p:nvSpPr>
        <p:spPr>
          <a:xfrm>
            <a:off x="1857694" y="4638954"/>
            <a:ext cx="2626523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930g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="" xmlns:a16="http://schemas.microsoft.com/office/drawing/2014/main" id="{C8BC794A-5DAA-9341-B716-77065C4442E0}"/>
              </a:ext>
            </a:extLst>
          </p:cNvPr>
          <p:cNvSpPr/>
          <p:nvPr/>
        </p:nvSpPr>
        <p:spPr>
          <a:xfrm rot="16200000">
            <a:off x="3590715" y="1600818"/>
            <a:ext cx="316523" cy="37530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B52C8E9-5960-BE47-949B-5796B14D948D}"/>
              </a:ext>
            </a:extLst>
          </p:cNvPr>
          <p:cNvSpPr/>
          <p:nvPr/>
        </p:nvSpPr>
        <p:spPr>
          <a:xfrm>
            <a:off x="3319895" y="2949757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1,400g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9601F7A-EBAA-254C-93AA-5AC84A9DD431}"/>
              </a:ext>
            </a:extLst>
          </p:cNvPr>
          <p:cNvSpPr txBox="1"/>
          <p:nvPr/>
        </p:nvSpPr>
        <p:spPr>
          <a:xfrm>
            <a:off x="7307718" y="3318729"/>
            <a:ext cx="880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1.4kg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C5DC923-3BA7-BE47-8BFC-66F79FD5BC28}"/>
                  </a:ext>
                </a:extLst>
              </p:cNvPr>
              <p:cNvSpPr txBox="1"/>
              <p:nvPr/>
            </p:nvSpPr>
            <p:spPr>
              <a:xfrm>
                <a:off x="8100628" y="3318729"/>
                <a:ext cx="14125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1,400g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5DC923-3BA7-BE47-8BFC-66F79FD5B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628" y="3318729"/>
                <a:ext cx="1412566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474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-right Arrow 27">
            <a:extLst>
              <a:ext uri="{FF2B5EF4-FFF2-40B4-BE49-F238E27FC236}">
                <a16:creationId xmlns="" xmlns:a16="http://schemas.microsoft.com/office/drawing/2014/main" id="{D2956C85-9750-1641-A3DC-3D373856E4C9}"/>
              </a:ext>
            </a:extLst>
          </p:cNvPr>
          <p:cNvSpPr/>
          <p:nvPr/>
        </p:nvSpPr>
        <p:spPr>
          <a:xfrm>
            <a:off x="4494490" y="4802536"/>
            <a:ext cx="1131019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1EDC01A-111F-1047-801F-920EF6D4CF01}"/>
              </a:ext>
            </a:extLst>
          </p:cNvPr>
          <p:cNvSpPr txBox="1"/>
          <p:nvPr/>
        </p:nvSpPr>
        <p:spPr>
          <a:xfrm>
            <a:off x="4775628" y="43351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ED36C92A-37E7-7447-9CB5-6C7BA1208010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18582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1,400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930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36C92A-37E7-7447-9CB5-6C7BA1208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185820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5246" r="-360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CFB50FD-AFD2-9047-BC2E-20FAAFE41EC8}"/>
                  </a:ext>
                </a:extLst>
              </p:cNvPr>
              <p:cNvSpPr txBox="1"/>
              <p:nvPr/>
            </p:nvSpPr>
            <p:spPr>
              <a:xfrm>
                <a:off x="9196007" y="3951345"/>
                <a:ext cx="11673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470g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FB50FD-AFD2-9047-BC2E-20FAAFE4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007" y="3951345"/>
                <a:ext cx="1167307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628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33E8B13-179E-944D-ACFC-5A8FAB1A258F}"/>
              </a:ext>
            </a:extLst>
          </p:cNvPr>
          <p:cNvSpPr txBox="1"/>
          <p:nvPr/>
        </p:nvSpPr>
        <p:spPr>
          <a:xfrm>
            <a:off x="4568239" y="4335198"/>
            <a:ext cx="94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DC2F84A-D541-2E4E-A22F-20401F58DEA4}"/>
                  </a:ext>
                </a:extLst>
              </p:cNvPr>
              <p:cNvSpPr txBox="1"/>
              <p:nvPr/>
            </p:nvSpPr>
            <p:spPr>
              <a:xfrm>
                <a:off x="7307718" y="4524058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470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DC2F84A-D541-2E4E-A22F-20401F58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4524058"/>
                <a:ext cx="127631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0D380866-0F2C-8F42-9129-62AAFC409226}"/>
                  </a:ext>
                </a:extLst>
              </p:cNvPr>
              <p:cNvSpPr txBox="1"/>
              <p:nvPr/>
            </p:nvSpPr>
            <p:spPr>
              <a:xfrm>
                <a:off x="8489423" y="4524058"/>
                <a:ext cx="11673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235g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D380866-0F2C-8F42-9129-62AAFC409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423" y="4524058"/>
                <a:ext cx="1167307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628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3D22CA7-F822-764F-A264-705C2CDB11BD}"/>
              </a:ext>
            </a:extLst>
          </p:cNvPr>
          <p:cNvSpPr txBox="1"/>
          <p:nvPr/>
        </p:nvSpPr>
        <p:spPr>
          <a:xfrm>
            <a:off x="58442" y="5743295"/>
            <a:ext cx="1251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235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50944D9-53F1-BD46-9447-71500F228DB5}"/>
              </a:ext>
            </a:extLst>
          </p:cNvPr>
          <p:cNvSpPr/>
          <p:nvPr/>
        </p:nvSpPr>
        <p:spPr>
          <a:xfrm>
            <a:off x="4494490" y="4638954"/>
            <a:ext cx="7684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235g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946D354-BBAB-A249-9625-39E980A84E46}"/>
              </a:ext>
            </a:extLst>
          </p:cNvPr>
          <p:cNvSpPr/>
          <p:nvPr/>
        </p:nvSpPr>
        <p:spPr>
          <a:xfrm>
            <a:off x="1857694" y="3648970"/>
            <a:ext cx="3405285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1,165kg</a:t>
            </a:r>
          </a:p>
        </p:txBody>
      </p:sp>
    </p:spTree>
    <p:extLst>
      <p:ext uri="{BB962C8B-B14F-4D97-AF65-F5344CB8AC3E}">
        <p14:creationId xmlns:p14="http://schemas.microsoft.com/office/powerpoint/2010/main" val="27712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4" grpId="0" animBg="1"/>
      <p:bldP spid="24" grpId="1" animBg="1"/>
      <p:bldP spid="25" grpId="0"/>
      <p:bldP spid="25" grpId="1"/>
      <p:bldP spid="26" grpId="0"/>
      <p:bldP spid="27" grpId="0"/>
      <p:bldP spid="28" grpId="0" animBg="1"/>
      <p:bldP spid="28" grpId="1" animBg="1"/>
      <p:bldP spid="29" grpId="0"/>
      <p:bldP spid="29" grpId="1"/>
      <p:bldP spid="29" grpId="2"/>
      <p:bldP spid="30" grpId="0"/>
      <p:bldP spid="31" grpId="0"/>
      <p:bldP spid="32" grpId="0"/>
      <p:bldP spid="32" grpId="1"/>
      <p:bldP spid="33" grpId="0"/>
      <p:bldP spid="34" grpId="0"/>
      <p:bldP spid="35" grpId="0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481</Words>
  <Application>Microsoft Office PowerPoint</Application>
  <PresentationFormat>Custom</PresentationFormat>
  <Paragraphs>124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Lato Light</vt:lpstr>
      <vt:lpstr>Calibri</vt:lpstr>
      <vt:lpstr>Calibri Light</vt:lpstr>
      <vt:lpstr>Lato</vt:lpstr>
      <vt:lpstr>Sassoon Infant Std</vt:lpstr>
      <vt:lpstr>Sassoon Infant Rg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76</cp:revision>
  <dcterms:created xsi:type="dcterms:W3CDTF">2020-10-12T14:10:39Z</dcterms:created>
  <dcterms:modified xsi:type="dcterms:W3CDTF">2020-11-27T14:58:04Z</dcterms:modified>
</cp:coreProperties>
</file>