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4" r:id="rId5"/>
    <p:sldId id="685" r:id="rId6"/>
    <p:sldId id="686" r:id="rId7"/>
    <p:sldId id="687" r:id="rId8"/>
    <p:sldId id="688" r:id="rId9"/>
    <p:sldId id="689" r:id="rId10"/>
    <p:sldId id="690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OpenDyslexicAlta" panose="00000500000000000000" pitchFamily="2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6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526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6.tiff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is mixing milk and cream to make custard.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use 6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cream.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make 19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milk and cream mixture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milk did they use to make their custard?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1C14F-2A2E-8B48-BA6B-3BF39AAA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05" y="384646"/>
            <a:ext cx="2545080" cy="2545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is mixing milk and cream to make custard.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use 6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cream.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make 19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milk and cream mixture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milk did they use to make their custard?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1C14F-2A2E-8B48-BA6B-3BF39AAA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05" y="384646"/>
            <a:ext cx="2545080" cy="2545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40DECF5E-28F0-9E4A-AB7A-F1E17DEC4A2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bakery has used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of milk to make their custard.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A43A38CB-2A29-4840-8E17-6C7852AA70F8}"/>
              </a:ext>
            </a:extLst>
          </p:cNvPr>
          <p:cNvSpPr/>
          <p:nvPr/>
        </p:nvSpPr>
        <p:spPr>
          <a:xfrm rot="16200000">
            <a:off x="2901366" y="1857993"/>
            <a:ext cx="316523" cy="407431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55E5AA-4C97-C647-B4B1-ABC3F7EB4DB4}"/>
              </a:ext>
            </a:extLst>
          </p:cNvPr>
          <p:cNvSpPr txBox="1"/>
          <p:nvPr/>
        </p:nvSpPr>
        <p:spPr>
          <a:xfrm>
            <a:off x="2667183" y="3128918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19</a:t>
            </a:r>
            <a:r>
              <a:rPr lang="en-GB" sz="2400" i="1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L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80DCF9D-63E8-9F45-9E10-79CA3F578B00}"/>
              </a:ext>
            </a:extLst>
          </p:cNvPr>
          <p:cNvSpPr/>
          <p:nvPr/>
        </p:nvSpPr>
        <p:spPr>
          <a:xfrm>
            <a:off x="1016793" y="4042163"/>
            <a:ext cx="4074318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F01A8EA-9E17-064B-B91D-66A0E1E105D5}"/>
              </a:ext>
            </a:extLst>
          </p:cNvPr>
          <p:cNvSpPr/>
          <p:nvPr/>
        </p:nvSpPr>
        <p:spPr>
          <a:xfrm>
            <a:off x="1011118" y="4042163"/>
            <a:ext cx="4085668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E8988EC-5FFE-E847-9D41-CA69AF5ECD4F}"/>
              </a:ext>
            </a:extLst>
          </p:cNvPr>
          <p:cNvSpPr/>
          <p:nvPr/>
        </p:nvSpPr>
        <p:spPr>
          <a:xfrm>
            <a:off x="1022468" y="4042163"/>
            <a:ext cx="1298216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r>
              <a:rPr lang="en-US" i="1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2CE7B1EE-4DBC-1F43-91DA-2A35871AAC53}"/>
              </a:ext>
            </a:extLst>
          </p:cNvPr>
          <p:cNvSpPr/>
          <p:nvPr/>
        </p:nvSpPr>
        <p:spPr>
          <a:xfrm rot="5400000">
            <a:off x="3547926" y="3238042"/>
            <a:ext cx="316523" cy="276984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730976-6333-6D41-AF04-13A112874E54}"/>
              </a:ext>
            </a:extLst>
          </p:cNvPr>
          <p:cNvSpPr txBox="1"/>
          <p:nvPr/>
        </p:nvSpPr>
        <p:spPr>
          <a:xfrm>
            <a:off x="3308258" y="4692871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FEE05B0C-1AB2-3E45-A487-D265EB43155A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EE05B0C-1AB2-3E45-A487-D265EB43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3771024-EE1D-B94E-887D-FA1DDAB3BD9E}"/>
                  </a:ext>
                </a:extLst>
              </p:cNvPr>
              <p:cNvSpPr txBox="1"/>
              <p:nvPr/>
            </p:nvSpPr>
            <p:spPr>
              <a:xfrm>
                <a:off x="7633375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3771024-EE1D-B94E-887D-FA1DDAB3B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35953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B0F0BBE-90F7-3741-873E-A26296E52EAC}"/>
              </a:ext>
            </a:extLst>
          </p:cNvPr>
          <p:cNvSpPr/>
          <p:nvPr/>
        </p:nvSpPr>
        <p:spPr>
          <a:xfrm>
            <a:off x="2315588" y="4042163"/>
            <a:ext cx="2792547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13</a:t>
            </a:r>
            <a:r>
              <a:rPr lang="en-US" i="1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AECDA75-4C69-8444-816A-0EAC76EB03C5}"/>
              </a:ext>
            </a:extLst>
          </p:cNvPr>
          <p:cNvSpPr txBox="1"/>
          <p:nvPr/>
        </p:nvSpPr>
        <p:spPr>
          <a:xfrm>
            <a:off x="3213204" y="581265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2031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/>
      <p:bldP spid="22" grpId="0" animBg="1"/>
      <p:bldP spid="23" grpId="0" animBg="1"/>
      <p:bldP spid="24" grpId="0" animBg="1"/>
      <p:bldP spid="25" grpId="0" animBg="1"/>
      <p:bldP spid="25" grpId="1" animBg="1"/>
      <p:bldP spid="26" grpId="0"/>
      <p:bldP spid="26" grpId="1"/>
      <p:bldP spid="27" grpId="0"/>
      <p:bldP spid="28" grpId="0"/>
      <p:bldP spid="29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flew 120 miles between his first and second test flights.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flew half as long in the first flight than the second flight.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far did Rudolph fly in his second test flight?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650D6F-08B6-4748-863A-2D6DFFDA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059" y="1250204"/>
            <a:ext cx="1668661" cy="9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3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flew 120 miles between his first and second test flights.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flew half as long in the first flight than the second flight.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far did Rudolph fly in his second test flight?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650D6F-08B6-4748-863A-2D6DFFDA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059" y="1250204"/>
            <a:ext cx="1668661" cy="9386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85F8FF-83D2-F54D-B7D9-AA1AFA6DE241}"/>
              </a:ext>
            </a:extLst>
          </p:cNvPr>
          <p:cNvSpPr/>
          <p:nvPr/>
        </p:nvSpPr>
        <p:spPr>
          <a:xfrm>
            <a:off x="787948" y="3630004"/>
            <a:ext cx="432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120 miles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FD282F-D719-F94F-8F57-9AC7427E1546}"/>
              </a:ext>
            </a:extLst>
          </p:cNvPr>
          <p:cNvSpPr/>
          <p:nvPr/>
        </p:nvSpPr>
        <p:spPr>
          <a:xfrm>
            <a:off x="787948" y="4055678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1C3702B-CFD4-2940-97D1-BBFB8380A3B7}"/>
              </a:ext>
            </a:extLst>
          </p:cNvPr>
          <p:cNvSpPr/>
          <p:nvPr/>
        </p:nvSpPr>
        <p:spPr>
          <a:xfrm>
            <a:off x="2227948" y="4057309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A76A0A7-5F81-2744-A905-7999C72AE1B4}"/>
              </a:ext>
            </a:extLst>
          </p:cNvPr>
          <p:cNvSpPr/>
          <p:nvPr/>
        </p:nvSpPr>
        <p:spPr>
          <a:xfrm>
            <a:off x="3667948" y="4049104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xmlns="" id="{54F151CC-E7F9-D547-ADE0-BABD11ADDDB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Rudolph flew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miles in his second test flight.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8AA11366-07F4-B04E-879C-F1B1B63FCD52}"/>
              </a:ext>
            </a:extLst>
          </p:cNvPr>
          <p:cNvSpPr/>
          <p:nvPr/>
        </p:nvSpPr>
        <p:spPr>
          <a:xfrm rot="5400000">
            <a:off x="1327823" y="3924537"/>
            <a:ext cx="316523" cy="139627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D5A01D6-12E4-8540-9B71-449233DF4EF7}"/>
              </a:ext>
            </a:extLst>
          </p:cNvPr>
          <p:cNvSpPr txBox="1"/>
          <p:nvPr/>
        </p:nvSpPr>
        <p:spPr>
          <a:xfrm>
            <a:off x="1107381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</a:t>
            </a:r>
            <a:r>
              <a:rPr lang="en-GB" sz="2400" baseline="30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st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93AAA6B0-0CFA-5843-94E4-2A3164E6575F}"/>
              </a:ext>
            </a:extLst>
          </p:cNvPr>
          <p:cNvSpPr/>
          <p:nvPr/>
        </p:nvSpPr>
        <p:spPr>
          <a:xfrm rot="5400000">
            <a:off x="3514401" y="3187388"/>
            <a:ext cx="316523" cy="28705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14E350D-BC54-AE4B-AD4D-B87E5E28F5A3}"/>
              </a:ext>
            </a:extLst>
          </p:cNvPr>
          <p:cNvSpPr txBox="1"/>
          <p:nvPr/>
        </p:nvSpPr>
        <p:spPr>
          <a:xfrm>
            <a:off x="3275103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r>
              <a:rPr lang="en-GB" sz="2400" baseline="30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nd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0BC62D7C-2879-5D46-8FE9-513721ED38E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BC62D7C-2879-5D46-8FE9-513721ED3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99E04E5-F451-FF44-8FD7-CF03249488C8}"/>
                  </a:ext>
                </a:extLst>
              </p:cNvPr>
              <p:cNvSpPr txBox="1"/>
              <p:nvPr/>
            </p:nvSpPr>
            <p:spPr>
              <a:xfrm>
                <a:off x="7951263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40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99E04E5-F451-FF44-8FD7-CF0324948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263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BFEE96D-531F-194F-9FA5-5462A19411D6}"/>
              </a:ext>
            </a:extLst>
          </p:cNvPr>
          <p:cNvSpPr/>
          <p:nvPr/>
        </p:nvSpPr>
        <p:spPr>
          <a:xfrm>
            <a:off x="787948" y="4053146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40 miles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279553C-22F4-3648-8A71-0030721B26AA}"/>
              </a:ext>
            </a:extLst>
          </p:cNvPr>
          <p:cNvSpPr/>
          <p:nvPr/>
        </p:nvSpPr>
        <p:spPr>
          <a:xfrm>
            <a:off x="2227948" y="4054777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40 miles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78492C0-7260-F04A-AE69-5600BF739081}"/>
              </a:ext>
            </a:extLst>
          </p:cNvPr>
          <p:cNvSpPr/>
          <p:nvPr/>
        </p:nvSpPr>
        <p:spPr>
          <a:xfrm>
            <a:off x="3667948" y="4046572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40 miles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5BC5CD5C-2969-F243-85AE-1949E1FA143F}"/>
                  </a:ext>
                </a:extLst>
              </p:cNvPr>
              <p:cNvSpPr txBox="1"/>
              <p:nvPr/>
            </p:nvSpPr>
            <p:spPr>
              <a:xfrm>
                <a:off x="6546470" y="4034194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BC5CD5C-2969-F243-85AE-1949E1FA1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34194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71BDF7E-B9A4-FA4E-9343-6CAB936B392C}"/>
                  </a:ext>
                </a:extLst>
              </p:cNvPr>
              <p:cNvSpPr txBox="1"/>
              <p:nvPr/>
            </p:nvSpPr>
            <p:spPr>
              <a:xfrm>
                <a:off x="7765908" y="4023764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80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71BDF7E-B9A4-FA4E-9343-6CAB936B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908" y="4023764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CBED0FA-1C66-8342-A8DA-36E8F47A4362}"/>
              </a:ext>
            </a:extLst>
          </p:cNvPr>
          <p:cNvSpPr txBox="1"/>
          <p:nvPr/>
        </p:nvSpPr>
        <p:spPr>
          <a:xfrm>
            <a:off x="2144386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26530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four times as many candy canes as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45 more candy canes than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have 225 candy canes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does Jamal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5814B9-9B76-484E-959B-AACFDB98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four times as many candy canes as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45 more candy canes than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have 225 candy canes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does Jamal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5814B9-9B76-484E-959B-AACFDB98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FA39228D-FCC2-464C-82FF-766EE5AB99E6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Jamal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candy canes.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A25A9A-F887-6F48-9271-4D77EACA1383}"/>
              </a:ext>
            </a:extLst>
          </p:cNvPr>
          <p:cNvSpPr/>
          <p:nvPr/>
        </p:nvSpPr>
        <p:spPr>
          <a:xfrm>
            <a:off x="1174752" y="3281988"/>
            <a:ext cx="45719" cy="22756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1E942C8-3E5F-C84C-B9B7-05BE176C6ABD}"/>
              </a:ext>
            </a:extLst>
          </p:cNvPr>
          <p:cNvSpPr/>
          <p:nvPr/>
        </p:nvSpPr>
        <p:spPr>
          <a:xfrm>
            <a:off x="589638" y="3359271"/>
            <a:ext cx="517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CA128C-275B-A84C-8E16-9D6CC4ADD39D}"/>
              </a:ext>
            </a:extLst>
          </p:cNvPr>
          <p:cNvSpPr/>
          <p:nvPr/>
        </p:nvSpPr>
        <p:spPr>
          <a:xfrm>
            <a:off x="523571" y="5182939"/>
            <a:ext cx="617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07A8961-EFA5-5E47-A7F2-98D1C1EC159B}"/>
              </a:ext>
            </a:extLst>
          </p:cNvPr>
          <p:cNvSpPr/>
          <p:nvPr/>
        </p:nvSpPr>
        <p:spPr>
          <a:xfrm>
            <a:off x="472692" y="4235136"/>
            <a:ext cx="689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415A378-2077-424B-9A19-8833A439A761}"/>
              </a:ext>
            </a:extLst>
          </p:cNvPr>
          <p:cNvSpPr/>
          <p:nvPr/>
        </p:nvSpPr>
        <p:spPr>
          <a:xfrm>
            <a:off x="1227068" y="329000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397E0EB-0055-3B47-9C05-FFF9406D8416}"/>
              </a:ext>
            </a:extLst>
          </p:cNvPr>
          <p:cNvSpPr/>
          <p:nvPr/>
        </p:nvSpPr>
        <p:spPr>
          <a:xfrm>
            <a:off x="122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9646B4A-E831-C345-BA86-FF5C9BF9AF1F}"/>
              </a:ext>
            </a:extLst>
          </p:cNvPr>
          <p:cNvSpPr/>
          <p:nvPr/>
        </p:nvSpPr>
        <p:spPr>
          <a:xfrm>
            <a:off x="194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6243772-E444-CD44-A70A-0B795A2F9D1E}"/>
              </a:ext>
            </a:extLst>
          </p:cNvPr>
          <p:cNvSpPr/>
          <p:nvPr/>
        </p:nvSpPr>
        <p:spPr>
          <a:xfrm>
            <a:off x="266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53EF5DC-C7E5-894C-B4BD-99D7E4CC6822}"/>
              </a:ext>
            </a:extLst>
          </p:cNvPr>
          <p:cNvSpPr/>
          <p:nvPr/>
        </p:nvSpPr>
        <p:spPr>
          <a:xfrm>
            <a:off x="338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EB5AA85-8883-A24D-85CB-281C768AE9F3}"/>
              </a:ext>
            </a:extLst>
          </p:cNvPr>
          <p:cNvSpPr/>
          <p:nvPr/>
        </p:nvSpPr>
        <p:spPr>
          <a:xfrm>
            <a:off x="1227068" y="5127277"/>
            <a:ext cx="72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299A82-1B2D-984C-98AB-EEEDD16D5DBC}"/>
              </a:ext>
            </a:extLst>
          </p:cNvPr>
          <p:cNvSpPr/>
          <p:nvPr/>
        </p:nvSpPr>
        <p:spPr>
          <a:xfrm>
            <a:off x="1947068" y="5127277"/>
            <a:ext cx="1112655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8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45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A2F1BA7B-D1E1-7140-8255-8324DCD7A334}"/>
              </a:ext>
            </a:extLst>
          </p:cNvPr>
          <p:cNvSpPr/>
          <p:nvPr/>
        </p:nvSpPr>
        <p:spPr>
          <a:xfrm>
            <a:off x="4112254" y="3281988"/>
            <a:ext cx="316523" cy="22643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731A0C-06E7-3645-BFD8-DF9F4FC99FFD}"/>
              </a:ext>
            </a:extLst>
          </p:cNvPr>
          <p:cNvSpPr txBox="1"/>
          <p:nvPr/>
        </p:nvSpPr>
        <p:spPr>
          <a:xfrm>
            <a:off x="4491487" y="4152421"/>
            <a:ext cx="603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F8798E5-2370-F647-A327-A60CB1185213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225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8798E5-2370-F647-A327-A60CB1185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44462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B26E9E5-677B-7444-95BE-9ADF960E22C3}"/>
                  </a:ext>
                </a:extLst>
              </p:cNvPr>
              <p:cNvSpPr txBox="1"/>
              <p:nvPr/>
            </p:nvSpPr>
            <p:spPr>
              <a:xfrm>
                <a:off x="8047720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180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B26E9E5-677B-7444-95BE-9ADF960E2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720" y="335953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899A9D61-4E68-4344-8BDD-FCDAC3234DAD}"/>
                  </a:ext>
                </a:extLst>
              </p:cNvPr>
              <p:cNvSpPr txBox="1"/>
              <p:nvPr/>
            </p:nvSpPr>
            <p:spPr>
              <a:xfrm>
                <a:off x="6546470" y="398687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99A9D61-4E68-4344-8BDD-FCDAC3234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86879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E6306D0E-59FA-E843-8442-51B516172900}"/>
                  </a:ext>
                </a:extLst>
              </p:cNvPr>
              <p:cNvSpPr txBox="1"/>
              <p:nvPr/>
            </p:nvSpPr>
            <p:spPr>
              <a:xfrm>
                <a:off x="7889565" y="39764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6306D0E-59FA-E843-8442-51B516172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65" y="397644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2125FCB-1AC8-A043-B5E1-02714B865497}"/>
              </a:ext>
            </a:extLst>
          </p:cNvPr>
          <p:cNvSpPr/>
          <p:nvPr/>
        </p:nvSpPr>
        <p:spPr>
          <a:xfrm>
            <a:off x="1220471" y="3287840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1FBF085-B03A-C44F-8531-998FFB00C01A}"/>
              </a:ext>
            </a:extLst>
          </p:cNvPr>
          <p:cNvSpPr/>
          <p:nvPr/>
        </p:nvSpPr>
        <p:spPr>
          <a:xfrm>
            <a:off x="122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3A42C09-31AE-C746-B4AC-EF72BAE8982E}"/>
              </a:ext>
            </a:extLst>
          </p:cNvPr>
          <p:cNvSpPr/>
          <p:nvPr/>
        </p:nvSpPr>
        <p:spPr>
          <a:xfrm>
            <a:off x="194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A03A5B96-ABB2-2848-AA38-74E307357005}"/>
              </a:ext>
            </a:extLst>
          </p:cNvPr>
          <p:cNvSpPr/>
          <p:nvPr/>
        </p:nvSpPr>
        <p:spPr>
          <a:xfrm>
            <a:off x="266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A662729-CA86-E445-A3A3-7D95C5E9F3C9}"/>
              </a:ext>
            </a:extLst>
          </p:cNvPr>
          <p:cNvSpPr/>
          <p:nvPr/>
        </p:nvSpPr>
        <p:spPr>
          <a:xfrm>
            <a:off x="338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A04A7EA-586A-8643-8269-AC1143A71BC9}"/>
              </a:ext>
            </a:extLst>
          </p:cNvPr>
          <p:cNvSpPr/>
          <p:nvPr/>
        </p:nvSpPr>
        <p:spPr>
          <a:xfrm>
            <a:off x="1220471" y="5125116"/>
            <a:ext cx="72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xmlns="" id="{EB17B49A-33AC-0941-9FEE-D202DF46AB01}"/>
              </a:ext>
            </a:extLst>
          </p:cNvPr>
          <p:cNvSpPr/>
          <p:nvPr/>
        </p:nvSpPr>
        <p:spPr>
          <a:xfrm rot="16200000">
            <a:off x="2046700" y="4139234"/>
            <a:ext cx="193394" cy="183265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8812C01-3D8A-1C47-BC21-C69F842000B1}"/>
              </a:ext>
            </a:extLst>
          </p:cNvPr>
          <p:cNvSpPr txBox="1"/>
          <p:nvPr/>
        </p:nvSpPr>
        <p:spPr>
          <a:xfrm>
            <a:off x="1103900" y="4542913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CAC47826-252C-5E47-8A25-39DF3739E19F}"/>
                  </a:ext>
                </a:extLst>
              </p:cNvPr>
              <p:cNvSpPr txBox="1"/>
              <p:nvPr/>
            </p:nvSpPr>
            <p:spPr>
              <a:xfrm>
                <a:off x="6546470" y="4636057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AC47826-252C-5E47-8A25-39DF3739E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636057"/>
                <a:ext cx="1276311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7656" r="-57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2C7EEC38-3426-7146-BB2B-470599A92E85}"/>
                  </a:ext>
                </a:extLst>
              </p:cNvPr>
              <p:cNvSpPr txBox="1"/>
              <p:nvPr/>
            </p:nvSpPr>
            <p:spPr>
              <a:xfrm>
                <a:off x="7914279" y="462562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75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C7EEC38-3426-7146-BB2B-470599A92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279" y="4625627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D775C84-1486-4A45-BF28-CC4E44E563D5}"/>
              </a:ext>
            </a:extLst>
          </p:cNvPr>
          <p:cNvSpPr txBox="1"/>
          <p:nvPr/>
        </p:nvSpPr>
        <p:spPr>
          <a:xfrm>
            <a:off x="1096094" y="4553741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B6E81D5-C933-354D-BBE4-E3CE9AC2F53D}"/>
              </a:ext>
            </a:extLst>
          </p:cNvPr>
          <p:cNvSpPr txBox="1"/>
          <p:nvPr/>
        </p:nvSpPr>
        <p:spPr>
          <a:xfrm>
            <a:off x="1726425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198913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5" grpId="1"/>
      <p:bldP spid="46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Miss Pudding’s fig tree is 50% taller than it was last Christmas.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Mr Partridge’s pear tree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taller than it was last Christmas.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Both trees are now the same height.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If the fig tree was 16 feet tall last Christmas, how tall was the pear tree last Christmas?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40" t="-9904" b="-2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11C85A-DA77-C740-9C0B-73D424A9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882" y="1003407"/>
            <a:ext cx="2090995" cy="1391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13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Miss Pudding’s fig tree is 50% taller than it was last Christmas.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Mr Partridge’s pear tree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taller than it was last Christmas.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Both trees are now the same height.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If the fig tree was 16 feet tall last Christmas, how tall was the pear tree last Christmas?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40" t="-9904" b="-2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AA711EEA-4DCC-D243-87B2-EF9257D4C41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Mr Partridge’s pear tree was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ft tall last Christmas.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584919D-0796-E84C-905D-36641611A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882" y="1003407"/>
            <a:ext cx="2090995" cy="1391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FE76F76-6D98-6043-890F-262EF53FCF7A}"/>
              </a:ext>
            </a:extLst>
          </p:cNvPr>
          <p:cNvSpPr/>
          <p:nvPr/>
        </p:nvSpPr>
        <p:spPr>
          <a:xfrm>
            <a:off x="1174752" y="3695717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7C3E6F-AFF4-044A-B6E1-A367547925AF}"/>
              </a:ext>
            </a:extLst>
          </p:cNvPr>
          <p:cNvSpPr/>
          <p:nvPr/>
        </p:nvSpPr>
        <p:spPr>
          <a:xfrm>
            <a:off x="648109" y="3897014"/>
            <a:ext cx="420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fig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8C8F30-992F-AA4D-B4AB-1BB0222591DC}"/>
              </a:ext>
            </a:extLst>
          </p:cNvPr>
          <p:cNvSpPr/>
          <p:nvPr/>
        </p:nvSpPr>
        <p:spPr>
          <a:xfrm>
            <a:off x="473381" y="5063256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pear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43089E0-2977-0648-8A9B-9429B3C23661}"/>
              </a:ext>
            </a:extLst>
          </p:cNvPr>
          <p:cNvSpPr/>
          <p:nvPr/>
        </p:nvSpPr>
        <p:spPr>
          <a:xfrm>
            <a:off x="1220470" y="3871863"/>
            <a:ext cx="2880000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16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C0664CE3-F2E4-CF41-8714-92AFB15CC3E4}"/>
              </a:ext>
            </a:extLst>
          </p:cNvPr>
          <p:cNvSpPr/>
          <p:nvPr/>
        </p:nvSpPr>
        <p:spPr>
          <a:xfrm rot="16200000">
            <a:off x="2509824" y="2291599"/>
            <a:ext cx="316523" cy="28647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A56080E-D257-7546-B7CB-6E7093B0E413}"/>
              </a:ext>
            </a:extLst>
          </p:cNvPr>
          <p:cNvSpPr txBox="1"/>
          <p:nvPr/>
        </p:nvSpPr>
        <p:spPr>
          <a:xfrm>
            <a:off x="1654822" y="3109388"/>
            <a:ext cx="20412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last Christmas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55352F9-0F38-8F41-B1E4-13FB0BBB022B}"/>
              </a:ext>
            </a:extLst>
          </p:cNvPr>
          <p:cNvSpPr/>
          <p:nvPr/>
        </p:nvSpPr>
        <p:spPr>
          <a:xfrm>
            <a:off x="4103537" y="3871863"/>
            <a:ext cx="1440000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3DBB433-13A4-4340-82EF-FE7A698730E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DBB433-13A4-4340-82EF-FE7A69873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A116205-A93C-DA4B-827E-CAA2CC51EA8C}"/>
                  </a:ext>
                </a:extLst>
              </p:cNvPr>
              <p:cNvSpPr txBox="1"/>
              <p:nvPr/>
            </p:nvSpPr>
            <p:spPr>
              <a:xfrm>
                <a:off x="771210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A116205-A93C-DA4B-827E-CAA2CC51E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108" y="328046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B8898E9A-F7A4-1F41-8526-AF87F3767077}"/>
              </a:ext>
            </a:extLst>
          </p:cNvPr>
          <p:cNvSpPr/>
          <p:nvPr/>
        </p:nvSpPr>
        <p:spPr>
          <a:xfrm rot="16200000">
            <a:off x="3231357" y="1570064"/>
            <a:ext cx="316523" cy="430783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953C3B2-530D-1E42-862E-8E360F7533BA}"/>
              </a:ext>
            </a:extLst>
          </p:cNvPr>
          <p:cNvSpPr txBox="1"/>
          <p:nvPr/>
        </p:nvSpPr>
        <p:spPr>
          <a:xfrm>
            <a:off x="2350563" y="3107345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this Christmas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C650C5A-EB64-F241-849F-CD0B2549F87B}"/>
              </a:ext>
            </a:extLst>
          </p:cNvPr>
          <p:cNvSpPr/>
          <p:nvPr/>
        </p:nvSpPr>
        <p:spPr>
          <a:xfrm>
            <a:off x="1227068" y="3879584"/>
            <a:ext cx="4315451" cy="4191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9B3FAB8-F4A8-4C42-918A-78FDE29A5045}"/>
                  </a:ext>
                </a:extLst>
              </p:cNvPr>
              <p:cNvSpPr txBox="1"/>
              <p:nvPr/>
            </p:nvSpPr>
            <p:spPr>
              <a:xfrm>
                <a:off x="6546470" y="3890020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B3FAB8-F4A8-4C42-918A-78FDE29A5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90020"/>
                <a:ext cx="110799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71FC1969-5890-154A-AFD8-D96C6894191A}"/>
                  </a:ext>
                </a:extLst>
              </p:cNvPr>
              <p:cNvSpPr txBox="1"/>
              <p:nvPr/>
            </p:nvSpPr>
            <p:spPr>
              <a:xfrm>
                <a:off x="7712108" y="3879590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24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1FC1969-5890-154A-AFD8-D96C68941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108" y="3879590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98FFEA8-71C5-134B-B798-06C4BF8D4FCE}"/>
              </a:ext>
            </a:extLst>
          </p:cNvPr>
          <p:cNvSpPr/>
          <p:nvPr/>
        </p:nvSpPr>
        <p:spPr>
          <a:xfrm>
            <a:off x="1220470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C13FEA6-0D96-7A4D-9937-648DD61144F4}"/>
              </a:ext>
            </a:extLst>
          </p:cNvPr>
          <p:cNvSpPr/>
          <p:nvPr/>
        </p:nvSpPr>
        <p:spPr>
          <a:xfrm>
            <a:off x="1940470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6C7F2D8-BFC3-E748-8C8A-C758B70191D0}"/>
              </a:ext>
            </a:extLst>
          </p:cNvPr>
          <p:cNvSpPr/>
          <p:nvPr/>
        </p:nvSpPr>
        <p:spPr>
          <a:xfrm>
            <a:off x="2660469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5E60791-0103-B44E-B43C-1B8E734E41CC}"/>
              </a:ext>
            </a:extLst>
          </p:cNvPr>
          <p:cNvSpPr/>
          <p:nvPr/>
        </p:nvSpPr>
        <p:spPr>
          <a:xfrm>
            <a:off x="3380469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23D37A7-46BB-7643-9DDC-21B24CE00DE8}"/>
              </a:ext>
            </a:extLst>
          </p:cNvPr>
          <p:cNvSpPr/>
          <p:nvPr/>
        </p:nvSpPr>
        <p:spPr>
          <a:xfrm>
            <a:off x="4100467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4D78049-B16D-6C4C-805F-1436B1553ABC}"/>
              </a:ext>
            </a:extLst>
          </p:cNvPr>
          <p:cNvSpPr/>
          <p:nvPr/>
        </p:nvSpPr>
        <p:spPr>
          <a:xfrm>
            <a:off x="4820467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E1540710-32BE-904F-9653-EA1ED197E017}"/>
                  </a:ext>
                </a:extLst>
              </p:cNvPr>
              <p:cNvSpPr txBox="1"/>
              <p:nvPr/>
            </p:nvSpPr>
            <p:spPr>
              <a:xfrm>
                <a:off x="6546470" y="445677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540710-32BE-904F-9653-EA1ED197E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456779"/>
                <a:ext cx="1107996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8F643A95-D32D-8641-B852-DAEFDC423DE2}"/>
                  </a:ext>
                </a:extLst>
              </p:cNvPr>
              <p:cNvSpPr txBox="1"/>
              <p:nvPr/>
            </p:nvSpPr>
            <p:spPr>
              <a:xfrm>
                <a:off x="7724465" y="44463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643A95-D32D-8641-B852-DAEFDC423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465" y="4446349"/>
                <a:ext cx="1335485" cy="646331"/>
              </a:xfrm>
              <a:prstGeom prst="rect">
                <a:avLst/>
              </a:prstGeom>
              <a:blipFill rotWithShape="1">
                <a:blip r:embed="rId10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AE478466-48D2-784A-A7FB-6915504EC12F}"/>
              </a:ext>
            </a:extLst>
          </p:cNvPr>
          <p:cNvSpPr/>
          <p:nvPr/>
        </p:nvSpPr>
        <p:spPr>
          <a:xfrm>
            <a:off x="1220470" y="5057172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2087364-ABEF-2341-AA88-71033A21EAA7}"/>
              </a:ext>
            </a:extLst>
          </p:cNvPr>
          <p:cNvSpPr/>
          <p:nvPr/>
        </p:nvSpPr>
        <p:spPr>
          <a:xfrm>
            <a:off x="1940470" y="5057172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B60F908-B8A5-8742-9943-D6FC90EB4339}"/>
              </a:ext>
            </a:extLst>
          </p:cNvPr>
          <p:cNvSpPr/>
          <p:nvPr/>
        </p:nvSpPr>
        <p:spPr>
          <a:xfrm>
            <a:off x="2660469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5D5772B-3918-334B-9DAC-3825A83E8600}"/>
              </a:ext>
            </a:extLst>
          </p:cNvPr>
          <p:cNvSpPr/>
          <p:nvPr/>
        </p:nvSpPr>
        <p:spPr>
          <a:xfrm>
            <a:off x="3380469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1C75546-2241-E94D-84C6-01ACCC4D84EA}"/>
              </a:ext>
            </a:extLst>
          </p:cNvPr>
          <p:cNvSpPr/>
          <p:nvPr/>
        </p:nvSpPr>
        <p:spPr>
          <a:xfrm>
            <a:off x="4100467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B940EE0-05F6-544F-9B12-74B7069AF344}"/>
              </a:ext>
            </a:extLst>
          </p:cNvPr>
          <p:cNvSpPr/>
          <p:nvPr/>
        </p:nvSpPr>
        <p:spPr>
          <a:xfrm>
            <a:off x="4820467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15357E0B-5C37-D847-9A76-6B122C6F20E0}"/>
              </a:ext>
            </a:extLst>
          </p:cNvPr>
          <p:cNvSpPr/>
          <p:nvPr/>
        </p:nvSpPr>
        <p:spPr>
          <a:xfrm rot="16200000">
            <a:off x="2867095" y="3105387"/>
            <a:ext cx="316523" cy="3590225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8159A0-F6DD-8B41-9FD6-4766EE648268}"/>
              </a:ext>
            </a:extLst>
          </p:cNvPr>
          <p:cNvSpPr txBox="1"/>
          <p:nvPr/>
        </p:nvSpPr>
        <p:spPr>
          <a:xfrm>
            <a:off x="1979360" y="4299765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last Christmas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07D9C749-CBDF-8F4B-972A-77705A0DC34B}"/>
                  </a:ext>
                </a:extLst>
              </p:cNvPr>
              <p:cNvSpPr txBox="1"/>
              <p:nvPr/>
            </p:nvSpPr>
            <p:spPr>
              <a:xfrm>
                <a:off x="6546470" y="4991232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7D9C749-CBDF-8F4B-972A-77705A0DC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991232"/>
                <a:ext cx="930063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10526" r="-921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AADFBE03-46D0-814B-B998-7C7E6EC4139C}"/>
                  </a:ext>
                </a:extLst>
              </p:cNvPr>
              <p:cNvSpPr txBox="1"/>
              <p:nvPr/>
            </p:nvSpPr>
            <p:spPr>
              <a:xfrm>
                <a:off x="7608715" y="4980802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DFBE03-46D0-814B-B998-7C7E6EC41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715" y="4980802"/>
                <a:ext cx="1335485" cy="646331"/>
              </a:xfrm>
              <a:prstGeom prst="rect">
                <a:avLst/>
              </a:prstGeom>
              <a:blipFill rotWithShape="1">
                <a:blip r:embed="rId12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AD0FFEC0-8E8C-AB40-BC55-B6816275A94D}"/>
              </a:ext>
            </a:extLst>
          </p:cNvPr>
          <p:cNvSpPr/>
          <p:nvPr/>
        </p:nvSpPr>
        <p:spPr>
          <a:xfrm>
            <a:off x="1220470" y="5049710"/>
            <a:ext cx="3590115" cy="419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DA56767-FAF1-4544-871F-38EDEEAA9C2F}"/>
              </a:ext>
            </a:extLst>
          </p:cNvPr>
          <p:cNvSpPr txBox="1"/>
          <p:nvPr/>
        </p:nvSpPr>
        <p:spPr>
          <a:xfrm>
            <a:off x="4332301" y="582377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03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 animBg="1"/>
      <p:bldP spid="25" grpId="0" animBg="1"/>
      <p:bldP spid="25" grpId="1" animBg="1"/>
      <p:bldP spid="26" grpId="0"/>
      <p:bldP spid="26" grpId="1"/>
      <p:bldP spid="27" grpId="0" animBg="1"/>
      <p:bldP spid="28" grpId="0"/>
      <p:bldP spid="29" grpId="0"/>
      <p:bldP spid="30" grpId="0" animBg="1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 animBg="1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638</Words>
  <Application>Microsoft Office PowerPoint</Application>
  <PresentationFormat>Custom</PresentationFormat>
  <Paragraphs>149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OpenDyslexicAlta</vt:lpstr>
      <vt:lpstr>Calibri</vt:lpstr>
      <vt:lpstr>Sassoon Infant Rg</vt:lpstr>
      <vt:lpstr>Lato</vt:lpstr>
      <vt:lpstr>Sassoon Infant Std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151</cp:revision>
  <dcterms:created xsi:type="dcterms:W3CDTF">2020-10-12T14:10:39Z</dcterms:created>
  <dcterms:modified xsi:type="dcterms:W3CDTF">2020-11-30T09:41:27Z</dcterms:modified>
</cp:coreProperties>
</file>