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1" r:id="rId5"/>
    <p:sldId id="682" r:id="rId6"/>
    <p:sldId id="683" r:id="rId7"/>
    <p:sldId id="684" r:id="rId8"/>
    <p:sldId id="685" r:id="rId9"/>
    <p:sldId id="686" r:id="rId10"/>
    <p:sldId id="687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OpenDyslexicAlta" panose="00000500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ato Light" panose="020F03020202040302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BC08C"/>
    <a:srgbClr val="FE3860"/>
    <a:srgbClr val="7079DB"/>
    <a:srgbClr val="F5A700"/>
    <a:srgbClr val="C796FF"/>
    <a:srgbClr val="729CFC"/>
    <a:srgbClr val="2F46AF"/>
    <a:srgbClr val="FE7700"/>
    <a:srgbClr val="8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1E362F0-3E96-B84A-9BCE-63C35E8606E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received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presents than Ruth.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D463873-38BC-7048-93B2-887F659942D2}"/>
              </a:ext>
            </a:extLst>
          </p:cNvPr>
          <p:cNvSpPr txBox="1"/>
          <p:nvPr/>
        </p:nvSpPr>
        <p:spPr>
          <a:xfrm>
            <a:off x="222976" y="3659333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B89559E-1410-D24E-A705-137579D81B09}"/>
              </a:ext>
            </a:extLst>
          </p:cNvPr>
          <p:cNvSpPr txBox="1"/>
          <p:nvPr/>
        </p:nvSpPr>
        <p:spPr>
          <a:xfrm>
            <a:off x="222976" y="4572650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AE2959-3080-AD4B-B34B-3E7A712414D7}"/>
              </a:ext>
            </a:extLst>
          </p:cNvPr>
          <p:cNvSpPr/>
          <p:nvPr/>
        </p:nvSpPr>
        <p:spPr>
          <a:xfrm>
            <a:off x="1502267" y="3818926"/>
            <a:ext cx="3420608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083783E-4A20-DE47-93A4-C72681D38B48}"/>
              </a:ext>
            </a:extLst>
          </p:cNvPr>
          <p:cNvSpPr/>
          <p:nvPr/>
        </p:nvSpPr>
        <p:spPr>
          <a:xfrm>
            <a:off x="1502267" y="4737831"/>
            <a:ext cx="2155333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03CA377-F96E-6842-B52F-82061ACB8EDC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03CA377-F96E-6842-B52F-82061ACB8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906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805" r="-585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F3B1849-AA67-A444-900E-686DCEB7C4B6}"/>
                  </a:ext>
                </a:extLst>
              </p:cNvPr>
              <p:cNvSpPr txBox="1"/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3B1849-AA67-A444-900E-686DCEB7C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0BB0BC-83D5-A944-82A7-3B515E471AEE}"/>
              </a:ext>
            </a:extLst>
          </p:cNvPr>
          <p:cNvSpPr txBox="1"/>
          <p:nvPr/>
        </p:nvSpPr>
        <p:spPr>
          <a:xfrm>
            <a:off x="3866154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8205AF-51F1-D240-A54E-96DCD2DFCFC2}"/>
              </a:ext>
            </a:extLst>
          </p:cNvPr>
          <p:cNvSpPr txBox="1"/>
          <p:nvPr/>
        </p:nvSpPr>
        <p:spPr>
          <a:xfrm>
            <a:off x="3854556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EE384A32-20B2-394C-8281-F026AB818176}"/>
              </a:ext>
            </a:extLst>
          </p:cNvPr>
          <p:cNvSpPr/>
          <p:nvPr/>
        </p:nvSpPr>
        <p:spPr>
          <a:xfrm>
            <a:off x="3657599" y="4898834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16CEFB-5D73-3647-B8BF-0CD5DE9447A7}"/>
              </a:ext>
            </a:extLst>
          </p:cNvPr>
          <p:cNvSpPr txBox="1"/>
          <p:nvPr/>
        </p:nvSpPr>
        <p:spPr>
          <a:xfrm>
            <a:off x="2311703" y="579649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32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 animBg="1"/>
      <p:bldP spid="28" grpId="0" animBg="1"/>
      <p:bldP spid="29" grpId="0"/>
      <p:bldP spid="30" grpId="0"/>
      <p:bldP spid="31" grpId="0"/>
      <p:bldP spid="31" grpId="1"/>
      <p:bldP spid="32" grpId="0"/>
      <p:bldP spid="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06998C32-FFFC-D14C-AD6C-A106E279446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baubles left.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3B0DF02-D982-8A45-A5D2-1E290220A8C6}"/>
              </a:ext>
            </a:extLst>
          </p:cNvPr>
          <p:cNvSpPr/>
          <p:nvPr/>
        </p:nvSpPr>
        <p:spPr>
          <a:xfrm>
            <a:off x="963282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80EF93E8-BD87-0C44-9047-F9A8D70B53A2}"/>
              </a:ext>
            </a:extLst>
          </p:cNvPr>
          <p:cNvSpPr/>
          <p:nvPr/>
        </p:nvSpPr>
        <p:spPr>
          <a:xfrm rot="16200000">
            <a:off x="2501653" y="1800465"/>
            <a:ext cx="316523" cy="339326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E4D4276-36D1-8A41-941A-D132885E12C9}"/>
              </a:ext>
            </a:extLst>
          </p:cNvPr>
          <p:cNvSpPr txBox="1"/>
          <p:nvPr/>
        </p:nvSpPr>
        <p:spPr>
          <a:xfrm>
            <a:off x="2272237" y="2769073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00BD883-9FD8-AF48-806A-465FE23DB444}"/>
              </a:ext>
            </a:extLst>
          </p:cNvPr>
          <p:cNvSpPr/>
          <p:nvPr/>
        </p:nvSpPr>
        <p:spPr>
          <a:xfrm>
            <a:off x="1641299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9069A0E-FF5A-154B-AB9F-CE87DA821650}"/>
              </a:ext>
            </a:extLst>
          </p:cNvPr>
          <p:cNvSpPr/>
          <p:nvPr/>
        </p:nvSpPr>
        <p:spPr>
          <a:xfrm>
            <a:off x="2319458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80E963-1810-284D-9B3E-E2D4709EE5F4}"/>
              </a:ext>
            </a:extLst>
          </p:cNvPr>
          <p:cNvSpPr/>
          <p:nvPr/>
        </p:nvSpPr>
        <p:spPr>
          <a:xfrm>
            <a:off x="2996574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E524E61-14FF-D44E-992C-22AFE50A5A72}"/>
              </a:ext>
            </a:extLst>
          </p:cNvPr>
          <p:cNvSpPr/>
          <p:nvPr/>
        </p:nvSpPr>
        <p:spPr>
          <a:xfrm>
            <a:off x="3674591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D6F5966-2D02-BE49-BD76-789E519CFC83}"/>
              </a:ext>
            </a:extLst>
          </p:cNvPr>
          <p:cNvSpPr txBox="1"/>
          <p:nvPr/>
        </p:nvSpPr>
        <p:spPr>
          <a:xfrm>
            <a:off x="3295656" y="417356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xmlns="" id="{DB9C185B-7380-F64F-8EE9-F0EC9633C726}"/>
              </a:ext>
            </a:extLst>
          </p:cNvPr>
          <p:cNvSpPr/>
          <p:nvPr/>
        </p:nvSpPr>
        <p:spPr>
          <a:xfrm>
            <a:off x="3087102" y="4640738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E29970D-D167-9240-A1D1-52F9C5C6C5B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028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E29970D-D167-9240-A1D1-52F9C5C6C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028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0811" r="-945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4E47F96E-40DF-8648-BBC6-1CE6C2412855}"/>
                  </a:ext>
                </a:extLst>
              </p:cNvPr>
              <p:cNvSpPr txBox="1"/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47F96E-40DF-8648-BBC6-1CE6C2412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E3D48D6-D874-3443-B2BE-FC92C8DA3CF4}"/>
              </a:ext>
            </a:extLst>
          </p:cNvPr>
          <p:cNvSpPr/>
          <p:nvPr/>
        </p:nvSpPr>
        <p:spPr>
          <a:xfrm>
            <a:off x="937795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E5425A3A-E71F-324F-B2AA-F585245FEF10}"/>
                  </a:ext>
                </a:extLst>
              </p:cNvPr>
              <p:cNvSpPr txBox="1"/>
              <p:nvPr/>
            </p:nvSpPr>
            <p:spPr>
              <a:xfrm>
                <a:off x="6546470" y="4077065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425A3A-E71F-324F-B2AA-F585245F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77065"/>
                <a:ext cx="124906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805" r="-585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1937F50B-97EF-2A4B-8DE9-9B484A4E61A2}"/>
                  </a:ext>
                </a:extLst>
              </p:cNvPr>
              <p:cNvSpPr txBox="1"/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937F50B-97EF-2A4B-8DE9-9B484A4E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C24F4E9-8FF4-8E44-8182-8236DDA2C0B7}"/>
              </a:ext>
            </a:extLst>
          </p:cNvPr>
          <p:cNvSpPr/>
          <p:nvPr/>
        </p:nvSpPr>
        <p:spPr>
          <a:xfrm>
            <a:off x="936660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1F1F61B-117F-C742-8F71-2428E5AFCD12}"/>
              </a:ext>
            </a:extLst>
          </p:cNvPr>
          <p:cNvSpPr txBox="1"/>
          <p:nvPr/>
        </p:nvSpPr>
        <p:spPr>
          <a:xfrm>
            <a:off x="1736249" y="58048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55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044328B-E95B-7C4F-9795-339BD6760733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Both boxes combined contain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chocolates.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4C5F34-7412-D347-8C87-AAF297BC2794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80D0538-34D0-524A-81F7-1A68DC5AEC67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51E4EC-AE10-BB4E-85E3-7531375D0B70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594AB6D-FD51-864F-BC58-17DE39E7BE4C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95D3D3-3EB7-D74D-8244-211BAFD1E439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1FF2092-2737-E244-B638-DD69924BF008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79E06D-51A8-0E47-BB1D-AE7BE2160CB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F6C832C-2D96-6248-86C0-A4B5E176B38C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44AA76-C0A9-C047-AC1F-238450679636}"/>
              </a:ext>
            </a:extLst>
          </p:cNvPr>
          <p:cNvSpPr txBox="1"/>
          <p:nvPr/>
        </p:nvSpPr>
        <p:spPr>
          <a:xfrm>
            <a:off x="2875208" y="445111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xmlns="" id="{FE6F93E0-BFB1-A548-9BA4-5FC9E788525B}"/>
              </a:ext>
            </a:extLst>
          </p:cNvPr>
          <p:cNvSpPr/>
          <p:nvPr/>
        </p:nvSpPr>
        <p:spPr>
          <a:xfrm>
            <a:off x="2280636" y="4932958"/>
            <a:ext cx="203723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091B089-ABA5-7047-A445-CC79CB02757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91B089-ABA5-7047-A445-CC79CB027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EA004E3-36D3-F144-A397-992F6C463518}"/>
                  </a:ext>
                </a:extLst>
              </p:cNvPr>
              <p:cNvSpPr txBox="1"/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A004E3-36D3-F144-A397-992F6C46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5527D21-F5A7-1046-BEAA-57D65362C2BF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5D3E047-9330-D64D-941E-F9624D67B34C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171BEDD-A772-BA46-A917-6297B8CA2CDC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05D3C6A-0C73-1C44-98AA-69711051856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0757B97-601A-0B40-9E41-5F648E264F40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D3315FE-B19F-0F44-B80F-DEAD0314DC06}"/>
              </a:ext>
            </a:extLst>
          </p:cNvPr>
          <p:cNvSpPr/>
          <p:nvPr/>
        </p:nvSpPr>
        <p:spPr>
          <a:xfrm>
            <a:off x="4569631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9271E4C-AF76-B54E-A4E7-BF263433B5C8}"/>
                  </a:ext>
                </a:extLst>
              </p:cNvPr>
              <p:cNvSpPr txBox="1"/>
              <p:nvPr/>
            </p:nvSpPr>
            <p:spPr>
              <a:xfrm>
                <a:off x="4934298" y="4044692"/>
                <a:ext cx="3882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271E4C-AF76-B54E-A4E7-BF263433B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4692"/>
                <a:ext cx="38824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250" r="-23438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876998E-8167-3D46-BBCD-5BE39D072C72}"/>
                  </a:ext>
                </a:extLst>
              </p:cNvPr>
              <p:cNvSpPr txBox="1"/>
              <p:nvPr/>
            </p:nvSpPr>
            <p:spPr>
              <a:xfrm>
                <a:off x="6602923" y="3967649"/>
                <a:ext cx="10711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76998E-8167-3D46-BBCD-5BE39D07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23" y="3967649"/>
                <a:ext cx="1071127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523" r="-795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2CC09795-44E5-3140-B851-6E50330A4893}"/>
                  </a:ext>
                </a:extLst>
              </p:cNvPr>
              <p:cNvSpPr txBox="1"/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130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C09795-44E5-3140-B851-6E50330A4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AAE88EF-0D7C-0B43-88F5-8D179163EE53}"/>
                  </a:ext>
                </a:extLst>
              </p:cNvPr>
              <p:cNvSpPr txBox="1"/>
              <p:nvPr/>
            </p:nvSpPr>
            <p:spPr>
              <a:xfrm>
                <a:off x="4934298" y="4042753"/>
                <a:ext cx="756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130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AE88EF-0D7C-0B43-88F5-8D179163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2753"/>
                <a:ext cx="756938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3200" r="-104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92FEA69-1C9A-D345-8BB3-CD08B39000FB}"/>
              </a:ext>
            </a:extLst>
          </p:cNvPr>
          <p:cNvSpPr txBox="1"/>
          <p:nvPr/>
        </p:nvSpPr>
        <p:spPr>
          <a:xfrm>
            <a:off x="4474721" y="57870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35001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39" grpId="1"/>
      <p:bldP spid="40" grpId="0"/>
      <p:bldP spid="41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xmlns="" id="{A23CA3AC-CCD2-1244-9C61-99494A171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3CA3AC-CCD2-1244-9C61-99494A171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5431" b="-5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64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Std" pitchFamily="34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Std" pitchFamily="34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5431" b="-5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C2BD35C-1ABB-4246-BB29-42AB1281190E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2</a:t>
            </a:r>
            <a:r>
              <a:rPr lang="en-GB" sz="2800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stocking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sweet treats inside.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1ABC885-5EA9-434A-82B6-6EFD45AAC16D}"/>
              </a:ext>
            </a:extLst>
          </p:cNvPr>
          <p:cNvSpPr/>
          <p:nvPr/>
        </p:nvSpPr>
        <p:spPr>
          <a:xfrm flipH="1">
            <a:off x="1507323" y="3304844"/>
            <a:ext cx="45719" cy="23018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864A4B-EC55-6943-A549-0FBFD66103F2}"/>
              </a:ext>
            </a:extLst>
          </p:cNvPr>
          <p:cNvSpPr/>
          <p:nvPr/>
        </p:nvSpPr>
        <p:spPr>
          <a:xfrm>
            <a:off x="1027999" y="343289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DC554CE-C815-184D-8287-60A66CE6C6F9}"/>
              </a:ext>
            </a:extLst>
          </p:cNvPr>
          <p:cNvSpPr/>
          <p:nvPr/>
        </p:nvSpPr>
        <p:spPr>
          <a:xfrm>
            <a:off x="1027038" y="5134296"/>
            <a:ext cx="4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8D3EE36-8281-774C-A387-2AD29086975B}"/>
              </a:ext>
            </a:extLst>
          </p:cNvPr>
          <p:cNvSpPr/>
          <p:nvPr/>
        </p:nvSpPr>
        <p:spPr>
          <a:xfrm>
            <a:off x="999147" y="4286643"/>
            <a:ext cx="4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A6C76E-1C47-B14A-8285-82539E4A5EAF}"/>
              </a:ext>
            </a:extLst>
          </p:cNvPr>
          <p:cNvSpPr/>
          <p:nvPr/>
        </p:nvSpPr>
        <p:spPr>
          <a:xfrm>
            <a:off x="1553042" y="3407319"/>
            <a:ext cx="3598821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6AC1A5-B2FC-0A48-B8C6-27A948E90B3D}"/>
              </a:ext>
            </a:extLst>
          </p:cNvPr>
          <p:cNvSpPr/>
          <p:nvPr/>
        </p:nvSpPr>
        <p:spPr>
          <a:xfrm>
            <a:off x="155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F51FBB8-FDA7-AA47-A657-D5CC546D96A6}"/>
              </a:ext>
            </a:extLst>
          </p:cNvPr>
          <p:cNvSpPr/>
          <p:nvPr/>
        </p:nvSpPr>
        <p:spPr>
          <a:xfrm>
            <a:off x="227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D7A91B5-AA01-F54A-A5F7-0010262B50B0}"/>
              </a:ext>
            </a:extLst>
          </p:cNvPr>
          <p:cNvSpPr/>
          <p:nvPr/>
        </p:nvSpPr>
        <p:spPr>
          <a:xfrm>
            <a:off x="299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E06F76D-2ED6-0348-BEDE-8E9D594A05CD}"/>
              </a:ext>
            </a:extLst>
          </p:cNvPr>
          <p:cNvSpPr/>
          <p:nvPr/>
        </p:nvSpPr>
        <p:spPr>
          <a:xfrm>
            <a:off x="371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1072FB6-0ABF-104D-B123-C0D8B56EED0D}"/>
              </a:ext>
            </a:extLst>
          </p:cNvPr>
          <p:cNvSpPr/>
          <p:nvPr/>
        </p:nvSpPr>
        <p:spPr>
          <a:xfrm>
            <a:off x="4432453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4D0A12E-8642-BA4E-8568-91DE69018A99}"/>
              </a:ext>
            </a:extLst>
          </p:cNvPr>
          <p:cNvSpPr/>
          <p:nvPr/>
        </p:nvSpPr>
        <p:spPr>
          <a:xfrm>
            <a:off x="155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89FB435-B708-0743-9404-52FA1870AA13}"/>
              </a:ext>
            </a:extLst>
          </p:cNvPr>
          <p:cNvSpPr/>
          <p:nvPr/>
        </p:nvSpPr>
        <p:spPr>
          <a:xfrm>
            <a:off x="227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4FC745E-33FF-E546-AB34-2D5F00939FE6}"/>
              </a:ext>
            </a:extLst>
          </p:cNvPr>
          <p:cNvSpPr/>
          <p:nvPr/>
        </p:nvSpPr>
        <p:spPr>
          <a:xfrm>
            <a:off x="299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6A29A20-CDE6-CD45-926A-627EB77F023A}"/>
              </a:ext>
            </a:extLst>
          </p:cNvPr>
          <p:cNvSpPr/>
          <p:nvPr/>
        </p:nvSpPr>
        <p:spPr>
          <a:xfrm>
            <a:off x="371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5E42A0E-47AD-F340-AB86-31F3A6B32AF4}"/>
              </a:ext>
            </a:extLst>
          </p:cNvPr>
          <p:cNvSpPr/>
          <p:nvPr/>
        </p:nvSpPr>
        <p:spPr>
          <a:xfrm>
            <a:off x="156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13F842C-FB0F-1944-A023-F9BB5AB645C5}"/>
              </a:ext>
            </a:extLst>
          </p:cNvPr>
          <p:cNvSpPr/>
          <p:nvPr/>
        </p:nvSpPr>
        <p:spPr>
          <a:xfrm>
            <a:off x="228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71F274-B184-294A-9737-0ED47E9296E5}"/>
              </a:ext>
            </a:extLst>
          </p:cNvPr>
          <p:cNvSpPr txBox="1"/>
          <p:nvPr/>
        </p:nvSpPr>
        <p:spPr>
          <a:xfrm>
            <a:off x="3697592" y="47599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xmlns="" id="{2BF669FA-94CB-0142-8C7C-730FE1F00DC2}"/>
              </a:ext>
            </a:extLst>
          </p:cNvPr>
          <p:cNvSpPr/>
          <p:nvPr/>
        </p:nvSpPr>
        <p:spPr>
          <a:xfrm>
            <a:off x="3000625" y="5232181"/>
            <a:ext cx="2151237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3EAA029-215E-7242-81C8-3B48609C2D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3EAA029-215E-7242-81C8-3B48609C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83A1BEE-5FD9-8A42-B5B6-8BB3E4E51152}"/>
                  </a:ext>
                </a:extLst>
              </p:cNvPr>
              <p:cNvSpPr txBox="1"/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3A1BEE-5FD9-8A42-B5B6-8BB3E4E51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85522D1-25CB-B942-9D84-CD66BE534F2C}"/>
              </a:ext>
            </a:extLst>
          </p:cNvPr>
          <p:cNvSpPr/>
          <p:nvPr/>
        </p:nvSpPr>
        <p:spPr>
          <a:xfrm>
            <a:off x="156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FDC1662-7070-834D-85AD-4AB927BFEAFA}"/>
              </a:ext>
            </a:extLst>
          </p:cNvPr>
          <p:cNvSpPr/>
          <p:nvPr/>
        </p:nvSpPr>
        <p:spPr>
          <a:xfrm>
            <a:off x="228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F4CB448-0A11-5D46-8962-2707A568451B}"/>
              </a:ext>
            </a:extLst>
          </p:cNvPr>
          <p:cNvSpPr/>
          <p:nvPr/>
        </p:nvSpPr>
        <p:spPr>
          <a:xfrm>
            <a:off x="300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5827F61-7608-E348-834A-210A5F1749AA}"/>
              </a:ext>
            </a:extLst>
          </p:cNvPr>
          <p:cNvSpPr/>
          <p:nvPr/>
        </p:nvSpPr>
        <p:spPr>
          <a:xfrm>
            <a:off x="372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B95E6CF-CFB0-624F-8819-E4310C79FB2A}"/>
              </a:ext>
            </a:extLst>
          </p:cNvPr>
          <p:cNvSpPr/>
          <p:nvPr/>
        </p:nvSpPr>
        <p:spPr>
          <a:xfrm>
            <a:off x="4440037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225C53B-3590-934B-B1F5-FE95ADB1463C}"/>
              </a:ext>
            </a:extLst>
          </p:cNvPr>
          <p:cNvSpPr/>
          <p:nvPr/>
        </p:nvSpPr>
        <p:spPr>
          <a:xfrm>
            <a:off x="156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C07C639-CD93-EF40-8255-1222F710D0E5}"/>
              </a:ext>
            </a:extLst>
          </p:cNvPr>
          <p:cNvSpPr/>
          <p:nvPr/>
        </p:nvSpPr>
        <p:spPr>
          <a:xfrm>
            <a:off x="228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C0540D0-DD86-7E4C-B757-B1AEDB5E937C}"/>
              </a:ext>
            </a:extLst>
          </p:cNvPr>
          <p:cNvSpPr/>
          <p:nvPr/>
        </p:nvSpPr>
        <p:spPr>
          <a:xfrm>
            <a:off x="300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8D92026-D339-5746-BDC0-8A889855BC1F}"/>
              </a:ext>
            </a:extLst>
          </p:cNvPr>
          <p:cNvSpPr/>
          <p:nvPr/>
        </p:nvSpPr>
        <p:spPr>
          <a:xfrm>
            <a:off x="372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76B0C75-55B8-924C-9452-457F235C85BA}"/>
              </a:ext>
            </a:extLst>
          </p:cNvPr>
          <p:cNvSpPr/>
          <p:nvPr/>
        </p:nvSpPr>
        <p:spPr>
          <a:xfrm>
            <a:off x="156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8E9660E-595F-7E4C-AF5D-434AB3CD6A8E}"/>
              </a:ext>
            </a:extLst>
          </p:cNvPr>
          <p:cNvSpPr/>
          <p:nvPr/>
        </p:nvSpPr>
        <p:spPr>
          <a:xfrm>
            <a:off x="228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09FE72-1C87-8247-9D64-AF84316BF3D5}"/>
                  </a:ext>
                </a:extLst>
              </p:cNvPr>
              <p:cNvSpPr txBox="1"/>
              <p:nvPr/>
            </p:nvSpPr>
            <p:spPr>
              <a:xfrm>
                <a:off x="6546470" y="4292628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309FE72-1C87-8247-9D64-AF84316B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92628"/>
                <a:ext cx="1098378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1B4D53-1B8E-0D44-BBC8-C2DC8C013A10}"/>
                  </a:ext>
                </a:extLst>
              </p:cNvPr>
              <p:cNvSpPr txBox="1"/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88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1B4D53-1B8E-0D44-BBC8-C2DC8C013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1A48F25-56E6-524C-985D-0AA777E20395}"/>
              </a:ext>
            </a:extLst>
          </p:cNvPr>
          <p:cNvSpPr txBox="1"/>
          <p:nvPr/>
        </p:nvSpPr>
        <p:spPr>
          <a:xfrm>
            <a:off x="3230453" y="5801511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3582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496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OpenDyslexicAlta</vt:lpstr>
      <vt:lpstr>Calibri</vt:lpstr>
      <vt:lpstr>Sassoon Infant Rg</vt:lpstr>
      <vt:lpstr>Lato</vt:lpstr>
      <vt:lpstr>Sassoon Infant Std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101</cp:revision>
  <dcterms:created xsi:type="dcterms:W3CDTF">2020-10-12T14:10:39Z</dcterms:created>
  <dcterms:modified xsi:type="dcterms:W3CDTF">2020-11-30T10:09:43Z</dcterms:modified>
</cp:coreProperties>
</file>