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79" r:id="rId5"/>
    <p:sldId id="680" r:id="rId6"/>
    <p:sldId id="681" r:id="rId7"/>
    <p:sldId id="682" r:id="rId8"/>
    <p:sldId id="683" r:id="rId9"/>
    <p:sldId id="684" r:id="rId10"/>
    <p:sldId id="68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  <p:embeddedFont>
      <p:font typeface="Sassoon Infant Rg" panose="02000503030000020003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CFC"/>
    <a:srgbClr val="2F46AF"/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tiff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three boxes of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boxes contain four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final box contains five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three boxes of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boxes contain four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final box contains five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9414358-6DB2-3943-860B-5EE875F06A85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5E65B9-73A9-9945-868B-E294866EE776}"/>
              </a:ext>
            </a:extLst>
          </p:cNvPr>
          <p:cNvSpPr/>
          <p:nvPr/>
        </p:nvSpPr>
        <p:spPr>
          <a:xfrm>
            <a:off x="2103625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4D91BAB6-D215-1E42-90D1-F472FE88A1D9}"/>
              </a:ext>
            </a:extLst>
          </p:cNvPr>
          <p:cNvSpPr/>
          <p:nvPr/>
        </p:nvSpPr>
        <p:spPr>
          <a:xfrm rot="5400000">
            <a:off x="2664062" y="2518000"/>
            <a:ext cx="316523" cy="38318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EA56984-AA37-0346-9C1C-16C90E13AEAB}"/>
              </a:ext>
            </a:extLst>
          </p:cNvPr>
          <p:cNvSpPr/>
          <p:nvPr/>
        </p:nvSpPr>
        <p:spPr>
          <a:xfrm>
            <a:off x="2670066" y="4679971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p:sp>
        <p:nvSpPr>
          <p:cNvPr id="47" name="Subtitle 4">
            <a:extLst>
              <a:ext uri="{FF2B5EF4-FFF2-40B4-BE49-F238E27FC236}">
                <a16:creationId xmlns:a16="http://schemas.microsoft.com/office/drawing/2014/main" id="{685164FF-4CF5-7740-8BFE-EA2767E5ECE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 has presents in total.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1BEF2C-FC16-D442-9074-D047726C0B3B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73156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1BEF2C-FC16-D442-9074-D047726C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731564" cy="600164"/>
              </a:xfrm>
              <a:prstGeom prst="rect">
                <a:avLst/>
              </a:prstGeom>
              <a:blipFill>
                <a:blip r:embed="rId5"/>
                <a:stretch>
                  <a:fillRect l="-5839" r="-510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F5664B-85A3-0A4E-A83F-3F736AEE50C4}"/>
                  </a:ext>
                </a:extLst>
              </p:cNvPr>
              <p:cNvSpPr txBox="1"/>
              <p:nvPr/>
            </p:nvSpPr>
            <p:spPr>
              <a:xfrm>
                <a:off x="8301038" y="3284872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F5664B-85A3-0A4E-A83F-3F736AEE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038" y="3284872"/>
                <a:ext cx="1050288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F06A542-C697-524D-ADAC-20F81E91D2DB}"/>
              </a:ext>
            </a:extLst>
          </p:cNvPr>
          <p:cNvSpPr txBox="1"/>
          <p:nvPr/>
        </p:nvSpPr>
        <p:spPr>
          <a:xfrm>
            <a:off x="2537952" y="4525027"/>
            <a:ext cx="568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0AF789-3BB7-E841-9D27-DC29F6915023}"/>
              </a:ext>
            </a:extLst>
          </p:cNvPr>
          <p:cNvSpPr txBox="1"/>
          <p:nvPr/>
        </p:nvSpPr>
        <p:spPr>
          <a:xfrm>
            <a:off x="1683132" y="5725787"/>
            <a:ext cx="8124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7BA194-3DCD-234D-ACED-7089A0656C90}"/>
              </a:ext>
            </a:extLst>
          </p:cNvPr>
          <p:cNvSpPr/>
          <p:nvPr/>
        </p:nvSpPr>
        <p:spPr>
          <a:xfrm>
            <a:off x="3332285" y="3839213"/>
            <a:ext cx="1405970" cy="419100"/>
          </a:xfrm>
          <a:prstGeom prst="rect">
            <a:avLst/>
          </a:prstGeom>
          <a:solidFill>
            <a:srgbClr val="2F46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89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6" grpId="1"/>
      <p:bldP spid="46" grpId="2"/>
      <p:bldP spid="47" grpId="0"/>
      <p:bldP spid="48" grpId="0"/>
      <p:bldP spid="49" grpId="0"/>
      <p:bldP spid="50" grpId="0"/>
      <p:bldP spid="51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50 people waiting to see Santa.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22 adults waiting for Santa.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50 people waiting to see Santa.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22 adults waiting for Santa.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524DB942-13F1-3E41-9F4C-3373CC936E2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 more children than adults waiting for Santa.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BA2430BA-22A1-F246-A402-734CE5DC7598}"/>
              </a:ext>
            </a:extLst>
          </p:cNvPr>
          <p:cNvSpPr/>
          <p:nvPr/>
        </p:nvSpPr>
        <p:spPr>
          <a:xfrm>
            <a:off x="4102375" y="34910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3969F-F813-A84C-A4E9-328180F5249B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AEA6E0-2D7E-8641-9C03-9D7A0DE6E675}"/>
              </a:ext>
            </a:extLst>
          </p:cNvPr>
          <p:cNvSpPr/>
          <p:nvPr/>
        </p:nvSpPr>
        <p:spPr>
          <a:xfrm>
            <a:off x="4507845" y="4254961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50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4D8001-3245-6A47-B068-F82D9ED71F36}"/>
              </a:ext>
            </a:extLst>
          </p:cNvPr>
          <p:cNvSpPr/>
          <p:nvPr/>
        </p:nvSpPr>
        <p:spPr>
          <a:xfrm>
            <a:off x="610243" y="3671931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adults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EECAD5-7B75-1A44-A678-B26938CE62A2}"/>
              </a:ext>
            </a:extLst>
          </p:cNvPr>
          <p:cNvSpPr/>
          <p:nvPr/>
        </p:nvSpPr>
        <p:spPr>
          <a:xfrm>
            <a:off x="389029" y="4838173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children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5AA382-3ED4-EB48-890D-607102B658D3}"/>
              </a:ext>
            </a:extLst>
          </p:cNvPr>
          <p:cNvSpPr/>
          <p:nvPr/>
        </p:nvSpPr>
        <p:spPr>
          <a:xfrm>
            <a:off x="1698773" y="3646780"/>
            <a:ext cx="163351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22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C17CCF-7A6A-784D-B31E-36D59B2FB35B}"/>
              </a:ext>
            </a:extLst>
          </p:cNvPr>
          <p:cNvSpPr/>
          <p:nvPr/>
        </p:nvSpPr>
        <p:spPr>
          <a:xfrm>
            <a:off x="1698773" y="4808648"/>
            <a:ext cx="2403602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0F7F7F-F0DB-824E-B7E6-0819F52E5AAB}"/>
                  </a:ext>
                </a:extLst>
              </p:cNvPr>
              <p:cNvSpPr txBox="1"/>
              <p:nvPr/>
            </p:nvSpPr>
            <p:spPr>
              <a:xfrm>
                <a:off x="6557700" y="3291590"/>
                <a:ext cx="14205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0F7F7F-F0DB-824E-B7E6-0819F52E5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3291590"/>
                <a:ext cx="1420582" cy="600164"/>
              </a:xfrm>
              <a:prstGeom prst="rect">
                <a:avLst/>
              </a:prstGeom>
              <a:blipFill>
                <a:blip r:embed="rId5"/>
                <a:stretch>
                  <a:fillRect l="-7080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F7A532-EA06-C24B-B23C-7CFD22973CFF}"/>
                  </a:ext>
                </a:extLst>
              </p:cNvPr>
              <p:cNvSpPr txBox="1"/>
              <p:nvPr/>
            </p:nvSpPr>
            <p:spPr>
              <a:xfrm>
                <a:off x="7942568" y="3291590"/>
                <a:ext cx="92685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F7A532-EA06-C24B-B23C-7CFD2297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568" y="3291590"/>
                <a:ext cx="926857" cy="600164"/>
              </a:xfrm>
              <a:prstGeom prst="rect">
                <a:avLst/>
              </a:prstGeom>
              <a:blipFill>
                <a:blip r:embed="rId6"/>
                <a:stretch>
                  <a:fillRect r="-945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2FFC51D5-79A3-524D-A61D-F007DDB7003C}"/>
              </a:ext>
            </a:extLst>
          </p:cNvPr>
          <p:cNvSpPr/>
          <p:nvPr/>
        </p:nvSpPr>
        <p:spPr>
          <a:xfrm>
            <a:off x="3332285" y="3821709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21E44-4BFE-F14E-AC21-A8E734E468EA}"/>
              </a:ext>
            </a:extLst>
          </p:cNvPr>
          <p:cNvSpPr txBox="1"/>
          <p:nvPr/>
        </p:nvSpPr>
        <p:spPr>
          <a:xfrm>
            <a:off x="3444687" y="3346698"/>
            <a:ext cx="568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1CF013-7181-F445-9731-FEFE26766E43}"/>
                  </a:ext>
                </a:extLst>
              </p:cNvPr>
              <p:cNvSpPr txBox="1"/>
              <p:nvPr/>
            </p:nvSpPr>
            <p:spPr>
              <a:xfrm>
                <a:off x="6557700" y="4113224"/>
                <a:ext cx="142218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1CF013-7181-F445-9731-FEFE26766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4113224"/>
                <a:ext cx="1422184" cy="600164"/>
              </a:xfrm>
              <a:prstGeom prst="rect">
                <a:avLst/>
              </a:prstGeom>
              <a:blipFill>
                <a:blip r:embed="rId7"/>
                <a:stretch>
                  <a:fillRect l="-7080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0FB341-1428-D54D-8FD1-6E7C74FEBDD0}"/>
                  </a:ext>
                </a:extLst>
              </p:cNvPr>
              <p:cNvSpPr txBox="1"/>
              <p:nvPr/>
            </p:nvSpPr>
            <p:spPr>
              <a:xfrm>
                <a:off x="7942568" y="4113224"/>
                <a:ext cx="73449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0FB341-1428-D54D-8FD1-6E7C74FEB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568" y="4113224"/>
                <a:ext cx="734496" cy="600164"/>
              </a:xfrm>
              <a:prstGeom prst="rect">
                <a:avLst/>
              </a:prstGeom>
              <a:blipFill>
                <a:blip r:embed="rId8"/>
                <a:stretch>
                  <a:fillRect r="-1186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B94A2122-F70E-6047-96D9-F8B83257E5F6}"/>
              </a:ext>
            </a:extLst>
          </p:cNvPr>
          <p:cNvSpPr txBox="1"/>
          <p:nvPr/>
        </p:nvSpPr>
        <p:spPr>
          <a:xfrm>
            <a:off x="3444687" y="3346698"/>
            <a:ext cx="568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003238-7ECA-E348-87A1-DF7D77A4501D}"/>
              </a:ext>
            </a:extLst>
          </p:cNvPr>
          <p:cNvSpPr txBox="1"/>
          <p:nvPr/>
        </p:nvSpPr>
        <p:spPr>
          <a:xfrm>
            <a:off x="2336035" y="5740513"/>
            <a:ext cx="35898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540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" grpId="0" animBg="1"/>
      <p:bldP spid="30" grpId="0"/>
      <p:bldP spid="30" grpId="1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3 contains 9kg more than Sack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982DB-4988-4340-AF52-F37EF525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3 contains 9kg more than Sack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AC76287-10C7-7A49-8457-80678F63A21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kg of lichen in Sack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81A8E0-163B-0E49-879C-74954A44D737}"/>
                  </a:ext>
                </a:extLst>
              </p:cNvPr>
              <p:cNvSpPr txBox="1"/>
              <p:nvPr/>
            </p:nvSpPr>
            <p:spPr>
              <a:xfrm>
                <a:off x="7307718" y="3318729"/>
                <a:ext cx="12346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81A8E0-163B-0E49-879C-74954A44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318729"/>
                <a:ext cx="1234633" cy="600164"/>
              </a:xfrm>
              <a:prstGeom prst="rect">
                <a:avLst/>
              </a:prstGeom>
              <a:blipFill>
                <a:blip r:embed="rId4"/>
                <a:stretch>
                  <a:fillRect l="-816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A6E252-0701-5441-A76E-228851CDBEB1}"/>
                  </a:ext>
                </a:extLst>
              </p:cNvPr>
              <p:cNvSpPr txBox="1"/>
              <p:nvPr/>
            </p:nvSpPr>
            <p:spPr>
              <a:xfrm>
                <a:off x="8607307" y="3318729"/>
                <a:ext cx="9140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23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A6E252-0701-5441-A76E-228851CD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307" y="3318729"/>
                <a:ext cx="914033" cy="600164"/>
              </a:xfrm>
              <a:prstGeom prst="rect">
                <a:avLst/>
              </a:prstGeom>
              <a:blipFill>
                <a:blip r:embed="rId5"/>
                <a:stretch>
                  <a:fillRect r="-958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0F679A-EF32-964C-9B3B-897A2CAA34FE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2346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0F679A-EF32-964C-9B3B-897A2CAA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234633" cy="600164"/>
              </a:xfrm>
              <a:prstGeom prst="rect">
                <a:avLst/>
              </a:prstGeom>
              <a:blipFill>
                <a:blip r:embed="rId6"/>
                <a:stretch>
                  <a:fillRect l="-816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C305D6-E728-794B-B4E1-DAD0BDBC2DC0}"/>
                  </a:ext>
                </a:extLst>
              </p:cNvPr>
              <p:cNvSpPr txBox="1"/>
              <p:nvPr/>
            </p:nvSpPr>
            <p:spPr>
              <a:xfrm>
                <a:off x="8483482" y="3951345"/>
                <a:ext cx="9140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C305D6-E728-794B-B4E1-DAD0BDBC2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482" y="3951345"/>
                <a:ext cx="914033" cy="600164"/>
              </a:xfrm>
              <a:prstGeom prst="rect">
                <a:avLst/>
              </a:prstGeom>
              <a:blipFill>
                <a:blip r:embed="rId7"/>
                <a:stretch>
                  <a:fillRect r="-821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56C54126-2400-EF46-8266-C5F6ED9C88CD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70FBAB-EC6C-2A45-A1A3-660FFF378F1C}"/>
              </a:ext>
            </a:extLst>
          </p:cNvPr>
          <p:cNvSpPr/>
          <p:nvPr/>
        </p:nvSpPr>
        <p:spPr>
          <a:xfrm>
            <a:off x="562153" y="36719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Sack 1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3E4A4A-1D1E-DD4C-8B1F-C7C5B89F9C3E}"/>
              </a:ext>
            </a:extLst>
          </p:cNvPr>
          <p:cNvSpPr/>
          <p:nvPr/>
        </p:nvSpPr>
        <p:spPr>
          <a:xfrm>
            <a:off x="552535" y="4838173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Sack 3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56D082-B1CA-6C43-B7CB-4D7BC1B66419}"/>
              </a:ext>
            </a:extLst>
          </p:cNvPr>
          <p:cNvSpPr/>
          <p:nvPr/>
        </p:nvSpPr>
        <p:spPr>
          <a:xfrm>
            <a:off x="1698772" y="3646780"/>
            <a:ext cx="2525228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30kg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D3E715-C0C8-1246-BF08-12A8C51B12BB}"/>
              </a:ext>
            </a:extLst>
          </p:cNvPr>
          <p:cNvSpPr/>
          <p:nvPr/>
        </p:nvSpPr>
        <p:spPr>
          <a:xfrm>
            <a:off x="1698772" y="4191066"/>
            <a:ext cx="1966244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23kg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3B4AAB-9D73-1642-8AF5-662ADCA3D5C4}"/>
              </a:ext>
            </a:extLst>
          </p:cNvPr>
          <p:cNvSpPr/>
          <p:nvPr/>
        </p:nvSpPr>
        <p:spPr>
          <a:xfrm>
            <a:off x="552534" y="4240834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Sack 2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6AE4BB-DCCE-FC44-8606-6C88ECB16F8A}"/>
              </a:ext>
            </a:extLst>
          </p:cNvPr>
          <p:cNvSpPr/>
          <p:nvPr/>
        </p:nvSpPr>
        <p:spPr>
          <a:xfrm>
            <a:off x="1698771" y="4768278"/>
            <a:ext cx="2736335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32kg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29B498D9-14B6-D043-A059-495A42345C2B}"/>
              </a:ext>
            </a:extLst>
          </p:cNvPr>
          <p:cNvSpPr/>
          <p:nvPr/>
        </p:nvSpPr>
        <p:spPr>
          <a:xfrm>
            <a:off x="3665016" y="4369561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7B5915-04D4-3544-98E6-E50A68FAD2B9}"/>
              </a:ext>
            </a:extLst>
          </p:cNvPr>
          <p:cNvSpPr txBox="1"/>
          <p:nvPr/>
        </p:nvSpPr>
        <p:spPr>
          <a:xfrm>
            <a:off x="3728292" y="3933303"/>
            <a:ext cx="68114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itchFamily="2" charset="77"/>
                <a:cs typeface="Calibri" panose="020F0502020204030204" pitchFamily="34" charset="0"/>
              </a:rPr>
              <a:t>9kg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BC6FF8-4CCE-8240-9FF3-DF920B94D878}"/>
              </a:ext>
            </a:extLst>
          </p:cNvPr>
          <p:cNvSpPr txBox="1"/>
          <p:nvPr/>
        </p:nvSpPr>
        <p:spPr>
          <a:xfrm>
            <a:off x="2184222" y="5740513"/>
            <a:ext cx="70689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F3EB40A-7921-7846-9DB0-1D6227879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2" grpId="0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1852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has two boxes of gingerbread.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box has 1.4kg of gingerbread. The second has 930g.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7789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bakery has two boxes of gingerbread.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box has 1.4kg of gingerbread. The second has 930g.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F5DFE508-B6D7-2144-AC39-14F800F0C84A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 of gingerbread needs to </a:t>
            </a:r>
            <a:r>
              <a:rPr lang="en-GB" sz="2800">
                <a:latin typeface="OpenDyslexicAlta" pitchFamily="2" charset="77"/>
              </a:rPr>
              <a:t>be moved </a:t>
            </a:r>
            <a:r>
              <a:rPr lang="en-GB" sz="2800" dirty="0">
                <a:latin typeface="OpenDyslexicAlta" pitchFamily="2" charset="77"/>
              </a:rPr>
              <a:t>across.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33C4BF-C2E7-DA4E-A4CB-0EF134DF2625}"/>
              </a:ext>
            </a:extLst>
          </p:cNvPr>
          <p:cNvSpPr/>
          <p:nvPr/>
        </p:nvSpPr>
        <p:spPr>
          <a:xfrm>
            <a:off x="669781" y="3671931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Box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9EFA54-3C75-0E46-9E61-785C9C68BE95}"/>
              </a:ext>
            </a:extLst>
          </p:cNvPr>
          <p:cNvSpPr/>
          <p:nvPr/>
        </p:nvSpPr>
        <p:spPr>
          <a:xfrm>
            <a:off x="1857695" y="3646780"/>
            <a:ext cx="3782327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1.4kg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CFFCF2-468D-A54F-A411-4C1BEA10B9FC}"/>
              </a:ext>
            </a:extLst>
          </p:cNvPr>
          <p:cNvSpPr/>
          <p:nvPr/>
        </p:nvSpPr>
        <p:spPr>
          <a:xfrm>
            <a:off x="628103" y="4664105"/>
            <a:ext cx="1077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Box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8BDC5B-CEB6-CA4C-8D9D-3411F662F195}"/>
              </a:ext>
            </a:extLst>
          </p:cNvPr>
          <p:cNvSpPr/>
          <p:nvPr/>
        </p:nvSpPr>
        <p:spPr>
          <a:xfrm>
            <a:off x="1857694" y="4638954"/>
            <a:ext cx="2626523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930g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C8BC794A-5DAA-9341-B716-77065C4442E0}"/>
              </a:ext>
            </a:extLst>
          </p:cNvPr>
          <p:cNvSpPr/>
          <p:nvPr/>
        </p:nvSpPr>
        <p:spPr>
          <a:xfrm rot="16200000">
            <a:off x="3590715" y="1600818"/>
            <a:ext cx="316523" cy="37530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2C8E9-5960-BE47-949B-5796B14D948D}"/>
              </a:ext>
            </a:extLst>
          </p:cNvPr>
          <p:cNvSpPr/>
          <p:nvPr/>
        </p:nvSpPr>
        <p:spPr>
          <a:xfrm>
            <a:off x="3248561" y="2949757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1,400g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601F7A-EBAA-254C-93AA-5AC84A9DD431}"/>
              </a:ext>
            </a:extLst>
          </p:cNvPr>
          <p:cNvSpPr txBox="1"/>
          <p:nvPr/>
        </p:nvSpPr>
        <p:spPr>
          <a:xfrm>
            <a:off x="7307718" y="3318729"/>
            <a:ext cx="10599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1.4kg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5DC923-3BA7-BE47-8BFC-66F79FD5BC28}"/>
                  </a:ext>
                </a:extLst>
              </p:cNvPr>
              <p:cNvSpPr txBox="1"/>
              <p:nvPr/>
            </p:nvSpPr>
            <p:spPr>
              <a:xfrm>
                <a:off x="8302507" y="3318729"/>
                <a:ext cx="161935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1,400g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5DC923-3BA7-BE47-8BFC-66F79FD5B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507" y="3318729"/>
                <a:ext cx="1619354" cy="600164"/>
              </a:xfrm>
              <a:prstGeom prst="rect">
                <a:avLst/>
              </a:prstGeom>
              <a:blipFill>
                <a:blip r:embed="rId4"/>
                <a:stretch>
                  <a:fillRect r="-46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D2956C85-9750-1641-A3DC-3D373856E4C9}"/>
              </a:ext>
            </a:extLst>
          </p:cNvPr>
          <p:cNvSpPr/>
          <p:nvPr/>
        </p:nvSpPr>
        <p:spPr>
          <a:xfrm>
            <a:off x="4494490" y="4802536"/>
            <a:ext cx="1131019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EDC01A-111F-1047-801F-920EF6D4CF01}"/>
              </a:ext>
            </a:extLst>
          </p:cNvPr>
          <p:cNvSpPr txBox="1"/>
          <p:nvPr/>
        </p:nvSpPr>
        <p:spPr>
          <a:xfrm>
            <a:off x="4775628" y="4335198"/>
            <a:ext cx="568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36C92A-37E7-7447-9CB5-6C7BA1208010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21339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1,400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 930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36C92A-37E7-7447-9CB5-6C7BA120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2133918" cy="600164"/>
              </a:xfrm>
              <a:prstGeom prst="rect">
                <a:avLst/>
              </a:prstGeom>
              <a:blipFill>
                <a:blip r:embed="rId5"/>
                <a:stretch>
                  <a:fillRect l="-4734" r="-35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B50FD-AFD2-9047-BC2E-20FAAFE41EC8}"/>
                  </a:ext>
                </a:extLst>
              </p:cNvPr>
              <p:cNvSpPr txBox="1"/>
              <p:nvPr/>
            </p:nvSpPr>
            <p:spPr>
              <a:xfrm>
                <a:off x="9397886" y="3951345"/>
                <a:ext cx="132921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470g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B50FD-AFD2-9047-BC2E-20FAAFE4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886" y="3951345"/>
                <a:ext cx="1329210" cy="600164"/>
              </a:xfrm>
              <a:prstGeom prst="rect">
                <a:avLst/>
              </a:prstGeom>
              <a:blipFill>
                <a:blip r:embed="rId6"/>
                <a:stretch>
                  <a:fillRect r="-666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33E8B13-179E-944D-ACFC-5A8FAB1A258F}"/>
              </a:ext>
            </a:extLst>
          </p:cNvPr>
          <p:cNvSpPr txBox="1"/>
          <p:nvPr/>
        </p:nvSpPr>
        <p:spPr>
          <a:xfrm>
            <a:off x="4568239" y="4335198"/>
            <a:ext cx="9490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C2F84A-D541-2E4E-A22F-20401F58DEA4}"/>
                  </a:ext>
                </a:extLst>
              </p:cNvPr>
              <p:cNvSpPr txBox="1"/>
              <p:nvPr/>
            </p:nvSpPr>
            <p:spPr>
              <a:xfrm>
                <a:off x="7307718" y="4524058"/>
                <a:ext cx="14382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470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C2F84A-D541-2E4E-A22F-20401F58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4524058"/>
                <a:ext cx="1438214" cy="600164"/>
              </a:xfrm>
              <a:prstGeom prst="rect">
                <a:avLst/>
              </a:prstGeom>
              <a:blipFill>
                <a:blip r:embed="rId7"/>
                <a:stretch>
                  <a:fillRect l="-7018" r="-614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380866-0F2C-8F42-9129-62AAFC409226}"/>
                  </a:ext>
                </a:extLst>
              </p:cNvPr>
              <p:cNvSpPr txBox="1"/>
              <p:nvPr/>
            </p:nvSpPr>
            <p:spPr>
              <a:xfrm>
                <a:off x="8691302" y="4524058"/>
                <a:ext cx="130356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235g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380866-0F2C-8F42-9129-62AAFC40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302" y="4524058"/>
                <a:ext cx="1303562" cy="600164"/>
              </a:xfrm>
              <a:prstGeom prst="rect">
                <a:avLst/>
              </a:prstGeom>
              <a:blipFill>
                <a:blip r:embed="rId8"/>
                <a:stretch>
                  <a:fillRect r="-576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3D22CA7-F822-764F-A264-705C2CDB11BD}"/>
              </a:ext>
            </a:extLst>
          </p:cNvPr>
          <p:cNvSpPr txBox="1"/>
          <p:nvPr/>
        </p:nvSpPr>
        <p:spPr>
          <a:xfrm>
            <a:off x="58442" y="5743295"/>
            <a:ext cx="125170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235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0944D9-53F1-BD46-9447-71500F228DB5}"/>
              </a:ext>
            </a:extLst>
          </p:cNvPr>
          <p:cNvSpPr/>
          <p:nvPr/>
        </p:nvSpPr>
        <p:spPr>
          <a:xfrm>
            <a:off x="4494490" y="4638954"/>
            <a:ext cx="7684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235g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46D354-BBAB-A249-9625-39E980A84E46}"/>
              </a:ext>
            </a:extLst>
          </p:cNvPr>
          <p:cNvSpPr/>
          <p:nvPr/>
        </p:nvSpPr>
        <p:spPr>
          <a:xfrm>
            <a:off x="1857694" y="3648970"/>
            <a:ext cx="3405285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1,165kg</a:t>
            </a:r>
          </a:p>
        </p:txBody>
      </p:sp>
    </p:spTree>
    <p:extLst>
      <p:ext uri="{BB962C8B-B14F-4D97-AF65-F5344CB8AC3E}">
        <p14:creationId xmlns:p14="http://schemas.microsoft.com/office/powerpoint/2010/main" val="27712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4" grpId="0" animBg="1"/>
      <p:bldP spid="24" grpId="1" animBg="1"/>
      <p:bldP spid="25" grpId="0"/>
      <p:bldP spid="25" grpId="1"/>
      <p:bldP spid="26" grpId="0"/>
      <p:bldP spid="27" grpId="0"/>
      <p:bldP spid="28" grpId="0" animBg="1"/>
      <p:bldP spid="28" grpId="1" animBg="1"/>
      <p:bldP spid="29" grpId="0"/>
      <p:bldP spid="29" grpId="1"/>
      <p:bldP spid="29" grpId="2"/>
      <p:bldP spid="30" grpId="0"/>
      <p:bldP spid="31" grpId="0"/>
      <p:bldP spid="32" grpId="0"/>
      <p:bldP spid="32" grpId="1"/>
      <p:bldP spid="33" grpId="0"/>
      <p:bldP spid="34" grpId="0"/>
      <p:bldP spid="35" grpId="0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563</Words>
  <Application>Microsoft Macintosh PowerPoint</Application>
  <PresentationFormat>Widescreen</PresentationFormat>
  <Paragraphs>124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Muli</vt:lpstr>
      <vt:lpstr>Cambria Math</vt:lpstr>
      <vt:lpstr>OpenDyslexicAlta</vt:lpstr>
      <vt:lpstr>Lato Light</vt:lpstr>
      <vt:lpstr>Arial</vt:lpstr>
      <vt:lpstr>Lato</vt:lpstr>
      <vt:lpstr>Calibri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71</cp:revision>
  <dcterms:created xsi:type="dcterms:W3CDTF">2020-10-12T14:10:39Z</dcterms:created>
  <dcterms:modified xsi:type="dcterms:W3CDTF">2020-11-17T15:43:10Z</dcterms:modified>
</cp:coreProperties>
</file>