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sldIdLst>
    <p:sldId id="675" r:id="rId3"/>
    <p:sldId id="677" r:id="rId4"/>
    <p:sldId id="678" r:id="rId5"/>
    <p:sldId id="679" r:id="rId6"/>
    <p:sldId id="680" r:id="rId7"/>
    <p:sldId id="681" r:id="rId8"/>
    <p:sldId id="682" r:id="rId9"/>
    <p:sldId id="683" r:id="rId10"/>
    <p:sldId id="684" r:id="rId11"/>
  </p:sldIdLst>
  <p:sldSz cx="12192000" cy="6858000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mbria Math" panose="02040503050406030204" pitchFamily="18" charset="0"/>
      <p:regular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Light" panose="020F0502020204030203" pitchFamily="34" charset="0"/>
      <p:regular r:id="rId24"/>
      <p:italic r:id="rId25"/>
    </p:embeddedFont>
    <p:embeddedFont>
      <p:font typeface="Muli" pitchFamily="2" charset="77"/>
      <p:regular r:id="rId26"/>
      <p:bold r:id="rId27"/>
      <p:italic r:id="rId28"/>
      <p:boldItalic r:id="rId29"/>
    </p:embeddedFont>
    <p:embeddedFont>
      <p:font typeface="OpenDyslexicAlta" pitchFamily="2" charset="77"/>
      <p:regular r:id="rId30"/>
      <p:bold r:id="rId31"/>
      <p:italic r:id="rId32"/>
      <p:boldItalic r:id="rId33"/>
    </p:embeddedFont>
    <p:embeddedFont>
      <p:font typeface="Sassoon Infant Rg" panose="02000503030000020003" pitchFamily="2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6"/>
  </p:normalViewPr>
  <p:slideViewPr>
    <p:cSldViewPr snapToGrid="0" snapToObjects="1" showGuides="1">
      <p:cViewPr varScale="1">
        <p:scale>
          <a:sx n="108" d="100"/>
          <a:sy n="108" d="100"/>
        </p:scale>
        <p:origin x="7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9" Type="http://schemas.openxmlformats.org/officeDocument/2006/relationships/tableStyles" Target="tableStyles.xml"/><Relationship Id="rId21" Type="http://schemas.openxmlformats.org/officeDocument/2006/relationships/font" Target="fonts/font9.fntdata"/><Relationship Id="rId34" Type="http://schemas.openxmlformats.org/officeDocument/2006/relationships/font" Target="fonts/font22.fntdata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font" Target="fonts/font23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0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1.tiff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tiff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13.tiff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14.tiff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made 4 green mocktails for a Christmas party.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made twice as many.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green mocktail drinks have been made in total?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33ECE0-4366-3E45-B583-91412E05D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8061" y="1142797"/>
            <a:ext cx="471928" cy="813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89AB04-F60A-D14C-8193-16DC9DEA1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4598" y="1142796"/>
            <a:ext cx="471928" cy="8133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641B91-5858-B24F-A16F-C870C14EA1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1135" y="1148487"/>
            <a:ext cx="471928" cy="8133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A3A829-9FC9-A241-9303-8941279C0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7672" y="1148486"/>
            <a:ext cx="471928" cy="8133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Jamal has made 4 green mocktails for a Christmas party.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made twice as many. 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How many green mocktail drinks have been made in total?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id="{115AE101-AD28-7146-9628-68588EFBFBB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They have made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</a:t>
            </a:r>
            <a:r>
              <a:rPr lang="en-GB" sz="2800" dirty="0">
                <a:latin typeface="OpenDyslexicAlta" pitchFamily="2" charset="77"/>
              </a:rPr>
              <a:t> green mocktail drinks in total.   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B9E05DEE-086C-9C4A-8F02-2E84843453CE}"/>
              </a:ext>
            </a:extLst>
          </p:cNvPr>
          <p:cNvSpPr/>
          <p:nvPr/>
        </p:nvSpPr>
        <p:spPr>
          <a:xfrm>
            <a:off x="400236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E7C8B1-4BC2-6D4F-B545-83CFE685B87F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073EB3-B889-6242-8185-D2551C57DA24}"/>
              </a:ext>
            </a:extLst>
          </p:cNvPr>
          <p:cNvSpPr/>
          <p:nvPr/>
        </p:nvSpPr>
        <p:spPr>
          <a:xfrm>
            <a:off x="4407833" y="4192868"/>
            <a:ext cx="306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itchFamily="2" charset="77"/>
              </a:rPr>
              <a:t>?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0662B6-A83C-B24A-A394-8F1389FE9B08}"/>
              </a:ext>
            </a:extLst>
          </p:cNvPr>
          <p:cNvSpPr/>
          <p:nvPr/>
        </p:nvSpPr>
        <p:spPr>
          <a:xfrm>
            <a:off x="572748" y="3609838"/>
            <a:ext cx="87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Jamal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E767FD-04B1-A145-9358-458E007A9A61}"/>
              </a:ext>
            </a:extLst>
          </p:cNvPr>
          <p:cNvSpPr/>
          <p:nvPr/>
        </p:nvSpPr>
        <p:spPr>
          <a:xfrm>
            <a:off x="699386" y="4776080"/>
            <a:ext cx="747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Ruth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BACE63-A373-5B47-BA52-74274CC9326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05028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2BACE63-A373-5B47-BA52-74274CC9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050288" cy="600164"/>
              </a:xfrm>
              <a:prstGeom prst="rect">
                <a:avLst/>
              </a:prstGeom>
              <a:blipFill>
                <a:blip r:embed="rId3"/>
                <a:stretch>
                  <a:fillRect l="-9524" r="-714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5C848E-5264-7041-BFD5-460BCF1253C5}"/>
                  </a:ext>
                </a:extLst>
              </p:cNvPr>
              <p:cNvSpPr txBox="1"/>
              <p:nvPr/>
            </p:nvSpPr>
            <p:spPr>
              <a:xfrm>
                <a:off x="7546228" y="3284872"/>
                <a:ext cx="901209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C5C848E-5264-7041-BFD5-460BCF125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6228" y="3284872"/>
                <a:ext cx="901209" cy="600164"/>
              </a:xfrm>
              <a:prstGeom prst="rect">
                <a:avLst/>
              </a:prstGeom>
              <a:blipFill>
                <a:blip r:embed="rId4"/>
                <a:stretch>
                  <a:fillRect r="-8333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>
            <a:extLst>
              <a:ext uri="{FF2B5EF4-FFF2-40B4-BE49-F238E27FC236}">
                <a16:creationId xmlns:a16="http://schemas.microsoft.com/office/drawing/2014/main" id="{0FBE1535-7B0F-9C42-AA00-C7555AD11CAC}"/>
              </a:ext>
            </a:extLst>
          </p:cNvPr>
          <p:cNvSpPr/>
          <p:nvPr/>
        </p:nvSpPr>
        <p:spPr>
          <a:xfrm>
            <a:off x="3461821" y="5867670"/>
            <a:ext cx="6783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12</a:t>
            </a:r>
            <a:endParaRPr lang="en-US" sz="3200" b="1" dirty="0">
              <a:solidFill>
                <a:srgbClr val="FE386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493084-4F2B-A345-AD05-0070B20567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8061" y="1142797"/>
            <a:ext cx="471928" cy="8133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CABF982-94E8-BB49-B93D-C753ED435C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4598" y="1142796"/>
            <a:ext cx="471928" cy="8133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DEF30C-6649-8B42-A0B9-781B5C56F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1135" y="1148487"/>
            <a:ext cx="471928" cy="8133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2C33899-A16B-DB49-8F7D-03F0E3710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7672" y="1148486"/>
            <a:ext cx="471928" cy="813361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27C3CE6A-9C2F-374E-89C2-80B6FDB05FBF}"/>
              </a:ext>
            </a:extLst>
          </p:cNvPr>
          <p:cNvSpPr/>
          <p:nvPr/>
        </p:nvSpPr>
        <p:spPr>
          <a:xfrm>
            <a:off x="1600564" y="3584954"/>
            <a:ext cx="1218876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9E41F6-3A12-CE49-A851-EDF9CE761846}"/>
              </a:ext>
            </a:extLst>
          </p:cNvPr>
          <p:cNvSpPr/>
          <p:nvPr/>
        </p:nvSpPr>
        <p:spPr>
          <a:xfrm>
            <a:off x="1598761" y="4751196"/>
            <a:ext cx="1218876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2528898-26C9-6842-BD47-AE80F139D88B}"/>
              </a:ext>
            </a:extLst>
          </p:cNvPr>
          <p:cNvSpPr/>
          <p:nvPr/>
        </p:nvSpPr>
        <p:spPr>
          <a:xfrm>
            <a:off x="2817637" y="4751196"/>
            <a:ext cx="1218876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C1356D-FA81-E94D-A934-04C58CD97EF9}"/>
                  </a:ext>
                </a:extLst>
              </p:cNvPr>
              <p:cNvSpPr txBox="1"/>
              <p:nvPr/>
            </p:nvSpPr>
            <p:spPr>
              <a:xfrm>
                <a:off x="4278980" y="4004054"/>
                <a:ext cx="61908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12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DDC1356D-FA81-E94D-A934-04C58CD97E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8980" y="4004054"/>
                <a:ext cx="619080" cy="600164"/>
              </a:xfrm>
              <a:prstGeom prst="rect">
                <a:avLst/>
              </a:prstGeom>
              <a:blipFill>
                <a:blip r:embed="rId6"/>
                <a:stretch>
                  <a:fillRect l="-10000" r="-1400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D1C56105-EF42-5245-B81B-3A19DE7B35B4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5C9813-A046-2448-BA2E-34B88A1D0E7A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F93EAD-2110-1749-BAD0-6BA0E9FD32F5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506F2F0-3538-CC4F-91B2-1C9B58C324B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2" grpId="0" animBg="1"/>
      <p:bldP spid="4" grpId="0"/>
      <p:bldP spid="4" grpId="1"/>
      <p:bldP spid="17" grpId="0"/>
      <p:bldP spid="22" grpId="0"/>
      <p:bldP spid="24" grpId="0"/>
      <p:bldP spid="25" grpId="0"/>
      <p:bldP spid="33" grpId="0"/>
      <p:bldP spid="34" grpId="0" animBg="1"/>
      <p:bldP spid="35" grpId="0" animBg="1"/>
      <p:bldP spid="38" grpId="0" animBg="1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piece of ribbon is cut in half.</a:t>
            </a:r>
          </a:p>
          <a:p>
            <a:pPr algn="l"/>
            <a:r>
              <a:rPr lang="en-GB" dirty="0">
                <a:latin typeface="OpenDyslexicAlta" pitchFamily="2" charset="77"/>
              </a:rPr>
              <a:t>Is it then cut in half again.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Each piece of ribbon is 11cm long.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long was the piece of ribbon before it was cut?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9C585C-756A-154C-880B-FA3EE1A2C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832675"/>
            <a:ext cx="1764817" cy="176481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334A9E-A24F-054B-B29D-21AB122AA60F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33766A-6AF2-E040-9CBB-7B27E4E86FB5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D90BC2-83CF-AE46-BC6C-5BDF7116C76D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B27206-5280-454A-8C7C-C3883173C958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85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piece of ribbon is cut in half.</a:t>
            </a:r>
          </a:p>
          <a:p>
            <a:pPr algn="l"/>
            <a:r>
              <a:rPr lang="en-GB" dirty="0">
                <a:latin typeface="OpenDyslexicAlta" pitchFamily="2" charset="77"/>
              </a:rPr>
              <a:t>Is it then cut in half again.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Each piece of ribbon is 11cm long.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long was the piece of ribbon before it was cut?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AB244-B10E-5242-813E-15EC85088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832675"/>
            <a:ext cx="1764817" cy="1764817"/>
          </a:xfrm>
          <a:prstGeom prst="rect">
            <a:avLst/>
          </a:prstGeom>
        </p:spPr>
      </p:pic>
      <p:sp>
        <p:nvSpPr>
          <p:cNvPr id="10" name="Subtitle 4">
            <a:extLst>
              <a:ext uri="{FF2B5EF4-FFF2-40B4-BE49-F238E27FC236}">
                <a16:creationId xmlns:a16="http://schemas.microsoft.com/office/drawing/2014/main" id="{6246F335-E733-4C4B-A9B8-5CB804000935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ribbon was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cm long before it was cut.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09B8C08-391F-3942-A164-9ED903D06EE1}"/>
              </a:ext>
            </a:extLst>
          </p:cNvPr>
          <p:cNvSpPr/>
          <p:nvPr/>
        </p:nvSpPr>
        <p:spPr>
          <a:xfrm>
            <a:off x="894879" y="3980896"/>
            <a:ext cx="4323823" cy="71719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36984095-00E5-0948-BC60-4DE37E407FBA}"/>
              </a:ext>
            </a:extLst>
          </p:cNvPr>
          <p:cNvSpPr/>
          <p:nvPr/>
        </p:nvSpPr>
        <p:spPr>
          <a:xfrm rot="16200000">
            <a:off x="2898529" y="1632591"/>
            <a:ext cx="316523" cy="4323823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94CC8C7-1CB9-AF4D-B4D1-635CCB4BFA76}"/>
                  </a:ext>
                </a:extLst>
              </p:cNvPr>
              <p:cNvSpPr txBox="1"/>
              <p:nvPr/>
            </p:nvSpPr>
            <p:spPr>
              <a:xfrm>
                <a:off x="2738429" y="3046668"/>
                <a:ext cx="61908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94CC8C7-1CB9-AF4D-B4D1-635CCB4BF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429" y="3046668"/>
                <a:ext cx="619080" cy="600164"/>
              </a:xfrm>
              <a:prstGeom prst="rect">
                <a:avLst/>
              </a:prstGeom>
              <a:blipFill>
                <a:blip r:embed="rId4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F41211C-6C64-3D46-8C66-70B2C540E6D6}"/>
              </a:ext>
            </a:extLst>
          </p:cNvPr>
          <p:cNvCxnSpPr>
            <a:stCxn id="11" idx="0"/>
            <a:endCxn id="11" idx="2"/>
          </p:cNvCxnSpPr>
          <p:nvPr/>
        </p:nvCxnSpPr>
        <p:spPr>
          <a:xfrm>
            <a:off x="3056791" y="3980896"/>
            <a:ext cx="0" cy="71719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0411C4-48E0-D64C-977A-C3ACC3555547}"/>
              </a:ext>
            </a:extLst>
          </p:cNvPr>
          <p:cNvCxnSpPr/>
          <p:nvPr/>
        </p:nvCxnSpPr>
        <p:spPr>
          <a:xfrm>
            <a:off x="1922725" y="3980896"/>
            <a:ext cx="0" cy="71719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9E2A1A-9C29-5745-8903-FAC843A1D6D2}"/>
              </a:ext>
            </a:extLst>
          </p:cNvPr>
          <p:cNvCxnSpPr/>
          <p:nvPr/>
        </p:nvCxnSpPr>
        <p:spPr>
          <a:xfrm>
            <a:off x="4190856" y="3980896"/>
            <a:ext cx="0" cy="71719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id="{605B899D-AA5B-6F4D-A958-DE532E64B1BD}"/>
              </a:ext>
            </a:extLst>
          </p:cNvPr>
          <p:cNvSpPr/>
          <p:nvPr/>
        </p:nvSpPr>
        <p:spPr>
          <a:xfrm rot="5400000">
            <a:off x="1250539" y="4364882"/>
            <a:ext cx="316523" cy="1027844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AFCF41-47B5-F441-AACE-8AE743508627}"/>
                  </a:ext>
                </a:extLst>
              </p:cNvPr>
              <p:cNvSpPr txBox="1"/>
              <p:nvPr/>
            </p:nvSpPr>
            <p:spPr>
              <a:xfrm>
                <a:off x="1086648" y="4951383"/>
                <a:ext cx="619080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11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EAFCF41-47B5-F441-AACE-8AE7435086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648" y="4951383"/>
                <a:ext cx="619080" cy="600164"/>
              </a:xfrm>
              <a:prstGeom prst="rect">
                <a:avLst/>
              </a:prstGeom>
              <a:blipFill>
                <a:blip r:embed="rId5"/>
                <a:stretch>
                  <a:fillRect l="-8000" r="-14000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8BC3BB-C42F-384E-A354-9EC2F0B35687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1219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8BC3BB-C42F-384E-A354-9EC2F0B35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12191" cy="600164"/>
              </a:xfrm>
              <a:prstGeom prst="rect">
                <a:avLst/>
              </a:prstGeom>
              <a:blipFill>
                <a:blip r:embed="rId6"/>
                <a:stretch>
                  <a:fillRect l="-8247" r="-618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9A8A5A-0A1A-D34C-98D8-56688A113340}"/>
                  </a:ext>
                </a:extLst>
              </p:cNvPr>
              <p:cNvSpPr txBox="1"/>
              <p:nvPr/>
            </p:nvSpPr>
            <p:spPr>
              <a:xfrm>
                <a:off x="7637668" y="3284872"/>
                <a:ext cx="142699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44cm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C9A8A5A-0A1A-D34C-98D8-56688A113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668" y="3284872"/>
                <a:ext cx="1426994" cy="600164"/>
              </a:xfrm>
              <a:prstGeom prst="rect">
                <a:avLst/>
              </a:prstGeom>
              <a:blipFill>
                <a:blip r:embed="rId7"/>
                <a:stretch>
                  <a:fillRect r="-531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48504ED-B462-7E40-93FA-F4B912BF09E9}"/>
                  </a:ext>
                </a:extLst>
              </p:cNvPr>
              <p:cNvSpPr txBox="1"/>
              <p:nvPr/>
            </p:nvSpPr>
            <p:spPr>
              <a:xfrm>
                <a:off x="2651761" y="3030226"/>
                <a:ext cx="785689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44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48504ED-B462-7E40-93FA-F4B912BF09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761" y="3030226"/>
                <a:ext cx="785689" cy="600164"/>
              </a:xfrm>
              <a:prstGeom prst="rect">
                <a:avLst/>
              </a:prstGeom>
              <a:blipFill>
                <a:blip r:embed="rId8"/>
                <a:stretch>
                  <a:fillRect r="-4762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8">
            <a:extLst>
              <a:ext uri="{FF2B5EF4-FFF2-40B4-BE49-F238E27FC236}">
                <a16:creationId xmlns:a16="http://schemas.microsoft.com/office/drawing/2014/main" id="{69C69375-0445-924A-931D-F0C45C8658B3}"/>
              </a:ext>
            </a:extLst>
          </p:cNvPr>
          <p:cNvSpPr/>
          <p:nvPr/>
        </p:nvSpPr>
        <p:spPr>
          <a:xfrm>
            <a:off x="3226562" y="5851962"/>
            <a:ext cx="742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44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5019489-3229-0048-915B-7A0D513BB847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AB309AE-7763-DB4C-86D7-1E14D573ACAD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AD1EAD5-D086-FC4C-920B-7E37C15C71A0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2D7DB34-4021-4E47-822F-9AE657B0F8C6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25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6" grpId="0"/>
      <p:bldP spid="16" grpId="1"/>
      <p:bldP spid="22" grpId="0" animBg="1"/>
      <p:bldP spid="25" grpId="0"/>
      <p:bldP spid="26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Combined, 5 large and 3 small gift boxes weigh 73kg.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Each large gift box weighs 11kg.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What is the weight of each small parcel?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19E60E-6A65-4944-835F-8F64642F6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3421" y="892942"/>
            <a:ext cx="1624940" cy="162494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072F71-22BA-3E4C-AC51-581F42EB2A05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87A3D4-C26D-EB49-817B-7ED7BA1B31A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99B255-23DB-6A48-9A34-C48BDB795141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BB4F92-9E22-6F44-BDC6-DF1963680A69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121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Combined, 5 large and 3 small gift boxes weigh 73kg.</a:t>
            </a:r>
          </a:p>
          <a:p>
            <a:pPr algn="l"/>
            <a:r>
              <a:rPr lang="en-GB" dirty="0">
                <a:latin typeface="OpenDyslexicAlta" pitchFamily="2" charset="77"/>
              </a:rPr>
              <a:t>Each large gift box weighs 11kg.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What is the weight of each small parcel?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19E60E-6A65-4944-835F-8F64642F6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3421" y="892942"/>
            <a:ext cx="1624940" cy="1624940"/>
          </a:xfrm>
          <a:prstGeom prst="rect">
            <a:avLst/>
          </a:prstGeom>
        </p:spPr>
      </p:pic>
      <p:sp>
        <p:nvSpPr>
          <p:cNvPr id="10" name="Subtitle 4">
            <a:extLst>
              <a:ext uri="{FF2B5EF4-FFF2-40B4-BE49-F238E27FC236}">
                <a16:creationId xmlns:a16="http://schemas.microsoft.com/office/drawing/2014/main" id="{C1D9B4E4-5E22-434B-A301-267FC95E5A05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Each small gift box weighs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kg.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CA7893CF-2FB0-FE4C-92C1-E219C8AF9A96}"/>
              </a:ext>
            </a:extLst>
          </p:cNvPr>
          <p:cNvSpPr/>
          <p:nvPr/>
        </p:nvSpPr>
        <p:spPr>
          <a:xfrm>
            <a:off x="484056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2D085A-ED3D-474D-8A21-BD27E56A7338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E8FA208-B86C-4D4D-A0F3-C7616E4E8E76}"/>
              </a:ext>
            </a:extLst>
          </p:cNvPr>
          <p:cNvSpPr/>
          <p:nvPr/>
        </p:nvSpPr>
        <p:spPr>
          <a:xfrm>
            <a:off x="633662" y="3609838"/>
            <a:ext cx="8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large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5C968A7-6551-F64D-B7EF-42EFAE690BA9}"/>
              </a:ext>
            </a:extLst>
          </p:cNvPr>
          <p:cNvSpPr/>
          <p:nvPr/>
        </p:nvSpPr>
        <p:spPr>
          <a:xfrm>
            <a:off x="609617" y="4776080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</a:rPr>
              <a:t>small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647B80-3E09-CF42-A1B4-B6F0593E85FA}"/>
                  </a:ext>
                </a:extLst>
              </p:cNvPr>
              <p:cNvSpPr txBox="1"/>
              <p:nvPr/>
            </p:nvSpPr>
            <p:spPr>
              <a:xfrm>
                <a:off x="5117180" y="4004054"/>
                <a:ext cx="631904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73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6647B80-3E09-CF42-A1B4-B6F0593E85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180" y="4004054"/>
                <a:ext cx="631904" cy="600164"/>
              </a:xfrm>
              <a:prstGeom prst="rect">
                <a:avLst/>
              </a:prstGeom>
              <a:blipFill>
                <a:blip r:embed="rId5"/>
                <a:stretch>
                  <a:fillRect l="-9804" r="-1372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1D8273E4-1397-AD4B-AD57-48EA7C6AA2CA}"/>
              </a:ext>
            </a:extLst>
          </p:cNvPr>
          <p:cNvSpPr/>
          <p:nvPr/>
        </p:nvSpPr>
        <p:spPr>
          <a:xfrm>
            <a:off x="1600564" y="3584954"/>
            <a:ext cx="519567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186CA3-E4F0-A34C-ADE2-70E5BD52F368}"/>
              </a:ext>
            </a:extLst>
          </p:cNvPr>
          <p:cNvSpPr/>
          <p:nvPr/>
        </p:nvSpPr>
        <p:spPr>
          <a:xfrm>
            <a:off x="2120131" y="3584954"/>
            <a:ext cx="519567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E344AE7-2620-8442-B7B7-E1E63CAAFDE5}"/>
              </a:ext>
            </a:extLst>
          </p:cNvPr>
          <p:cNvSpPr/>
          <p:nvPr/>
        </p:nvSpPr>
        <p:spPr>
          <a:xfrm>
            <a:off x="2649548" y="3584954"/>
            <a:ext cx="519567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F653E3-5264-214D-BBCF-356E1A3D8BCD}"/>
              </a:ext>
            </a:extLst>
          </p:cNvPr>
          <p:cNvSpPr/>
          <p:nvPr/>
        </p:nvSpPr>
        <p:spPr>
          <a:xfrm>
            <a:off x="3174504" y="3584954"/>
            <a:ext cx="519567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C5EEBD-D914-5845-B7F7-47B12449A0A3}"/>
              </a:ext>
            </a:extLst>
          </p:cNvPr>
          <p:cNvSpPr/>
          <p:nvPr/>
        </p:nvSpPr>
        <p:spPr>
          <a:xfrm>
            <a:off x="3703921" y="3584954"/>
            <a:ext cx="519567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DF575F-322F-C74D-9D4C-39C15AB73DD9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1219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4DF575F-322F-C74D-9D4C-39C15AB73D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12191" cy="600164"/>
              </a:xfrm>
              <a:prstGeom prst="rect">
                <a:avLst/>
              </a:prstGeom>
              <a:blipFill>
                <a:blip r:embed="rId6"/>
                <a:stretch>
                  <a:fillRect l="-8247" r="-515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5C587EB-C698-C045-A957-7942F59D9C78}"/>
                  </a:ext>
                </a:extLst>
              </p:cNvPr>
              <p:cNvSpPr txBox="1"/>
              <p:nvPr/>
            </p:nvSpPr>
            <p:spPr>
              <a:xfrm>
                <a:off x="7637668" y="3284872"/>
                <a:ext cx="131318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55kg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5C587EB-C698-C045-A957-7942F59D9C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668" y="3284872"/>
                <a:ext cx="1313180" cy="600164"/>
              </a:xfrm>
              <a:prstGeom prst="rect">
                <a:avLst/>
              </a:prstGeom>
              <a:blipFill>
                <a:blip r:embed="rId7"/>
                <a:stretch>
                  <a:fillRect r="-673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ight Brace 27">
            <a:extLst>
              <a:ext uri="{FF2B5EF4-FFF2-40B4-BE49-F238E27FC236}">
                <a16:creationId xmlns:a16="http://schemas.microsoft.com/office/drawing/2014/main" id="{CA311746-5269-1B4D-99DD-AD2E2241E95B}"/>
              </a:ext>
            </a:extLst>
          </p:cNvPr>
          <p:cNvSpPr/>
          <p:nvPr/>
        </p:nvSpPr>
        <p:spPr>
          <a:xfrm rot="16200000">
            <a:off x="2752864" y="2114328"/>
            <a:ext cx="316523" cy="262472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1AE692-FB28-4647-B156-5C61A571CCCD}"/>
                  </a:ext>
                </a:extLst>
              </p:cNvPr>
              <p:cNvSpPr txBox="1"/>
              <p:nvPr/>
            </p:nvSpPr>
            <p:spPr>
              <a:xfrm>
                <a:off x="2587734" y="2701932"/>
                <a:ext cx="63350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55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21AE692-FB28-4647-B156-5C61A571C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734" y="2701932"/>
                <a:ext cx="633507" cy="600164"/>
              </a:xfrm>
              <a:prstGeom prst="rect">
                <a:avLst/>
              </a:prstGeom>
              <a:blipFill>
                <a:blip r:embed="rId8"/>
                <a:stretch>
                  <a:fillRect l="-9804" r="-13725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E0C25CD-E865-254B-ACEA-FE3E3EB1051F}"/>
                  </a:ext>
                </a:extLst>
              </p:cNvPr>
              <p:cNvSpPr txBox="1"/>
              <p:nvPr/>
            </p:nvSpPr>
            <p:spPr>
              <a:xfrm>
                <a:off x="6541434" y="3903117"/>
                <a:ext cx="141577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73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55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E0C25CD-E865-254B-ACEA-FE3E3EB105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434" y="3903117"/>
                <a:ext cx="1415772" cy="600164"/>
              </a:xfrm>
              <a:prstGeom prst="rect">
                <a:avLst/>
              </a:prstGeom>
              <a:blipFill>
                <a:blip r:embed="rId9"/>
                <a:stretch>
                  <a:fillRect l="-7143" r="-625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CBE2DF-F2A5-644A-A8BB-0332EB7590DA}"/>
                  </a:ext>
                </a:extLst>
              </p:cNvPr>
              <p:cNvSpPr txBox="1"/>
              <p:nvPr/>
            </p:nvSpPr>
            <p:spPr>
              <a:xfrm>
                <a:off x="7919717" y="3897090"/>
                <a:ext cx="13163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18kg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0CBE2DF-F2A5-644A-A8BB-0332EB7590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717" y="3897090"/>
                <a:ext cx="1316386" cy="600164"/>
              </a:xfrm>
              <a:prstGeom prst="rect">
                <a:avLst/>
              </a:prstGeom>
              <a:blipFill>
                <a:blip r:embed="rId10"/>
                <a:stretch>
                  <a:fillRect r="-5714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DDCE46B7-44F8-BD4D-9B9D-D0931546681F}"/>
              </a:ext>
            </a:extLst>
          </p:cNvPr>
          <p:cNvSpPr/>
          <p:nvPr/>
        </p:nvSpPr>
        <p:spPr>
          <a:xfrm>
            <a:off x="1608612" y="4751196"/>
            <a:ext cx="887686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F71615E-6083-6F47-891D-DDA7CD91A123}"/>
                  </a:ext>
                </a:extLst>
              </p:cNvPr>
              <p:cNvSpPr txBox="1"/>
              <p:nvPr/>
            </p:nvSpPr>
            <p:spPr>
              <a:xfrm>
                <a:off x="6541434" y="4544858"/>
                <a:ext cx="1231427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18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F71615E-6083-6F47-891D-DDA7CD91A1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434" y="4544858"/>
                <a:ext cx="1231427" cy="600164"/>
              </a:xfrm>
              <a:prstGeom prst="rect">
                <a:avLst/>
              </a:prstGeom>
              <a:blipFill>
                <a:blip r:embed="rId11"/>
                <a:stretch>
                  <a:fillRect l="-8247" r="-721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BE6EB9-823A-014C-B20E-97920157ED4B}"/>
                  </a:ext>
                </a:extLst>
              </p:cNvPr>
              <p:cNvSpPr txBox="1"/>
              <p:nvPr/>
            </p:nvSpPr>
            <p:spPr>
              <a:xfrm>
                <a:off x="7760222" y="4538831"/>
                <a:ext cx="113204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6kg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C8BE6EB9-823A-014C-B20E-97920157E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0222" y="4538831"/>
                <a:ext cx="1132041" cy="600164"/>
              </a:xfrm>
              <a:prstGeom prst="rect">
                <a:avLst/>
              </a:prstGeom>
              <a:blipFill>
                <a:blip r:embed="rId12"/>
                <a:stretch>
                  <a:fillRect r="-7778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CD58C376-9AB5-E44B-8C33-AAAC6883DFCA}"/>
              </a:ext>
            </a:extLst>
          </p:cNvPr>
          <p:cNvSpPr/>
          <p:nvPr/>
        </p:nvSpPr>
        <p:spPr>
          <a:xfrm>
            <a:off x="2201098" y="4751196"/>
            <a:ext cx="2952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A12B7D4-B548-4F45-A705-319C19E927E6}"/>
              </a:ext>
            </a:extLst>
          </p:cNvPr>
          <p:cNvSpPr/>
          <p:nvPr/>
        </p:nvSpPr>
        <p:spPr>
          <a:xfrm>
            <a:off x="1900973" y="4751196"/>
            <a:ext cx="2952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98AE7F2-E558-BA4A-88E9-26B91E7D06BF}"/>
              </a:ext>
            </a:extLst>
          </p:cNvPr>
          <p:cNvSpPr/>
          <p:nvPr/>
        </p:nvSpPr>
        <p:spPr>
          <a:xfrm>
            <a:off x="1601604" y="4751196"/>
            <a:ext cx="295200" cy="41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035D01A-EECF-044D-9A03-21660EE8D8EC}"/>
              </a:ext>
            </a:extLst>
          </p:cNvPr>
          <p:cNvSpPr/>
          <p:nvPr/>
        </p:nvSpPr>
        <p:spPr>
          <a:xfrm>
            <a:off x="5563710" y="5851962"/>
            <a:ext cx="4523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6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9D5477F-2678-D64C-9FE4-6A600632B52C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9BFF52B-E393-3C4C-98BD-9269D814374B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8DC6BAE-D298-C045-A9E7-A3A01530A10E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D601D0D-4C54-A843-884C-9A44B46B51D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68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1" animBg="1"/>
      <p:bldP spid="12" grpId="1" animBg="1"/>
      <p:bldP spid="16" grpId="1"/>
      <p:bldP spid="17" grpId="1"/>
      <p:bldP spid="18" grpId="1"/>
      <p:bldP spid="19" grpId="0" animBg="1"/>
      <p:bldP spid="20" grpId="0" animBg="1"/>
      <p:bldP spid="21" grpId="0" animBg="1"/>
      <p:bldP spid="22" grpId="0" animBg="1"/>
      <p:bldP spid="25" grpId="0" animBg="1"/>
      <p:bldP spid="26" grpId="0"/>
      <p:bldP spid="27" grpId="0"/>
      <p:bldP spid="28" grpId="0" animBg="1"/>
      <p:bldP spid="29" grpId="0"/>
      <p:bldP spid="30" grpId="0"/>
      <p:bldP spid="31" grpId="0"/>
      <p:bldP spid="32" grpId="0" animBg="1"/>
      <p:bldP spid="33" grpId="0"/>
      <p:bldP spid="34" grpId="0"/>
      <p:bldP spid="35" grpId="0" animBg="1"/>
      <p:bldP spid="36" grpId="0" animBg="1"/>
      <p:bldP spid="37" grpId="0" animBg="1"/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reads some wish letters over three days.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Each day he reads 11 more letters than the previous day.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Altogether, he reads 255 letters over the three days.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letters did he read on the second day?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57AD6-20AF-6846-B61D-75C248579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59" y="801389"/>
            <a:ext cx="1811664" cy="18116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3EC02D1-2A57-1F42-A297-4B8EA52BDCC9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E21198-5FC6-1A4A-86E9-DE002108276F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134F39-D6A7-8F44-9C99-594FEC3E0078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200387-67C8-454A-B4B5-53C5FF7DB3C4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6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2</a:t>
            </a:r>
            <a:r>
              <a:rPr lang="en-GB" baseline="30000" dirty="0">
                <a:latin typeface="OpenDyslexicAlta" pitchFamily="2" charset="77"/>
              </a:rPr>
              <a:t>nd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reads some wish letters over three days.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Each day he reads 11 more letters than the previous day.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Altogether, he reads 255 letters over the three days.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letters did he read on the second day?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57AD6-20AF-6846-B61D-75C248579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0059" y="801389"/>
            <a:ext cx="1811664" cy="181166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B53738E-6BE5-1642-9E80-24EF8F5D5EE6}"/>
              </a:ext>
            </a:extLst>
          </p:cNvPr>
          <p:cNvSpPr/>
          <p:nvPr/>
        </p:nvSpPr>
        <p:spPr>
          <a:xfrm>
            <a:off x="338761" y="3558242"/>
            <a:ext cx="520497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Total: 255 letters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B175F6-F4BD-6646-9261-6C63CEF42305}"/>
              </a:ext>
            </a:extLst>
          </p:cNvPr>
          <p:cNvSpPr/>
          <p:nvPr/>
        </p:nvSpPr>
        <p:spPr>
          <a:xfrm>
            <a:off x="5101322" y="3558242"/>
            <a:ext cx="460094" cy="419100"/>
          </a:xfrm>
          <a:prstGeom prst="rect">
            <a:avLst/>
          </a:prstGeom>
          <a:pattFill prst="wdUp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11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FC7ABD0-B4ED-1A4E-BFC2-9A941E049A23}"/>
              </a:ext>
            </a:extLst>
          </p:cNvPr>
          <p:cNvSpPr/>
          <p:nvPr/>
        </p:nvSpPr>
        <p:spPr>
          <a:xfrm rot="16200000">
            <a:off x="5164265" y="3178775"/>
            <a:ext cx="316523" cy="44241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ECF246-68FA-A54C-A1A0-70B85C13CBCF}"/>
                  </a:ext>
                </a:extLst>
              </p:cNvPr>
              <p:cNvSpPr txBox="1"/>
              <p:nvPr/>
            </p:nvSpPr>
            <p:spPr>
              <a:xfrm>
                <a:off x="4727651" y="2643036"/>
                <a:ext cx="1189749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Day 2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7ECF246-68FA-A54C-A1A0-70B85C13CB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7651" y="2643036"/>
                <a:ext cx="1189749" cy="600164"/>
              </a:xfrm>
              <a:prstGeom prst="rect">
                <a:avLst/>
              </a:prstGeom>
              <a:blipFill>
                <a:blip r:embed="rId4"/>
                <a:stretch>
                  <a:fillRect l="-5263" r="-631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6FD4AD09-5794-204F-9B71-832087B55E1D}"/>
              </a:ext>
            </a:extLst>
          </p:cNvPr>
          <p:cNvSpPr/>
          <p:nvPr/>
        </p:nvSpPr>
        <p:spPr>
          <a:xfrm>
            <a:off x="4641228" y="3558242"/>
            <a:ext cx="460094" cy="419100"/>
          </a:xfrm>
          <a:prstGeom prst="rect">
            <a:avLst/>
          </a:prstGeom>
          <a:pattFill prst="wdUp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11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60C92A9-2A78-8D46-9B28-5F72B4F8BEB1}"/>
              </a:ext>
            </a:extLst>
          </p:cNvPr>
          <p:cNvSpPr/>
          <p:nvPr/>
        </p:nvSpPr>
        <p:spPr>
          <a:xfrm>
            <a:off x="4181133" y="3558242"/>
            <a:ext cx="460094" cy="419100"/>
          </a:xfrm>
          <a:prstGeom prst="rect">
            <a:avLst/>
          </a:prstGeom>
          <a:pattFill prst="wdUp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11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A024AC83-EE24-2844-91A5-DE03E0408E8F}"/>
              </a:ext>
            </a:extLst>
          </p:cNvPr>
          <p:cNvSpPr/>
          <p:nvPr/>
        </p:nvSpPr>
        <p:spPr>
          <a:xfrm rot="5400000">
            <a:off x="4489346" y="3629879"/>
            <a:ext cx="316523" cy="907426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FA0A939-8FCE-C446-B90C-8FE1B51B9BE8}"/>
                  </a:ext>
                </a:extLst>
              </p:cNvPr>
              <p:cNvSpPr txBox="1"/>
              <p:nvPr/>
            </p:nvSpPr>
            <p:spPr>
              <a:xfrm>
                <a:off x="3190024" y="4060691"/>
                <a:ext cx="2794351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Day 3 (+22)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FA0A939-8FCE-C446-B90C-8FE1B51B9B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024" y="4060691"/>
                <a:ext cx="2794351" cy="600164"/>
              </a:xfrm>
              <a:prstGeom prst="rect">
                <a:avLst/>
              </a:prstGeom>
              <a:blipFill>
                <a:blip r:embed="rId5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21">
            <a:extLst>
              <a:ext uri="{FF2B5EF4-FFF2-40B4-BE49-F238E27FC236}">
                <a16:creationId xmlns:a16="http://schemas.microsoft.com/office/drawing/2014/main" id="{02906A64-FB92-104D-9BE8-59612FB4DD37}"/>
              </a:ext>
            </a:extLst>
          </p:cNvPr>
          <p:cNvSpPr/>
          <p:nvPr/>
        </p:nvSpPr>
        <p:spPr>
          <a:xfrm>
            <a:off x="338761" y="4673028"/>
            <a:ext cx="3842372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222 letters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E2153C-253D-6541-B55C-2DA560FF74C6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1219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E2153C-253D-6541-B55C-2DA560FF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12191" cy="600164"/>
              </a:xfrm>
              <a:prstGeom prst="rect">
                <a:avLst/>
              </a:prstGeom>
              <a:blipFill>
                <a:blip r:embed="rId6"/>
                <a:stretch>
                  <a:fillRect l="-8247" r="-5155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767CD47-483C-FC4F-86EF-29EC0DAD7236}"/>
                  </a:ext>
                </a:extLst>
              </p:cNvPr>
              <p:cNvSpPr txBox="1"/>
              <p:nvPr/>
            </p:nvSpPr>
            <p:spPr>
              <a:xfrm>
                <a:off x="7637668" y="3284872"/>
                <a:ext cx="91884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33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767CD47-483C-FC4F-86EF-29EC0DAD7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7668" y="3284872"/>
                <a:ext cx="918841" cy="600164"/>
              </a:xfrm>
              <a:prstGeom prst="rect">
                <a:avLst/>
              </a:prstGeom>
              <a:blipFill>
                <a:blip r:embed="rId7"/>
                <a:stretch>
                  <a:fillRect r="-9589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E48587-339E-E343-8F7E-AC8CA7E20182}"/>
                  </a:ext>
                </a:extLst>
              </p:cNvPr>
              <p:cNvSpPr txBox="1"/>
              <p:nvPr/>
            </p:nvSpPr>
            <p:spPr>
              <a:xfrm>
                <a:off x="6541434" y="3903117"/>
                <a:ext cx="160813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255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33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0E48587-339E-E343-8F7E-AC8CA7E20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434" y="3903117"/>
                <a:ext cx="1608133" cy="600164"/>
              </a:xfrm>
              <a:prstGeom prst="rect">
                <a:avLst/>
              </a:prstGeom>
              <a:blipFill>
                <a:blip r:embed="rId8"/>
                <a:stretch>
                  <a:fillRect l="-6299" r="-4724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9A05AD9-4BE1-0C41-81E8-F4F310725B1D}"/>
                  </a:ext>
                </a:extLst>
              </p:cNvPr>
              <p:cNvSpPr txBox="1"/>
              <p:nvPr/>
            </p:nvSpPr>
            <p:spPr>
              <a:xfrm>
                <a:off x="8097945" y="3897090"/>
                <a:ext cx="1096775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222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9A05AD9-4BE1-0C41-81E8-F4F310725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945" y="3897090"/>
                <a:ext cx="1096775" cy="600164"/>
              </a:xfrm>
              <a:prstGeom prst="rect">
                <a:avLst/>
              </a:prstGeom>
              <a:blipFill>
                <a:blip r:embed="rId9"/>
                <a:stretch>
                  <a:fillRect r="-8046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FD06CDA-0DE1-3E4B-A071-F06E5175CEC0}"/>
                  </a:ext>
                </a:extLst>
              </p:cNvPr>
              <p:cNvSpPr txBox="1"/>
              <p:nvPr/>
            </p:nvSpPr>
            <p:spPr>
              <a:xfrm>
                <a:off x="6547813" y="4448000"/>
                <a:ext cx="140936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222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FD06CDA-0DE1-3E4B-A071-F06E5175CE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7813" y="4448000"/>
                <a:ext cx="1409360" cy="600164"/>
              </a:xfrm>
              <a:prstGeom prst="rect">
                <a:avLst/>
              </a:prstGeom>
              <a:blipFill>
                <a:blip r:embed="rId10"/>
                <a:stretch>
                  <a:fillRect l="-7143" r="-625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8DDF273-6150-3447-998D-31779054D248}"/>
                  </a:ext>
                </a:extLst>
              </p:cNvPr>
              <p:cNvSpPr txBox="1"/>
              <p:nvPr/>
            </p:nvSpPr>
            <p:spPr>
              <a:xfrm>
                <a:off x="7901122" y="4441973"/>
                <a:ext cx="930063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74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8DDF273-6150-3447-998D-31779054D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1122" y="4441973"/>
                <a:ext cx="930063" cy="600164"/>
              </a:xfrm>
              <a:prstGeom prst="rect">
                <a:avLst/>
              </a:prstGeom>
              <a:blipFill>
                <a:blip r:embed="rId11"/>
                <a:stretch>
                  <a:fillRect r="-9459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id="{947263BF-08A4-F048-88F4-C2AE2A472A72}"/>
              </a:ext>
            </a:extLst>
          </p:cNvPr>
          <p:cNvSpPr/>
          <p:nvPr/>
        </p:nvSpPr>
        <p:spPr>
          <a:xfrm>
            <a:off x="329130" y="4673028"/>
            <a:ext cx="130052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74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44A650-2936-8B48-AF4C-D2AE6AC35710}"/>
              </a:ext>
            </a:extLst>
          </p:cNvPr>
          <p:cNvSpPr/>
          <p:nvPr/>
        </p:nvSpPr>
        <p:spPr>
          <a:xfrm>
            <a:off x="2880613" y="4673028"/>
            <a:ext cx="130052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74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C995BDA-4235-6140-833E-241B90B74232}"/>
              </a:ext>
            </a:extLst>
          </p:cNvPr>
          <p:cNvSpPr/>
          <p:nvPr/>
        </p:nvSpPr>
        <p:spPr>
          <a:xfrm>
            <a:off x="1619870" y="4673028"/>
            <a:ext cx="130052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74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8724566-9AD5-EC4C-B8CC-E7C2739FAF9A}"/>
              </a:ext>
            </a:extLst>
          </p:cNvPr>
          <p:cNvSpPr/>
          <p:nvPr/>
        </p:nvSpPr>
        <p:spPr>
          <a:xfrm>
            <a:off x="338761" y="5249446"/>
            <a:ext cx="1300520" cy="419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74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3D2233-C92A-D743-AFD1-D191F307EBB7}"/>
              </a:ext>
            </a:extLst>
          </p:cNvPr>
          <p:cNvSpPr/>
          <p:nvPr/>
        </p:nvSpPr>
        <p:spPr>
          <a:xfrm>
            <a:off x="5101322" y="3560887"/>
            <a:ext cx="460094" cy="419100"/>
          </a:xfrm>
          <a:prstGeom prst="rect">
            <a:avLst/>
          </a:prstGeom>
          <a:pattFill prst="wdUpDiag">
            <a:fgClr>
              <a:schemeClr val="accent4">
                <a:lumMod val="20000"/>
                <a:lumOff val="80000"/>
              </a:schemeClr>
            </a:fgClr>
            <a:bgClr>
              <a:schemeClr val="accent2">
                <a:lumMod val="60000"/>
                <a:lumOff val="40000"/>
              </a:schemeClr>
            </a:bgClr>
          </a:patt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itchFamily="2" charset="77"/>
              </a:rPr>
              <a:t>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FA5BF4-CED6-4340-B38E-F8E6C7857454}"/>
                  </a:ext>
                </a:extLst>
              </p:cNvPr>
              <p:cNvSpPr txBox="1"/>
              <p:nvPr/>
            </p:nvSpPr>
            <p:spPr>
              <a:xfrm>
                <a:off x="6541434" y="5042137"/>
                <a:ext cx="140936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itchFamily="2" charset="77"/>
                    <a:cs typeface="Calibri" panose="020F0502020204030204" pitchFamily="34" charset="0"/>
                  </a:rPr>
                  <a:t>74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FFA5BF4-CED6-4340-B38E-F8E6C7857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1434" y="5042137"/>
                <a:ext cx="1409360" cy="600164"/>
              </a:xfrm>
              <a:prstGeom prst="rect">
                <a:avLst/>
              </a:prstGeom>
              <a:blipFill>
                <a:blip r:embed="rId12"/>
                <a:stretch>
                  <a:fillRect l="-7207" r="-6306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FF11115-FF61-B04B-BB0C-75382C52A78B}"/>
                  </a:ext>
                </a:extLst>
              </p:cNvPr>
              <p:cNvSpPr txBox="1"/>
              <p:nvPr/>
            </p:nvSpPr>
            <p:spPr>
              <a:xfrm>
                <a:off x="8097945" y="5036110"/>
                <a:ext cx="217559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85 letters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8FF11115-FF61-B04B-BB0C-75382C52A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7945" y="5036110"/>
                <a:ext cx="2175596" cy="600164"/>
              </a:xfrm>
              <a:prstGeom prst="rect">
                <a:avLst/>
              </a:prstGeom>
              <a:blipFill>
                <a:blip r:embed="rId13"/>
                <a:stretch>
                  <a:fillRect r="-4070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Subtitle 4">
            <a:extLst>
              <a:ext uri="{FF2B5EF4-FFF2-40B4-BE49-F238E27FC236}">
                <a16:creationId xmlns:a16="http://schemas.microsoft.com/office/drawing/2014/main" id="{2DCDD6F2-81B5-E046-8854-BCB7B8B5993C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Santa read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wish letters on the second day.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DA4357B-73ED-5E4B-8369-EC58B4DD0C1F}"/>
              </a:ext>
            </a:extLst>
          </p:cNvPr>
          <p:cNvSpPr/>
          <p:nvPr/>
        </p:nvSpPr>
        <p:spPr>
          <a:xfrm>
            <a:off x="2391507" y="5827498"/>
            <a:ext cx="7959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itchFamily="2" charset="77"/>
              </a:rPr>
              <a:t>85</a:t>
            </a:r>
            <a:endParaRPr lang="en-US" sz="3200" b="1" dirty="0">
              <a:solidFill>
                <a:srgbClr val="FE386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2047AB4-8A29-CA4D-9E80-D38176CB13FD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DCB9453-70F5-7744-8074-6066AAEB7E1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6D6AD769-8F37-3F4A-BF3F-B8F165F43942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FB4916A-BA71-144E-B450-AB3D6F007BD6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89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-0.28503 0.24514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58" y="1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6" grpId="0" animBg="1"/>
      <p:bldP spid="17" grpId="0"/>
      <p:bldP spid="18" grpId="0" animBg="1"/>
      <p:bldP spid="19" grpId="0" animBg="1"/>
      <p:bldP spid="20" grpId="0" animBg="1"/>
      <p:bldP spid="21" grpId="0"/>
      <p:bldP spid="22" grpId="0" animBg="1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7" grpId="0" animBg="1"/>
      <p:bldP spid="37" grpId="1" animBg="1"/>
      <p:bldP spid="38" grpId="0"/>
      <p:bldP spid="39" grpId="0"/>
      <p:bldP spid="40" grpId="0"/>
      <p:bldP spid="4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564</Words>
  <Application>Microsoft Macintosh PowerPoint</Application>
  <PresentationFormat>Widescreen</PresentationFormat>
  <Paragraphs>136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Calibri</vt:lpstr>
      <vt:lpstr>Muli</vt:lpstr>
      <vt:lpstr>Cambria Math</vt:lpstr>
      <vt:lpstr>OpenDyslexicAlta</vt:lpstr>
      <vt:lpstr>Lato Light</vt:lpstr>
      <vt:lpstr>Arial</vt:lpstr>
      <vt:lpstr>Lato</vt:lpstr>
      <vt:lpstr>Calibri Light</vt:lpstr>
      <vt:lpstr>Sassoon Infant Rg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Martin Saunders</cp:lastModifiedBy>
  <cp:revision>44</cp:revision>
  <dcterms:created xsi:type="dcterms:W3CDTF">2020-10-12T14:10:39Z</dcterms:created>
  <dcterms:modified xsi:type="dcterms:W3CDTF">2020-11-17T10:43:06Z</dcterms:modified>
</cp:coreProperties>
</file>