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04" r:id="rId2"/>
    <p:sldId id="585" r:id="rId3"/>
    <p:sldId id="376" r:id="rId4"/>
    <p:sldId id="378" r:id="rId5"/>
    <p:sldId id="536" r:id="rId6"/>
    <p:sldId id="614" r:id="rId7"/>
    <p:sldId id="632" r:id="rId8"/>
    <p:sldId id="631" r:id="rId9"/>
    <p:sldId id="630" r:id="rId10"/>
    <p:sldId id="541" r:id="rId11"/>
    <p:sldId id="611" r:id="rId12"/>
    <p:sldId id="635" r:id="rId13"/>
    <p:sldId id="634" r:id="rId14"/>
    <p:sldId id="633" r:id="rId15"/>
    <p:sldId id="546" r:id="rId16"/>
    <p:sldId id="608" r:id="rId17"/>
    <p:sldId id="638" r:id="rId18"/>
    <p:sldId id="637" r:id="rId19"/>
    <p:sldId id="636" r:id="rId20"/>
    <p:sldId id="617" r:id="rId21"/>
    <p:sldId id="629" r:id="rId22"/>
    <p:sldId id="628" r:id="rId23"/>
    <p:sldId id="627" r:id="rId24"/>
    <p:sldId id="620" r:id="rId25"/>
    <p:sldId id="653" r:id="rId26"/>
    <p:sldId id="652" r:id="rId27"/>
    <p:sldId id="651" r:id="rId28"/>
    <p:sldId id="650" r:id="rId29"/>
    <p:sldId id="649" r:id="rId30"/>
    <p:sldId id="648" r:id="rId31"/>
    <p:sldId id="626" r:id="rId32"/>
    <p:sldId id="647" r:id="rId33"/>
    <p:sldId id="646" r:id="rId34"/>
    <p:sldId id="645" r:id="rId35"/>
    <p:sldId id="644" r:id="rId36"/>
    <p:sldId id="643" r:id="rId37"/>
    <p:sldId id="642" r:id="rId38"/>
    <p:sldId id="605" r:id="rId39"/>
    <p:sldId id="641" r:id="rId40"/>
    <p:sldId id="640" r:id="rId41"/>
    <p:sldId id="639" r:id="rId42"/>
    <p:sldId id="370" r:id="rId43"/>
    <p:sldId id="562" r:id="rId44"/>
    <p:sldId id="377" r:id="rId45"/>
  </p:sldIdLst>
  <p:sldSz cx="12192000" cy="6858000"/>
  <p:notesSz cx="6858000" cy="9144000"/>
  <p:embeddedFontLst>
    <p:embeddedFont>
      <p:font typeface="Lato Light" panose="020F0302020204030203" pitchFamily="34" charset="0"/>
      <p:regular r:id="rId48"/>
    </p:embeddedFont>
    <p:embeddedFont>
      <p:font typeface="OpenDyslexicAlta" panose="00000500000000000000" pitchFamily="2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Muli" panose="020B0604020202020204" charset="0"/>
      <p:regular r:id="rId57"/>
      <p:bold r:id="rId58"/>
      <p:italic r:id="rId59"/>
      <p:boldItalic r:id="rId60"/>
    </p:embeddedFont>
    <p:embeddedFont>
      <p:font typeface="Lato" panose="020F0502020204030203" pitchFamily="34" charset="0"/>
      <p:regular r:id="rId61"/>
      <p:bold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7957D5"/>
    <a:srgbClr val="F337C7"/>
    <a:srgbClr val="3273DC"/>
    <a:srgbClr val="209CEE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009" autoAdjust="0"/>
    <p:restoredTop sz="87858" autoAdjust="0"/>
  </p:normalViewPr>
  <p:slideViewPr>
    <p:cSldViewPr snapToGrid="0" snapToObjects="1">
      <p:cViewPr>
        <p:scale>
          <a:sx n="70" d="100"/>
          <a:sy n="70" d="100"/>
        </p:scale>
        <p:origin x="-138" y="-7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577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61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92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26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8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216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165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52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03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2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2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77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137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605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393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1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825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994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033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11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25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1924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64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36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638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437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818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362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2463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4999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91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071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27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30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95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97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60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29/03/2021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5.tiff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5.tiff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5.tiff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5.tiff"/><Relationship Id="rId4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5.tiff"/><Relationship Id="rId4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16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1.tiff"/><Relationship Id="rId4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16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1.tiff"/><Relationship Id="rId4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16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1.tiff"/><Relationship Id="rId4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16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1.tiff"/><Relationship Id="rId4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16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1.tiff"/><Relationship Id="rId4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16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5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16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5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16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5.tif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16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5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16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5.tiff"/><Relationship Id="rId4" Type="http://schemas.openxmlformats.org/officeDocument/2006/relationships/image" Target="../media/image11.tif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16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5.tiff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16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5.tiff"/><Relationship Id="rId4" Type="http://schemas.openxmlformats.org/officeDocument/2006/relationships/image" Target="../media/image11.tif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16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5.tiff"/><Relationship Id="rId4" Type="http://schemas.openxmlformats.org/officeDocument/2006/relationships/image" Target="../media/image11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970" y="2666346"/>
            <a:ext cx="9712979" cy="1870364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Stage 4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Term 4 - Block 4: Money</a:t>
            </a:r>
          </a:p>
          <a:p>
            <a:r>
              <a:rPr lang="en-GB" dirty="0"/>
              <a:t>Lesson 1: To be able to use decimal notation for dollars and cents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4 – Money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QTUVSST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1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E4A706A-FD71-7A43-B194-653D403E3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160" y="2625567"/>
            <a:ext cx="710692" cy="7106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45BA350-050C-0940-A646-A5C427AB3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707" y="2565647"/>
            <a:ext cx="824283" cy="8242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79D42CD-DCF4-6246-804A-745920990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610" y="2564690"/>
            <a:ext cx="892020" cy="8920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99452D1-1C89-A94A-AC71-43A43A985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39" y="2609207"/>
            <a:ext cx="738245" cy="7382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6A121AA-BC7F-7A4C-8E91-68C39FDA9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947" y="2595770"/>
            <a:ext cx="738245" cy="7382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D55839CE-AF8F-5C44-B463-377D010B7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3077" y="2595770"/>
            <a:ext cx="738245" cy="7382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19BD47B-F433-6C4F-9937-01677942F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490" y="2640800"/>
            <a:ext cx="710692" cy="7106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B9CDD15-A98F-6040-A25F-EDCFA76EB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627" y="2625567"/>
            <a:ext cx="710692" cy="7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7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CFEF1FC8-F90D-3843-A8D9-E0BC2A345298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F24AF58-EF46-894E-948D-805956BB5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160" y="2625567"/>
            <a:ext cx="710692" cy="710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71A3804-46F4-4348-8D1A-AAC2C2207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707" y="2565647"/>
            <a:ext cx="824283" cy="8242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F07389C-B45D-684D-B4AE-FBF1FE70B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610" y="2564690"/>
            <a:ext cx="892020" cy="8920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D597845-B04E-DB43-B04D-0313275A9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39" y="2609207"/>
            <a:ext cx="738245" cy="7382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786A5A4C-D2F5-2545-B706-A10A8AB4D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947" y="2595770"/>
            <a:ext cx="738245" cy="7382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2A9E94F-2DDB-A84F-958D-5AB8B433D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3077" y="2595770"/>
            <a:ext cx="738245" cy="738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5F4D414-7A9E-2246-A475-055BC34E5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490" y="2640800"/>
            <a:ext cx="710692" cy="7106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90C1C81-D2EC-3743-A8F3-5F1DD6912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627" y="2625567"/>
            <a:ext cx="710692" cy="7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7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CFEF1FC8-F90D-3843-A8D9-E0BC2A345298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F24AF58-EF46-894E-948D-805956BB5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160" y="2625567"/>
            <a:ext cx="710692" cy="710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71A3804-46F4-4348-8D1A-AAC2C2207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707" y="2565647"/>
            <a:ext cx="824283" cy="8242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F07389C-B45D-684D-B4AE-FBF1FE70B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610" y="2564690"/>
            <a:ext cx="892020" cy="8920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D597845-B04E-DB43-B04D-0313275A9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39" y="2609207"/>
            <a:ext cx="738245" cy="7382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786A5A4C-D2F5-2545-B706-A10A8AB4D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947" y="2595770"/>
            <a:ext cx="738245" cy="7382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2A9E94F-2DDB-A84F-958D-5AB8B433D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3077" y="2595770"/>
            <a:ext cx="738245" cy="738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5F4D414-7A9E-2246-A475-055BC34E5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490" y="2640800"/>
            <a:ext cx="710692" cy="7106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90C1C81-D2EC-3743-A8F3-5F1DD6912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627" y="2625567"/>
            <a:ext cx="710692" cy="7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75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CFEF1FC8-F90D-3843-A8D9-E0BC2A345298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F24AF58-EF46-894E-948D-805956BB5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160" y="2625567"/>
            <a:ext cx="710692" cy="710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71A3804-46F4-4348-8D1A-AAC2C2207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707" y="2565647"/>
            <a:ext cx="824283" cy="8242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F07389C-B45D-684D-B4AE-FBF1FE70B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610" y="2564690"/>
            <a:ext cx="892020" cy="8920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D597845-B04E-DB43-B04D-0313275A9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39" y="2609207"/>
            <a:ext cx="738245" cy="7382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786A5A4C-D2F5-2545-B706-A10A8AB4D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947" y="2595770"/>
            <a:ext cx="738245" cy="7382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2A9E94F-2DDB-A84F-958D-5AB8B433D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3077" y="2595770"/>
            <a:ext cx="738245" cy="738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5F4D414-7A9E-2246-A475-055BC34E5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490" y="2640800"/>
            <a:ext cx="710692" cy="7106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90C1C81-D2EC-3743-A8F3-5F1DD6912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627" y="2625567"/>
            <a:ext cx="710692" cy="7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42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CFEF1FC8-F90D-3843-A8D9-E0BC2A345298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F24AF58-EF46-894E-948D-805956BB5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160" y="2625567"/>
            <a:ext cx="710692" cy="710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71A3804-46F4-4348-8D1A-AAC2C2207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707" y="2565647"/>
            <a:ext cx="824283" cy="8242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F07389C-B45D-684D-B4AE-FBF1FE70B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610" y="2564690"/>
            <a:ext cx="892020" cy="8920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D597845-B04E-DB43-B04D-0313275A9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39" y="2609207"/>
            <a:ext cx="738245" cy="7382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786A5A4C-D2F5-2545-B706-A10A8AB4D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947" y="2595770"/>
            <a:ext cx="738245" cy="7382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2A9E94F-2DDB-A84F-958D-5AB8B433D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3077" y="2595770"/>
            <a:ext cx="738245" cy="738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5F4D414-7A9E-2246-A475-055BC34E5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490" y="2640800"/>
            <a:ext cx="710692" cy="7106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90C1C81-D2EC-3743-A8F3-5F1DD6912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627" y="2625567"/>
            <a:ext cx="710692" cy="7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3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496CDBA-7800-CC42-BE14-B99D6FC5DB9A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Can you sketch a different set of coins to show the same total amount?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14CD4E5F-24DD-3D4E-8C10-FD3765B65655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95C285D-4B3B-F74F-852E-31D482E1A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049" y="2673479"/>
            <a:ext cx="1289448" cy="6232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EC23AB7-D4DF-3E43-BF14-165E067E1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991" y="2546691"/>
            <a:ext cx="892020" cy="8920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B51E376-BE98-E84D-9E97-756CC9650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490" y="2629749"/>
            <a:ext cx="710692" cy="7106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B891678-C269-2A43-B705-EB6F79C60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436" y="2623578"/>
            <a:ext cx="738245" cy="7382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1D257C2A-E5FF-6F43-A0D4-D46201277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125" y="2579358"/>
            <a:ext cx="824283" cy="8242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CF0CC7A9-A8B4-1847-ABBF-896E87E3B4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6889" y="2511002"/>
            <a:ext cx="917998" cy="9179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3223308-6D4C-A248-90E5-61D4A5316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183" y="2629749"/>
            <a:ext cx="710692" cy="7106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D7C4C90-82EC-6145-AC96-A700B3C38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924" y="2623578"/>
            <a:ext cx="738245" cy="73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6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06E7CE5-E9C9-A447-A26C-23E9B078C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049" y="2673479"/>
            <a:ext cx="1289448" cy="6232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9E21D5A-D41E-C948-B31D-E234BC974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991" y="2546691"/>
            <a:ext cx="892020" cy="8920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F4248C1-A37C-F943-8DD8-DADD52164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490" y="2629749"/>
            <a:ext cx="710692" cy="7106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8F01127-0B23-A14C-B59C-57EAB026C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436" y="2623578"/>
            <a:ext cx="738245" cy="7382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432940B-D472-B14F-B484-45A6057369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125" y="2579358"/>
            <a:ext cx="824283" cy="8242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E10EAA9-6898-4F47-B8C6-01DE9E16A0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6889" y="2511002"/>
            <a:ext cx="917998" cy="9179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D2C246-DC98-BD49-9BAB-7019C94D8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183" y="2629749"/>
            <a:ext cx="710692" cy="7106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9D5C1F7-BB5C-B848-B549-093A6680E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924" y="2623578"/>
            <a:ext cx="738245" cy="738245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CF75EF79-5BF6-1943-A6BE-20C243D403AC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Can you sketch a different set of coins to show the same total amount?</a:t>
            </a:r>
          </a:p>
        </p:txBody>
      </p:sp>
    </p:spTree>
    <p:extLst>
      <p:ext uri="{BB962C8B-B14F-4D97-AF65-F5344CB8AC3E}">
        <p14:creationId xmlns:p14="http://schemas.microsoft.com/office/powerpoint/2010/main" val="108308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06E7CE5-E9C9-A447-A26C-23E9B078C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049" y="2673479"/>
            <a:ext cx="1289448" cy="6232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9E21D5A-D41E-C948-B31D-E234BC974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991" y="2546691"/>
            <a:ext cx="892020" cy="8920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F4248C1-A37C-F943-8DD8-DADD52164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490" y="2629749"/>
            <a:ext cx="710692" cy="7106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8F01127-0B23-A14C-B59C-57EAB026C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436" y="2623578"/>
            <a:ext cx="738245" cy="7382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432940B-D472-B14F-B484-45A6057369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125" y="2579358"/>
            <a:ext cx="824283" cy="8242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E10EAA9-6898-4F47-B8C6-01DE9E16A0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6889" y="2511002"/>
            <a:ext cx="917998" cy="9179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D2C246-DC98-BD49-9BAB-7019C94D8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183" y="2629749"/>
            <a:ext cx="710692" cy="7106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9D5C1F7-BB5C-B848-B549-093A6680E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924" y="2623578"/>
            <a:ext cx="738245" cy="738245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CF75EF79-5BF6-1943-A6BE-20C243D403AC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Can you sketch a different set of coins to show the same total amount?</a:t>
            </a:r>
          </a:p>
        </p:txBody>
      </p:sp>
    </p:spTree>
    <p:extLst>
      <p:ext uri="{BB962C8B-B14F-4D97-AF65-F5344CB8AC3E}">
        <p14:creationId xmlns:p14="http://schemas.microsoft.com/office/powerpoint/2010/main" val="1432241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b="1" dirty="0">
                <a:solidFill>
                  <a:srgbClr val="FF38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06E7CE5-E9C9-A447-A26C-23E9B078C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049" y="2673479"/>
            <a:ext cx="1289448" cy="6232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9E21D5A-D41E-C948-B31D-E234BC974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991" y="2546691"/>
            <a:ext cx="892020" cy="8920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F4248C1-A37C-F943-8DD8-DADD52164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490" y="2629749"/>
            <a:ext cx="710692" cy="7106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8F01127-0B23-A14C-B59C-57EAB026C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436" y="2623578"/>
            <a:ext cx="738245" cy="7382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432940B-D472-B14F-B484-45A6057369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125" y="2579358"/>
            <a:ext cx="824283" cy="8242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E10EAA9-6898-4F47-B8C6-01DE9E16A0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6889" y="2511002"/>
            <a:ext cx="917998" cy="9179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D2C246-DC98-BD49-9BAB-7019C94D8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183" y="2629749"/>
            <a:ext cx="710692" cy="7106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9D5C1F7-BB5C-B848-B549-093A6680E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924" y="2623578"/>
            <a:ext cx="738245" cy="738245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CF75EF79-5BF6-1943-A6BE-20C243D403AC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Can you sketch a different set of coins to show the same total amount?</a:t>
            </a:r>
          </a:p>
        </p:txBody>
      </p:sp>
    </p:spTree>
    <p:extLst>
      <p:ext uri="{BB962C8B-B14F-4D97-AF65-F5344CB8AC3E}">
        <p14:creationId xmlns:p14="http://schemas.microsoft.com/office/powerpoint/2010/main" val="2113726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b="1" dirty="0">
                <a:solidFill>
                  <a:srgbClr val="FF38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74C264ED-F4DB-5D4F-B17B-973778FE78D4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06E7CE5-E9C9-A447-A26C-23E9B078C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049" y="2673479"/>
            <a:ext cx="1289448" cy="6232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9E21D5A-D41E-C948-B31D-E234BC974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991" y="2546691"/>
            <a:ext cx="892020" cy="8920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F4248C1-A37C-F943-8DD8-DADD52164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490" y="2629749"/>
            <a:ext cx="710692" cy="7106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8F01127-0B23-A14C-B59C-57EAB026C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436" y="2623578"/>
            <a:ext cx="738245" cy="7382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432940B-D472-B14F-B484-45A6057369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125" y="2579358"/>
            <a:ext cx="824283" cy="8242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E10EAA9-6898-4F47-B8C6-01DE9E16A0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6889" y="2511002"/>
            <a:ext cx="917998" cy="9179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D2C246-DC98-BD49-9BAB-7019C94D8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183" y="2629749"/>
            <a:ext cx="710692" cy="7106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9D5C1F7-BB5C-B848-B549-093A6680E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924" y="2623578"/>
            <a:ext cx="738245" cy="73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7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replica notes and coins and pictorial representations to help me use the $__.__ format for representing dollars and cents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replica notes and coins and pictorial representations to help me use the $__.__ format for representing dollars and cents</a:t>
            </a:r>
          </a:p>
        </p:txBody>
      </p:sp>
    </p:spTree>
    <p:extLst>
      <p:ext uri="{BB962C8B-B14F-4D97-AF65-F5344CB8AC3E}">
        <p14:creationId xmlns:p14="http://schemas.microsoft.com/office/powerpoint/2010/main" val="117179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set of money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6083760" y="5732536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a mixture of notes and coins.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199F4805-DBE1-2642-9017-39DAC9C92943}"/>
              </a:ext>
            </a:extLst>
          </p:cNvPr>
          <p:cNvSpPr/>
          <p:nvPr/>
        </p:nvSpPr>
        <p:spPr>
          <a:xfrm>
            <a:off x="6083760" y="4295287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least amount of money.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477AB64-2C17-6C42-A76A-7926D76CB3F7}"/>
              </a:ext>
            </a:extLst>
          </p:cNvPr>
          <p:cNvSpPr/>
          <p:nvPr/>
        </p:nvSpPr>
        <p:spPr>
          <a:xfrm>
            <a:off x="5992841" y="2858038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most amount of money.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69D4A857-AFC0-8245-9180-84A402111872}"/>
              </a:ext>
            </a:extLst>
          </p:cNvPr>
          <p:cNvSpPr/>
          <p:nvPr/>
        </p:nvSpPr>
        <p:spPr>
          <a:xfrm>
            <a:off x="380476" y="2729133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D2352FB-F304-DB40-BD00-1846581ACE81}"/>
              </a:ext>
            </a:extLst>
          </p:cNvPr>
          <p:cNvSpPr/>
          <p:nvPr/>
        </p:nvSpPr>
        <p:spPr>
          <a:xfrm>
            <a:off x="380475" y="4154610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64D7A41-00E5-3F4F-934B-AC6276151AC2}"/>
              </a:ext>
            </a:extLst>
          </p:cNvPr>
          <p:cNvSpPr/>
          <p:nvPr/>
        </p:nvSpPr>
        <p:spPr>
          <a:xfrm>
            <a:off x="380474" y="5580087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32067C5-39C7-D64D-A7BC-FDAD4681D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4" y="4308647"/>
            <a:ext cx="1289448" cy="6232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A9AA13C-7AC9-BA4B-BE92-02CFA9F20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85" y="2796469"/>
            <a:ext cx="765660" cy="7656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E235D3F-F0A2-0A43-9795-F10C111AE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509" y="2848119"/>
            <a:ext cx="707518" cy="7075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20B9248-8385-5B46-90F0-E3313F153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966" y="2785320"/>
            <a:ext cx="787958" cy="7879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EB5360E-F5F5-F341-BEF8-57F06077E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9648" y="2911720"/>
            <a:ext cx="610018" cy="61001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53250565-D292-564F-B956-698083105F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112" y="2884288"/>
            <a:ext cx="633668" cy="6336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9750D647-883B-BF4D-BB68-0DEEC8AA12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849" y="2884288"/>
            <a:ext cx="633668" cy="6336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94C1618-BE5B-984A-B5AA-26F9C05BA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8587" y="2920519"/>
            <a:ext cx="610018" cy="6100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540F6C9-30C3-7B4E-85D5-386EC87B5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253" y="4271717"/>
            <a:ext cx="707518" cy="70751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C3CEE727-D673-464C-B866-BB5206E78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710" y="4208918"/>
            <a:ext cx="787958" cy="7879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F77869D-98F4-6F46-BFB2-5364413D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1392" y="4335318"/>
            <a:ext cx="610018" cy="6100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2FECBBF6-0026-1040-BB1E-2AC504C40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2593" y="4307886"/>
            <a:ext cx="633668" cy="6336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9A3D346-2830-4A47-8267-5DABF88F1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58" y="5659195"/>
            <a:ext cx="765660" cy="76566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A5F6686-6212-644A-B198-FCDA4E787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48" y="5659195"/>
            <a:ext cx="765660" cy="76566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5E62F7C9-240D-8B49-9399-A093D8CF4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664" y="5659195"/>
            <a:ext cx="765660" cy="7656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C6E98076-D324-BC47-9F82-9D9A1B869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3147" y="5755920"/>
            <a:ext cx="633668" cy="6336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E3B685B-4580-2046-9190-096DC2F0B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092" y="5692667"/>
            <a:ext cx="707518" cy="70751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FF515DC5-1100-B741-90DF-92BEA46B2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5231" y="5756268"/>
            <a:ext cx="610018" cy="61001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64114035-3F58-0D44-A24B-283D0153EB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657" y="5766492"/>
            <a:ext cx="610018" cy="6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09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set of money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6083760" y="5732536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a mixture of notes and coins.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199F4805-DBE1-2642-9017-39DAC9C92943}"/>
              </a:ext>
            </a:extLst>
          </p:cNvPr>
          <p:cNvSpPr/>
          <p:nvPr/>
        </p:nvSpPr>
        <p:spPr>
          <a:xfrm>
            <a:off x="6083760" y="4295287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least amount of money.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477AB64-2C17-6C42-A76A-7926D76CB3F7}"/>
              </a:ext>
            </a:extLst>
          </p:cNvPr>
          <p:cNvSpPr/>
          <p:nvPr/>
        </p:nvSpPr>
        <p:spPr>
          <a:xfrm>
            <a:off x="5992841" y="2858038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most amount of money.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69D4A857-AFC0-8245-9180-84A402111872}"/>
              </a:ext>
            </a:extLst>
          </p:cNvPr>
          <p:cNvSpPr/>
          <p:nvPr/>
        </p:nvSpPr>
        <p:spPr>
          <a:xfrm>
            <a:off x="380476" y="2729133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D2352FB-F304-DB40-BD00-1846581ACE81}"/>
              </a:ext>
            </a:extLst>
          </p:cNvPr>
          <p:cNvSpPr/>
          <p:nvPr/>
        </p:nvSpPr>
        <p:spPr>
          <a:xfrm>
            <a:off x="380475" y="4154610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64D7A41-00E5-3F4F-934B-AC6276151AC2}"/>
              </a:ext>
            </a:extLst>
          </p:cNvPr>
          <p:cNvSpPr/>
          <p:nvPr/>
        </p:nvSpPr>
        <p:spPr>
          <a:xfrm>
            <a:off x="380474" y="5580087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1A820F3-DC58-E74F-A281-8C2A5FFD47C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431319" y="3221502"/>
            <a:ext cx="1652441" cy="138327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32067C5-39C7-D64D-A7BC-FDAD4681D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4" y="4308647"/>
            <a:ext cx="1289448" cy="6232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A9AA13C-7AC9-BA4B-BE92-02CFA9F20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85" y="2796469"/>
            <a:ext cx="765660" cy="7656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E235D3F-F0A2-0A43-9795-F10C111AE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509" y="2848119"/>
            <a:ext cx="707518" cy="7075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20B9248-8385-5B46-90F0-E3313F153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966" y="2785320"/>
            <a:ext cx="787958" cy="7879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EB5360E-F5F5-F341-BEF8-57F06077E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9648" y="2911720"/>
            <a:ext cx="610018" cy="61001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53250565-D292-564F-B956-698083105F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112" y="2884288"/>
            <a:ext cx="633668" cy="6336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9750D647-883B-BF4D-BB68-0DEEC8AA12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849" y="2884288"/>
            <a:ext cx="633668" cy="6336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94C1618-BE5B-984A-B5AA-26F9C05BA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8587" y="2920519"/>
            <a:ext cx="610018" cy="6100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540F6C9-30C3-7B4E-85D5-386EC87B5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253" y="4271717"/>
            <a:ext cx="707518" cy="70751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C3CEE727-D673-464C-B866-BB5206E78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710" y="4208918"/>
            <a:ext cx="787958" cy="7879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F77869D-98F4-6F46-BFB2-5364413D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1392" y="4335318"/>
            <a:ext cx="610018" cy="6100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2FECBBF6-0026-1040-BB1E-2AC504C40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2593" y="4307886"/>
            <a:ext cx="633668" cy="6336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9A3D346-2830-4A47-8267-5DABF88F1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58" y="5659195"/>
            <a:ext cx="765660" cy="76566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A5F6686-6212-644A-B198-FCDA4E787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48" y="5659195"/>
            <a:ext cx="765660" cy="76566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5E62F7C9-240D-8B49-9399-A093D8CF4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664" y="5659195"/>
            <a:ext cx="765660" cy="7656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C6E98076-D324-BC47-9F82-9D9A1B869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3147" y="5755920"/>
            <a:ext cx="633668" cy="6336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E3B685B-4580-2046-9190-096DC2F0B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092" y="5692667"/>
            <a:ext cx="707518" cy="70751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FF515DC5-1100-B741-90DF-92BEA46B2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5231" y="5756268"/>
            <a:ext cx="610018" cy="61001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64114035-3F58-0D44-A24B-283D0153EB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657" y="5766492"/>
            <a:ext cx="610018" cy="6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28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set of money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6083760" y="5732536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a mixture of notes and coins.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199F4805-DBE1-2642-9017-39DAC9C92943}"/>
              </a:ext>
            </a:extLst>
          </p:cNvPr>
          <p:cNvSpPr/>
          <p:nvPr/>
        </p:nvSpPr>
        <p:spPr>
          <a:xfrm>
            <a:off x="6083760" y="4295287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least amount of money.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477AB64-2C17-6C42-A76A-7926D76CB3F7}"/>
              </a:ext>
            </a:extLst>
          </p:cNvPr>
          <p:cNvSpPr/>
          <p:nvPr/>
        </p:nvSpPr>
        <p:spPr>
          <a:xfrm>
            <a:off x="5992841" y="2858038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most amount of money.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69D4A857-AFC0-8245-9180-84A402111872}"/>
              </a:ext>
            </a:extLst>
          </p:cNvPr>
          <p:cNvSpPr/>
          <p:nvPr/>
        </p:nvSpPr>
        <p:spPr>
          <a:xfrm>
            <a:off x="380476" y="2729133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D2352FB-F304-DB40-BD00-1846581ACE81}"/>
              </a:ext>
            </a:extLst>
          </p:cNvPr>
          <p:cNvSpPr/>
          <p:nvPr/>
        </p:nvSpPr>
        <p:spPr>
          <a:xfrm>
            <a:off x="380475" y="4154610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64D7A41-00E5-3F4F-934B-AC6276151AC2}"/>
              </a:ext>
            </a:extLst>
          </p:cNvPr>
          <p:cNvSpPr/>
          <p:nvPr/>
        </p:nvSpPr>
        <p:spPr>
          <a:xfrm>
            <a:off x="380474" y="5580087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1A820F3-DC58-E74F-A281-8C2A5FFD47C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431319" y="3221502"/>
            <a:ext cx="1652441" cy="138327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54A4A2E-380D-D44D-9FD7-F32A69CFA668}"/>
              </a:ext>
            </a:extLst>
          </p:cNvPr>
          <p:cNvCxnSpPr>
            <a:cxnSpLocks/>
            <a:stCxn id="18" idx="3"/>
            <a:endCxn id="34" idx="1"/>
          </p:cNvCxnSpPr>
          <p:nvPr/>
        </p:nvCxnSpPr>
        <p:spPr>
          <a:xfrm>
            <a:off x="4431320" y="4604776"/>
            <a:ext cx="1652440" cy="143725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32067C5-39C7-D64D-A7BC-FDAD4681D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4" y="4308647"/>
            <a:ext cx="1289448" cy="6232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A9AA13C-7AC9-BA4B-BE92-02CFA9F20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85" y="2796469"/>
            <a:ext cx="765660" cy="7656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E235D3F-F0A2-0A43-9795-F10C111AE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509" y="2848119"/>
            <a:ext cx="707518" cy="7075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20B9248-8385-5B46-90F0-E3313F153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966" y="2785320"/>
            <a:ext cx="787958" cy="7879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EB5360E-F5F5-F341-BEF8-57F06077E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9648" y="2911720"/>
            <a:ext cx="610018" cy="61001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53250565-D292-564F-B956-698083105F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112" y="2884288"/>
            <a:ext cx="633668" cy="6336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9750D647-883B-BF4D-BB68-0DEEC8AA12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849" y="2884288"/>
            <a:ext cx="633668" cy="6336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94C1618-BE5B-984A-B5AA-26F9C05BA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8587" y="2920519"/>
            <a:ext cx="610018" cy="6100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540F6C9-30C3-7B4E-85D5-386EC87B5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253" y="4271717"/>
            <a:ext cx="707518" cy="70751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C3CEE727-D673-464C-B866-BB5206E78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710" y="4208918"/>
            <a:ext cx="787958" cy="7879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F77869D-98F4-6F46-BFB2-5364413D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1392" y="4335318"/>
            <a:ext cx="610018" cy="6100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2FECBBF6-0026-1040-BB1E-2AC504C40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2593" y="4307886"/>
            <a:ext cx="633668" cy="6336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9A3D346-2830-4A47-8267-5DABF88F1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58" y="5659195"/>
            <a:ext cx="765660" cy="76566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A5F6686-6212-644A-B198-FCDA4E787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48" y="5659195"/>
            <a:ext cx="765660" cy="76566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5E62F7C9-240D-8B49-9399-A093D8CF4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664" y="5659195"/>
            <a:ext cx="765660" cy="7656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C6E98076-D324-BC47-9F82-9D9A1B869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3147" y="5755920"/>
            <a:ext cx="633668" cy="6336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E3B685B-4580-2046-9190-096DC2F0B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092" y="5692667"/>
            <a:ext cx="707518" cy="70751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FF515DC5-1100-B741-90DF-92BEA46B2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5231" y="5756268"/>
            <a:ext cx="610018" cy="61001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64114035-3F58-0D44-A24B-283D0153EB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657" y="5766492"/>
            <a:ext cx="610018" cy="6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64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set of money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6083760" y="5732536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a mixture of notes and coins.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199F4805-DBE1-2642-9017-39DAC9C92943}"/>
              </a:ext>
            </a:extLst>
          </p:cNvPr>
          <p:cNvSpPr/>
          <p:nvPr/>
        </p:nvSpPr>
        <p:spPr>
          <a:xfrm>
            <a:off x="6083760" y="4295287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least amount of money.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477AB64-2C17-6C42-A76A-7926D76CB3F7}"/>
              </a:ext>
            </a:extLst>
          </p:cNvPr>
          <p:cNvSpPr/>
          <p:nvPr/>
        </p:nvSpPr>
        <p:spPr>
          <a:xfrm>
            <a:off x="5992841" y="2858038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most amount of money.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69D4A857-AFC0-8245-9180-84A402111872}"/>
              </a:ext>
            </a:extLst>
          </p:cNvPr>
          <p:cNvSpPr/>
          <p:nvPr/>
        </p:nvSpPr>
        <p:spPr>
          <a:xfrm>
            <a:off x="380476" y="2729133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2D2352FB-F304-DB40-BD00-1846581ACE81}"/>
              </a:ext>
            </a:extLst>
          </p:cNvPr>
          <p:cNvSpPr/>
          <p:nvPr/>
        </p:nvSpPr>
        <p:spPr>
          <a:xfrm>
            <a:off x="380475" y="4154610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64D7A41-00E5-3F4F-934B-AC6276151AC2}"/>
              </a:ext>
            </a:extLst>
          </p:cNvPr>
          <p:cNvSpPr/>
          <p:nvPr/>
        </p:nvSpPr>
        <p:spPr>
          <a:xfrm>
            <a:off x="380474" y="5580087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1A820F3-DC58-E74F-A281-8C2A5FFD47C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431319" y="3221502"/>
            <a:ext cx="1652441" cy="138327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54A4A2E-380D-D44D-9FD7-F32A69CFA668}"/>
              </a:ext>
            </a:extLst>
          </p:cNvPr>
          <p:cNvCxnSpPr>
            <a:cxnSpLocks/>
            <a:stCxn id="18" idx="3"/>
            <a:endCxn id="34" idx="1"/>
          </p:cNvCxnSpPr>
          <p:nvPr/>
        </p:nvCxnSpPr>
        <p:spPr>
          <a:xfrm>
            <a:off x="4431320" y="4604776"/>
            <a:ext cx="1652440" cy="143725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EA8DD227-77EC-D743-8FAF-D1E3B9FA729F}"/>
              </a:ext>
            </a:extLst>
          </p:cNvPr>
          <p:cNvCxnSpPr>
            <a:cxnSpLocks/>
            <a:stCxn id="19" idx="3"/>
            <a:endCxn id="16" idx="1"/>
          </p:cNvCxnSpPr>
          <p:nvPr/>
        </p:nvCxnSpPr>
        <p:spPr>
          <a:xfrm flipV="1">
            <a:off x="4431319" y="3167528"/>
            <a:ext cx="1561522" cy="286272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32067C5-39C7-D64D-A7BC-FDAD4681D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4" y="4308647"/>
            <a:ext cx="1289448" cy="6232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A9AA13C-7AC9-BA4B-BE92-02CFA9F20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85" y="2796469"/>
            <a:ext cx="765660" cy="7656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E235D3F-F0A2-0A43-9795-F10C111AE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509" y="2848119"/>
            <a:ext cx="707518" cy="7075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20B9248-8385-5B46-90F0-E3313F153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966" y="2785320"/>
            <a:ext cx="787958" cy="7879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EB5360E-F5F5-F341-BEF8-57F06077E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9648" y="2911720"/>
            <a:ext cx="610018" cy="61001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53250565-D292-564F-B956-698083105F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112" y="2884288"/>
            <a:ext cx="633668" cy="6336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9750D647-883B-BF4D-BB68-0DEEC8AA12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849" y="2884288"/>
            <a:ext cx="633668" cy="6336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94C1618-BE5B-984A-B5AA-26F9C05BA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8587" y="2920519"/>
            <a:ext cx="610018" cy="6100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540F6C9-30C3-7B4E-85D5-386EC87B5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253" y="4271717"/>
            <a:ext cx="707518" cy="70751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C3CEE727-D673-464C-B866-BB5206E78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710" y="4208918"/>
            <a:ext cx="787958" cy="7879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F77869D-98F4-6F46-BFB2-5364413D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1392" y="4335318"/>
            <a:ext cx="610018" cy="6100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2FECBBF6-0026-1040-BB1E-2AC504C40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2593" y="4307886"/>
            <a:ext cx="633668" cy="6336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9A3D346-2830-4A47-8267-5DABF88F1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58" y="5659195"/>
            <a:ext cx="765660" cy="76566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A5F6686-6212-644A-B198-FCDA4E787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48" y="5659195"/>
            <a:ext cx="765660" cy="76566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5E62F7C9-240D-8B49-9399-A093D8CF4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664" y="5659195"/>
            <a:ext cx="765660" cy="7656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C6E98076-D324-BC47-9F82-9D9A1B869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3147" y="5755920"/>
            <a:ext cx="633668" cy="6336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E3B685B-4580-2046-9190-096DC2F0B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092" y="5692667"/>
            <a:ext cx="707518" cy="70751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FF515DC5-1100-B741-90DF-92BEA46B2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5231" y="5756268"/>
            <a:ext cx="610018" cy="61001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64114035-3F58-0D44-A24B-283D0153EB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657" y="5766492"/>
            <a:ext cx="610018" cy="6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83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032871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$3.10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$3.30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10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$3.10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$3.30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804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$3.10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$3.30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26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$3.10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$3.30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675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$3.10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$3.30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037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$3.10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$3.30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$2.90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64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monies below. 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788BE91-00E3-5644-A9E3-448832114DBE}"/>
              </a:ext>
            </a:extLst>
          </p:cNvPr>
          <p:cNvSpPr/>
          <p:nvPr/>
        </p:nvSpPr>
        <p:spPr>
          <a:xfrm>
            <a:off x="1182757" y="2786305"/>
            <a:ext cx="4316896" cy="2160104"/>
          </a:xfrm>
          <a:prstGeom prst="rect">
            <a:avLst/>
          </a:prstGeom>
          <a:solidFill>
            <a:schemeClr val="bg1"/>
          </a:solidFill>
          <a:ln w="38100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8839612-C31E-2C40-A7DA-8B7FCB7A51D7}"/>
              </a:ext>
            </a:extLst>
          </p:cNvPr>
          <p:cNvSpPr/>
          <p:nvPr/>
        </p:nvSpPr>
        <p:spPr>
          <a:xfrm>
            <a:off x="6692347" y="2786305"/>
            <a:ext cx="4316896" cy="2160104"/>
          </a:xfrm>
          <a:prstGeom prst="rect">
            <a:avLst/>
          </a:prstGeom>
          <a:solidFill>
            <a:schemeClr val="bg1"/>
          </a:solidFill>
          <a:ln w="38100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2138086-324E-2740-88D6-4A8E6BCC4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65" y="3866357"/>
            <a:ext cx="2009140" cy="9862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CEB3EAA-7E27-E14E-B0D5-77EE3B2F0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738" y="3644072"/>
            <a:ext cx="2009140" cy="9862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434BBC4-867D-4247-8941-37838D1D6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461" y="3265503"/>
            <a:ext cx="2055352" cy="9826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136BE55-B452-844D-AD75-CB4BA21C2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184" y="2879788"/>
            <a:ext cx="2055352" cy="9865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9D4C3E4-EFC6-0044-A80D-1932B4B22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999" y="2854301"/>
            <a:ext cx="1138702" cy="11387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0CE7512-8E8E-934C-A0E5-78093BFD33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879" y="3531866"/>
            <a:ext cx="1320701" cy="13207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F9222D9-9587-664E-BBF6-FDA7618A3C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8252" y="2870479"/>
            <a:ext cx="1470856" cy="14708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3B34670-599C-AD44-8412-ACFB459D6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625" y="3756804"/>
            <a:ext cx="1138702" cy="11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10¢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$3.10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$3.30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$2.90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$12 and 30¢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$12.30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509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74824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$3.50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$4 and 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$5.90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237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40¢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$2.40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$3.50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$4 and 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$5.90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828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40¢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$2.40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$3.50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$4 and 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$5.90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665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40¢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$2.40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$3.50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$4 and 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$5.90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449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40¢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$2.40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$3.50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$4 and 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$5 and 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$5.90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396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40¢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$2.40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$3.50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$4 and 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$5 and 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$5.90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$9 and 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$9.70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u="none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313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/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=""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=""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=""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¢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 and 20¢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$1.20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 and 40¢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$2.40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$3 and 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$3.50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$4 and 80¢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$5 and 90¢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$5.90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$9 and 70¢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$9.70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$10 and 50¢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$10.50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376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are each of the statements below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an amount greater than $12. </a:t>
            </a:r>
            <a:endParaRPr lang="en-GB" sz="2200" b="1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$2.50 using three of the coins above.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 sum of the coins and notes is an odd amount of cents. </a:t>
            </a:r>
            <a:endParaRPr lang="en-GB" sz="2200" b="1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F28AC39-EA86-514E-AE14-6E158CF96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92" y="2831152"/>
            <a:ext cx="1289448" cy="6232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184C92F-283C-7B4E-B468-EA59A13AD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816" y="3132284"/>
            <a:ext cx="610018" cy="6100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EF8D6E1-4EAC-2543-81D3-765833D04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381" y="2877057"/>
            <a:ext cx="765660" cy="7656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8E1E1DF-FF03-9547-A8BB-ABD59CACA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161" y="2592477"/>
            <a:ext cx="765660" cy="7656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2166D5E-0C2E-554E-95E7-AC2781179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072" y="2998279"/>
            <a:ext cx="765660" cy="7656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75F98C8-E1F5-0643-A105-E104AC810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940" y="2795332"/>
            <a:ext cx="633668" cy="6336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CC3CB52-A7CD-3844-9B51-FA9BFCFE9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4138" y="2619073"/>
            <a:ext cx="787958" cy="7879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AC4304D-EB21-3C40-8246-03D5033EA4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6452" y="2911068"/>
            <a:ext cx="787958" cy="7879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378CACB-BB79-4B4B-9105-33A39B4F9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566" y="2579030"/>
            <a:ext cx="707518" cy="70751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4B3BFAF9-F532-894D-B7AD-4C6EAE55F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510" y="2670298"/>
            <a:ext cx="610018" cy="6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04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are each of the statements below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an amount greater than $12. </a:t>
            </a:r>
            <a:r>
              <a:rPr lang="en-GB" sz="2200" b="1" dirty="0">
                <a:solidFill>
                  <a:srgbClr val="FF3860"/>
                </a:solidFill>
              </a:rPr>
              <a:t>(True)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$2.50 using three of the coins above.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 sum of the coins and notes is an odd amount of cents. </a:t>
            </a:r>
            <a:endParaRPr lang="en-GB" sz="2200" b="1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F28AC39-EA86-514E-AE14-6E158CF96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92" y="2831152"/>
            <a:ext cx="1289448" cy="6232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184C92F-283C-7B4E-B468-EA59A13AD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816" y="3132284"/>
            <a:ext cx="610018" cy="6100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EF8D6E1-4EAC-2543-81D3-765833D04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381" y="2877057"/>
            <a:ext cx="765660" cy="7656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8E1E1DF-FF03-9547-A8BB-ABD59CACA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161" y="2592477"/>
            <a:ext cx="765660" cy="7656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2166D5E-0C2E-554E-95E7-AC2781179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072" y="2998279"/>
            <a:ext cx="765660" cy="7656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75F98C8-E1F5-0643-A105-E104AC810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940" y="2795332"/>
            <a:ext cx="633668" cy="6336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CC3CB52-A7CD-3844-9B51-FA9BFCFE9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4138" y="2619073"/>
            <a:ext cx="787958" cy="7879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AC4304D-EB21-3C40-8246-03D5033EA4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6452" y="2911068"/>
            <a:ext cx="787958" cy="7879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378CACB-BB79-4B4B-9105-33A39B4F9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566" y="2579030"/>
            <a:ext cx="707518" cy="70751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4B3BFAF9-F532-894D-B7AD-4C6EAE55F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510" y="2670298"/>
            <a:ext cx="610018" cy="6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0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monies below. 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boxes have totals of 90. However, the purple box shows $90, whereas the green box shows 90¢.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B936B97-A05B-1642-8F91-90010E967A3F}"/>
              </a:ext>
            </a:extLst>
          </p:cNvPr>
          <p:cNvSpPr/>
          <p:nvPr/>
        </p:nvSpPr>
        <p:spPr>
          <a:xfrm>
            <a:off x="1182757" y="2786305"/>
            <a:ext cx="4316896" cy="2160104"/>
          </a:xfrm>
          <a:prstGeom prst="rect">
            <a:avLst/>
          </a:prstGeom>
          <a:solidFill>
            <a:schemeClr val="bg1"/>
          </a:solidFill>
          <a:ln w="38100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6657C08-54C2-A64C-B759-38739E9A7424}"/>
              </a:ext>
            </a:extLst>
          </p:cNvPr>
          <p:cNvSpPr/>
          <p:nvPr/>
        </p:nvSpPr>
        <p:spPr>
          <a:xfrm>
            <a:off x="6692347" y="2786305"/>
            <a:ext cx="4316896" cy="2160104"/>
          </a:xfrm>
          <a:prstGeom prst="rect">
            <a:avLst/>
          </a:prstGeom>
          <a:solidFill>
            <a:schemeClr val="bg1"/>
          </a:solidFill>
          <a:ln w="38100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9EB54EE-0604-7B47-9172-F2FAC7CF1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65" y="3866357"/>
            <a:ext cx="2009140" cy="986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7D815F3-30E0-F046-90D6-DBEEEC557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738" y="3644072"/>
            <a:ext cx="2009140" cy="9862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CA208A5-7821-1C4F-B2BE-E65BCECAC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461" y="3265503"/>
            <a:ext cx="2055352" cy="9826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6B62178-AA3A-1743-9255-F47459F86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184" y="2879788"/>
            <a:ext cx="2055352" cy="9865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1211477-04EA-1B46-AEC3-1D23C1CF0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999" y="2854301"/>
            <a:ext cx="1138702" cy="11387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B614FD8-24FC-C64A-9FA0-BF46982F8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879" y="3531866"/>
            <a:ext cx="1320701" cy="13207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D5C961-25F1-E240-B19A-63D6DB6CF4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8252" y="2870479"/>
            <a:ext cx="1470856" cy="14708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C227DEC-0767-994F-B84B-EBB240F7C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625" y="3756804"/>
            <a:ext cx="1138702" cy="11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31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are each of the statements below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an amount greater than $12. </a:t>
            </a:r>
            <a:r>
              <a:rPr lang="en-GB" sz="2200" b="1" dirty="0">
                <a:solidFill>
                  <a:srgbClr val="FF3860"/>
                </a:solidFill>
              </a:rPr>
              <a:t>(True)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$2.50 using three of the coins above. </a:t>
            </a:r>
            <a:r>
              <a:rPr lang="en-GB" sz="2200" b="1" dirty="0">
                <a:solidFill>
                  <a:srgbClr val="FF3860"/>
                </a:solidFill>
              </a:rPr>
              <a:t>(False – using two, yes…)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 sum of the coins and notes is an odd amount of cents. </a:t>
            </a:r>
            <a:endParaRPr lang="en-GB" sz="2200" b="1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F28AC39-EA86-514E-AE14-6E158CF96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92" y="2831152"/>
            <a:ext cx="1289448" cy="6232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184C92F-283C-7B4E-B468-EA59A13AD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816" y="3132284"/>
            <a:ext cx="610018" cy="6100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EF8D6E1-4EAC-2543-81D3-765833D04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381" y="2877057"/>
            <a:ext cx="765660" cy="7656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8E1E1DF-FF03-9547-A8BB-ABD59CACA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161" y="2592477"/>
            <a:ext cx="765660" cy="7656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2166D5E-0C2E-554E-95E7-AC2781179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072" y="2998279"/>
            <a:ext cx="765660" cy="7656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75F98C8-E1F5-0643-A105-E104AC810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940" y="2795332"/>
            <a:ext cx="633668" cy="6336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CC3CB52-A7CD-3844-9B51-FA9BFCFE9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4138" y="2619073"/>
            <a:ext cx="787958" cy="7879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AC4304D-EB21-3C40-8246-03D5033EA4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6452" y="2911068"/>
            <a:ext cx="787958" cy="7879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378CACB-BB79-4B4B-9105-33A39B4F9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566" y="2579030"/>
            <a:ext cx="707518" cy="70751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4B3BFAF9-F532-894D-B7AD-4C6EAE55F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510" y="2670298"/>
            <a:ext cx="610018" cy="6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47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are each of the statements below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an amount greater than $12. </a:t>
            </a:r>
            <a:r>
              <a:rPr lang="en-GB" sz="2200" b="1" dirty="0">
                <a:solidFill>
                  <a:srgbClr val="FF3860"/>
                </a:solidFill>
              </a:rPr>
              <a:t>(True)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$2.50 using three of the coins above. </a:t>
            </a:r>
            <a:r>
              <a:rPr lang="en-GB" sz="2200" b="1" dirty="0">
                <a:solidFill>
                  <a:srgbClr val="FF3860"/>
                </a:solidFill>
              </a:rPr>
              <a:t>(False – using two, yes…)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 sum of the coins and notes is an odd amount of cents. </a:t>
            </a:r>
            <a:r>
              <a:rPr lang="en-GB" sz="2200" b="1" dirty="0">
                <a:solidFill>
                  <a:srgbClr val="FF3860"/>
                </a:solidFill>
              </a:rPr>
              <a:t>(False – 1340¢)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F28AC39-EA86-514E-AE14-6E158CF96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92" y="2831152"/>
            <a:ext cx="1289448" cy="6232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184C92F-283C-7B4E-B468-EA59A13AD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816" y="3132284"/>
            <a:ext cx="610018" cy="6100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EF8D6E1-4EAC-2543-81D3-765833D04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381" y="2877057"/>
            <a:ext cx="765660" cy="7656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8E1E1DF-FF03-9547-A8BB-ABD59CACA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161" y="2592477"/>
            <a:ext cx="765660" cy="7656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2166D5E-0C2E-554E-95E7-AC2781179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072" y="2998279"/>
            <a:ext cx="765660" cy="7656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75F98C8-E1F5-0643-A105-E104AC810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940" y="2795332"/>
            <a:ext cx="633668" cy="6336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8CC3CB52-A7CD-3844-9B51-FA9BFCFE9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4138" y="2619073"/>
            <a:ext cx="787958" cy="7879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AC4304D-EB21-3C40-8246-03D5033EA4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6452" y="2911068"/>
            <a:ext cx="787958" cy="7879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378CACB-BB79-4B4B-9105-33A39B4F9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566" y="2579030"/>
            <a:ext cx="707518" cy="70751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4B3BFAF9-F532-894D-B7AD-4C6EAE55F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510" y="2670298"/>
            <a:ext cx="610018" cy="6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78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help 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B90BA45-BEDF-704C-9181-5AF939B76A7F}"/>
              </a:ext>
            </a:extLst>
          </p:cNvPr>
          <p:cNvSpPr/>
          <p:nvPr/>
        </p:nvSpPr>
        <p:spPr>
          <a:xfrm>
            <a:off x="2478843" y="2368718"/>
            <a:ext cx="3437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I have three coins and Bumble has one note, </a:t>
            </a:r>
            <a:b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have the most money.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only sometimes true. Although most three coin combinations are less than most notes, three $2 coins are more than a $5 note...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78843" y="2368718"/>
            <a:ext cx="3437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I have three coins and Bumble has one note, </a:t>
            </a:r>
            <a:b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have the most money.</a:t>
            </a:r>
          </a:p>
        </p:txBody>
      </p:sp>
    </p:spTree>
    <p:extLst>
      <p:ext uri="{BB962C8B-B14F-4D97-AF65-F5344CB8AC3E}">
        <p14:creationId xmlns:p14="http://schemas.microsoft.com/office/powerpoint/2010/main" val="3694482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replica notes and coins and pictorial representations to help me use the $__.__ format for representing dollars and cents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replica notes and coins and pictorial representations to help me use the $__.__ format for representing dollars and cents</a:t>
            </a:r>
          </a:p>
        </p:txBody>
      </p:sp>
    </p:spTree>
    <p:extLst>
      <p:ext uri="{BB962C8B-B14F-4D97-AF65-F5344CB8AC3E}">
        <p14:creationId xmlns:p14="http://schemas.microsoft.com/office/powerpoint/2010/main" val="428004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884E1DE-4494-D948-B73B-0069DD1F8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029" y="2619328"/>
            <a:ext cx="710692" cy="7106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706C284-8538-194C-B6B1-F67AE7FF4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734" y="2586657"/>
            <a:ext cx="824283" cy="8242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3FF363D-1E06-784E-A97A-175928AB3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571" y="2557252"/>
            <a:ext cx="917998" cy="9179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FC0E15A-8094-254E-BAC0-793000E80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664" y="2653144"/>
            <a:ext cx="738245" cy="7382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1A75580-0257-1348-B929-982B2BE9F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004" y="2563122"/>
            <a:ext cx="892020" cy="8920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5719BCB-3719-B244-8912-11E3C110A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909" y="2619328"/>
            <a:ext cx="738245" cy="7382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95F47B0-9C8E-FE41-B117-8DDE063DA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790" y="2619328"/>
            <a:ext cx="710692" cy="7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15B82DD-84F9-5F43-B2BF-69DAD7BFA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029" y="2619328"/>
            <a:ext cx="710692" cy="7106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BFA7151-F3BA-184B-8BE3-6B2EB4E4F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734" y="2586657"/>
            <a:ext cx="824283" cy="8242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B0A0F5B-F2C3-4842-837A-044FCAD3F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571" y="2557252"/>
            <a:ext cx="917998" cy="9179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B380B0D-0576-8C4A-8D41-327E3B6B7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664" y="2653144"/>
            <a:ext cx="738245" cy="7382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2B2393F-E5C2-064B-9265-620D4537E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004" y="2563122"/>
            <a:ext cx="892020" cy="8920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8115EFA-027C-2046-9A78-060C48EAA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909" y="2619328"/>
            <a:ext cx="738245" cy="7382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76D0BF0-7896-7145-AE49-277F11D33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790" y="2619328"/>
            <a:ext cx="710692" cy="7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2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15B82DD-84F9-5F43-B2BF-69DAD7BFA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029" y="2619328"/>
            <a:ext cx="710692" cy="7106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BFA7151-F3BA-184B-8BE3-6B2EB4E4F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734" y="2586657"/>
            <a:ext cx="824283" cy="8242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B0A0F5B-F2C3-4842-837A-044FCAD3F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571" y="2557252"/>
            <a:ext cx="917998" cy="9179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B380B0D-0576-8C4A-8D41-327E3B6B7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664" y="2653144"/>
            <a:ext cx="738245" cy="7382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2B2393F-E5C2-064B-9265-620D4537E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004" y="2563122"/>
            <a:ext cx="892020" cy="8920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8115EFA-027C-2046-9A78-060C48EAA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909" y="2619328"/>
            <a:ext cx="738245" cy="7382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76D0BF0-7896-7145-AE49-277F11D33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790" y="2619328"/>
            <a:ext cx="710692" cy="7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9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15B82DD-84F9-5F43-B2BF-69DAD7BFA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029" y="2619328"/>
            <a:ext cx="710692" cy="7106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BFA7151-F3BA-184B-8BE3-6B2EB4E4F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734" y="2586657"/>
            <a:ext cx="824283" cy="8242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B0A0F5B-F2C3-4842-837A-044FCAD3F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571" y="2557252"/>
            <a:ext cx="917998" cy="9179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B380B0D-0576-8C4A-8D41-327E3B6B7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664" y="2653144"/>
            <a:ext cx="738245" cy="7382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2B2393F-E5C2-064B-9265-620D4537E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004" y="2563122"/>
            <a:ext cx="892020" cy="8920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8115EFA-027C-2046-9A78-060C48EAA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909" y="2619328"/>
            <a:ext cx="738245" cy="7382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76D0BF0-7896-7145-AE49-277F11D33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790" y="2619328"/>
            <a:ext cx="710692" cy="7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dollars and 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cents.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$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15B82DD-84F9-5F43-B2BF-69DAD7BFA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029" y="2619328"/>
            <a:ext cx="710692" cy="7106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BFA7151-F3BA-184B-8BE3-6B2EB4E4F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734" y="2586657"/>
            <a:ext cx="824283" cy="8242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B0A0F5B-F2C3-4842-837A-044FCAD3F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571" y="2557252"/>
            <a:ext cx="917998" cy="9179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B380B0D-0576-8C4A-8D41-327E3B6B7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664" y="2653144"/>
            <a:ext cx="738245" cy="7382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2B2393F-E5C2-064B-9265-620D4537E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004" y="2563122"/>
            <a:ext cx="892020" cy="8920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8115EFA-027C-2046-9A78-060C48EAA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909" y="2619328"/>
            <a:ext cx="738245" cy="7382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76D0BF0-7896-7145-AE49-277F11D33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790" y="2619328"/>
            <a:ext cx="710692" cy="7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6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14557</TotalTime>
  <Words>2811</Words>
  <Application>Microsoft Office PowerPoint</Application>
  <PresentationFormat>Custom</PresentationFormat>
  <Paragraphs>728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Lato Light</vt:lpstr>
      <vt:lpstr>Wingdings</vt:lpstr>
      <vt:lpstr>OpenDyslexicAlta</vt:lpstr>
      <vt:lpstr>Calibri</vt:lpstr>
      <vt:lpstr>Muli</vt:lpstr>
      <vt:lpstr>Lato</vt:lpstr>
      <vt:lpstr>Office Theme</vt:lpstr>
      <vt:lpstr>PowerPoint Presentation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  <vt:lpstr>To be able to use decimal notation for dollars and cents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748</cp:revision>
  <cp:lastPrinted>2019-06-17T16:19:05Z</cp:lastPrinted>
  <dcterms:created xsi:type="dcterms:W3CDTF">2018-08-06T08:16:18Z</dcterms:created>
  <dcterms:modified xsi:type="dcterms:W3CDTF">2021-03-29T15:47:57Z</dcterms:modified>
</cp:coreProperties>
</file>