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604" r:id="rId2"/>
    <p:sldId id="321" r:id="rId3"/>
    <p:sldId id="372" r:id="rId4"/>
    <p:sldId id="545" r:id="rId5"/>
    <p:sldId id="605" r:id="rId6"/>
    <p:sldId id="635" r:id="rId7"/>
    <p:sldId id="634" r:id="rId8"/>
    <p:sldId id="633" r:id="rId9"/>
    <p:sldId id="632" r:id="rId10"/>
    <p:sldId id="610" r:id="rId11"/>
    <p:sldId id="639" r:id="rId12"/>
    <p:sldId id="638" r:id="rId13"/>
    <p:sldId id="637" r:id="rId14"/>
    <p:sldId id="636" r:id="rId15"/>
    <p:sldId id="613" r:id="rId16"/>
    <p:sldId id="643" r:id="rId17"/>
    <p:sldId id="642" r:id="rId18"/>
    <p:sldId id="641" r:id="rId19"/>
    <p:sldId id="640" r:id="rId20"/>
    <p:sldId id="375" r:id="rId21"/>
    <p:sldId id="552" r:id="rId22"/>
    <p:sldId id="618" r:id="rId23"/>
    <p:sldId id="617" r:id="rId24"/>
    <p:sldId id="620" r:id="rId25"/>
    <p:sldId id="621" r:id="rId26"/>
    <p:sldId id="557" r:id="rId27"/>
    <p:sldId id="558" r:id="rId28"/>
    <p:sldId id="622" r:id="rId29"/>
    <p:sldId id="647" r:id="rId30"/>
    <p:sldId id="646" r:id="rId31"/>
    <p:sldId id="645" r:id="rId32"/>
    <p:sldId id="644" r:id="rId33"/>
    <p:sldId id="626" r:id="rId34"/>
    <p:sldId id="651" r:id="rId35"/>
    <p:sldId id="650" r:id="rId36"/>
    <p:sldId id="649" r:id="rId37"/>
    <p:sldId id="648" r:id="rId38"/>
    <p:sldId id="630" r:id="rId39"/>
    <p:sldId id="655" r:id="rId40"/>
    <p:sldId id="654" r:id="rId41"/>
    <p:sldId id="653" r:id="rId42"/>
    <p:sldId id="652" r:id="rId43"/>
    <p:sldId id="574" r:id="rId44"/>
    <p:sldId id="575" r:id="rId45"/>
    <p:sldId id="576" r:id="rId46"/>
    <p:sldId id="578" r:id="rId47"/>
    <p:sldId id="577" r:id="rId48"/>
    <p:sldId id="582" r:id="rId49"/>
    <p:sldId id="583" r:id="rId50"/>
    <p:sldId id="370" r:id="rId51"/>
    <p:sldId id="581" r:id="rId52"/>
    <p:sldId id="373" r:id="rId53"/>
  </p:sldIdLst>
  <p:sldSz cx="12192000" cy="6858000"/>
  <p:notesSz cx="6858000" cy="9144000"/>
  <p:embeddedFontLst>
    <p:embeddedFont>
      <p:font typeface="Lato Light" panose="020F0302020204030203" pitchFamily="34" charset="0"/>
      <p:regular r:id="rId56"/>
    </p:embeddedFont>
    <p:embeddedFont>
      <p:font typeface="Lato" panose="020F0502020204030203" pitchFamily="34" charset="0"/>
      <p:regular r:id="rId57"/>
      <p:bold r:id="rId58"/>
    </p:embeddedFont>
    <p:embeddedFont>
      <p:font typeface="OpenDyslexicAlta" panose="00000500000000000000" pitchFamily="2" charset="0"/>
      <p:regular r:id="rId59"/>
      <p:bold r:id="rId60"/>
      <p:italic r:id="rId61"/>
      <p:boldItalic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Muli" panose="020B0604020202020204" charset="0"/>
      <p:regular r:id="rId67"/>
      <p:bold r:id="rId68"/>
      <p:italic r:id="rId69"/>
      <p:boldItalic r:id="rId70"/>
    </p:embeddedFont>
    <p:embeddedFont>
      <p:font typeface="OpenDyslexic" panose="00000500000000000000" pitchFamily="2" charset="0"/>
      <p:regular r:id="rId71"/>
      <p:bold r:id="rId72"/>
      <p:italic r:id="rId73"/>
      <p:boldItalic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FFDD57"/>
    <a:srgbClr val="23D160"/>
    <a:srgbClr val="3273DC"/>
    <a:srgbClr val="7957D5"/>
    <a:srgbClr val="209CEE"/>
    <a:srgbClr val="000000"/>
    <a:srgbClr val="121212"/>
    <a:srgbClr val="44A6ED"/>
    <a:srgbClr val="A4B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495" autoAdjust="0"/>
    <p:restoredTop sz="86425" autoAdjust="0"/>
  </p:normalViewPr>
  <p:slideViewPr>
    <p:cSldViewPr snapToGrid="0" snapToObjects="1">
      <p:cViewPr varScale="1">
        <p:scale>
          <a:sx n="59" d="100"/>
          <a:sy n="59" d="100"/>
        </p:scale>
        <p:origin x="-558" y="-90"/>
      </p:cViewPr>
      <p:guideLst>
        <p:guide orient="horz" pos="2160"/>
        <p:guide pos="3795"/>
      </p:guideLst>
    </p:cSldViewPr>
  </p:slideViewPr>
  <p:outlineViewPr>
    <p:cViewPr>
      <p:scale>
        <a:sx n="33" d="100"/>
        <a:sy n="33" d="100"/>
      </p:scale>
      <p:origin x="0" y="-18400"/>
    </p:cViewPr>
  </p:outlineViewPr>
  <p:notesTextViewPr>
    <p:cViewPr>
      <p:scale>
        <a:sx n="65" d="100"/>
        <a:sy n="6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font" Target="fonts/font19.fntdata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128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8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439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189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817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263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883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684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241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905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659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134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0687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194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6458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9260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436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4301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8421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287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9596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758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8062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4149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4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3448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1698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3704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12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0295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6386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7851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555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5659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1449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9310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9633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5965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8371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2261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6540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6343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5066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111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52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015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903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111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229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xmlns="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24/03/2021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tiff"/><Relationship Id="rId5" Type="http://schemas.openxmlformats.org/officeDocument/2006/relationships/image" Target="../media/image14.tiff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tiff"/><Relationship Id="rId5" Type="http://schemas.openxmlformats.org/officeDocument/2006/relationships/image" Target="../media/image14.tiff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tiff"/><Relationship Id="rId5" Type="http://schemas.openxmlformats.org/officeDocument/2006/relationships/image" Target="../media/image14.tiff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tiff"/><Relationship Id="rId5" Type="http://schemas.openxmlformats.org/officeDocument/2006/relationships/image" Target="../media/image14.tiff"/><Relationship Id="rId4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tiff"/><Relationship Id="rId5" Type="http://schemas.openxmlformats.org/officeDocument/2006/relationships/image" Target="../media/image14.tiff"/><Relationship Id="rId4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tiff"/><Relationship Id="rId5" Type="http://schemas.openxmlformats.org/officeDocument/2006/relationships/image" Target="../media/image10.tiff"/><Relationship Id="rId4" Type="http://schemas.openxmlformats.org/officeDocument/2006/relationships/image" Target="../media/image1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tiff"/><Relationship Id="rId5" Type="http://schemas.openxmlformats.org/officeDocument/2006/relationships/image" Target="../media/image10.tiff"/><Relationship Id="rId4" Type="http://schemas.openxmlformats.org/officeDocument/2006/relationships/image" Target="../media/image11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6.tif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tiff"/><Relationship Id="rId5" Type="http://schemas.openxmlformats.org/officeDocument/2006/relationships/image" Target="../media/image11.tiff"/><Relationship Id="rId4" Type="http://schemas.openxmlformats.org/officeDocument/2006/relationships/image" Target="../media/image14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6.tif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tiff"/><Relationship Id="rId5" Type="http://schemas.openxmlformats.org/officeDocument/2006/relationships/image" Target="../media/image11.tiff"/><Relationship Id="rId4" Type="http://schemas.openxmlformats.org/officeDocument/2006/relationships/image" Target="../media/image14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16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tiff"/><Relationship Id="rId5" Type="http://schemas.openxmlformats.org/officeDocument/2006/relationships/image" Target="../media/image12.tiff"/><Relationship Id="rId4" Type="http://schemas.openxmlformats.org/officeDocument/2006/relationships/image" Target="../media/image17.tiff"/><Relationship Id="rId9" Type="http://schemas.openxmlformats.org/officeDocument/2006/relationships/image" Target="../media/image13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16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tiff"/><Relationship Id="rId5" Type="http://schemas.openxmlformats.org/officeDocument/2006/relationships/image" Target="../media/image12.tiff"/><Relationship Id="rId4" Type="http://schemas.openxmlformats.org/officeDocument/2006/relationships/image" Target="../media/image17.tiff"/><Relationship Id="rId9" Type="http://schemas.openxmlformats.org/officeDocument/2006/relationships/image" Target="../media/image13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6.tiff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tiff"/><Relationship Id="rId5" Type="http://schemas.openxmlformats.org/officeDocument/2006/relationships/image" Target="../media/image10.tiff"/><Relationship Id="rId10" Type="http://schemas.openxmlformats.org/officeDocument/2006/relationships/image" Target="../media/image9.tiff"/><Relationship Id="rId4" Type="http://schemas.openxmlformats.org/officeDocument/2006/relationships/image" Target="../media/image14.tiff"/><Relationship Id="rId9" Type="http://schemas.openxmlformats.org/officeDocument/2006/relationships/image" Target="../media/image8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6.tiff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tiff"/><Relationship Id="rId5" Type="http://schemas.openxmlformats.org/officeDocument/2006/relationships/image" Target="../media/image10.tiff"/><Relationship Id="rId10" Type="http://schemas.openxmlformats.org/officeDocument/2006/relationships/image" Target="../media/image9.tiff"/><Relationship Id="rId4" Type="http://schemas.openxmlformats.org/officeDocument/2006/relationships/image" Target="../media/image14.tiff"/><Relationship Id="rId9" Type="http://schemas.openxmlformats.org/officeDocument/2006/relationships/image" Target="../media/image8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8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tiff"/><Relationship Id="rId5" Type="http://schemas.openxmlformats.org/officeDocument/2006/relationships/image" Target="../media/image10.tiff"/><Relationship Id="rId10" Type="http://schemas.openxmlformats.org/officeDocument/2006/relationships/image" Target="../media/image11.tiff"/><Relationship Id="rId4" Type="http://schemas.openxmlformats.org/officeDocument/2006/relationships/image" Target="../media/image8.tiff"/><Relationship Id="rId9" Type="http://schemas.openxmlformats.org/officeDocument/2006/relationships/image" Target="../media/image9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8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tiff"/><Relationship Id="rId5" Type="http://schemas.openxmlformats.org/officeDocument/2006/relationships/image" Target="../media/image10.tiff"/><Relationship Id="rId10" Type="http://schemas.openxmlformats.org/officeDocument/2006/relationships/image" Target="../media/image11.tiff"/><Relationship Id="rId4" Type="http://schemas.openxmlformats.org/officeDocument/2006/relationships/image" Target="../media/image8.tiff"/><Relationship Id="rId9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8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tiff"/><Relationship Id="rId5" Type="http://schemas.openxmlformats.org/officeDocument/2006/relationships/image" Target="../media/image10.tiff"/><Relationship Id="rId10" Type="http://schemas.openxmlformats.org/officeDocument/2006/relationships/image" Target="../media/image11.tiff"/><Relationship Id="rId4" Type="http://schemas.openxmlformats.org/officeDocument/2006/relationships/image" Target="../media/image8.tiff"/><Relationship Id="rId9" Type="http://schemas.openxmlformats.org/officeDocument/2006/relationships/image" Target="../media/image9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8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tiff"/><Relationship Id="rId5" Type="http://schemas.openxmlformats.org/officeDocument/2006/relationships/image" Target="../media/image10.tiff"/><Relationship Id="rId10" Type="http://schemas.openxmlformats.org/officeDocument/2006/relationships/image" Target="../media/image11.tiff"/><Relationship Id="rId4" Type="http://schemas.openxmlformats.org/officeDocument/2006/relationships/image" Target="../media/image8.tiff"/><Relationship Id="rId9" Type="http://schemas.openxmlformats.org/officeDocument/2006/relationships/image" Target="../media/image9.tif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8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tiff"/><Relationship Id="rId5" Type="http://schemas.openxmlformats.org/officeDocument/2006/relationships/image" Target="../media/image10.tiff"/><Relationship Id="rId10" Type="http://schemas.openxmlformats.org/officeDocument/2006/relationships/image" Target="../media/image11.tiff"/><Relationship Id="rId4" Type="http://schemas.openxmlformats.org/officeDocument/2006/relationships/image" Target="../media/image8.tiff"/><Relationship Id="rId9" Type="http://schemas.openxmlformats.org/officeDocument/2006/relationships/image" Target="../media/image9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18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tiff"/><Relationship Id="rId5" Type="http://schemas.openxmlformats.org/officeDocument/2006/relationships/image" Target="../media/image10.tiff"/><Relationship Id="rId10" Type="http://schemas.openxmlformats.org/officeDocument/2006/relationships/image" Target="../media/image11.tiff"/><Relationship Id="rId4" Type="http://schemas.openxmlformats.org/officeDocument/2006/relationships/image" Target="../media/image15.tiff"/><Relationship Id="rId9" Type="http://schemas.openxmlformats.org/officeDocument/2006/relationships/image" Target="../media/image17.tif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18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tiff"/><Relationship Id="rId5" Type="http://schemas.openxmlformats.org/officeDocument/2006/relationships/image" Target="../media/image10.tiff"/><Relationship Id="rId10" Type="http://schemas.openxmlformats.org/officeDocument/2006/relationships/image" Target="../media/image11.tiff"/><Relationship Id="rId4" Type="http://schemas.openxmlformats.org/officeDocument/2006/relationships/image" Target="../media/image15.tiff"/><Relationship Id="rId9" Type="http://schemas.openxmlformats.org/officeDocument/2006/relationships/image" Target="../media/image17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18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tiff"/><Relationship Id="rId5" Type="http://schemas.openxmlformats.org/officeDocument/2006/relationships/image" Target="../media/image10.tiff"/><Relationship Id="rId10" Type="http://schemas.openxmlformats.org/officeDocument/2006/relationships/image" Target="../media/image11.tiff"/><Relationship Id="rId4" Type="http://schemas.openxmlformats.org/officeDocument/2006/relationships/image" Target="../media/image15.tiff"/><Relationship Id="rId9" Type="http://schemas.openxmlformats.org/officeDocument/2006/relationships/image" Target="../media/image17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18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tiff"/><Relationship Id="rId5" Type="http://schemas.openxmlformats.org/officeDocument/2006/relationships/image" Target="../media/image10.tiff"/><Relationship Id="rId10" Type="http://schemas.openxmlformats.org/officeDocument/2006/relationships/image" Target="../media/image11.tiff"/><Relationship Id="rId4" Type="http://schemas.openxmlformats.org/officeDocument/2006/relationships/image" Target="../media/image15.tiff"/><Relationship Id="rId9" Type="http://schemas.openxmlformats.org/officeDocument/2006/relationships/image" Target="../media/image17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18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tiff"/><Relationship Id="rId5" Type="http://schemas.openxmlformats.org/officeDocument/2006/relationships/image" Target="../media/image10.tiff"/><Relationship Id="rId10" Type="http://schemas.openxmlformats.org/officeDocument/2006/relationships/image" Target="../media/image11.tiff"/><Relationship Id="rId4" Type="http://schemas.openxmlformats.org/officeDocument/2006/relationships/image" Target="../media/image15.tiff"/><Relationship Id="rId9" Type="http://schemas.openxmlformats.org/officeDocument/2006/relationships/image" Target="../media/image17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8.pn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tiff"/><Relationship Id="rId5" Type="http://schemas.openxmlformats.org/officeDocument/2006/relationships/image" Target="../media/image11.tiff"/><Relationship Id="rId10" Type="http://schemas.openxmlformats.org/officeDocument/2006/relationships/image" Target="../media/image9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8.pn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tiff"/><Relationship Id="rId5" Type="http://schemas.openxmlformats.org/officeDocument/2006/relationships/image" Target="../media/image11.tiff"/><Relationship Id="rId10" Type="http://schemas.openxmlformats.org/officeDocument/2006/relationships/image" Target="../media/image9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8.pn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tiff"/><Relationship Id="rId5" Type="http://schemas.openxmlformats.org/officeDocument/2006/relationships/image" Target="../media/image11.tiff"/><Relationship Id="rId10" Type="http://schemas.openxmlformats.org/officeDocument/2006/relationships/image" Target="../media/image9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8.pn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tiff"/><Relationship Id="rId5" Type="http://schemas.openxmlformats.org/officeDocument/2006/relationships/image" Target="../media/image11.tiff"/><Relationship Id="rId10" Type="http://schemas.openxmlformats.org/officeDocument/2006/relationships/image" Target="../media/image9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8.pn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tiff"/><Relationship Id="rId5" Type="http://schemas.openxmlformats.org/officeDocument/2006/relationships/image" Target="../media/image11.tiff"/><Relationship Id="rId10" Type="http://schemas.openxmlformats.org/officeDocument/2006/relationships/image" Target="../media/image9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tiff"/><Relationship Id="rId5" Type="http://schemas.openxmlformats.org/officeDocument/2006/relationships/image" Target="../media/image13.tiff"/><Relationship Id="rId4" Type="http://schemas.openxmlformats.org/officeDocument/2006/relationships/image" Target="../media/image14.tif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22.emf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tiff"/><Relationship Id="rId5" Type="http://schemas.openxmlformats.org/officeDocument/2006/relationships/image" Target="../media/image13.tiff"/><Relationship Id="rId4" Type="http://schemas.openxmlformats.org/officeDocument/2006/relationships/image" Target="../media/image14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f"/><Relationship Id="rId4" Type="http://schemas.openxmlformats.org/officeDocument/2006/relationships/image" Target="../media/image21.tif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Stage 3 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Term 4 - Block 3: Money</a:t>
            </a:r>
          </a:p>
          <a:p>
            <a:r>
              <a:rPr lang="en-GB" dirty="0"/>
              <a:t>Lesson 1: To be able to identify notes and coins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/>
          </a:bodyPr>
          <a:lstStyle/>
          <a:p>
            <a:r>
              <a:rPr lang="en-GB" dirty="0"/>
              <a:t>Block 3 – Money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874800" y="334800"/>
            <a:ext cx="2128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chemeClr val="bg1"/>
                </a:solidFill>
              </a:rPr>
              <a:t>Quiz:</a:t>
            </a:r>
            <a:r>
              <a:rPr lang="en-GB" sz="2000" b="1" dirty="0" smtClean="0">
                <a:solidFill>
                  <a:schemeClr val="bg1"/>
                </a:solidFill>
              </a:rPr>
              <a:t> </a:t>
            </a:r>
            <a:r>
              <a:rPr lang="en-GB" sz="2000" b="1" dirty="0">
                <a:solidFill>
                  <a:schemeClr val="bg1"/>
                </a:solidFill>
              </a:rPr>
              <a:t>QYASRRU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072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words to the correct amount.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496756A6-DA65-5542-A8BA-C29FB7116E8D}"/>
              </a:ext>
            </a:extLst>
          </p:cNvPr>
          <p:cNvSpPr/>
          <p:nvPr/>
        </p:nvSpPr>
        <p:spPr>
          <a:xfrm>
            <a:off x="838201" y="2813856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ten dollars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00FEB085-F48E-F044-9FCA-BC9AF583F1AC}"/>
              </a:ext>
            </a:extLst>
          </p:cNvPr>
          <p:cNvSpPr/>
          <p:nvPr/>
        </p:nvSpPr>
        <p:spPr>
          <a:xfrm>
            <a:off x="838200" y="3855819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twenty cents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1BC37457-6539-8C4C-9B49-54B493B56814}"/>
              </a:ext>
            </a:extLst>
          </p:cNvPr>
          <p:cNvSpPr/>
          <p:nvPr/>
        </p:nvSpPr>
        <p:spPr>
          <a:xfrm>
            <a:off x="838201" y="4897782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thirty dollars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8B762DA7-0B96-F941-97DE-053BB3E8D299}"/>
              </a:ext>
            </a:extLst>
          </p:cNvPr>
          <p:cNvSpPr/>
          <p:nvPr/>
        </p:nvSpPr>
        <p:spPr>
          <a:xfrm>
            <a:off x="838200" y="5939745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thirty cents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9C3D8EE-9B79-734B-8233-CF9F32E52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343" y="4907741"/>
            <a:ext cx="831472" cy="8314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C35BA66-053F-414B-89DC-D8F51A0BF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081" y="2780417"/>
            <a:ext cx="716891" cy="7168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0A34964-9FC7-214C-A4EB-8B90555CD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916" y="4950505"/>
            <a:ext cx="716891" cy="7168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7231344-7A62-A646-886B-ECD8D29B0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811" y="2777037"/>
            <a:ext cx="716891" cy="7168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2EB8A02-6688-DB46-87E8-1F0F5D99F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972" y="3868322"/>
            <a:ext cx="1441963" cy="6893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7DB3FDA-7AF6-DF41-83ED-447194D04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1879" y="3919714"/>
            <a:ext cx="1258499" cy="6177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9237C032-9ED4-C648-8EB9-3E64575877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2661" y="6002657"/>
            <a:ext cx="1258499" cy="6082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C7176CC-B695-E34B-918F-3C333FF4FC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3480" y="6002657"/>
            <a:ext cx="1258499" cy="60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67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words to the correct amount.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496756A6-DA65-5542-A8BA-C29FB7116E8D}"/>
              </a:ext>
            </a:extLst>
          </p:cNvPr>
          <p:cNvSpPr/>
          <p:nvPr/>
        </p:nvSpPr>
        <p:spPr>
          <a:xfrm>
            <a:off x="838201" y="2813856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ten dollars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00FEB085-F48E-F044-9FCA-BC9AF583F1AC}"/>
              </a:ext>
            </a:extLst>
          </p:cNvPr>
          <p:cNvSpPr/>
          <p:nvPr/>
        </p:nvSpPr>
        <p:spPr>
          <a:xfrm>
            <a:off x="838200" y="3855819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twenty cents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1BC37457-6539-8C4C-9B49-54B493B56814}"/>
              </a:ext>
            </a:extLst>
          </p:cNvPr>
          <p:cNvSpPr/>
          <p:nvPr/>
        </p:nvSpPr>
        <p:spPr>
          <a:xfrm>
            <a:off x="838201" y="4897782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thirty dollars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8B762DA7-0B96-F941-97DE-053BB3E8D299}"/>
              </a:ext>
            </a:extLst>
          </p:cNvPr>
          <p:cNvSpPr/>
          <p:nvPr/>
        </p:nvSpPr>
        <p:spPr>
          <a:xfrm>
            <a:off x="838200" y="5939745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thirty cents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E25760A-0576-C943-8AEA-CF23799F7EA5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445925" y="3154678"/>
            <a:ext cx="2629317" cy="3125889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9C3D8EE-9B79-734B-8233-CF9F32E52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343" y="4907741"/>
            <a:ext cx="831472" cy="8314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C35BA66-053F-414B-89DC-D8F51A0BF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081" y="2780417"/>
            <a:ext cx="716891" cy="7168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0A34964-9FC7-214C-A4EB-8B90555CD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916" y="4950505"/>
            <a:ext cx="716891" cy="7168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7231344-7A62-A646-886B-ECD8D29B0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811" y="2777037"/>
            <a:ext cx="716891" cy="7168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2EB8A02-6688-DB46-87E8-1F0F5D99F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972" y="3868322"/>
            <a:ext cx="1441963" cy="6893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7DB3FDA-7AF6-DF41-83ED-447194D04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1879" y="3919714"/>
            <a:ext cx="1258499" cy="6177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9237C032-9ED4-C648-8EB9-3E64575877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2661" y="6002657"/>
            <a:ext cx="1258499" cy="6082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C7176CC-B695-E34B-918F-3C333FF4FC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3480" y="6002657"/>
            <a:ext cx="1258499" cy="60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90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words to the correct amount.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496756A6-DA65-5542-A8BA-C29FB7116E8D}"/>
              </a:ext>
            </a:extLst>
          </p:cNvPr>
          <p:cNvSpPr/>
          <p:nvPr/>
        </p:nvSpPr>
        <p:spPr>
          <a:xfrm>
            <a:off x="838201" y="2813856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ten dollars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00FEB085-F48E-F044-9FCA-BC9AF583F1AC}"/>
              </a:ext>
            </a:extLst>
          </p:cNvPr>
          <p:cNvSpPr/>
          <p:nvPr/>
        </p:nvSpPr>
        <p:spPr>
          <a:xfrm>
            <a:off x="838200" y="3855819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twenty cents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1BC37457-6539-8C4C-9B49-54B493B56814}"/>
              </a:ext>
            </a:extLst>
          </p:cNvPr>
          <p:cNvSpPr/>
          <p:nvPr/>
        </p:nvSpPr>
        <p:spPr>
          <a:xfrm>
            <a:off x="838201" y="4897782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thirty dollars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8B762DA7-0B96-F941-97DE-053BB3E8D299}"/>
              </a:ext>
            </a:extLst>
          </p:cNvPr>
          <p:cNvSpPr/>
          <p:nvPr/>
        </p:nvSpPr>
        <p:spPr>
          <a:xfrm>
            <a:off x="838200" y="5939745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thirty cents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E25760A-0576-C943-8AEA-CF23799F7EA5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445925" y="3154678"/>
            <a:ext cx="2629317" cy="3125889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9AA9818-8EC0-744B-B4C1-C5B57E651F2F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445924" y="3154678"/>
            <a:ext cx="2470265" cy="1041963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9C3D8EE-9B79-734B-8233-CF9F32E52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343" y="4907741"/>
            <a:ext cx="831472" cy="8314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C35BA66-053F-414B-89DC-D8F51A0BF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081" y="2780417"/>
            <a:ext cx="716891" cy="7168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0A34964-9FC7-214C-A4EB-8B90555CD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916" y="4950505"/>
            <a:ext cx="716891" cy="7168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7231344-7A62-A646-886B-ECD8D29B0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811" y="2777037"/>
            <a:ext cx="716891" cy="7168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2EB8A02-6688-DB46-87E8-1F0F5D99F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972" y="3868322"/>
            <a:ext cx="1441963" cy="6893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7DB3FDA-7AF6-DF41-83ED-447194D04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1879" y="3919714"/>
            <a:ext cx="1258499" cy="6177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9237C032-9ED4-C648-8EB9-3E64575877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2661" y="6002657"/>
            <a:ext cx="1258499" cy="6082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C7176CC-B695-E34B-918F-3C333FF4FC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3480" y="6002657"/>
            <a:ext cx="1258499" cy="60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02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words to the correct amount.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496756A6-DA65-5542-A8BA-C29FB7116E8D}"/>
              </a:ext>
            </a:extLst>
          </p:cNvPr>
          <p:cNvSpPr/>
          <p:nvPr/>
        </p:nvSpPr>
        <p:spPr>
          <a:xfrm>
            <a:off x="838201" y="2813856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ten dollars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00FEB085-F48E-F044-9FCA-BC9AF583F1AC}"/>
              </a:ext>
            </a:extLst>
          </p:cNvPr>
          <p:cNvSpPr/>
          <p:nvPr/>
        </p:nvSpPr>
        <p:spPr>
          <a:xfrm>
            <a:off x="838200" y="3855819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twenty cents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1BC37457-6539-8C4C-9B49-54B493B56814}"/>
              </a:ext>
            </a:extLst>
          </p:cNvPr>
          <p:cNvSpPr/>
          <p:nvPr/>
        </p:nvSpPr>
        <p:spPr>
          <a:xfrm>
            <a:off x="838201" y="4897782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thirty dollars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8B762DA7-0B96-F941-97DE-053BB3E8D299}"/>
              </a:ext>
            </a:extLst>
          </p:cNvPr>
          <p:cNvSpPr/>
          <p:nvPr/>
        </p:nvSpPr>
        <p:spPr>
          <a:xfrm>
            <a:off x="838200" y="5939745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thirty cents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E25760A-0576-C943-8AEA-CF23799F7EA5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445925" y="3154678"/>
            <a:ext cx="2629317" cy="3125889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9AA9818-8EC0-744B-B4C1-C5B57E651F2F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445924" y="3154678"/>
            <a:ext cx="2470265" cy="1041963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63C8446-9500-A54D-9FEE-4C990883662B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445925" y="4196641"/>
            <a:ext cx="2470264" cy="1041963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9C3D8EE-9B79-734B-8233-CF9F32E52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343" y="4907741"/>
            <a:ext cx="831472" cy="8314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C35BA66-053F-414B-89DC-D8F51A0BF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081" y="2780417"/>
            <a:ext cx="716891" cy="7168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0A34964-9FC7-214C-A4EB-8B90555CD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916" y="4950505"/>
            <a:ext cx="716891" cy="7168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7231344-7A62-A646-886B-ECD8D29B0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811" y="2777037"/>
            <a:ext cx="716891" cy="7168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2EB8A02-6688-DB46-87E8-1F0F5D99F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972" y="3868322"/>
            <a:ext cx="1441963" cy="6893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7DB3FDA-7AF6-DF41-83ED-447194D04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1879" y="3919714"/>
            <a:ext cx="1258499" cy="6177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9237C032-9ED4-C648-8EB9-3E64575877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2661" y="6002657"/>
            <a:ext cx="1258499" cy="6082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C7176CC-B695-E34B-918F-3C333FF4FC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3480" y="6002657"/>
            <a:ext cx="1258499" cy="60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7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words to the correct amount.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496756A6-DA65-5542-A8BA-C29FB7116E8D}"/>
              </a:ext>
            </a:extLst>
          </p:cNvPr>
          <p:cNvSpPr/>
          <p:nvPr/>
        </p:nvSpPr>
        <p:spPr>
          <a:xfrm>
            <a:off x="838201" y="2813856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ten dollars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00FEB085-F48E-F044-9FCA-BC9AF583F1AC}"/>
              </a:ext>
            </a:extLst>
          </p:cNvPr>
          <p:cNvSpPr/>
          <p:nvPr/>
        </p:nvSpPr>
        <p:spPr>
          <a:xfrm>
            <a:off x="838200" y="3855819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twenty cents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1BC37457-6539-8C4C-9B49-54B493B56814}"/>
              </a:ext>
            </a:extLst>
          </p:cNvPr>
          <p:cNvSpPr/>
          <p:nvPr/>
        </p:nvSpPr>
        <p:spPr>
          <a:xfrm>
            <a:off x="838201" y="4897782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thirty dollars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8B762DA7-0B96-F941-97DE-053BB3E8D299}"/>
              </a:ext>
            </a:extLst>
          </p:cNvPr>
          <p:cNvSpPr/>
          <p:nvPr/>
        </p:nvSpPr>
        <p:spPr>
          <a:xfrm>
            <a:off x="838200" y="5939745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thirty cents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E25760A-0576-C943-8AEA-CF23799F7EA5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445925" y="3154678"/>
            <a:ext cx="2629317" cy="3125889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9AA9818-8EC0-744B-B4C1-C5B57E651F2F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445924" y="3154678"/>
            <a:ext cx="2470265" cy="1041963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63C8446-9500-A54D-9FEE-4C990883662B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445925" y="4196641"/>
            <a:ext cx="2470264" cy="1041963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9C3D8EE-9B79-734B-8233-CF9F32E52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343" y="4907741"/>
            <a:ext cx="831472" cy="8314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C35BA66-053F-414B-89DC-D8F51A0BF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081" y="2780417"/>
            <a:ext cx="716891" cy="7168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0A34964-9FC7-214C-A4EB-8B90555CD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916" y="4950505"/>
            <a:ext cx="716891" cy="7168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7231344-7A62-A646-886B-ECD8D29B0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811" y="2777037"/>
            <a:ext cx="716891" cy="71689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86746C54-EE14-004A-B7CD-BB70300B3908}"/>
              </a:ext>
            </a:extLst>
          </p:cNvPr>
          <p:cNvCxnSpPr>
            <a:cxnSpLocks/>
          </p:cNvCxnSpPr>
          <p:nvPr/>
        </p:nvCxnSpPr>
        <p:spPr>
          <a:xfrm flipV="1">
            <a:off x="4445924" y="5307261"/>
            <a:ext cx="2470265" cy="973306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2EB8A02-6688-DB46-87E8-1F0F5D99F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972" y="3868322"/>
            <a:ext cx="1441963" cy="6893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7DB3FDA-7AF6-DF41-83ED-447194D04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1879" y="3919714"/>
            <a:ext cx="1258499" cy="6177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9237C032-9ED4-C648-8EB9-3E64575877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2661" y="6002657"/>
            <a:ext cx="1258499" cy="6082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C7176CC-B695-E34B-918F-3C333FF4FC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3480" y="6002657"/>
            <a:ext cx="1258499" cy="60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18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words to the correct amount.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496756A6-DA65-5542-A8BA-C29FB7116E8D}"/>
              </a:ext>
            </a:extLst>
          </p:cNvPr>
          <p:cNvSpPr/>
          <p:nvPr/>
        </p:nvSpPr>
        <p:spPr>
          <a:xfrm>
            <a:off x="838201" y="2813856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fifty cents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00FEB085-F48E-F044-9FCA-BC9AF583F1AC}"/>
              </a:ext>
            </a:extLst>
          </p:cNvPr>
          <p:cNvSpPr/>
          <p:nvPr/>
        </p:nvSpPr>
        <p:spPr>
          <a:xfrm>
            <a:off x="838200" y="3855819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fifteen dollars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1BC37457-6539-8C4C-9B49-54B493B56814}"/>
              </a:ext>
            </a:extLst>
          </p:cNvPr>
          <p:cNvSpPr/>
          <p:nvPr/>
        </p:nvSpPr>
        <p:spPr>
          <a:xfrm>
            <a:off x="838201" y="4897782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fifty dollars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8B762DA7-0B96-F941-97DE-053BB3E8D299}"/>
              </a:ext>
            </a:extLst>
          </p:cNvPr>
          <p:cNvSpPr/>
          <p:nvPr/>
        </p:nvSpPr>
        <p:spPr>
          <a:xfrm>
            <a:off x="838200" y="5939745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five dollars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230EE7D-3A4F-BF42-813F-9EC0794D0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868" y="5997761"/>
            <a:ext cx="1258499" cy="61774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BA547B1-921E-F74A-953E-F2AE99B82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3704" y="5968407"/>
            <a:ext cx="691795" cy="6917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DB16B28-B876-2C4C-BFD6-171F5110A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722" y="5878569"/>
            <a:ext cx="835894" cy="83589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20252DC-1C26-E44B-A431-9CDB77618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607" y="5888688"/>
            <a:ext cx="835894" cy="83589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71B5DF18-94D6-1147-81B8-8AE47FBC2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5738" y="2907606"/>
            <a:ext cx="1441963" cy="68935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F840DB82-97EE-7941-9ED2-72680B9ED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2706" y="2562532"/>
            <a:ext cx="1441963" cy="68935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D458E45D-6D0C-2443-BBAB-7EF141250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3240" y="2855552"/>
            <a:ext cx="1258499" cy="6177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DCB64592-D68A-884D-93ED-183A15B4B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648" y="3854504"/>
            <a:ext cx="831472" cy="83147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BF4341A7-3290-EF4A-9A72-1C4DC8CB55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7221" y="3897268"/>
            <a:ext cx="716891" cy="71689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F7BB16B8-2CCF-DF4F-AFEB-A03C0C32DF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126" y="3854504"/>
            <a:ext cx="831472" cy="83147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955B5CD6-A960-7746-9B49-444752057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941" y="4941434"/>
            <a:ext cx="691795" cy="69179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867C1510-DAC7-A144-816A-2D3107184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704" y="4847877"/>
            <a:ext cx="835894" cy="83589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F21EF607-65D5-434C-847F-4B2B30FED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712" y="4960892"/>
            <a:ext cx="691795" cy="69179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A193D91A-69B3-BE4D-BA56-1BD5AE1AB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170" y="4960891"/>
            <a:ext cx="691795" cy="69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82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words to the correct amount.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496756A6-DA65-5542-A8BA-C29FB7116E8D}"/>
              </a:ext>
            </a:extLst>
          </p:cNvPr>
          <p:cNvSpPr/>
          <p:nvPr/>
        </p:nvSpPr>
        <p:spPr>
          <a:xfrm>
            <a:off x="838201" y="2813856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fifty cents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00FEB085-F48E-F044-9FCA-BC9AF583F1AC}"/>
              </a:ext>
            </a:extLst>
          </p:cNvPr>
          <p:cNvSpPr/>
          <p:nvPr/>
        </p:nvSpPr>
        <p:spPr>
          <a:xfrm>
            <a:off x="838200" y="3855819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fifteen dollars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1BC37457-6539-8C4C-9B49-54B493B56814}"/>
              </a:ext>
            </a:extLst>
          </p:cNvPr>
          <p:cNvSpPr/>
          <p:nvPr/>
        </p:nvSpPr>
        <p:spPr>
          <a:xfrm>
            <a:off x="838201" y="4897782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fifty dollars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8B762DA7-0B96-F941-97DE-053BB3E8D299}"/>
              </a:ext>
            </a:extLst>
          </p:cNvPr>
          <p:cNvSpPr/>
          <p:nvPr/>
        </p:nvSpPr>
        <p:spPr>
          <a:xfrm>
            <a:off x="838200" y="5939745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five dollars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E25760A-0576-C943-8AEA-CF23799F7EA5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445925" y="3154678"/>
            <a:ext cx="2529918" cy="2136035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230EE7D-3A4F-BF42-813F-9EC0794D0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868" y="5997761"/>
            <a:ext cx="1258499" cy="61774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BA547B1-921E-F74A-953E-F2AE99B82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3704" y="5968407"/>
            <a:ext cx="691795" cy="6917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DB16B28-B876-2C4C-BFD6-171F5110A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722" y="5878569"/>
            <a:ext cx="835894" cy="83589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20252DC-1C26-E44B-A431-9CDB77618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607" y="5888688"/>
            <a:ext cx="835894" cy="83589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71B5DF18-94D6-1147-81B8-8AE47FBC2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5738" y="2907606"/>
            <a:ext cx="1441963" cy="68935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F840DB82-97EE-7941-9ED2-72680B9ED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2706" y="2562532"/>
            <a:ext cx="1441963" cy="68935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D458E45D-6D0C-2443-BBAB-7EF141250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3240" y="2855552"/>
            <a:ext cx="1258499" cy="6177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DCB64592-D68A-884D-93ED-183A15B4B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648" y="3854504"/>
            <a:ext cx="831472" cy="83147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BF4341A7-3290-EF4A-9A72-1C4DC8CB55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7221" y="3897268"/>
            <a:ext cx="716891" cy="71689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F7BB16B8-2CCF-DF4F-AFEB-A03C0C32DF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126" y="3854504"/>
            <a:ext cx="831472" cy="83147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955B5CD6-A960-7746-9B49-444752057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941" y="4941434"/>
            <a:ext cx="691795" cy="69179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867C1510-DAC7-A144-816A-2D3107184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704" y="4847877"/>
            <a:ext cx="835894" cy="83589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F21EF607-65D5-434C-847F-4B2B30FED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712" y="4960892"/>
            <a:ext cx="691795" cy="69179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A193D91A-69B3-BE4D-BA56-1BD5AE1AB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170" y="4960891"/>
            <a:ext cx="691795" cy="69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6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words to the correct amount.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496756A6-DA65-5542-A8BA-C29FB7116E8D}"/>
              </a:ext>
            </a:extLst>
          </p:cNvPr>
          <p:cNvSpPr/>
          <p:nvPr/>
        </p:nvSpPr>
        <p:spPr>
          <a:xfrm>
            <a:off x="838201" y="2813856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fifty cents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00FEB085-F48E-F044-9FCA-BC9AF583F1AC}"/>
              </a:ext>
            </a:extLst>
          </p:cNvPr>
          <p:cNvSpPr/>
          <p:nvPr/>
        </p:nvSpPr>
        <p:spPr>
          <a:xfrm>
            <a:off x="838200" y="3855819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fifteen dollars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1BC37457-6539-8C4C-9B49-54B493B56814}"/>
              </a:ext>
            </a:extLst>
          </p:cNvPr>
          <p:cNvSpPr/>
          <p:nvPr/>
        </p:nvSpPr>
        <p:spPr>
          <a:xfrm>
            <a:off x="838201" y="4897782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fifty dollars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8B762DA7-0B96-F941-97DE-053BB3E8D299}"/>
              </a:ext>
            </a:extLst>
          </p:cNvPr>
          <p:cNvSpPr/>
          <p:nvPr/>
        </p:nvSpPr>
        <p:spPr>
          <a:xfrm>
            <a:off x="838200" y="5939745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five dollars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E25760A-0576-C943-8AEA-CF23799F7EA5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445925" y="3154678"/>
            <a:ext cx="2529918" cy="2136035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9AA9818-8EC0-744B-B4C1-C5B57E651F2F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4445924" y="4196641"/>
            <a:ext cx="2529919" cy="2160481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230EE7D-3A4F-BF42-813F-9EC0794D0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868" y="5997761"/>
            <a:ext cx="1258499" cy="61774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BA547B1-921E-F74A-953E-F2AE99B82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3704" y="5968407"/>
            <a:ext cx="691795" cy="6917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DB16B28-B876-2C4C-BFD6-171F5110A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722" y="5878569"/>
            <a:ext cx="835894" cy="83589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20252DC-1C26-E44B-A431-9CDB77618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607" y="5888688"/>
            <a:ext cx="835894" cy="83589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71B5DF18-94D6-1147-81B8-8AE47FBC2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5738" y="2907606"/>
            <a:ext cx="1441963" cy="68935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F840DB82-97EE-7941-9ED2-72680B9ED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2706" y="2562532"/>
            <a:ext cx="1441963" cy="68935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D458E45D-6D0C-2443-BBAB-7EF141250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3240" y="2855552"/>
            <a:ext cx="1258499" cy="6177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DCB64592-D68A-884D-93ED-183A15B4B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648" y="3854504"/>
            <a:ext cx="831472" cy="83147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BF4341A7-3290-EF4A-9A72-1C4DC8CB55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7221" y="3897268"/>
            <a:ext cx="716891" cy="71689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F7BB16B8-2CCF-DF4F-AFEB-A03C0C32DF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126" y="3854504"/>
            <a:ext cx="831472" cy="83147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955B5CD6-A960-7746-9B49-444752057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941" y="4941434"/>
            <a:ext cx="691795" cy="69179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867C1510-DAC7-A144-816A-2D3107184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704" y="4847877"/>
            <a:ext cx="835894" cy="83589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F21EF607-65D5-434C-847F-4B2B30FED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712" y="4960892"/>
            <a:ext cx="691795" cy="69179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A193D91A-69B3-BE4D-BA56-1BD5AE1AB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170" y="4960891"/>
            <a:ext cx="691795" cy="69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72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words to the correct amount.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496756A6-DA65-5542-A8BA-C29FB7116E8D}"/>
              </a:ext>
            </a:extLst>
          </p:cNvPr>
          <p:cNvSpPr/>
          <p:nvPr/>
        </p:nvSpPr>
        <p:spPr>
          <a:xfrm>
            <a:off x="838201" y="2813856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fifty cents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00FEB085-F48E-F044-9FCA-BC9AF583F1AC}"/>
              </a:ext>
            </a:extLst>
          </p:cNvPr>
          <p:cNvSpPr/>
          <p:nvPr/>
        </p:nvSpPr>
        <p:spPr>
          <a:xfrm>
            <a:off x="838200" y="3855819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fifteen dollars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1BC37457-6539-8C4C-9B49-54B493B56814}"/>
              </a:ext>
            </a:extLst>
          </p:cNvPr>
          <p:cNvSpPr/>
          <p:nvPr/>
        </p:nvSpPr>
        <p:spPr>
          <a:xfrm>
            <a:off x="838201" y="4897782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fifty dollars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8B762DA7-0B96-F941-97DE-053BB3E8D299}"/>
              </a:ext>
            </a:extLst>
          </p:cNvPr>
          <p:cNvSpPr/>
          <p:nvPr/>
        </p:nvSpPr>
        <p:spPr>
          <a:xfrm>
            <a:off x="838200" y="5939745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five dollars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E25760A-0576-C943-8AEA-CF23799F7EA5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445925" y="3154678"/>
            <a:ext cx="2529918" cy="2136035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9AA9818-8EC0-744B-B4C1-C5B57E651F2F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4445924" y="4196641"/>
            <a:ext cx="2529919" cy="2160481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63C8446-9500-A54D-9FEE-4C990883662B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445925" y="3164427"/>
            <a:ext cx="2616752" cy="2074177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230EE7D-3A4F-BF42-813F-9EC0794D0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868" y="5997761"/>
            <a:ext cx="1258499" cy="61774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BA547B1-921E-F74A-953E-F2AE99B82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3704" y="5968407"/>
            <a:ext cx="691795" cy="6917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DB16B28-B876-2C4C-BFD6-171F5110A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722" y="5878569"/>
            <a:ext cx="835894" cy="83589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20252DC-1C26-E44B-A431-9CDB77618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607" y="5888688"/>
            <a:ext cx="835894" cy="83589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71B5DF18-94D6-1147-81B8-8AE47FBC2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5738" y="2907606"/>
            <a:ext cx="1441963" cy="68935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F840DB82-97EE-7941-9ED2-72680B9ED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2706" y="2562532"/>
            <a:ext cx="1441963" cy="68935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D458E45D-6D0C-2443-BBAB-7EF141250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3240" y="2855552"/>
            <a:ext cx="1258499" cy="6177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DCB64592-D68A-884D-93ED-183A15B4B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648" y="3854504"/>
            <a:ext cx="831472" cy="83147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BF4341A7-3290-EF4A-9A72-1C4DC8CB55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7221" y="3897268"/>
            <a:ext cx="716891" cy="71689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F7BB16B8-2CCF-DF4F-AFEB-A03C0C32DF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126" y="3854504"/>
            <a:ext cx="831472" cy="83147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955B5CD6-A960-7746-9B49-444752057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941" y="4941434"/>
            <a:ext cx="691795" cy="69179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867C1510-DAC7-A144-816A-2D3107184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704" y="4847877"/>
            <a:ext cx="835894" cy="83589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F21EF607-65D5-434C-847F-4B2B30FED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712" y="4960892"/>
            <a:ext cx="691795" cy="69179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A193D91A-69B3-BE4D-BA56-1BD5AE1AB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170" y="4960891"/>
            <a:ext cx="691795" cy="69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5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words to the correct amount.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496756A6-DA65-5542-A8BA-C29FB7116E8D}"/>
              </a:ext>
            </a:extLst>
          </p:cNvPr>
          <p:cNvSpPr/>
          <p:nvPr/>
        </p:nvSpPr>
        <p:spPr>
          <a:xfrm>
            <a:off x="838201" y="2813856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fifty cents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00FEB085-F48E-F044-9FCA-BC9AF583F1AC}"/>
              </a:ext>
            </a:extLst>
          </p:cNvPr>
          <p:cNvSpPr/>
          <p:nvPr/>
        </p:nvSpPr>
        <p:spPr>
          <a:xfrm>
            <a:off x="838200" y="3855819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fifteen dollars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1BC37457-6539-8C4C-9B49-54B493B56814}"/>
              </a:ext>
            </a:extLst>
          </p:cNvPr>
          <p:cNvSpPr/>
          <p:nvPr/>
        </p:nvSpPr>
        <p:spPr>
          <a:xfrm>
            <a:off x="838201" y="4897782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fifty dollars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8B762DA7-0B96-F941-97DE-053BB3E8D299}"/>
              </a:ext>
            </a:extLst>
          </p:cNvPr>
          <p:cNvSpPr/>
          <p:nvPr/>
        </p:nvSpPr>
        <p:spPr>
          <a:xfrm>
            <a:off x="838200" y="5939745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five dollars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E25760A-0576-C943-8AEA-CF23799F7EA5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445925" y="3154678"/>
            <a:ext cx="2529918" cy="2136035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9AA9818-8EC0-744B-B4C1-C5B57E651F2F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4445924" y="4196641"/>
            <a:ext cx="2529919" cy="2160481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63C8446-9500-A54D-9FEE-4C990883662B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445925" y="3164427"/>
            <a:ext cx="2616752" cy="2074177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877DD05-39F8-0C48-BB28-F6BCE10D9A8C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445924" y="4300245"/>
            <a:ext cx="2571353" cy="1980322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230EE7D-3A4F-BF42-813F-9EC0794D0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868" y="5997761"/>
            <a:ext cx="1258499" cy="61774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BA547B1-921E-F74A-953E-F2AE99B82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3704" y="5968407"/>
            <a:ext cx="691795" cy="6917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DB16B28-B876-2C4C-BFD6-171F5110A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722" y="5878569"/>
            <a:ext cx="835894" cy="83589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20252DC-1C26-E44B-A431-9CDB77618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607" y="5888688"/>
            <a:ext cx="835894" cy="83589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71B5DF18-94D6-1147-81B8-8AE47FBC2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5738" y="2907606"/>
            <a:ext cx="1441963" cy="68935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F840DB82-97EE-7941-9ED2-72680B9ED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2706" y="2562532"/>
            <a:ext cx="1441963" cy="68935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D458E45D-6D0C-2443-BBAB-7EF141250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3240" y="2855552"/>
            <a:ext cx="1258499" cy="6177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DCB64592-D68A-884D-93ED-183A15B4B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648" y="3854504"/>
            <a:ext cx="831472" cy="83147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BF4341A7-3290-EF4A-9A72-1C4DC8CB55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7221" y="3897268"/>
            <a:ext cx="716891" cy="71689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F7BB16B8-2CCF-DF4F-AFEB-A03C0C32DF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126" y="3854504"/>
            <a:ext cx="831472" cy="83147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955B5CD6-A960-7746-9B49-444752057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941" y="4941434"/>
            <a:ext cx="691795" cy="69179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867C1510-DAC7-A144-816A-2D3107184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704" y="4847877"/>
            <a:ext cx="835894" cy="83589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F21EF607-65D5-434C-847F-4B2B30FED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712" y="4960892"/>
            <a:ext cx="691795" cy="69179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A193D91A-69B3-BE4D-BA56-1BD5AE1AB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170" y="4960891"/>
            <a:ext cx="691795" cy="69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32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3094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my knowledge of the value of notes and coins to identify and represent amounts of money in different ways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my knowledge of the value of notes and coins to identify and represent amounts of money in different ways</a:t>
            </a:r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much money is in the piggy bank?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802B4D-86D8-8F41-95F6-0B8834A49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256" y="951256"/>
            <a:ext cx="5906744" cy="590674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E2E0A4AF-9FA3-104D-A07A-1D686169200E}"/>
              </a:ext>
            </a:extLst>
          </p:cNvPr>
          <p:cNvSpPr/>
          <p:nvPr/>
        </p:nvSpPr>
        <p:spPr>
          <a:xfrm>
            <a:off x="838201" y="4897782"/>
            <a:ext cx="5068544" cy="1414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The piggy bank contains</a:t>
            </a:r>
            <a:b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</a:b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$__ and __¢.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4CEDC74-204D-574B-A68D-23D015CB1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708" y="3282975"/>
            <a:ext cx="1258499" cy="6177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8E27806-0C8A-3643-9D81-CA0772B23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8215" y="4123958"/>
            <a:ext cx="1258499" cy="6082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EDB5F54-227D-4949-8C3D-4E4034DD7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0861" y="3741608"/>
            <a:ext cx="831472" cy="8314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39CB5A3-C12E-C349-A284-AEC6C4FC27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4434" y="3784372"/>
            <a:ext cx="716891" cy="7168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6BF3814-C540-5E4D-9F98-04BF8E233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9341" y="3045488"/>
            <a:ext cx="716891" cy="71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8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much money is in the piggy bank?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802B4D-86D8-8F41-95F6-0B8834A49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256" y="951256"/>
            <a:ext cx="5906744" cy="590674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E2E0A4AF-9FA3-104D-A07A-1D686169200E}"/>
              </a:ext>
            </a:extLst>
          </p:cNvPr>
          <p:cNvSpPr/>
          <p:nvPr/>
        </p:nvSpPr>
        <p:spPr>
          <a:xfrm>
            <a:off x="838201" y="4897782"/>
            <a:ext cx="5068544" cy="1414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The piggy bank contains</a:t>
            </a:r>
            <a:b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</a:b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$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15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and 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40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¢.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4294C0-7799-9648-81CD-7869E25D2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708" y="3282975"/>
            <a:ext cx="1258499" cy="617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1FC5421-7830-4244-87A8-9044F0D54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8215" y="4123958"/>
            <a:ext cx="1258499" cy="608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2FB75C7-8D2F-794C-8C2E-7C3ED3A96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0861" y="3741608"/>
            <a:ext cx="831472" cy="8314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8EC95AD-B66A-EF4B-AE52-D822D133DD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4434" y="3784372"/>
            <a:ext cx="716891" cy="7168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3509509-9825-5C4E-9401-E580C12AFD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9341" y="3045488"/>
            <a:ext cx="716891" cy="71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80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much money is in the piggy bank?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802B4D-86D8-8F41-95F6-0B8834A49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256" y="951256"/>
            <a:ext cx="5906744" cy="590674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E2E0A4AF-9FA3-104D-A07A-1D686169200E}"/>
              </a:ext>
            </a:extLst>
          </p:cNvPr>
          <p:cNvSpPr/>
          <p:nvPr/>
        </p:nvSpPr>
        <p:spPr>
          <a:xfrm>
            <a:off x="838201" y="4897782"/>
            <a:ext cx="5068544" cy="1414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The piggy bank contains</a:t>
            </a:r>
            <a:b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</a:b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$__ and __¢.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75BD80F-3712-094C-81BF-159DCE316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625" y="2739641"/>
            <a:ext cx="1441963" cy="6893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C572C7F-565E-5545-A0CA-3A7C8342A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538" y="3491910"/>
            <a:ext cx="1258499" cy="6177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69F9FCA-7966-0249-B9B8-3BA664323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6556" y="4158122"/>
            <a:ext cx="1258499" cy="6082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052EAB1-29D7-2740-9467-759641566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4952" y="3409470"/>
            <a:ext cx="831472" cy="8314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62E0AE6-28A2-9E41-928C-16B3DDB8E2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8525" y="3452234"/>
            <a:ext cx="716891" cy="7168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864EED8-D0D7-2743-8D37-B76C9B3D96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0619" y="4265491"/>
            <a:ext cx="831472" cy="8314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A3A362C-E630-7649-856A-A26276746F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4192" y="4308255"/>
            <a:ext cx="716891" cy="7168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646BAE4-7DE2-5E42-BE63-4D7A2ED234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0727" y="2698897"/>
            <a:ext cx="716891" cy="71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42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much money is in the piggy bank?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802B4D-86D8-8F41-95F6-0B8834A49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256" y="951256"/>
            <a:ext cx="5906744" cy="590674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E2E0A4AF-9FA3-104D-A07A-1D686169200E}"/>
              </a:ext>
            </a:extLst>
          </p:cNvPr>
          <p:cNvSpPr/>
          <p:nvPr/>
        </p:nvSpPr>
        <p:spPr>
          <a:xfrm>
            <a:off x="838201" y="4897782"/>
            <a:ext cx="5068544" cy="1414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The piggy bank contains</a:t>
            </a:r>
            <a:b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</a:b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$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35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and 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70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¢.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B05E8FD7-AD86-AF45-8ADD-9B6EB98B326E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037C451-A15E-9745-A4B2-CC7F41F7E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625" y="2739641"/>
            <a:ext cx="1441963" cy="6893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56B0975-DA33-9E4A-B6CA-27D60C295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538" y="3491910"/>
            <a:ext cx="1258499" cy="6177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D86FCD9-D738-4642-A6E4-910287FD9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6556" y="4158122"/>
            <a:ext cx="1258499" cy="6082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F008EF4-1D04-B249-B2C8-DD1EE7F731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4952" y="3409470"/>
            <a:ext cx="831472" cy="8314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04A4598-369C-5943-B975-38FC3D17BF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8525" y="3452234"/>
            <a:ext cx="716891" cy="71689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284B325-116F-584C-AECD-DE06B869F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0619" y="4265491"/>
            <a:ext cx="831472" cy="8314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0C3A7CF-F04B-A74F-AFC4-F18D8B3824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4192" y="4308255"/>
            <a:ext cx="716891" cy="71689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C369A2B-19A9-B849-A906-6772AFF822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0727" y="2698897"/>
            <a:ext cx="716891" cy="71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79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much money is in the piggy bank?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802B4D-86D8-8F41-95F6-0B8834A49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256" y="951256"/>
            <a:ext cx="5906744" cy="590674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13CBD37E-EEC3-5B44-A4E4-C4065BB1D94E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E8820FA2-3DB4-E646-A92C-C0F295C57C71}"/>
              </a:ext>
            </a:extLst>
          </p:cNvPr>
          <p:cNvSpPr/>
          <p:nvPr/>
        </p:nvSpPr>
        <p:spPr>
          <a:xfrm>
            <a:off x="838201" y="4897782"/>
            <a:ext cx="5068544" cy="1414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The piggy bank contains</a:t>
            </a:r>
            <a:b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</a:b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$__ and __¢.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03FB4C7-3770-A54F-BA17-E560E33EB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278" y="4136026"/>
            <a:ext cx="860237" cy="8602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5BBF96B-1663-314D-942B-03EC6CD92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8580" y="3930614"/>
            <a:ext cx="716891" cy="7168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0121ADA-8AEA-484C-AFFA-7A2D345B4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4086" y="3174666"/>
            <a:ext cx="831472" cy="8314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49810EE-D654-B042-9615-2B360901E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515" y="3117437"/>
            <a:ext cx="716891" cy="7168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2467FCD-D30F-094D-9EB3-3AAF7AFC50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6166" y="2739641"/>
            <a:ext cx="1441963" cy="6893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C971FBB-1800-E341-90E2-1F700AE6DF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7669" y="4227420"/>
            <a:ext cx="1258499" cy="6082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EFA5EAC-07C7-1940-82D6-17A74C327C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1109" y="3493180"/>
            <a:ext cx="1441963" cy="69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45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much money is in the piggy bank?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802B4D-86D8-8F41-95F6-0B8834A49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256" y="951256"/>
            <a:ext cx="5906744" cy="590674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E2E0A4AF-9FA3-104D-A07A-1D686169200E}"/>
              </a:ext>
            </a:extLst>
          </p:cNvPr>
          <p:cNvSpPr/>
          <p:nvPr/>
        </p:nvSpPr>
        <p:spPr>
          <a:xfrm>
            <a:off x="838201" y="4897782"/>
            <a:ext cx="5068544" cy="1414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The piggy bank contains</a:t>
            </a:r>
            <a:b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</a:b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$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75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and 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90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¢.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13CBD37E-EEC3-5B44-A4E4-C4065BB1D94E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7F8EC93-AF20-4C43-B0B1-1BA18F765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278" y="4136026"/>
            <a:ext cx="860237" cy="860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3910CAD-4133-8E4B-8685-7F46A982E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8580" y="3930614"/>
            <a:ext cx="716891" cy="7168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04548EA-6C17-1E41-9589-C4AED7E3E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4086" y="3174666"/>
            <a:ext cx="831472" cy="8314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FB56ACA-4562-B94C-9E1D-2907832DB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515" y="3117437"/>
            <a:ext cx="716891" cy="7168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FF7097A-B60C-D142-83E2-31775CA903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6166" y="2739641"/>
            <a:ext cx="1441963" cy="6893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79DB361-B7C0-B940-93CE-B9F8D53A31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7669" y="4227420"/>
            <a:ext cx="1258499" cy="6082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6EF11CF-CF93-C546-AEB4-77944B3BCA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1109" y="3493180"/>
            <a:ext cx="1441963" cy="69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16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much money is in the piggy bank?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802B4D-86D8-8F41-95F6-0B8834A49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256" y="951256"/>
            <a:ext cx="5906744" cy="590674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E2E0A4AF-9FA3-104D-A07A-1D686169200E}"/>
              </a:ext>
            </a:extLst>
          </p:cNvPr>
          <p:cNvSpPr/>
          <p:nvPr/>
        </p:nvSpPr>
        <p:spPr>
          <a:xfrm>
            <a:off x="838201" y="4897782"/>
            <a:ext cx="5068544" cy="1414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The piggy bank contains</a:t>
            </a:r>
            <a:b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</a:b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$__ and __¢.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224C0B-4247-7346-9E62-EFD305E04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6166" y="2739641"/>
            <a:ext cx="1441963" cy="689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4ACE8B-5F4A-534A-A59B-E348F4D5A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7669" y="4227420"/>
            <a:ext cx="1258499" cy="608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4A57153-5B12-8B43-995A-BB361717B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5184" y="3482139"/>
            <a:ext cx="1441963" cy="692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116CFF-6578-9847-894C-C768E3063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6918" y="4456274"/>
            <a:ext cx="1258499" cy="608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E981EEF-B138-C04C-8311-80AD1FAA7E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3231" y="4483782"/>
            <a:ext cx="695869" cy="695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2C266E4-D7EF-F240-B71F-A8F369D5A7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5182" y="3175807"/>
            <a:ext cx="807091" cy="8070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BBB2EAE-C352-2F46-855A-94D7DAE27B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8111" y="3529101"/>
            <a:ext cx="722847" cy="7228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2177072-BC61-414E-8EE3-1C7C9F9E1D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1371" y="2882173"/>
            <a:ext cx="873415" cy="8734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F141709-6F78-804C-AFC5-3DEB069D44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9746" y="3848402"/>
            <a:ext cx="807091" cy="8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22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much money is in the piggy bank?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802B4D-86D8-8F41-95F6-0B8834A49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256" y="951256"/>
            <a:ext cx="5906744" cy="590674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E2E0A4AF-9FA3-104D-A07A-1D686169200E}"/>
              </a:ext>
            </a:extLst>
          </p:cNvPr>
          <p:cNvSpPr/>
          <p:nvPr/>
        </p:nvSpPr>
        <p:spPr>
          <a:xfrm>
            <a:off x="838201" y="4897782"/>
            <a:ext cx="5068544" cy="1414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The piggy bank contains</a:t>
            </a:r>
            <a:b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</a:b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$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83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and 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50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¢.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143BDF1-742E-C148-A830-73ACEB410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6166" y="2739641"/>
            <a:ext cx="1441963" cy="6893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06FDAD9-6407-2F4F-BFA8-024A94CBC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7669" y="4227420"/>
            <a:ext cx="1258499" cy="6082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A7C718E-FE21-E944-8668-1CDCD57AD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5184" y="3482139"/>
            <a:ext cx="1441963" cy="6921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187D2A5-FB2E-4440-B955-45A929D67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6918" y="4456274"/>
            <a:ext cx="1258499" cy="6082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95EE55D-5B00-3F48-8A6F-3D9B40CB47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3231" y="4483782"/>
            <a:ext cx="695869" cy="6958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612D650-022B-5D4F-8D18-F2C6D6C61D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5182" y="3175807"/>
            <a:ext cx="807091" cy="8070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D57EB8A-A5A8-5241-905E-293AD12577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8111" y="3529101"/>
            <a:ext cx="722847" cy="72284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340C618-73A3-2441-B90E-BC5E490D3D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1371" y="2882173"/>
            <a:ext cx="873415" cy="8734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8BD7BE2-1C9C-FF42-9734-0024A4DDC5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9746" y="3848402"/>
            <a:ext cx="807091" cy="8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82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comparison symbols (&lt;, &gt; or =) to complete the following statements: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EDF7392-6DE5-4F49-BCE0-84DAA75462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2830683"/>
            <a:ext cx="829983" cy="8449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529756A-9358-9344-96B6-6AE949C31B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3763957"/>
            <a:ext cx="829983" cy="8449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11174F2-94A8-824F-83CF-8AA42449A4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4706749"/>
            <a:ext cx="829983" cy="8449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8710222-1858-2142-90FB-86BDDBB27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5645535"/>
            <a:ext cx="829983" cy="84491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0FE0993-AE22-1A42-9F6B-C0D81BBF878F}"/>
              </a:ext>
            </a:extLst>
          </p:cNvPr>
          <p:cNvSpPr/>
          <p:nvPr/>
        </p:nvSpPr>
        <p:spPr>
          <a:xfrm>
            <a:off x="5735327" y="5655479"/>
            <a:ext cx="721346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F21CFC50-9BB2-1945-9FAF-A2E7898D4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386" y="3794665"/>
            <a:ext cx="782506" cy="78250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CC54E2A1-0A69-EA41-93F8-CAA7A07FC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165" y="3794665"/>
            <a:ext cx="782506" cy="78250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0D14D2C8-1B71-C64A-BE84-0BA8DF1BC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512" y="3809061"/>
            <a:ext cx="782506" cy="7825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79B145E2-A8E6-C641-A30B-EF8DFFE78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8022" y="3852140"/>
            <a:ext cx="1258499" cy="6082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C5552B4C-31F6-354A-B61F-0D907C989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085" y="5747951"/>
            <a:ext cx="1258499" cy="60827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1E183229-6DB1-0C4F-85C1-7E2B09A59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330" y="5732423"/>
            <a:ext cx="1258499" cy="60827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CC70CB16-F0BC-5245-B9F3-780B7E2F1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661" y="2823817"/>
            <a:ext cx="1258499" cy="60827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2493346C-AD5E-5348-A6D9-043039C23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906" y="2808289"/>
            <a:ext cx="1258499" cy="60827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93674FA4-8309-5D4D-A757-C5624B5C9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206" y="3853798"/>
            <a:ext cx="1258499" cy="60827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954F48C9-C011-254A-9287-B44679092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819" y="3771347"/>
            <a:ext cx="782506" cy="78250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40A8FFCB-C64A-9A49-8C30-D50B641B36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8864" y="3635839"/>
            <a:ext cx="973036" cy="97303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2ADBCC84-54A4-0E47-A56E-612CA55DF6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227" y="3792349"/>
            <a:ext cx="753301" cy="753301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999F1709-E125-5A40-8316-7CB93CF78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1166" y="4886722"/>
            <a:ext cx="753301" cy="75330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2D55E2FE-C60D-1A41-AE2D-57D45B3240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2822" y="4783152"/>
            <a:ext cx="873701" cy="873701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A389183B-AF4A-F64A-BCB3-7B468B7228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5623" y="4730643"/>
            <a:ext cx="945500" cy="9455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BADA885B-6BD5-1C44-8CA8-79A67E66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893" y="4845982"/>
            <a:ext cx="782506" cy="78250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27B9419C-B21B-5648-8CB3-A7068F4BF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7959" y="2750373"/>
            <a:ext cx="873701" cy="87370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F55ECB74-32DB-024E-BF92-CF13D56E1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2714" y="2736643"/>
            <a:ext cx="873701" cy="87370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BAC8C0AD-3B0C-FB45-893B-355B396D49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1478" y="2726542"/>
            <a:ext cx="945500" cy="94550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DD5616C8-55A3-DC4A-806F-7DE5389656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4535" y="2763293"/>
            <a:ext cx="873701" cy="873701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1F475A66-C925-7340-A164-780A3C9D8B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9510" y="2845663"/>
            <a:ext cx="753301" cy="75330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FA242771-0739-6E4C-8B12-EE440DCDA2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5240" y="5691008"/>
            <a:ext cx="753301" cy="753301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36F580DD-1D38-4D4E-BB13-621B6E54C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3531" y="5691008"/>
            <a:ext cx="753301" cy="75330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xmlns="" id="{AD36B312-EC70-8F43-81A1-1B15B328BD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6481" y="5740112"/>
            <a:ext cx="873701" cy="873701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xmlns="" id="{64C0E94B-42B9-7C48-8B00-5B67949A6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2165" y="4609900"/>
            <a:ext cx="973036" cy="973036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15BFF968-4D09-2640-A00B-8C9C50E9BA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3700" y="4623188"/>
            <a:ext cx="945500" cy="94550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xmlns="" id="{1281F9B4-7899-E344-AF25-B377C67A34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7953" y="4638716"/>
            <a:ext cx="945500" cy="94550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49B46963-E403-B648-83D3-219DF56FE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2206" y="4638716"/>
            <a:ext cx="945500" cy="94550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xmlns="" id="{EBAD2EBD-5036-8444-88BF-49EA79925D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0160" y="5861477"/>
            <a:ext cx="1365494" cy="67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6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comparison symbols (&lt;, &gt; or =) to complete the following statements: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EDF7392-6DE5-4F49-BCE0-84DAA75462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2830683"/>
            <a:ext cx="829983" cy="8449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877AA17-C680-6E42-83DD-99782182DB83}"/>
              </a:ext>
            </a:extLst>
          </p:cNvPr>
          <p:cNvSpPr/>
          <p:nvPr/>
        </p:nvSpPr>
        <p:spPr>
          <a:xfrm>
            <a:off x="5735327" y="2840627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&gt;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529756A-9358-9344-96B6-6AE949C31B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3763957"/>
            <a:ext cx="829983" cy="84491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5136BB1-6BEC-E84D-9721-6918C01CF465}"/>
              </a:ext>
            </a:extLst>
          </p:cNvPr>
          <p:cNvSpPr/>
          <p:nvPr/>
        </p:nvSpPr>
        <p:spPr>
          <a:xfrm>
            <a:off x="5735327" y="3773901"/>
            <a:ext cx="721346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11174F2-94A8-824F-83CF-8AA42449A4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4706749"/>
            <a:ext cx="829983" cy="8449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8710222-1858-2142-90FB-86BDDBB27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5645535"/>
            <a:ext cx="829983" cy="84491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0FE0993-AE22-1A42-9F6B-C0D81BBF878F}"/>
              </a:ext>
            </a:extLst>
          </p:cNvPr>
          <p:cNvSpPr/>
          <p:nvPr/>
        </p:nvSpPr>
        <p:spPr>
          <a:xfrm>
            <a:off x="5735327" y="5655479"/>
            <a:ext cx="721346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F21CFC50-9BB2-1945-9FAF-A2E7898D4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386" y="3794665"/>
            <a:ext cx="782506" cy="78250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CC54E2A1-0A69-EA41-93F8-CAA7A07FC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165" y="3794665"/>
            <a:ext cx="782506" cy="78250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0D14D2C8-1B71-C64A-BE84-0BA8DF1BC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512" y="3809061"/>
            <a:ext cx="782506" cy="7825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79B145E2-A8E6-C641-A30B-EF8DFFE78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8022" y="3852140"/>
            <a:ext cx="1258499" cy="6082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C5552B4C-31F6-354A-B61F-0D907C989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085" y="5747951"/>
            <a:ext cx="1258499" cy="60827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1E183229-6DB1-0C4F-85C1-7E2B09A59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330" y="5732423"/>
            <a:ext cx="1258499" cy="60827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CC70CB16-F0BC-5245-B9F3-780B7E2F1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661" y="2823817"/>
            <a:ext cx="1258499" cy="60827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2493346C-AD5E-5348-A6D9-043039C23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906" y="2808289"/>
            <a:ext cx="1258499" cy="60827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93674FA4-8309-5D4D-A757-C5624B5C9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206" y="3853798"/>
            <a:ext cx="1258499" cy="60827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954F48C9-C011-254A-9287-B44679092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819" y="3771347"/>
            <a:ext cx="782506" cy="78250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40A8FFCB-C64A-9A49-8C30-D50B641B36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8864" y="3635839"/>
            <a:ext cx="973036" cy="97303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2ADBCC84-54A4-0E47-A56E-612CA55DF6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227" y="3792349"/>
            <a:ext cx="753301" cy="753301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999F1709-E125-5A40-8316-7CB93CF78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1166" y="4886722"/>
            <a:ext cx="753301" cy="75330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2D55E2FE-C60D-1A41-AE2D-57D45B3240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2822" y="4783152"/>
            <a:ext cx="873701" cy="873701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A389183B-AF4A-F64A-BCB3-7B468B7228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5623" y="4730643"/>
            <a:ext cx="945500" cy="9455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BADA885B-6BD5-1C44-8CA8-79A67E66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893" y="4845982"/>
            <a:ext cx="782506" cy="78250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27B9419C-B21B-5648-8CB3-A7068F4BF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7959" y="2750373"/>
            <a:ext cx="873701" cy="87370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F55ECB74-32DB-024E-BF92-CF13D56E1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2714" y="2736643"/>
            <a:ext cx="873701" cy="87370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BAC8C0AD-3B0C-FB45-893B-355B396D49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1478" y="2726542"/>
            <a:ext cx="945500" cy="94550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DD5616C8-55A3-DC4A-806F-7DE5389656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4535" y="2763293"/>
            <a:ext cx="873701" cy="873701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1F475A66-C925-7340-A164-780A3C9D8B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9510" y="2845663"/>
            <a:ext cx="753301" cy="75330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FA242771-0739-6E4C-8B12-EE440DCDA2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5240" y="5691008"/>
            <a:ext cx="753301" cy="753301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36F580DD-1D38-4D4E-BB13-621B6E54C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3531" y="5691008"/>
            <a:ext cx="753301" cy="75330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xmlns="" id="{AD36B312-EC70-8F43-81A1-1B15B328BD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6481" y="5740112"/>
            <a:ext cx="873701" cy="873701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xmlns="" id="{64C0E94B-42B9-7C48-8B00-5B67949A6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2165" y="4609900"/>
            <a:ext cx="973036" cy="973036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15BFF968-4D09-2640-A00B-8C9C50E9BA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3700" y="4623188"/>
            <a:ext cx="945500" cy="94550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xmlns="" id="{1281F9B4-7899-E344-AF25-B377C67A34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7953" y="4638716"/>
            <a:ext cx="945500" cy="94550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49B46963-E403-B648-83D3-219DF56FE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2206" y="4638716"/>
            <a:ext cx="945500" cy="94550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xmlns="" id="{EBAD2EBD-5036-8444-88BF-49EA79925D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0160" y="5861477"/>
            <a:ext cx="1365494" cy="67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03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D605BF69-288A-F845-8F2A-F44E87EA1923}"/>
              </a:ext>
            </a:extLst>
          </p:cNvPr>
          <p:cNvSpPr/>
          <p:nvPr/>
        </p:nvSpPr>
        <p:spPr>
          <a:xfrm>
            <a:off x="838201" y="2813856"/>
            <a:ext cx="2222193" cy="219040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1FC65BD6-CDD5-724D-90FA-2817EEF79684}"/>
              </a:ext>
            </a:extLst>
          </p:cNvPr>
          <p:cNvSpPr/>
          <p:nvPr/>
        </p:nvSpPr>
        <p:spPr>
          <a:xfrm>
            <a:off x="3501044" y="2813856"/>
            <a:ext cx="2222193" cy="219040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B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C539C4A5-A4C5-A849-864A-915334D267D6}"/>
              </a:ext>
            </a:extLst>
          </p:cNvPr>
          <p:cNvSpPr/>
          <p:nvPr/>
        </p:nvSpPr>
        <p:spPr>
          <a:xfrm>
            <a:off x="6316325" y="2827492"/>
            <a:ext cx="2222193" cy="219040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C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6D51C3A5-3C63-FE43-91F4-48E108D71D2D}"/>
              </a:ext>
            </a:extLst>
          </p:cNvPr>
          <p:cNvSpPr/>
          <p:nvPr/>
        </p:nvSpPr>
        <p:spPr>
          <a:xfrm>
            <a:off x="8979169" y="2813856"/>
            <a:ext cx="2222193" cy="219040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515BEA4-1468-274A-A08C-D2B48BC6C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571" y="4245430"/>
            <a:ext cx="691795" cy="6917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A462E11-1B24-3F48-8C81-61F4508B4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94" y="4101331"/>
            <a:ext cx="835894" cy="8358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9AE7C44-4ED4-6A42-AB97-6F887131F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571" y="4101331"/>
            <a:ext cx="835894" cy="8358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F211E3F-2F5D-3848-9BD3-B694F6A55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280" y="3424698"/>
            <a:ext cx="1258499" cy="60827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394F0545-F1BE-714B-8892-F5263C13C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0107" y="3791108"/>
            <a:ext cx="1258499" cy="61774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A7036DAF-44D9-444E-9F9A-FEE304D82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026" y="3424698"/>
            <a:ext cx="1258499" cy="60827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CE0472E3-D521-9946-8C2E-71D711709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252" y="4137751"/>
            <a:ext cx="835894" cy="83589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9A512FD-D22D-5D44-A636-A8F37016D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929" y="4137751"/>
            <a:ext cx="835894" cy="83589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1F2BFA07-877C-F34C-ACA9-5D6D382DE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202" y="4137751"/>
            <a:ext cx="835894" cy="83589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C0056097-2C96-AB42-BB9E-D1CDFDCDF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005" y="3373161"/>
            <a:ext cx="835894" cy="83589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E252646C-921B-8041-A36F-286FE315A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682" y="3373161"/>
            <a:ext cx="835894" cy="83589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48FBCF07-5AF7-4146-9263-D872D5FBB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3955" y="3373161"/>
            <a:ext cx="835894" cy="83589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A9D1C1FE-6703-F44F-A3B8-514464923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875" y="4101331"/>
            <a:ext cx="835894" cy="83589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C2EE4EA0-E23E-8045-B739-5C96DFB61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148" y="4101331"/>
            <a:ext cx="835894" cy="8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0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comparison symbols (&lt;, &gt; or =) to complete the following statements: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EDF7392-6DE5-4F49-BCE0-84DAA75462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2830683"/>
            <a:ext cx="829983" cy="8449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877AA17-C680-6E42-83DD-99782182DB83}"/>
              </a:ext>
            </a:extLst>
          </p:cNvPr>
          <p:cNvSpPr/>
          <p:nvPr/>
        </p:nvSpPr>
        <p:spPr>
          <a:xfrm>
            <a:off x="5735327" y="2840627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&gt;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529756A-9358-9344-96B6-6AE949C31B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3763957"/>
            <a:ext cx="829983" cy="84491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5136BB1-6BEC-E84D-9721-6918C01CF465}"/>
              </a:ext>
            </a:extLst>
          </p:cNvPr>
          <p:cNvSpPr/>
          <p:nvPr/>
        </p:nvSpPr>
        <p:spPr>
          <a:xfrm>
            <a:off x="5735327" y="3773901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&lt;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11174F2-94A8-824F-83CF-8AA42449A4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4706749"/>
            <a:ext cx="829983" cy="84491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E8E91B5-7D97-BA47-A0C4-B586DC27358F}"/>
              </a:ext>
            </a:extLst>
          </p:cNvPr>
          <p:cNvSpPr/>
          <p:nvPr/>
        </p:nvSpPr>
        <p:spPr>
          <a:xfrm>
            <a:off x="5735327" y="4716693"/>
            <a:ext cx="721346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8710222-1858-2142-90FB-86BDDBB27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5645535"/>
            <a:ext cx="829983" cy="84491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0FE0993-AE22-1A42-9F6B-C0D81BBF878F}"/>
              </a:ext>
            </a:extLst>
          </p:cNvPr>
          <p:cNvSpPr/>
          <p:nvPr/>
        </p:nvSpPr>
        <p:spPr>
          <a:xfrm>
            <a:off x="5735327" y="5655479"/>
            <a:ext cx="721346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F21CFC50-9BB2-1945-9FAF-A2E7898D4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386" y="3794665"/>
            <a:ext cx="782506" cy="78250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CC54E2A1-0A69-EA41-93F8-CAA7A07FC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165" y="3794665"/>
            <a:ext cx="782506" cy="78250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0D14D2C8-1B71-C64A-BE84-0BA8DF1BC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512" y="3809061"/>
            <a:ext cx="782506" cy="7825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79B145E2-A8E6-C641-A30B-EF8DFFE78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8022" y="3852140"/>
            <a:ext cx="1258499" cy="6082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C5552B4C-31F6-354A-B61F-0D907C989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085" y="5747951"/>
            <a:ext cx="1258499" cy="60827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1E183229-6DB1-0C4F-85C1-7E2B09A59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330" y="5732423"/>
            <a:ext cx="1258499" cy="60827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CC70CB16-F0BC-5245-B9F3-780B7E2F1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661" y="2823817"/>
            <a:ext cx="1258499" cy="60827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2493346C-AD5E-5348-A6D9-043039C23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906" y="2808289"/>
            <a:ext cx="1258499" cy="60827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93674FA4-8309-5D4D-A757-C5624B5C9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206" y="3853798"/>
            <a:ext cx="1258499" cy="60827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954F48C9-C011-254A-9287-B44679092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819" y="3771347"/>
            <a:ext cx="782506" cy="78250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40A8FFCB-C64A-9A49-8C30-D50B641B36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8864" y="3635839"/>
            <a:ext cx="973036" cy="97303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2ADBCC84-54A4-0E47-A56E-612CA55DF6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227" y="3792349"/>
            <a:ext cx="753301" cy="753301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999F1709-E125-5A40-8316-7CB93CF78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1166" y="4886722"/>
            <a:ext cx="753301" cy="75330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2D55E2FE-C60D-1A41-AE2D-57D45B3240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2822" y="4783152"/>
            <a:ext cx="873701" cy="873701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A389183B-AF4A-F64A-BCB3-7B468B7228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5623" y="4730643"/>
            <a:ext cx="945500" cy="9455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BADA885B-6BD5-1C44-8CA8-79A67E66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893" y="4845982"/>
            <a:ext cx="782506" cy="78250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27B9419C-B21B-5648-8CB3-A7068F4BF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7959" y="2750373"/>
            <a:ext cx="873701" cy="87370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F55ECB74-32DB-024E-BF92-CF13D56E1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2714" y="2736643"/>
            <a:ext cx="873701" cy="87370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BAC8C0AD-3B0C-FB45-893B-355B396D49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1478" y="2726542"/>
            <a:ext cx="945500" cy="94550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DD5616C8-55A3-DC4A-806F-7DE5389656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4535" y="2763293"/>
            <a:ext cx="873701" cy="873701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1F475A66-C925-7340-A164-780A3C9D8B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9510" y="2845663"/>
            <a:ext cx="753301" cy="75330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FA242771-0739-6E4C-8B12-EE440DCDA2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5240" y="5691008"/>
            <a:ext cx="753301" cy="753301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36F580DD-1D38-4D4E-BB13-621B6E54C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3531" y="5691008"/>
            <a:ext cx="753301" cy="75330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xmlns="" id="{AD36B312-EC70-8F43-81A1-1B15B328BD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6481" y="5740112"/>
            <a:ext cx="873701" cy="873701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xmlns="" id="{64C0E94B-42B9-7C48-8B00-5B67949A6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2165" y="4609900"/>
            <a:ext cx="973036" cy="973036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15BFF968-4D09-2640-A00B-8C9C50E9BA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3700" y="4623188"/>
            <a:ext cx="945500" cy="94550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xmlns="" id="{1281F9B4-7899-E344-AF25-B377C67A34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7953" y="4638716"/>
            <a:ext cx="945500" cy="94550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49B46963-E403-B648-83D3-219DF56FE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2206" y="4638716"/>
            <a:ext cx="945500" cy="94550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xmlns="" id="{EBAD2EBD-5036-8444-88BF-49EA79925D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0160" y="5861477"/>
            <a:ext cx="1365494" cy="67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80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comparison symbols (&lt;, &gt; or =) to complete the following statements: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EDF7392-6DE5-4F49-BCE0-84DAA75462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2830683"/>
            <a:ext cx="829983" cy="8449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877AA17-C680-6E42-83DD-99782182DB83}"/>
              </a:ext>
            </a:extLst>
          </p:cNvPr>
          <p:cNvSpPr/>
          <p:nvPr/>
        </p:nvSpPr>
        <p:spPr>
          <a:xfrm>
            <a:off x="5735327" y="2840627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&gt;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529756A-9358-9344-96B6-6AE949C31B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3763957"/>
            <a:ext cx="829983" cy="84491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5136BB1-6BEC-E84D-9721-6918C01CF465}"/>
              </a:ext>
            </a:extLst>
          </p:cNvPr>
          <p:cNvSpPr/>
          <p:nvPr/>
        </p:nvSpPr>
        <p:spPr>
          <a:xfrm>
            <a:off x="5735327" y="3773901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&lt;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11174F2-94A8-824F-83CF-8AA42449A4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4706749"/>
            <a:ext cx="829983" cy="84491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E8E91B5-7D97-BA47-A0C4-B586DC27358F}"/>
              </a:ext>
            </a:extLst>
          </p:cNvPr>
          <p:cNvSpPr/>
          <p:nvPr/>
        </p:nvSpPr>
        <p:spPr>
          <a:xfrm>
            <a:off x="5735327" y="4716693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&lt;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8710222-1858-2142-90FB-86BDDBB27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5645535"/>
            <a:ext cx="829983" cy="84491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0FE0993-AE22-1A42-9F6B-C0D81BBF878F}"/>
              </a:ext>
            </a:extLst>
          </p:cNvPr>
          <p:cNvSpPr/>
          <p:nvPr/>
        </p:nvSpPr>
        <p:spPr>
          <a:xfrm>
            <a:off x="5735327" y="5655479"/>
            <a:ext cx="721346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>
              <a:solidFill>
                <a:srgbClr val="FF3860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E3881D2C-C64D-3A4F-904C-0B5BE2D100C5}"/>
              </a:ext>
            </a:extLst>
          </p:cNvPr>
          <p:cNvSpPr/>
          <p:nvPr/>
        </p:nvSpPr>
        <p:spPr>
          <a:xfrm>
            <a:off x="5763783" y="5660991"/>
            <a:ext cx="721346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F21CFC50-9BB2-1945-9FAF-A2E7898D4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386" y="3794665"/>
            <a:ext cx="782506" cy="78250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CC54E2A1-0A69-EA41-93F8-CAA7A07FC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165" y="3794665"/>
            <a:ext cx="782506" cy="78250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0D14D2C8-1B71-C64A-BE84-0BA8DF1BC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512" y="3809061"/>
            <a:ext cx="782506" cy="7825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79B145E2-A8E6-C641-A30B-EF8DFFE78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8022" y="3852140"/>
            <a:ext cx="1258499" cy="6082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C5552B4C-31F6-354A-B61F-0D907C989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085" y="5747951"/>
            <a:ext cx="1258499" cy="60827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1E183229-6DB1-0C4F-85C1-7E2B09A59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330" y="5732423"/>
            <a:ext cx="1258499" cy="60827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CC70CB16-F0BC-5245-B9F3-780B7E2F1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661" y="2823817"/>
            <a:ext cx="1258499" cy="60827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2493346C-AD5E-5348-A6D9-043039C23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906" y="2808289"/>
            <a:ext cx="1258499" cy="60827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93674FA4-8309-5D4D-A757-C5624B5C9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206" y="3853798"/>
            <a:ext cx="1258499" cy="60827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954F48C9-C011-254A-9287-B44679092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819" y="3771347"/>
            <a:ext cx="782506" cy="78250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40A8FFCB-C64A-9A49-8C30-D50B641B36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8864" y="3635839"/>
            <a:ext cx="973036" cy="97303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2ADBCC84-54A4-0E47-A56E-612CA55DF6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227" y="3792349"/>
            <a:ext cx="753301" cy="753301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999F1709-E125-5A40-8316-7CB93CF78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1166" y="4886722"/>
            <a:ext cx="753301" cy="75330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2D55E2FE-C60D-1A41-AE2D-57D45B3240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2822" y="4783152"/>
            <a:ext cx="873701" cy="873701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A389183B-AF4A-F64A-BCB3-7B468B7228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5623" y="4730643"/>
            <a:ext cx="945500" cy="9455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BADA885B-6BD5-1C44-8CA8-79A67E66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893" y="4845982"/>
            <a:ext cx="782506" cy="78250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27B9419C-B21B-5648-8CB3-A7068F4BF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7959" y="2750373"/>
            <a:ext cx="873701" cy="87370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F55ECB74-32DB-024E-BF92-CF13D56E1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2714" y="2736643"/>
            <a:ext cx="873701" cy="87370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BAC8C0AD-3B0C-FB45-893B-355B396D49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1478" y="2726542"/>
            <a:ext cx="945500" cy="94550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DD5616C8-55A3-DC4A-806F-7DE5389656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4535" y="2763293"/>
            <a:ext cx="873701" cy="873701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1F475A66-C925-7340-A164-780A3C9D8B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9510" y="2845663"/>
            <a:ext cx="753301" cy="75330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FA242771-0739-6E4C-8B12-EE440DCDA2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5240" y="5691008"/>
            <a:ext cx="753301" cy="753301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36F580DD-1D38-4D4E-BB13-621B6E54C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3531" y="5691008"/>
            <a:ext cx="753301" cy="75330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xmlns="" id="{AD36B312-EC70-8F43-81A1-1B15B328BD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6481" y="5740112"/>
            <a:ext cx="873701" cy="873701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xmlns="" id="{64C0E94B-42B9-7C48-8B00-5B67949A6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2165" y="4609900"/>
            <a:ext cx="973036" cy="973036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15BFF968-4D09-2640-A00B-8C9C50E9BA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3700" y="4623188"/>
            <a:ext cx="945500" cy="94550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xmlns="" id="{1281F9B4-7899-E344-AF25-B377C67A34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7953" y="4638716"/>
            <a:ext cx="945500" cy="94550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49B46963-E403-B648-83D3-219DF56FE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2206" y="4638716"/>
            <a:ext cx="945500" cy="94550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xmlns="" id="{EBAD2EBD-5036-8444-88BF-49EA79925D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0160" y="5861477"/>
            <a:ext cx="1365494" cy="67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69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comparison symbols (&lt;, &gt; or =) to complete the following statements: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EDF7392-6DE5-4F49-BCE0-84DAA75462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2830683"/>
            <a:ext cx="829983" cy="8449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877AA17-C680-6E42-83DD-99782182DB83}"/>
              </a:ext>
            </a:extLst>
          </p:cNvPr>
          <p:cNvSpPr/>
          <p:nvPr/>
        </p:nvSpPr>
        <p:spPr>
          <a:xfrm>
            <a:off x="5735327" y="2840627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&gt;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529756A-9358-9344-96B6-6AE949C31B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3763957"/>
            <a:ext cx="829983" cy="84491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5136BB1-6BEC-E84D-9721-6918C01CF465}"/>
              </a:ext>
            </a:extLst>
          </p:cNvPr>
          <p:cNvSpPr/>
          <p:nvPr/>
        </p:nvSpPr>
        <p:spPr>
          <a:xfrm>
            <a:off x="5735327" y="3773901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&lt;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11174F2-94A8-824F-83CF-8AA42449A4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4706749"/>
            <a:ext cx="829983" cy="84491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E8E91B5-7D97-BA47-A0C4-B586DC27358F}"/>
              </a:ext>
            </a:extLst>
          </p:cNvPr>
          <p:cNvSpPr/>
          <p:nvPr/>
        </p:nvSpPr>
        <p:spPr>
          <a:xfrm>
            <a:off x="5735327" y="4716693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&lt;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8710222-1858-2142-90FB-86BDDBB27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5645535"/>
            <a:ext cx="829983" cy="84491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0FE0993-AE22-1A42-9F6B-C0D81BBF878F}"/>
              </a:ext>
            </a:extLst>
          </p:cNvPr>
          <p:cNvSpPr/>
          <p:nvPr/>
        </p:nvSpPr>
        <p:spPr>
          <a:xfrm>
            <a:off x="5735327" y="5655479"/>
            <a:ext cx="721346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>
              <a:solidFill>
                <a:srgbClr val="FF3860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E3881D2C-C64D-3A4F-904C-0B5BE2D100C5}"/>
              </a:ext>
            </a:extLst>
          </p:cNvPr>
          <p:cNvSpPr/>
          <p:nvPr/>
        </p:nvSpPr>
        <p:spPr>
          <a:xfrm>
            <a:off x="5763783" y="5660991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=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F21CFC50-9BB2-1945-9FAF-A2E7898D4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386" y="3794665"/>
            <a:ext cx="782506" cy="78250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CC54E2A1-0A69-EA41-93F8-CAA7A07FC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165" y="3794665"/>
            <a:ext cx="782506" cy="78250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0D14D2C8-1B71-C64A-BE84-0BA8DF1BC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512" y="3809061"/>
            <a:ext cx="782506" cy="7825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79B145E2-A8E6-C641-A30B-EF8DFFE78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8022" y="3852140"/>
            <a:ext cx="1258499" cy="6082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C5552B4C-31F6-354A-B61F-0D907C989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085" y="5747951"/>
            <a:ext cx="1258499" cy="60827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1E183229-6DB1-0C4F-85C1-7E2B09A59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330" y="5732423"/>
            <a:ext cx="1258499" cy="60827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CC70CB16-F0BC-5245-B9F3-780B7E2F1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661" y="2823817"/>
            <a:ext cx="1258499" cy="60827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2493346C-AD5E-5348-A6D9-043039C23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906" y="2808289"/>
            <a:ext cx="1258499" cy="60827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93674FA4-8309-5D4D-A757-C5624B5C9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206" y="3853798"/>
            <a:ext cx="1258499" cy="60827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954F48C9-C011-254A-9287-B44679092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819" y="3771347"/>
            <a:ext cx="782506" cy="78250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40A8FFCB-C64A-9A49-8C30-D50B641B36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8864" y="3635839"/>
            <a:ext cx="973036" cy="97303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2ADBCC84-54A4-0E47-A56E-612CA55DF6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227" y="3792349"/>
            <a:ext cx="753301" cy="753301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999F1709-E125-5A40-8316-7CB93CF78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1166" y="4886722"/>
            <a:ext cx="753301" cy="75330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2D55E2FE-C60D-1A41-AE2D-57D45B3240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2822" y="4783152"/>
            <a:ext cx="873701" cy="873701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A389183B-AF4A-F64A-BCB3-7B468B7228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5623" y="4730643"/>
            <a:ext cx="945500" cy="9455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BADA885B-6BD5-1C44-8CA8-79A67E66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893" y="4845982"/>
            <a:ext cx="782506" cy="78250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27B9419C-B21B-5648-8CB3-A7068F4BF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7959" y="2750373"/>
            <a:ext cx="873701" cy="87370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F55ECB74-32DB-024E-BF92-CF13D56E1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2714" y="2736643"/>
            <a:ext cx="873701" cy="87370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BAC8C0AD-3B0C-FB45-893B-355B396D49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1478" y="2726542"/>
            <a:ext cx="945500" cy="94550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DD5616C8-55A3-DC4A-806F-7DE5389656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4535" y="2763293"/>
            <a:ext cx="873701" cy="873701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1F475A66-C925-7340-A164-780A3C9D8B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9510" y="2845663"/>
            <a:ext cx="753301" cy="75330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FA242771-0739-6E4C-8B12-EE440DCDA2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5240" y="5691008"/>
            <a:ext cx="753301" cy="753301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36F580DD-1D38-4D4E-BB13-621B6E54C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3531" y="5691008"/>
            <a:ext cx="753301" cy="75330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xmlns="" id="{AD36B312-EC70-8F43-81A1-1B15B328BD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6481" y="5740112"/>
            <a:ext cx="873701" cy="873701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xmlns="" id="{64C0E94B-42B9-7C48-8B00-5B67949A6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2165" y="4609900"/>
            <a:ext cx="973036" cy="973036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15BFF968-4D09-2640-A00B-8C9C50E9BA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3700" y="4623188"/>
            <a:ext cx="945500" cy="94550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xmlns="" id="{1281F9B4-7899-E344-AF25-B377C67A34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7953" y="4638716"/>
            <a:ext cx="945500" cy="94550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49B46963-E403-B648-83D3-219DF56FE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2206" y="4638716"/>
            <a:ext cx="945500" cy="94550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xmlns="" id="{EBAD2EBD-5036-8444-88BF-49EA79925D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0160" y="5861477"/>
            <a:ext cx="1365494" cy="67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91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comparison symbols (&lt;, &gt; or =) to complete the following statements: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EDF7392-6DE5-4F49-BCE0-84DAA75462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2830683"/>
            <a:ext cx="829983" cy="8449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529756A-9358-9344-96B6-6AE949C31B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3763957"/>
            <a:ext cx="829983" cy="8449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11174F2-94A8-824F-83CF-8AA42449A4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4706749"/>
            <a:ext cx="829983" cy="8449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8710222-1858-2142-90FB-86BDDBB27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5645535"/>
            <a:ext cx="829983" cy="84491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0FE0993-AE22-1A42-9F6B-C0D81BBF878F}"/>
              </a:ext>
            </a:extLst>
          </p:cNvPr>
          <p:cNvSpPr/>
          <p:nvPr/>
        </p:nvSpPr>
        <p:spPr>
          <a:xfrm>
            <a:off x="5735327" y="5655479"/>
            <a:ext cx="721346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2EDD036F-EE51-8E45-B59F-7E499A944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225" y="2721516"/>
            <a:ext cx="873701" cy="87370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EF6E63E8-9487-9F4E-A182-921166446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99" y="2851247"/>
            <a:ext cx="1258499" cy="6082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7C16AA6D-D318-2045-8BEC-A282320A3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1881" y="2764675"/>
            <a:ext cx="753301" cy="7533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99ABBF53-9BF9-FD45-8BA5-C4190FF84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3203" y="2759571"/>
            <a:ext cx="945500" cy="9455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BB8FCD3E-AB0D-0844-A567-084FD7A9A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6715" y="2746836"/>
            <a:ext cx="945500" cy="9455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CFB6BD8F-CC6F-C240-BDBC-DA963EF19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3409" y="2746836"/>
            <a:ext cx="945500" cy="9455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B3420A9A-B68C-C848-94CB-2805E2D40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0103" y="2819639"/>
            <a:ext cx="753301" cy="75330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1C751761-6DF8-6144-81E1-2F38DF84C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241" y="3876869"/>
            <a:ext cx="1258499" cy="60827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FC1C3298-9E92-6247-A8CA-A57E27E99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228" y="4792321"/>
            <a:ext cx="1258499" cy="6082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18FD7225-71D1-6E43-A8E0-3AD908443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289" y="3862132"/>
            <a:ext cx="1258499" cy="60827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B916BD1E-7686-DA46-A1B9-50C10CD07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229" y="5763856"/>
            <a:ext cx="1258499" cy="60827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EC129645-DA82-D044-9422-D2E6E0C933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3398" y="3755439"/>
            <a:ext cx="782506" cy="78250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235F3F05-35CC-8544-84D6-04B843CCB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746" y="3718003"/>
            <a:ext cx="873701" cy="87370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C6260C4D-3D18-C042-B6D2-533DB5105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447" y="3744155"/>
            <a:ext cx="873701" cy="87370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EED4BC39-71DA-CC48-BA24-C8AB3F7773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7752" y="4637810"/>
            <a:ext cx="973036" cy="97303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1F4159A7-0D2E-B34A-A0A8-FB65583D01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7972" y="4751586"/>
            <a:ext cx="782506" cy="78250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32725836-7980-A64A-9F61-0E7FB30406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4450" y="5693352"/>
            <a:ext cx="782506" cy="782506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719A2A18-7706-E844-82F6-7E79DA52CA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6802" y="5692489"/>
            <a:ext cx="973036" cy="973036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F3F13B35-79A4-5748-9647-7F2360861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8783" y="5809367"/>
            <a:ext cx="753301" cy="753301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2AE7E699-D678-8D48-9A3D-7F4D54C27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8133" y="4700751"/>
            <a:ext cx="945500" cy="94550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2940923E-6F7D-7441-8CDC-A65D27C42E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2109" y="4688009"/>
            <a:ext cx="945500" cy="94550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22875FBD-0A60-2647-A092-F9DA52163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287" y="4706749"/>
            <a:ext cx="873701" cy="87370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C2CC5ECA-94E1-574D-B35A-68C42141F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681" y="4764019"/>
            <a:ext cx="753301" cy="75330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xmlns="" id="{E5CD159F-E1E6-BB47-9758-94FC823B1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217" y="4705694"/>
            <a:ext cx="873701" cy="87370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1067B89F-42E1-5E44-B8B7-0A21B8EC68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5601" y="5787521"/>
            <a:ext cx="1365494" cy="670269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8C0222C8-57C3-384C-9D23-DE3765D113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0420" y="3824554"/>
            <a:ext cx="782506" cy="782506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xmlns="" id="{5D7D2B25-440E-0D48-BA92-7EE029291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4014" y="3744155"/>
            <a:ext cx="945500" cy="94550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F0DBCC30-276C-E84E-88E9-0CEB34B883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0906" y="3707687"/>
            <a:ext cx="973036" cy="973036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77578C79-8CB1-B241-B692-A396A206B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442" y="5697929"/>
            <a:ext cx="873701" cy="873701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FB4BA4CA-E0E7-F844-8D56-7390DD6668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1092" y="5707947"/>
            <a:ext cx="782506" cy="78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64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comparison symbols (&lt;, &gt; or =) to complete the following statements: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EDF7392-6DE5-4F49-BCE0-84DAA75462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2830683"/>
            <a:ext cx="829983" cy="8449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877AA17-C680-6E42-83DD-99782182DB83}"/>
              </a:ext>
            </a:extLst>
          </p:cNvPr>
          <p:cNvSpPr/>
          <p:nvPr/>
        </p:nvSpPr>
        <p:spPr>
          <a:xfrm>
            <a:off x="5735327" y="2840627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&lt;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529756A-9358-9344-96B6-6AE949C31B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3763957"/>
            <a:ext cx="829983" cy="84491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5136BB1-6BEC-E84D-9721-6918C01CF465}"/>
              </a:ext>
            </a:extLst>
          </p:cNvPr>
          <p:cNvSpPr/>
          <p:nvPr/>
        </p:nvSpPr>
        <p:spPr>
          <a:xfrm>
            <a:off x="5735327" y="3773901"/>
            <a:ext cx="721346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11174F2-94A8-824F-83CF-8AA42449A4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4706749"/>
            <a:ext cx="829983" cy="8449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8710222-1858-2142-90FB-86BDDBB27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5645535"/>
            <a:ext cx="829983" cy="84491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0FE0993-AE22-1A42-9F6B-C0D81BBF878F}"/>
              </a:ext>
            </a:extLst>
          </p:cNvPr>
          <p:cNvSpPr/>
          <p:nvPr/>
        </p:nvSpPr>
        <p:spPr>
          <a:xfrm>
            <a:off x="5735327" y="5655479"/>
            <a:ext cx="721346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2EDD036F-EE51-8E45-B59F-7E499A944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225" y="2721516"/>
            <a:ext cx="873701" cy="87370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EF6E63E8-9487-9F4E-A182-921166446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99" y="2851247"/>
            <a:ext cx="1258499" cy="6082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7C16AA6D-D318-2045-8BEC-A282320A3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1881" y="2764675"/>
            <a:ext cx="753301" cy="7533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99ABBF53-9BF9-FD45-8BA5-C4190FF84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3203" y="2759571"/>
            <a:ext cx="945500" cy="9455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BB8FCD3E-AB0D-0844-A567-084FD7A9A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6715" y="2746836"/>
            <a:ext cx="945500" cy="9455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CFB6BD8F-CC6F-C240-BDBC-DA963EF19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3409" y="2746836"/>
            <a:ext cx="945500" cy="9455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B3420A9A-B68C-C848-94CB-2805E2D40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0103" y="2819639"/>
            <a:ext cx="753301" cy="75330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1C751761-6DF8-6144-81E1-2F38DF84C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241" y="3876869"/>
            <a:ext cx="1258499" cy="60827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FC1C3298-9E92-6247-A8CA-A57E27E99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228" y="4792321"/>
            <a:ext cx="1258499" cy="6082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18FD7225-71D1-6E43-A8E0-3AD908443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289" y="3862132"/>
            <a:ext cx="1258499" cy="60827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B916BD1E-7686-DA46-A1B9-50C10CD07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229" y="5763856"/>
            <a:ext cx="1258499" cy="60827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EC129645-DA82-D044-9422-D2E6E0C933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3398" y="3755439"/>
            <a:ext cx="782506" cy="78250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235F3F05-35CC-8544-84D6-04B843CCB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746" y="3718003"/>
            <a:ext cx="873701" cy="87370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C6260C4D-3D18-C042-B6D2-533DB5105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447" y="3744155"/>
            <a:ext cx="873701" cy="87370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EED4BC39-71DA-CC48-BA24-C8AB3F7773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7752" y="4637810"/>
            <a:ext cx="973036" cy="97303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1F4159A7-0D2E-B34A-A0A8-FB65583D01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7972" y="4751586"/>
            <a:ext cx="782506" cy="78250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32725836-7980-A64A-9F61-0E7FB30406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4450" y="5693352"/>
            <a:ext cx="782506" cy="782506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719A2A18-7706-E844-82F6-7E79DA52CA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6802" y="5692489"/>
            <a:ext cx="973036" cy="973036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F3F13B35-79A4-5748-9647-7F2360861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8783" y="5809367"/>
            <a:ext cx="753301" cy="753301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2AE7E699-D678-8D48-9A3D-7F4D54C27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8133" y="4700751"/>
            <a:ext cx="945500" cy="94550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2940923E-6F7D-7441-8CDC-A65D27C42E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2109" y="4688009"/>
            <a:ext cx="945500" cy="94550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22875FBD-0A60-2647-A092-F9DA52163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287" y="4706749"/>
            <a:ext cx="873701" cy="87370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C2CC5ECA-94E1-574D-B35A-68C42141F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681" y="4764019"/>
            <a:ext cx="753301" cy="75330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xmlns="" id="{E5CD159F-E1E6-BB47-9758-94FC823B1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217" y="4705694"/>
            <a:ext cx="873701" cy="87370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1067B89F-42E1-5E44-B8B7-0A21B8EC68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5601" y="5787521"/>
            <a:ext cx="1365494" cy="670269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8C0222C8-57C3-384C-9D23-DE3765D113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0420" y="3824554"/>
            <a:ext cx="782506" cy="782506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xmlns="" id="{5D7D2B25-440E-0D48-BA92-7EE029291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4014" y="3744155"/>
            <a:ext cx="945500" cy="94550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F0DBCC30-276C-E84E-88E9-0CEB34B883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0906" y="3707687"/>
            <a:ext cx="973036" cy="973036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77578C79-8CB1-B241-B692-A396A206B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442" y="5697929"/>
            <a:ext cx="873701" cy="873701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FB4BA4CA-E0E7-F844-8D56-7390DD6668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1092" y="5707947"/>
            <a:ext cx="782506" cy="78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29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comparison symbols (&lt;, &gt; or =) to complete the following statements: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EDF7392-6DE5-4F49-BCE0-84DAA75462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2830683"/>
            <a:ext cx="829983" cy="8449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877AA17-C680-6E42-83DD-99782182DB83}"/>
              </a:ext>
            </a:extLst>
          </p:cNvPr>
          <p:cNvSpPr/>
          <p:nvPr/>
        </p:nvSpPr>
        <p:spPr>
          <a:xfrm>
            <a:off x="5735327" y="2840627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&lt;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529756A-9358-9344-96B6-6AE949C31B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3763957"/>
            <a:ext cx="829983" cy="84491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5136BB1-6BEC-E84D-9721-6918C01CF465}"/>
              </a:ext>
            </a:extLst>
          </p:cNvPr>
          <p:cNvSpPr/>
          <p:nvPr/>
        </p:nvSpPr>
        <p:spPr>
          <a:xfrm>
            <a:off x="5735327" y="3773901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&gt;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11174F2-94A8-824F-83CF-8AA42449A4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4706749"/>
            <a:ext cx="829983" cy="84491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E8E91B5-7D97-BA47-A0C4-B586DC27358F}"/>
              </a:ext>
            </a:extLst>
          </p:cNvPr>
          <p:cNvSpPr/>
          <p:nvPr/>
        </p:nvSpPr>
        <p:spPr>
          <a:xfrm>
            <a:off x="5735327" y="4716693"/>
            <a:ext cx="721346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8710222-1858-2142-90FB-86BDDBB27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5645535"/>
            <a:ext cx="829983" cy="84491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0FE0993-AE22-1A42-9F6B-C0D81BBF878F}"/>
              </a:ext>
            </a:extLst>
          </p:cNvPr>
          <p:cNvSpPr/>
          <p:nvPr/>
        </p:nvSpPr>
        <p:spPr>
          <a:xfrm>
            <a:off x="5735327" y="5655479"/>
            <a:ext cx="721346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2EDD036F-EE51-8E45-B59F-7E499A944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225" y="2721516"/>
            <a:ext cx="873701" cy="87370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EF6E63E8-9487-9F4E-A182-921166446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99" y="2851247"/>
            <a:ext cx="1258499" cy="6082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7C16AA6D-D318-2045-8BEC-A282320A3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1881" y="2764675"/>
            <a:ext cx="753301" cy="7533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99ABBF53-9BF9-FD45-8BA5-C4190FF84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3203" y="2759571"/>
            <a:ext cx="945500" cy="9455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BB8FCD3E-AB0D-0844-A567-084FD7A9A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6715" y="2746836"/>
            <a:ext cx="945500" cy="9455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CFB6BD8F-CC6F-C240-BDBC-DA963EF19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3409" y="2746836"/>
            <a:ext cx="945500" cy="9455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B3420A9A-B68C-C848-94CB-2805E2D40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0103" y="2819639"/>
            <a:ext cx="753301" cy="75330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1C751761-6DF8-6144-81E1-2F38DF84C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241" y="3876869"/>
            <a:ext cx="1258499" cy="60827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FC1C3298-9E92-6247-A8CA-A57E27E99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228" y="4792321"/>
            <a:ext cx="1258499" cy="6082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18FD7225-71D1-6E43-A8E0-3AD908443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289" y="3862132"/>
            <a:ext cx="1258499" cy="60827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B916BD1E-7686-DA46-A1B9-50C10CD07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229" y="5763856"/>
            <a:ext cx="1258499" cy="60827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EC129645-DA82-D044-9422-D2E6E0C933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3398" y="3755439"/>
            <a:ext cx="782506" cy="78250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235F3F05-35CC-8544-84D6-04B843CCB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746" y="3718003"/>
            <a:ext cx="873701" cy="87370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C6260C4D-3D18-C042-B6D2-533DB5105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447" y="3744155"/>
            <a:ext cx="873701" cy="87370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EED4BC39-71DA-CC48-BA24-C8AB3F7773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7752" y="4637810"/>
            <a:ext cx="973036" cy="97303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1F4159A7-0D2E-B34A-A0A8-FB65583D01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7972" y="4751586"/>
            <a:ext cx="782506" cy="78250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32725836-7980-A64A-9F61-0E7FB30406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4450" y="5693352"/>
            <a:ext cx="782506" cy="782506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719A2A18-7706-E844-82F6-7E79DA52CA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6802" y="5692489"/>
            <a:ext cx="973036" cy="973036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F3F13B35-79A4-5748-9647-7F2360861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8783" y="5809367"/>
            <a:ext cx="753301" cy="753301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2AE7E699-D678-8D48-9A3D-7F4D54C27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8133" y="4700751"/>
            <a:ext cx="945500" cy="94550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2940923E-6F7D-7441-8CDC-A65D27C42E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2109" y="4688009"/>
            <a:ext cx="945500" cy="94550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22875FBD-0A60-2647-A092-F9DA52163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287" y="4706749"/>
            <a:ext cx="873701" cy="87370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C2CC5ECA-94E1-574D-B35A-68C42141F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681" y="4764019"/>
            <a:ext cx="753301" cy="75330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xmlns="" id="{E5CD159F-E1E6-BB47-9758-94FC823B1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217" y="4705694"/>
            <a:ext cx="873701" cy="87370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1067B89F-42E1-5E44-B8B7-0A21B8EC68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5601" y="5787521"/>
            <a:ext cx="1365494" cy="670269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8C0222C8-57C3-384C-9D23-DE3765D113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0420" y="3824554"/>
            <a:ext cx="782506" cy="782506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xmlns="" id="{5D7D2B25-440E-0D48-BA92-7EE029291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4014" y="3744155"/>
            <a:ext cx="945500" cy="94550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F0DBCC30-276C-E84E-88E9-0CEB34B883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0906" y="3707687"/>
            <a:ext cx="973036" cy="973036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77578C79-8CB1-B241-B692-A396A206B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442" y="5697929"/>
            <a:ext cx="873701" cy="873701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FB4BA4CA-E0E7-F844-8D56-7390DD6668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1092" y="5707947"/>
            <a:ext cx="782506" cy="78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40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comparison symbols (&lt;, &gt; or =) to complete the following statements: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EDF7392-6DE5-4F49-BCE0-84DAA75462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2830683"/>
            <a:ext cx="829983" cy="8449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877AA17-C680-6E42-83DD-99782182DB83}"/>
              </a:ext>
            </a:extLst>
          </p:cNvPr>
          <p:cNvSpPr/>
          <p:nvPr/>
        </p:nvSpPr>
        <p:spPr>
          <a:xfrm>
            <a:off x="5735327" y="2840627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&lt;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529756A-9358-9344-96B6-6AE949C31B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3763957"/>
            <a:ext cx="829983" cy="84491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5136BB1-6BEC-E84D-9721-6918C01CF465}"/>
              </a:ext>
            </a:extLst>
          </p:cNvPr>
          <p:cNvSpPr/>
          <p:nvPr/>
        </p:nvSpPr>
        <p:spPr>
          <a:xfrm>
            <a:off x="5735327" y="3773901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&gt;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11174F2-94A8-824F-83CF-8AA42449A4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4706749"/>
            <a:ext cx="829983" cy="84491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E8E91B5-7D97-BA47-A0C4-B586DC27358F}"/>
              </a:ext>
            </a:extLst>
          </p:cNvPr>
          <p:cNvSpPr/>
          <p:nvPr/>
        </p:nvSpPr>
        <p:spPr>
          <a:xfrm>
            <a:off x="5735327" y="4716693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=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8710222-1858-2142-90FB-86BDDBB27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5645535"/>
            <a:ext cx="829983" cy="84491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0FE0993-AE22-1A42-9F6B-C0D81BBF878F}"/>
              </a:ext>
            </a:extLst>
          </p:cNvPr>
          <p:cNvSpPr/>
          <p:nvPr/>
        </p:nvSpPr>
        <p:spPr>
          <a:xfrm>
            <a:off x="5735327" y="5655479"/>
            <a:ext cx="721346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>
              <a:solidFill>
                <a:srgbClr val="FF3860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E3881D2C-C64D-3A4F-904C-0B5BE2D100C5}"/>
              </a:ext>
            </a:extLst>
          </p:cNvPr>
          <p:cNvSpPr/>
          <p:nvPr/>
        </p:nvSpPr>
        <p:spPr>
          <a:xfrm>
            <a:off x="5763783" y="5660991"/>
            <a:ext cx="721346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2EDD036F-EE51-8E45-B59F-7E499A944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225" y="2721516"/>
            <a:ext cx="873701" cy="87370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EF6E63E8-9487-9F4E-A182-921166446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99" y="2851247"/>
            <a:ext cx="1258499" cy="6082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7C16AA6D-D318-2045-8BEC-A282320A3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1881" y="2764675"/>
            <a:ext cx="753301" cy="7533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99ABBF53-9BF9-FD45-8BA5-C4190FF84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3203" y="2759571"/>
            <a:ext cx="945500" cy="9455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BB8FCD3E-AB0D-0844-A567-084FD7A9A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6715" y="2746836"/>
            <a:ext cx="945500" cy="9455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CFB6BD8F-CC6F-C240-BDBC-DA963EF19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3409" y="2746836"/>
            <a:ext cx="945500" cy="9455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B3420A9A-B68C-C848-94CB-2805E2D40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0103" y="2819639"/>
            <a:ext cx="753301" cy="75330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1C751761-6DF8-6144-81E1-2F38DF84C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241" y="3876869"/>
            <a:ext cx="1258499" cy="60827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FC1C3298-9E92-6247-A8CA-A57E27E99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228" y="4792321"/>
            <a:ext cx="1258499" cy="6082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18FD7225-71D1-6E43-A8E0-3AD908443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289" y="3862132"/>
            <a:ext cx="1258499" cy="60827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B916BD1E-7686-DA46-A1B9-50C10CD07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229" y="5763856"/>
            <a:ext cx="1258499" cy="60827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EC129645-DA82-D044-9422-D2E6E0C933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3398" y="3755439"/>
            <a:ext cx="782506" cy="78250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235F3F05-35CC-8544-84D6-04B843CCB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746" y="3718003"/>
            <a:ext cx="873701" cy="87370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C6260C4D-3D18-C042-B6D2-533DB5105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447" y="3744155"/>
            <a:ext cx="873701" cy="87370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EED4BC39-71DA-CC48-BA24-C8AB3F7773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7752" y="4637810"/>
            <a:ext cx="973036" cy="97303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1F4159A7-0D2E-B34A-A0A8-FB65583D01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7972" y="4751586"/>
            <a:ext cx="782506" cy="78250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32725836-7980-A64A-9F61-0E7FB30406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4450" y="5693352"/>
            <a:ext cx="782506" cy="782506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719A2A18-7706-E844-82F6-7E79DA52CA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6802" y="5692489"/>
            <a:ext cx="973036" cy="973036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F3F13B35-79A4-5748-9647-7F2360861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8783" y="5809367"/>
            <a:ext cx="753301" cy="753301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2AE7E699-D678-8D48-9A3D-7F4D54C27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8133" y="4700751"/>
            <a:ext cx="945500" cy="94550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2940923E-6F7D-7441-8CDC-A65D27C42E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2109" y="4688009"/>
            <a:ext cx="945500" cy="94550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22875FBD-0A60-2647-A092-F9DA52163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287" y="4706749"/>
            <a:ext cx="873701" cy="87370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C2CC5ECA-94E1-574D-B35A-68C42141F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681" y="4764019"/>
            <a:ext cx="753301" cy="75330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xmlns="" id="{E5CD159F-E1E6-BB47-9758-94FC823B1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217" y="4705694"/>
            <a:ext cx="873701" cy="87370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1067B89F-42E1-5E44-B8B7-0A21B8EC68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5601" y="5787521"/>
            <a:ext cx="1365494" cy="670269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8C0222C8-57C3-384C-9D23-DE3765D113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0420" y="3824554"/>
            <a:ext cx="782506" cy="782506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xmlns="" id="{5D7D2B25-440E-0D48-BA92-7EE029291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4014" y="3744155"/>
            <a:ext cx="945500" cy="94550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F0DBCC30-276C-E84E-88E9-0CEB34B883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0906" y="3707687"/>
            <a:ext cx="973036" cy="973036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77578C79-8CB1-B241-B692-A396A206B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442" y="5697929"/>
            <a:ext cx="873701" cy="873701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FB4BA4CA-E0E7-F844-8D56-7390DD6668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1092" y="5707947"/>
            <a:ext cx="782506" cy="78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94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comparison symbols (&lt;, &gt; or =) to complete the following statements: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EDF7392-6DE5-4F49-BCE0-84DAA75462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2830683"/>
            <a:ext cx="829983" cy="8449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877AA17-C680-6E42-83DD-99782182DB83}"/>
              </a:ext>
            </a:extLst>
          </p:cNvPr>
          <p:cNvSpPr/>
          <p:nvPr/>
        </p:nvSpPr>
        <p:spPr>
          <a:xfrm>
            <a:off x="5735327" y="2840627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&lt;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529756A-9358-9344-96B6-6AE949C31B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3763957"/>
            <a:ext cx="829983" cy="84491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5136BB1-6BEC-E84D-9721-6918C01CF465}"/>
              </a:ext>
            </a:extLst>
          </p:cNvPr>
          <p:cNvSpPr/>
          <p:nvPr/>
        </p:nvSpPr>
        <p:spPr>
          <a:xfrm>
            <a:off x="5735327" y="3773901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&gt;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11174F2-94A8-824F-83CF-8AA42449A4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4706749"/>
            <a:ext cx="829983" cy="84491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E8E91B5-7D97-BA47-A0C4-B586DC27358F}"/>
              </a:ext>
            </a:extLst>
          </p:cNvPr>
          <p:cNvSpPr/>
          <p:nvPr/>
        </p:nvSpPr>
        <p:spPr>
          <a:xfrm>
            <a:off x="5735327" y="4716693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=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8710222-1858-2142-90FB-86BDDBB27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5645535"/>
            <a:ext cx="829983" cy="84491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0FE0993-AE22-1A42-9F6B-C0D81BBF878F}"/>
              </a:ext>
            </a:extLst>
          </p:cNvPr>
          <p:cNvSpPr/>
          <p:nvPr/>
        </p:nvSpPr>
        <p:spPr>
          <a:xfrm>
            <a:off x="5735327" y="5655479"/>
            <a:ext cx="721346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>
              <a:solidFill>
                <a:srgbClr val="FF3860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E3881D2C-C64D-3A4F-904C-0B5BE2D100C5}"/>
              </a:ext>
            </a:extLst>
          </p:cNvPr>
          <p:cNvSpPr/>
          <p:nvPr/>
        </p:nvSpPr>
        <p:spPr>
          <a:xfrm>
            <a:off x="5763783" y="5660991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&gt;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2EDD036F-EE51-8E45-B59F-7E499A944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225" y="2721516"/>
            <a:ext cx="873701" cy="87370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EF6E63E8-9487-9F4E-A182-921166446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99" y="2851247"/>
            <a:ext cx="1258499" cy="6082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7C16AA6D-D318-2045-8BEC-A282320A3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1881" y="2764675"/>
            <a:ext cx="753301" cy="7533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99ABBF53-9BF9-FD45-8BA5-C4190FF84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3203" y="2759571"/>
            <a:ext cx="945500" cy="9455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BB8FCD3E-AB0D-0844-A567-084FD7A9A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6715" y="2746836"/>
            <a:ext cx="945500" cy="9455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CFB6BD8F-CC6F-C240-BDBC-DA963EF19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3409" y="2746836"/>
            <a:ext cx="945500" cy="9455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B3420A9A-B68C-C848-94CB-2805E2D40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0103" y="2819639"/>
            <a:ext cx="753301" cy="75330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1C751761-6DF8-6144-81E1-2F38DF84C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241" y="3876869"/>
            <a:ext cx="1258499" cy="60827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FC1C3298-9E92-6247-A8CA-A57E27E99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228" y="4792321"/>
            <a:ext cx="1258499" cy="6082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18FD7225-71D1-6E43-A8E0-3AD908443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289" y="3862132"/>
            <a:ext cx="1258499" cy="60827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B916BD1E-7686-DA46-A1B9-50C10CD07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229" y="5763856"/>
            <a:ext cx="1258499" cy="60827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EC129645-DA82-D044-9422-D2E6E0C933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3398" y="3755439"/>
            <a:ext cx="782506" cy="78250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235F3F05-35CC-8544-84D6-04B843CCB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746" y="3718003"/>
            <a:ext cx="873701" cy="87370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C6260C4D-3D18-C042-B6D2-533DB5105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447" y="3744155"/>
            <a:ext cx="873701" cy="87370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EED4BC39-71DA-CC48-BA24-C8AB3F7773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7752" y="4637810"/>
            <a:ext cx="973036" cy="97303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1F4159A7-0D2E-B34A-A0A8-FB65583D01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7972" y="4751586"/>
            <a:ext cx="782506" cy="78250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32725836-7980-A64A-9F61-0E7FB30406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4450" y="5693352"/>
            <a:ext cx="782506" cy="782506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719A2A18-7706-E844-82F6-7E79DA52CA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6802" y="5692489"/>
            <a:ext cx="973036" cy="973036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F3F13B35-79A4-5748-9647-7F2360861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8783" y="5809367"/>
            <a:ext cx="753301" cy="753301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2AE7E699-D678-8D48-9A3D-7F4D54C27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8133" y="4700751"/>
            <a:ext cx="945500" cy="94550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2940923E-6F7D-7441-8CDC-A65D27C42E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2109" y="4688009"/>
            <a:ext cx="945500" cy="94550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22875FBD-0A60-2647-A092-F9DA52163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287" y="4706749"/>
            <a:ext cx="873701" cy="87370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C2CC5ECA-94E1-574D-B35A-68C42141F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681" y="4764019"/>
            <a:ext cx="753301" cy="75330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xmlns="" id="{E5CD159F-E1E6-BB47-9758-94FC823B1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217" y="4705694"/>
            <a:ext cx="873701" cy="87370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1067B89F-42E1-5E44-B8B7-0A21B8EC68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5601" y="5787521"/>
            <a:ext cx="1365494" cy="670269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8C0222C8-57C3-384C-9D23-DE3765D113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0420" y="3824554"/>
            <a:ext cx="782506" cy="782506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xmlns="" id="{5D7D2B25-440E-0D48-BA92-7EE029291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4014" y="3744155"/>
            <a:ext cx="945500" cy="94550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F0DBCC30-276C-E84E-88E9-0CEB34B883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0906" y="3707687"/>
            <a:ext cx="973036" cy="973036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77578C79-8CB1-B241-B692-A396A206B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442" y="5697929"/>
            <a:ext cx="873701" cy="873701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FB4BA4CA-E0E7-F844-8D56-7390DD6668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1092" y="5707947"/>
            <a:ext cx="782506" cy="78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66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comparison symbols (&lt;, &gt; or =) to complete the following statements: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EDF7392-6DE5-4F49-BCE0-84DAA75462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2830683"/>
            <a:ext cx="829983" cy="8449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529756A-9358-9344-96B6-6AE949C31B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3763957"/>
            <a:ext cx="829983" cy="8449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11174F2-94A8-824F-83CF-8AA42449A4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4706749"/>
            <a:ext cx="829983" cy="8449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8710222-1858-2142-90FB-86BDDBB27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5645535"/>
            <a:ext cx="829983" cy="84491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F1BE2C56-BAA7-AC4B-AC35-93C7E453F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801" y="2836998"/>
            <a:ext cx="1258499" cy="60827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2452C1D0-9F86-354F-9EE4-5A911DF75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45" y="3875614"/>
            <a:ext cx="1258499" cy="60827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512176F2-D60D-8048-A8E5-6E22F99C5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757" y="5880833"/>
            <a:ext cx="1365494" cy="67026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2BF0575F-F9A8-C14F-8EDD-BD3FD419E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728" y="4881398"/>
            <a:ext cx="1365494" cy="67026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7CF8CB37-CBEB-DB41-A3FB-D1EA3A8CA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986" y="5832809"/>
            <a:ext cx="1258499" cy="60827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446157CC-09AB-7241-A726-93A69804C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0743" y="5841552"/>
            <a:ext cx="1258499" cy="6082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D4E85DD2-1624-5847-9A61-B0D27FF29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1975" y="5771299"/>
            <a:ext cx="782506" cy="78250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A9757A59-2DCE-4A4C-A0E2-DA8ED4082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2487" y="5690502"/>
            <a:ext cx="973036" cy="97303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0311FB3C-106D-5B4B-A209-CD2BE275B9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5523" y="5825508"/>
            <a:ext cx="753301" cy="75330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67958511-8E42-F746-BA3E-BF7E9DCDE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426" y="2738335"/>
            <a:ext cx="782506" cy="78250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F05C5C1E-93C8-9444-B752-578C67357E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2219" y="2792244"/>
            <a:ext cx="753301" cy="75330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24727E48-3013-E942-AF6D-454A1978A2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3892" y="2706185"/>
            <a:ext cx="873701" cy="87370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960D58AD-0AF1-784B-90C2-B5523BB87F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0098" y="2725255"/>
            <a:ext cx="945500" cy="94550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E2300C54-EC92-BC4A-BBE0-67174D711E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4425" y="2725255"/>
            <a:ext cx="945500" cy="9455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4C1A4A23-501B-9845-9B0E-1BE6F441C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0806" y="2780736"/>
            <a:ext cx="753301" cy="753301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8BB9E16A-2BB9-8A4B-B726-25778DE4C2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6068" y="2792244"/>
            <a:ext cx="753301" cy="75330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4FD3C739-96E6-BA41-BA5A-66782197E5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6060" y="3641941"/>
            <a:ext cx="945500" cy="94550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7FC8BADB-0634-B243-BA0C-BF5BB5D38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4773" y="3669770"/>
            <a:ext cx="945500" cy="94550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C43B68B3-B230-6D41-9435-2833EBECC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602" y="3751267"/>
            <a:ext cx="782506" cy="782506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CF711E22-010B-AD47-82B0-35D2B095E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7107" y="3609041"/>
            <a:ext cx="973036" cy="97303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FFBF9099-9FBE-8845-A6AA-973712B4D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348" y="3857842"/>
            <a:ext cx="1365494" cy="67026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D23917DB-ACCB-5940-B99A-5415D63943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6767" y="3803100"/>
            <a:ext cx="753301" cy="75330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49B7614E-2131-EE48-BA48-D15D552B94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3066" y="3735174"/>
            <a:ext cx="873701" cy="873701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xmlns="" id="{922C8F38-1A41-834A-88EB-2072B52EF8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0549" y="3747870"/>
            <a:ext cx="873701" cy="873701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xmlns="" id="{0980571B-313C-DB4E-AAB6-AE584E5875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7183" y="4814052"/>
            <a:ext cx="753301" cy="75330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xmlns="" id="{86C79DCD-C7C0-A948-81AB-10E7E84FEF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3482" y="4746126"/>
            <a:ext cx="873701" cy="873701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1C4B42C1-FA5B-984D-874C-5D9959CD47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0965" y="4758822"/>
            <a:ext cx="873701" cy="873701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A7F96E70-C9C5-084D-B51C-1AA7802AC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9677" y="5727416"/>
            <a:ext cx="873701" cy="873701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9FCDE11-794A-FF44-B14A-9E573351D0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7160" y="5740112"/>
            <a:ext cx="873701" cy="873701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xmlns="" id="{BF7F38C8-7779-304D-ADCD-787C0970DF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1040" y="4694523"/>
            <a:ext cx="945500" cy="94550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xmlns="" id="{0C66C2D0-2FA3-914D-9B55-68949BFF5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9753" y="4722352"/>
            <a:ext cx="945500" cy="945500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xmlns="" id="{610178E2-7952-6C4D-8C83-31D92CF2FE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0348" y="4751577"/>
            <a:ext cx="945500" cy="94550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xmlns="" id="{CC164D17-E7D0-BD42-8F94-22440161DC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2904" y="4758201"/>
            <a:ext cx="753301" cy="753301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xmlns="" id="{0CD42455-EDC7-8641-AF8F-A55D07862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4250" y="4675917"/>
            <a:ext cx="973036" cy="973036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xmlns="" id="{F355F0FC-5A09-7A48-8836-B912727D79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9271" y="4755270"/>
            <a:ext cx="873701" cy="8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420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comparison symbols (&lt;, &gt; or =) to complete the following statements: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EDF7392-6DE5-4F49-BCE0-84DAA75462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2830683"/>
            <a:ext cx="829983" cy="8449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877AA17-C680-6E42-83DD-99782182DB83}"/>
              </a:ext>
            </a:extLst>
          </p:cNvPr>
          <p:cNvSpPr/>
          <p:nvPr/>
        </p:nvSpPr>
        <p:spPr>
          <a:xfrm>
            <a:off x="5735327" y="2840627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&gt;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529756A-9358-9344-96B6-6AE949C31B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3763957"/>
            <a:ext cx="829983" cy="84491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5136BB1-6BEC-E84D-9721-6918C01CF465}"/>
              </a:ext>
            </a:extLst>
          </p:cNvPr>
          <p:cNvSpPr/>
          <p:nvPr/>
        </p:nvSpPr>
        <p:spPr>
          <a:xfrm>
            <a:off x="5735327" y="3773901"/>
            <a:ext cx="721346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11174F2-94A8-824F-83CF-8AA42449A4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4706749"/>
            <a:ext cx="829983" cy="8449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8710222-1858-2142-90FB-86BDDBB27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5645535"/>
            <a:ext cx="829983" cy="84491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F1BE2C56-BAA7-AC4B-AC35-93C7E453F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801" y="2836998"/>
            <a:ext cx="1258499" cy="60827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2452C1D0-9F86-354F-9EE4-5A911DF75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45" y="3875614"/>
            <a:ext cx="1258499" cy="60827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512176F2-D60D-8048-A8E5-6E22F99C5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757" y="5880833"/>
            <a:ext cx="1365494" cy="67026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2BF0575F-F9A8-C14F-8EDD-BD3FD419E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728" y="4881398"/>
            <a:ext cx="1365494" cy="67026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7CF8CB37-CBEB-DB41-A3FB-D1EA3A8CA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986" y="5832809"/>
            <a:ext cx="1258499" cy="60827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446157CC-09AB-7241-A726-93A69804C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0743" y="5841552"/>
            <a:ext cx="1258499" cy="6082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D4E85DD2-1624-5847-9A61-B0D27FF29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1975" y="5771299"/>
            <a:ext cx="782506" cy="78250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A9757A59-2DCE-4A4C-A0E2-DA8ED4082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2487" y="5690502"/>
            <a:ext cx="973036" cy="97303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0311FB3C-106D-5B4B-A209-CD2BE275B9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5523" y="5825508"/>
            <a:ext cx="753301" cy="75330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67958511-8E42-F746-BA3E-BF7E9DCDE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426" y="2738335"/>
            <a:ext cx="782506" cy="78250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F05C5C1E-93C8-9444-B752-578C67357E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2219" y="2792244"/>
            <a:ext cx="753301" cy="75330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24727E48-3013-E942-AF6D-454A1978A2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3892" y="2706185"/>
            <a:ext cx="873701" cy="87370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960D58AD-0AF1-784B-90C2-B5523BB87F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0098" y="2725255"/>
            <a:ext cx="945500" cy="94550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E2300C54-EC92-BC4A-BBE0-67174D711E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4425" y="2725255"/>
            <a:ext cx="945500" cy="9455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4C1A4A23-501B-9845-9B0E-1BE6F441C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0806" y="2780736"/>
            <a:ext cx="753301" cy="753301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8BB9E16A-2BB9-8A4B-B726-25778DE4C2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6068" y="2792244"/>
            <a:ext cx="753301" cy="75330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4FD3C739-96E6-BA41-BA5A-66782197E5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6060" y="3641941"/>
            <a:ext cx="945500" cy="94550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7FC8BADB-0634-B243-BA0C-BF5BB5D38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4773" y="3669770"/>
            <a:ext cx="945500" cy="94550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C43B68B3-B230-6D41-9435-2833EBECC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602" y="3751267"/>
            <a:ext cx="782506" cy="782506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CF711E22-010B-AD47-82B0-35D2B095E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7107" y="3609041"/>
            <a:ext cx="973036" cy="97303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FFBF9099-9FBE-8845-A6AA-973712B4D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348" y="3857842"/>
            <a:ext cx="1365494" cy="67026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D23917DB-ACCB-5940-B99A-5415D63943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6767" y="3803100"/>
            <a:ext cx="753301" cy="75330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49B7614E-2131-EE48-BA48-D15D552B94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3066" y="3735174"/>
            <a:ext cx="873701" cy="873701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xmlns="" id="{922C8F38-1A41-834A-88EB-2072B52EF8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0549" y="3747870"/>
            <a:ext cx="873701" cy="873701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xmlns="" id="{0980571B-313C-DB4E-AAB6-AE584E5875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7183" y="4814052"/>
            <a:ext cx="753301" cy="75330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xmlns="" id="{86C79DCD-C7C0-A948-81AB-10E7E84FEF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3482" y="4746126"/>
            <a:ext cx="873701" cy="873701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1C4B42C1-FA5B-984D-874C-5D9959CD47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0965" y="4758822"/>
            <a:ext cx="873701" cy="873701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A7F96E70-C9C5-084D-B51C-1AA7802AC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9677" y="5727416"/>
            <a:ext cx="873701" cy="873701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9FCDE11-794A-FF44-B14A-9E573351D0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7160" y="5740112"/>
            <a:ext cx="873701" cy="873701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xmlns="" id="{BF7F38C8-7779-304D-ADCD-787C0970DF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1040" y="4694523"/>
            <a:ext cx="945500" cy="94550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xmlns="" id="{0C66C2D0-2FA3-914D-9B55-68949BFF5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9753" y="4722352"/>
            <a:ext cx="945500" cy="945500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xmlns="" id="{610178E2-7952-6C4D-8C83-31D92CF2FE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0348" y="4751577"/>
            <a:ext cx="945500" cy="94550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xmlns="" id="{CC164D17-E7D0-BD42-8F94-22440161DC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2904" y="4758201"/>
            <a:ext cx="753301" cy="753301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xmlns="" id="{0CD42455-EDC7-8641-AF8F-A55D07862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4250" y="4675917"/>
            <a:ext cx="973036" cy="973036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xmlns="" id="{F355F0FC-5A09-7A48-8836-B912727D79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9271" y="4755270"/>
            <a:ext cx="873701" cy="8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48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C doesn’t belong as it has a total of $11. Whereas the other representations all have a total of $10, as $5 + $2 + $2 + $1 = $10, 1 x $10 = $10 and 5 x $2 = $10.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44B1EBE0-5024-CE41-8E2C-357CA84AD4B0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430E0B77-0F74-F745-8DA6-CD146A144E24}"/>
              </a:ext>
            </a:extLst>
          </p:cNvPr>
          <p:cNvSpPr/>
          <p:nvPr/>
        </p:nvSpPr>
        <p:spPr>
          <a:xfrm>
            <a:off x="838201" y="2813856"/>
            <a:ext cx="2222193" cy="219040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A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xmlns="" id="{38B48CD8-746A-7D47-83C7-DBF089BFB488}"/>
              </a:ext>
            </a:extLst>
          </p:cNvPr>
          <p:cNvSpPr/>
          <p:nvPr/>
        </p:nvSpPr>
        <p:spPr>
          <a:xfrm>
            <a:off x="3501044" y="2813856"/>
            <a:ext cx="2222193" cy="219040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B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E6066AF4-98E0-0045-8187-850213860486}"/>
              </a:ext>
            </a:extLst>
          </p:cNvPr>
          <p:cNvSpPr/>
          <p:nvPr/>
        </p:nvSpPr>
        <p:spPr>
          <a:xfrm>
            <a:off x="6316325" y="2827492"/>
            <a:ext cx="2222193" cy="219040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C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xmlns="" id="{C5E246BF-0CFD-6745-9B2C-0111D0F59819}"/>
              </a:ext>
            </a:extLst>
          </p:cNvPr>
          <p:cNvSpPr/>
          <p:nvPr/>
        </p:nvSpPr>
        <p:spPr>
          <a:xfrm>
            <a:off x="8979169" y="2813856"/>
            <a:ext cx="2222193" cy="219040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D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9AE19E27-3584-774D-A8EF-C924A3FCE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571" y="4245430"/>
            <a:ext cx="691795" cy="69179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E3C89BE2-F7E4-E94E-894B-BB9351AB9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94" y="4101331"/>
            <a:ext cx="835894" cy="83589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A9FFF902-420B-C74F-98A6-1AB36F0D7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571" y="4101331"/>
            <a:ext cx="835894" cy="83589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B8D30840-3708-7B48-B79F-74C5E76EA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280" y="3424698"/>
            <a:ext cx="1258499" cy="60827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CA66A74D-8DCB-0947-BADD-F27792E20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0107" y="3791108"/>
            <a:ext cx="1258499" cy="61774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D78D59C-6D5B-1745-8785-CBB4F7FAD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026" y="3424698"/>
            <a:ext cx="1258499" cy="60827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6E0EF051-9789-DA41-9E59-1941FD0FC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252" y="4137751"/>
            <a:ext cx="835894" cy="8358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BC8A75A2-066D-194C-8AA3-DF6A2FE70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929" y="4137751"/>
            <a:ext cx="835894" cy="83589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0FA910C3-7667-F443-BBBD-880D66AAA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202" y="4137751"/>
            <a:ext cx="835894" cy="83589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9C054C80-6440-584B-B855-38B022B13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005" y="3373161"/>
            <a:ext cx="835894" cy="83589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0602F0D0-495A-F947-BFD1-6AA357943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682" y="3373161"/>
            <a:ext cx="835894" cy="83589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433C9F48-AB01-9C4A-96CC-32E5D6E5D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3955" y="3373161"/>
            <a:ext cx="835894" cy="83589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90FD8E73-E0C8-CC46-9383-478E6B292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875" y="4101331"/>
            <a:ext cx="835894" cy="83589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75AD2193-3C79-4349-B1B0-BB219C94D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148" y="4101331"/>
            <a:ext cx="835894" cy="8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66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comparison symbols (&lt;, &gt; or =) to complete the following statements: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EDF7392-6DE5-4F49-BCE0-84DAA75462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2830683"/>
            <a:ext cx="829983" cy="8449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877AA17-C680-6E42-83DD-99782182DB83}"/>
              </a:ext>
            </a:extLst>
          </p:cNvPr>
          <p:cNvSpPr/>
          <p:nvPr/>
        </p:nvSpPr>
        <p:spPr>
          <a:xfrm>
            <a:off x="5735327" y="2840627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&gt;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529756A-9358-9344-96B6-6AE949C31B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3763957"/>
            <a:ext cx="829983" cy="84491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5136BB1-6BEC-E84D-9721-6918C01CF465}"/>
              </a:ext>
            </a:extLst>
          </p:cNvPr>
          <p:cNvSpPr/>
          <p:nvPr/>
        </p:nvSpPr>
        <p:spPr>
          <a:xfrm>
            <a:off x="5735327" y="3773901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=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11174F2-94A8-824F-83CF-8AA42449A4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4706749"/>
            <a:ext cx="829983" cy="84491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E8E91B5-7D97-BA47-A0C4-B586DC27358F}"/>
              </a:ext>
            </a:extLst>
          </p:cNvPr>
          <p:cNvSpPr/>
          <p:nvPr/>
        </p:nvSpPr>
        <p:spPr>
          <a:xfrm>
            <a:off x="5735327" y="4716693"/>
            <a:ext cx="721346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8710222-1858-2142-90FB-86BDDBB27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5645535"/>
            <a:ext cx="829983" cy="84491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F1BE2C56-BAA7-AC4B-AC35-93C7E453F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801" y="2836998"/>
            <a:ext cx="1258499" cy="60827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2452C1D0-9F86-354F-9EE4-5A911DF75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45" y="3875614"/>
            <a:ext cx="1258499" cy="60827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512176F2-D60D-8048-A8E5-6E22F99C5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757" y="5880833"/>
            <a:ext cx="1365494" cy="67026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2BF0575F-F9A8-C14F-8EDD-BD3FD419E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728" y="4881398"/>
            <a:ext cx="1365494" cy="67026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7CF8CB37-CBEB-DB41-A3FB-D1EA3A8CA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986" y="5832809"/>
            <a:ext cx="1258499" cy="60827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446157CC-09AB-7241-A726-93A69804C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0743" y="5841552"/>
            <a:ext cx="1258499" cy="6082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D4E85DD2-1624-5847-9A61-B0D27FF29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1975" y="5771299"/>
            <a:ext cx="782506" cy="78250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A9757A59-2DCE-4A4C-A0E2-DA8ED4082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2487" y="5690502"/>
            <a:ext cx="973036" cy="97303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0311FB3C-106D-5B4B-A209-CD2BE275B9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5523" y="5825508"/>
            <a:ext cx="753301" cy="75330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67958511-8E42-F746-BA3E-BF7E9DCDE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426" y="2738335"/>
            <a:ext cx="782506" cy="78250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F05C5C1E-93C8-9444-B752-578C67357E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2219" y="2792244"/>
            <a:ext cx="753301" cy="75330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24727E48-3013-E942-AF6D-454A1978A2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3892" y="2706185"/>
            <a:ext cx="873701" cy="87370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960D58AD-0AF1-784B-90C2-B5523BB87F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0098" y="2725255"/>
            <a:ext cx="945500" cy="94550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E2300C54-EC92-BC4A-BBE0-67174D711E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4425" y="2725255"/>
            <a:ext cx="945500" cy="9455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4C1A4A23-501B-9845-9B0E-1BE6F441C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0806" y="2780736"/>
            <a:ext cx="753301" cy="753301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8BB9E16A-2BB9-8A4B-B726-25778DE4C2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6068" y="2792244"/>
            <a:ext cx="753301" cy="75330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4FD3C739-96E6-BA41-BA5A-66782197E5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6060" y="3641941"/>
            <a:ext cx="945500" cy="94550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7FC8BADB-0634-B243-BA0C-BF5BB5D38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4773" y="3669770"/>
            <a:ext cx="945500" cy="94550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C43B68B3-B230-6D41-9435-2833EBECC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602" y="3751267"/>
            <a:ext cx="782506" cy="782506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CF711E22-010B-AD47-82B0-35D2B095E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7107" y="3609041"/>
            <a:ext cx="973036" cy="97303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FFBF9099-9FBE-8845-A6AA-973712B4D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348" y="3857842"/>
            <a:ext cx="1365494" cy="67026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D23917DB-ACCB-5940-B99A-5415D63943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6767" y="3803100"/>
            <a:ext cx="753301" cy="75330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49B7614E-2131-EE48-BA48-D15D552B94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3066" y="3735174"/>
            <a:ext cx="873701" cy="873701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xmlns="" id="{922C8F38-1A41-834A-88EB-2072B52EF8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0549" y="3747870"/>
            <a:ext cx="873701" cy="873701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xmlns="" id="{0980571B-313C-DB4E-AAB6-AE584E5875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7183" y="4814052"/>
            <a:ext cx="753301" cy="75330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xmlns="" id="{86C79DCD-C7C0-A948-81AB-10E7E84FEF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3482" y="4746126"/>
            <a:ext cx="873701" cy="873701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1C4B42C1-FA5B-984D-874C-5D9959CD47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0965" y="4758822"/>
            <a:ext cx="873701" cy="873701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A7F96E70-C9C5-084D-B51C-1AA7802AC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9677" y="5727416"/>
            <a:ext cx="873701" cy="873701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9FCDE11-794A-FF44-B14A-9E573351D0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7160" y="5740112"/>
            <a:ext cx="873701" cy="873701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xmlns="" id="{BF7F38C8-7779-304D-ADCD-787C0970DF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1040" y="4694523"/>
            <a:ext cx="945500" cy="94550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xmlns="" id="{0C66C2D0-2FA3-914D-9B55-68949BFF5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9753" y="4722352"/>
            <a:ext cx="945500" cy="945500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xmlns="" id="{610178E2-7952-6C4D-8C83-31D92CF2FE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0348" y="4751577"/>
            <a:ext cx="945500" cy="94550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xmlns="" id="{CC164D17-E7D0-BD42-8F94-22440161DC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2904" y="4758201"/>
            <a:ext cx="753301" cy="753301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xmlns="" id="{0CD42455-EDC7-8641-AF8F-A55D07862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4250" y="4675917"/>
            <a:ext cx="973036" cy="973036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xmlns="" id="{F355F0FC-5A09-7A48-8836-B912727D79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9271" y="4755270"/>
            <a:ext cx="873701" cy="8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62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comparison symbols (&lt;, &gt; or =) to complete the following statements: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EDF7392-6DE5-4F49-BCE0-84DAA75462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2830683"/>
            <a:ext cx="829983" cy="8449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877AA17-C680-6E42-83DD-99782182DB83}"/>
              </a:ext>
            </a:extLst>
          </p:cNvPr>
          <p:cNvSpPr/>
          <p:nvPr/>
        </p:nvSpPr>
        <p:spPr>
          <a:xfrm>
            <a:off x="5735327" y="2840627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&gt;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529756A-9358-9344-96B6-6AE949C31B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3763957"/>
            <a:ext cx="829983" cy="84491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5136BB1-6BEC-E84D-9721-6918C01CF465}"/>
              </a:ext>
            </a:extLst>
          </p:cNvPr>
          <p:cNvSpPr/>
          <p:nvPr/>
        </p:nvSpPr>
        <p:spPr>
          <a:xfrm>
            <a:off x="5735327" y="3773901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=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11174F2-94A8-824F-83CF-8AA42449A4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4706749"/>
            <a:ext cx="829983" cy="84491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E8E91B5-7D97-BA47-A0C4-B586DC27358F}"/>
              </a:ext>
            </a:extLst>
          </p:cNvPr>
          <p:cNvSpPr/>
          <p:nvPr/>
        </p:nvSpPr>
        <p:spPr>
          <a:xfrm>
            <a:off x="5735327" y="4716693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&gt;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8710222-1858-2142-90FB-86BDDBB27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5645535"/>
            <a:ext cx="829983" cy="84491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0FE0993-AE22-1A42-9F6B-C0D81BBF878F}"/>
              </a:ext>
            </a:extLst>
          </p:cNvPr>
          <p:cNvSpPr/>
          <p:nvPr/>
        </p:nvSpPr>
        <p:spPr>
          <a:xfrm>
            <a:off x="5735327" y="5655479"/>
            <a:ext cx="721346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F1BE2C56-BAA7-AC4B-AC35-93C7E453F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801" y="2836998"/>
            <a:ext cx="1258499" cy="60827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2452C1D0-9F86-354F-9EE4-5A911DF75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45" y="3875614"/>
            <a:ext cx="1258499" cy="60827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512176F2-D60D-8048-A8E5-6E22F99C5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757" y="5880833"/>
            <a:ext cx="1365494" cy="67026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2BF0575F-F9A8-C14F-8EDD-BD3FD419E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728" y="4881398"/>
            <a:ext cx="1365494" cy="67026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7CF8CB37-CBEB-DB41-A3FB-D1EA3A8CA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986" y="5832809"/>
            <a:ext cx="1258499" cy="60827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446157CC-09AB-7241-A726-93A69804C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0743" y="5841552"/>
            <a:ext cx="1258499" cy="6082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D4E85DD2-1624-5847-9A61-B0D27FF29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1975" y="5771299"/>
            <a:ext cx="782506" cy="78250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A9757A59-2DCE-4A4C-A0E2-DA8ED4082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2487" y="5690502"/>
            <a:ext cx="973036" cy="97303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0311FB3C-106D-5B4B-A209-CD2BE275B9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5523" y="5825508"/>
            <a:ext cx="753301" cy="75330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67958511-8E42-F746-BA3E-BF7E9DCDE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426" y="2738335"/>
            <a:ext cx="782506" cy="78250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F05C5C1E-93C8-9444-B752-578C67357E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2219" y="2792244"/>
            <a:ext cx="753301" cy="75330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24727E48-3013-E942-AF6D-454A1978A2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3892" y="2706185"/>
            <a:ext cx="873701" cy="87370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960D58AD-0AF1-784B-90C2-B5523BB87F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0098" y="2725255"/>
            <a:ext cx="945500" cy="94550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E2300C54-EC92-BC4A-BBE0-67174D711E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4425" y="2725255"/>
            <a:ext cx="945500" cy="9455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4C1A4A23-501B-9845-9B0E-1BE6F441C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0806" y="2780736"/>
            <a:ext cx="753301" cy="753301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8BB9E16A-2BB9-8A4B-B726-25778DE4C2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6068" y="2792244"/>
            <a:ext cx="753301" cy="75330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4FD3C739-96E6-BA41-BA5A-66782197E5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6060" y="3641941"/>
            <a:ext cx="945500" cy="94550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7FC8BADB-0634-B243-BA0C-BF5BB5D38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4773" y="3669770"/>
            <a:ext cx="945500" cy="94550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C43B68B3-B230-6D41-9435-2833EBECC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602" y="3751267"/>
            <a:ext cx="782506" cy="782506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CF711E22-010B-AD47-82B0-35D2B095E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7107" y="3609041"/>
            <a:ext cx="973036" cy="97303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FFBF9099-9FBE-8845-A6AA-973712B4D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348" y="3857842"/>
            <a:ext cx="1365494" cy="67026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D23917DB-ACCB-5940-B99A-5415D63943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6767" y="3803100"/>
            <a:ext cx="753301" cy="75330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49B7614E-2131-EE48-BA48-D15D552B94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3066" y="3735174"/>
            <a:ext cx="873701" cy="873701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xmlns="" id="{922C8F38-1A41-834A-88EB-2072B52EF8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0549" y="3747870"/>
            <a:ext cx="873701" cy="873701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xmlns="" id="{0980571B-313C-DB4E-AAB6-AE584E5875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7183" y="4814052"/>
            <a:ext cx="753301" cy="75330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xmlns="" id="{86C79DCD-C7C0-A948-81AB-10E7E84FEF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3482" y="4746126"/>
            <a:ext cx="873701" cy="873701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1C4B42C1-FA5B-984D-874C-5D9959CD47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0965" y="4758822"/>
            <a:ext cx="873701" cy="873701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A7F96E70-C9C5-084D-B51C-1AA7802AC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9677" y="5727416"/>
            <a:ext cx="873701" cy="873701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9FCDE11-794A-FF44-B14A-9E573351D0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7160" y="5740112"/>
            <a:ext cx="873701" cy="873701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xmlns="" id="{BF7F38C8-7779-304D-ADCD-787C0970DF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1040" y="4694523"/>
            <a:ext cx="945500" cy="94550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xmlns="" id="{0C66C2D0-2FA3-914D-9B55-68949BFF5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9753" y="4722352"/>
            <a:ext cx="945500" cy="945500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xmlns="" id="{610178E2-7952-6C4D-8C83-31D92CF2FE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0348" y="4751577"/>
            <a:ext cx="945500" cy="94550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xmlns="" id="{CC164D17-E7D0-BD42-8F94-22440161DC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2904" y="4758201"/>
            <a:ext cx="753301" cy="753301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xmlns="" id="{0CD42455-EDC7-8641-AF8F-A55D07862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4250" y="4675917"/>
            <a:ext cx="973036" cy="973036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xmlns="" id="{F355F0FC-5A09-7A48-8836-B912727D79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9271" y="4755270"/>
            <a:ext cx="873701" cy="8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76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comparison symbols (&lt;, &gt; or =) to complete the following statements: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EDF7392-6DE5-4F49-BCE0-84DAA75462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2830683"/>
            <a:ext cx="829983" cy="8449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877AA17-C680-6E42-83DD-99782182DB83}"/>
              </a:ext>
            </a:extLst>
          </p:cNvPr>
          <p:cNvSpPr/>
          <p:nvPr/>
        </p:nvSpPr>
        <p:spPr>
          <a:xfrm>
            <a:off x="5735327" y="2840627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&gt;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529756A-9358-9344-96B6-6AE949C31B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3763957"/>
            <a:ext cx="829983" cy="84491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5136BB1-6BEC-E84D-9721-6918C01CF465}"/>
              </a:ext>
            </a:extLst>
          </p:cNvPr>
          <p:cNvSpPr/>
          <p:nvPr/>
        </p:nvSpPr>
        <p:spPr>
          <a:xfrm>
            <a:off x="5735327" y="3773901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=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11174F2-94A8-824F-83CF-8AA42449A4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4706749"/>
            <a:ext cx="829983" cy="84491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E8E91B5-7D97-BA47-A0C4-B586DC27358F}"/>
              </a:ext>
            </a:extLst>
          </p:cNvPr>
          <p:cNvSpPr/>
          <p:nvPr/>
        </p:nvSpPr>
        <p:spPr>
          <a:xfrm>
            <a:off x="5735327" y="4716693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&gt;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8710222-1858-2142-90FB-86BDDBB27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09" y="5645535"/>
            <a:ext cx="829983" cy="84491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0FE0993-AE22-1A42-9F6B-C0D81BBF878F}"/>
              </a:ext>
            </a:extLst>
          </p:cNvPr>
          <p:cNvSpPr/>
          <p:nvPr/>
        </p:nvSpPr>
        <p:spPr>
          <a:xfrm>
            <a:off x="5735327" y="5655479"/>
            <a:ext cx="72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3860"/>
                </a:solidFill>
                <a:latin typeface="OpenDyslexic" pitchFamily="2" charset="77"/>
              </a:rPr>
              <a:t>&lt;</a:t>
            </a:r>
            <a:endParaRPr lang="en-US" sz="400" dirty="0">
              <a:solidFill>
                <a:srgbClr val="FF3860"/>
              </a:solidFill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F1BE2C56-BAA7-AC4B-AC35-93C7E453F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801" y="2836998"/>
            <a:ext cx="1258499" cy="60827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2452C1D0-9F86-354F-9EE4-5A911DF75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45" y="3875614"/>
            <a:ext cx="1258499" cy="60827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512176F2-D60D-8048-A8E5-6E22F99C5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757" y="5880833"/>
            <a:ext cx="1365494" cy="67026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2BF0575F-F9A8-C14F-8EDD-BD3FD419E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728" y="4881398"/>
            <a:ext cx="1365494" cy="67026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7CF8CB37-CBEB-DB41-A3FB-D1EA3A8CA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986" y="5832809"/>
            <a:ext cx="1258499" cy="60827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446157CC-09AB-7241-A726-93A69804C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0743" y="5841552"/>
            <a:ext cx="1258499" cy="6082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D4E85DD2-1624-5847-9A61-B0D27FF29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1975" y="5771299"/>
            <a:ext cx="782506" cy="78250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A9757A59-2DCE-4A4C-A0E2-DA8ED4082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2487" y="5690502"/>
            <a:ext cx="973036" cy="97303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0311FB3C-106D-5B4B-A209-CD2BE275B9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5523" y="5825508"/>
            <a:ext cx="753301" cy="75330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67958511-8E42-F746-BA3E-BF7E9DCDE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426" y="2738335"/>
            <a:ext cx="782506" cy="78250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F05C5C1E-93C8-9444-B752-578C67357E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2219" y="2792244"/>
            <a:ext cx="753301" cy="75330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24727E48-3013-E942-AF6D-454A1978A2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3892" y="2706185"/>
            <a:ext cx="873701" cy="87370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960D58AD-0AF1-784B-90C2-B5523BB87F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0098" y="2725255"/>
            <a:ext cx="945500" cy="94550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E2300C54-EC92-BC4A-BBE0-67174D711E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4425" y="2725255"/>
            <a:ext cx="945500" cy="9455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4C1A4A23-501B-9845-9B0E-1BE6F441C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0806" y="2780736"/>
            <a:ext cx="753301" cy="753301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8BB9E16A-2BB9-8A4B-B726-25778DE4C2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6068" y="2792244"/>
            <a:ext cx="753301" cy="75330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4FD3C739-96E6-BA41-BA5A-66782197E5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6060" y="3641941"/>
            <a:ext cx="945500" cy="94550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7FC8BADB-0634-B243-BA0C-BF5BB5D38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4773" y="3669770"/>
            <a:ext cx="945500" cy="94550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C43B68B3-B230-6D41-9435-2833EBECC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602" y="3751267"/>
            <a:ext cx="782506" cy="782506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CF711E22-010B-AD47-82B0-35D2B095E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7107" y="3609041"/>
            <a:ext cx="973036" cy="97303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FFBF9099-9FBE-8845-A6AA-973712B4D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348" y="3857842"/>
            <a:ext cx="1365494" cy="67026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D23917DB-ACCB-5940-B99A-5415D63943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6767" y="3803100"/>
            <a:ext cx="753301" cy="75330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49B7614E-2131-EE48-BA48-D15D552B94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3066" y="3735174"/>
            <a:ext cx="873701" cy="873701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xmlns="" id="{922C8F38-1A41-834A-88EB-2072B52EF8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0549" y="3747870"/>
            <a:ext cx="873701" cy="873701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xmlns="" id="{0980571B-313C-DB4E-AAB6-AE584E5875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7183" y="4814052"/>
            <a:ext cx="753301" cy="75330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xmlns="" id="{86C79DCD-C7C0-A948-81AB-10E7E84FEF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3482" y="4746126"/>
            <a:ext cx="873701" cy="873701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1C4B42C1-FA5B-984D-874C-5D9959CD47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0965" y="4758822"/>
            <a:ext cx="873701" cy="873701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A7F96E70-C9C5-084D-B51C-1AA7802AC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9677" y="5727416"/>
            <a:ext cx="873701" cy="873701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9FCDE11-794A-FF44-B14A-9E573351D0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7160" y="5740112"/>
            <a:ext cx="873701" cy="873701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xmlns="" id="{BF7F38C8-7779-304D-ADCD-787C0970DF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1040" y="4694523"/>
            <a:ext cx="945500" cy="94550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xmlns="" id="{0C66C2D0-2FA3-914D-9B55-68949BFF5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9753" y="4722352"/>
            <a:ext cx="945500" cy="945500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xmlns="" id="{610178E2-7952-6C4D-8C83-31D92CF2FE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0348" y="4751577"/>
            <a:ext cx="945500" cy="94550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xmlns="" id="{CC164D17-E7D0-BD42-8F94-22440161DC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2904" y="4758201"/>
            <a:ext cx="753301" cy="753301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xmlns="" id="{0CD42455-EDC7-8641-AF8F-A55D07862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4250" y="4675917"/>
            <a:ext cx="973036" cy="973036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xmlns="" id="{F355F0FC-5A09-7A48-8836-B912727D79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9271" y="4755270"/>
            <a:ext cx="873701" cy="8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992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Jamal has three different bank notes in his piggy bank.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What is the greatest amount of money he could have in his piggy bank?</a:t>
            </a:r>
            <a:br>
              <a:rPr lang="en-GB" sz="2200" dirty="0"/>
            </a:b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What is the least amount of money he could have in his piggy bank?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F55FF9-92C4-A748-800E-6D9CE623C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141" y="1188830"/>
            <a:ext cx="33401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091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Jamal has three different bank notes in his piggy bank.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What is the greatest amount of money he could have in his piggy bank?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He could have $170 as $100 + $50 + $20 = $170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What is the least amount of money he could have in his piggy bank?</a:t>
            </a:r>
            <a:br>
              <a:rPr lang="en-GB" sz="2200" dirty="0"/>
            </a:br>
            <a:endParaRPr lang="en-GB" sz="2200" dirty="0">
              <a:solidFill>
                <a:srgbClr val="FF38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F55FF9-92C4-A748-800E-6D9CE623C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141" y="1188830"/>
            <a:ext cx="3340100" cy="33274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DA2F610A-E13A-534D-B7EA-65DB3BC8382C}"/>
              </a:ext>
            </a:extLst>
          </p:cNvPr>
          <p:cNvSpPr/>
          <p:nvPr/>
        </p:nvSpPr>
        <p:spPr>
          <a:xfrm>
            <a:off x="838200" y="2852530"/>
            <a:ext cx="2222193" cy="15575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FF3860"/>
                </a:solidFill>
                <a:latin typeface="OpenDyslexicAlta" pitchFamily="2" charset="77"/>
              </a:rPr>
              <a:t>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B3CA3EC-4A28-3B4F-8CEC-4D5617EA4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90" y="3325850"/>
            <a:ext cx="1274026" cy="6090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72FB057-5E63-E843-9E5A-119698C06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103" y="3390667"/>
            <a:ext cx="1274026" cy="6115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D528114-DE81-7A47-851D-A79058D3AD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090" y="3631327"/>
            <a:ext cx="1274026" cy="6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449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Jamal has three different bank notes in his piggy bank.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What is the greatest amount of money he could have in his piggy bank?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He could have $170 as $100 + $50 + $20 = $170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What is the least amount of money he could have in his piggy bank?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He could have $35 as $20 + $10 + $5 = $35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F55FF9-92C4-A748-800E-6D9CE623C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141" y="1188830"/>
            <a:ext cx="3340100" cy="33274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81B44778-41A9-904A-BF5E-014912832C50}"/>
              </a:ext>
            </a:extLst>
          </p:cNvPr>
          <p:cNvSpPr/>
          <p:nvPr/>
        </p:nvSpPr>
        <p:spPr>
          <a:xfrm>
            <a:off x="3773557" y="2852530"/>
            <a:ext cx="2222193" cy="15575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FF3860"/>
                </a:solidFill>
                <a:latin typeface="OpenDyslexicAlta" pitchFamily="2" charset="77"/>
              </a:rPr>
              <a:t>B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8541E63E-448F-A745-B41C-513A8BA710A6}"/>
              </a:ext>
            </a:extLst>
          </p:cNvPr>
          <p:cNvSpPr/>
          <p:nvPr/>
        </p:nvSpPr>
        <p:spPr>
          <a:xfrm>
            <a:off x="838200" y="2852530"/>
            <a:ext cx="2222193" cy="15575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FF3860"/>
                </a:solidFill>
                <a:latin typeface="OpenDyslexicAlta" pitchFamily="2" charset="77"/>
              </a:rPr>
              <a:t>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711A03E-558C-5C4A-AC4C-20A9364FC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90" y="3325850"/>
            <a:ext cx="1274026" cy="6090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40B8799-035A-6F45-856E-0F33AA9EC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103" y="3390667"/>
            <a:ext cx="1274026" cy="6115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FE6AE57-1862-2146-AF0B-0C886B615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090" y="3631327"/>
            <a:ext cx="1274026" cy="6071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7F8A108-77F2-AF46-9610-B2E854785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801" y="3696433"/>
            <a:ext cx="1274026" cy="6090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0172D2A-D525-844B-A93B-67380A723A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2337" y="3361298"/>
            <a:ext cx="1365494" cy="6702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C0F6D93-E47F-394D-8009-F5A383EB7B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9356" y="3326649"/>
            <a:ext cx="1258499" cy="60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808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Ruth has five of the same bank notes in her piggy bank.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What is the greatest amount of money she could have in her piggy bank?</a:t>
            </a:r>
            <a:br>
              <a:rPr lang="en-GB" sz="2200" dirty="0"/>
            </a:b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What is the least amount of money she could have in her piggy bank?</a:t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F55FF9-92C4-A748-800E-6D9CE623C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141" y="1188830"/>
            <a:ext cx="33401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54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Ruth has five of the same bank notes in her piggy bank.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What is the greatest amount of money she could have in her piggy bank?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She could have $500 as 5 x $100 = $500</a:t>
            </a: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What is the least amount of money she could have in her piggy bank?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She could have $25 as 5 x $5 = $25</a:t>
            </a: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F55FF9-92C4-A748-800E-6D9CE623C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141" y="1188830"/>
            <a:ext cx="3340100" cy="33274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D59DAA43-93F7-BE4A-B163-631E3AA60946}"/>
              </a:ext>
            </a:extLst>
          </p:cNvPr>
          <p:cNvSpPr/>
          <p:nvPr/>
        </p:nvSpPr>
        <p:spPr>
          <a:xfrm>
            <a:off x="838199" y="2852530"/>
            <a:ext cx="3689213" cy="15575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FF3860"/>
                </a:solidFill>
                <a:latin typeface="OpenDyslexicAlta" pitchFamily="2" charset="77"/>
              </a:rPr>
              <a:t>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66C44107-8ABD-4A4D-97E7-5343F7CE8E87}"/>
              </a:ext>
            </a:extLst>
          </p:cNvPr>
          <p:cNvSpPr/>
          <p:nvPr/>
        </p:nvSpPr>
        <p:spPr>
          <a:xfrm>
            <a:off x="4739169" y="2852530"/>
            <a:ext cx="3689213" cy="15575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FF3860"/>
                </a:solidFill>
                <a:latin typeface="OpenDyslexicAlta" pitchFamily="2" charset="77"/>
              </a:rPr>
              <a:t>B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981444F-CD09-0A45-A4CF-4C025B14C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221" y="3024132"/>
            <a:ext cx="1274026" cy="6071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C75FFAA-0941-BD43-A6B6-E3633DE3F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914" y="3392756"/>
            <a:ext cx="1274026" cy="6071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F334A07-5AD0-6F42-9DB0-620C568B6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038" y="2974353"/>
            <a:ext cx="1274026" cy="6071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7A9501B-D03B-5146-9EB7-6D8D2FC9F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221" y="3728725"/>
            <a:ext cx="1274026" cy="6071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E76A05F-6B5E-DF47-B713-0F190FC16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038" y="3678946"/>
            <a:ext cx="1274026" cy="6071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286FB3A-9418-BC47-BED4-4C40DA33E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55" y="2974353"/>
            <a:ext cx="1258499" cy="6082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7B4DDC9-82C8-6047-B405-D1118C4FD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764" y="2986600"/>
            <a:ext cx="1258499" cy="6082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0DF7103-D81A-5649-AA59-BD673202B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738" y="3704451"/>
            <a:ext cx="1258499" cy="6082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5CB40C-BDB3-4041-AD86-F316229A9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4525" y="3330367"/>
            <a:ext cx="1258499" cy="6082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1902BBA-5847-DD4F-B4E0-664E3BF80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442" y="3694259"/>
            <a:ext cx="1258499" cy="60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078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James says, “$10 and 10¢ are worth the same.”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agree?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</p:spTree>
    <p:extLst>
      <p:ext uri="{BB962C8B-B14F-4D97-AF65-F5344CB8AC3E}">
        <p14:creationId xmlns:p14="http://schemas.microsoft.com/office/powerpoint/2010/main" val="35001220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James says, “$10 and 10¢ are worth the same.”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No, I do not agree with James.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$10 is worth ten lots of $1. Whereas there are ten lots of 10¢ in $1.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$10 - $0.10 = $9.90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So, the difference between $10 and 10¢ is $9 and 90¢ or $9.90. </a:t>
            </a:r>
          </a:p>
        </p:txBody>
      </p:sp>
    </p:spTree>
    <p:extLst>
      <p:ext uri="{BB962C8B-B14F-4D97-AF65-F5344CB8AC3E}">
        <p14:creationId xmlns:p14="http://schemas.microsoft.com/office/powerpoint/2010/main" val="1365363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words to the correct amount.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496756A6-DA65-5542-A8BA-C29FB7116E8D}"/>
              </a:ext>
            </a:extLst>
          </p:cNvPr>
          <p:cNvSpPr/>
          <p:nvPr/>
        </p:nvSpPr>
        <p:spPr>
          <a:xfrm>
            <a:off x="838201" y="2813856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ten cents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00FEB085-F48E-F044-9FCA-BC9AF583F1AC}"/>
              </a:ext>
            </a:extLst>
          </p:cNvPr>
          <p:cNvSpPr/>
          <p:nvPr/>
        </p:nvSpPr>
        <p:spPr>
          <a:xfrm>
            <a:off x="838200" y="3855819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fifty dollars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1BC37457-6539-8C4C-9B49-54B493B56814}"/>
              </a:ext>
            </a:extLst>
          </p:cNvPr>
          <p:cNvSpPr/>
          <p:nvPr/>
        </p:nvSpPr>
        <p:spPr>
          <a:xfrm>
            <a:off x="838201" y="4897782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thirty cents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8B762DA7-0B96-F941-97DE-053BB3E8D299}"/>
              </a:ext>
            </a:extLst>
          </p:cNvPr>
          <p:cNvSpPr/>
          <p:nvPr/>
        </p:nvSpPr>
        <p:spPr>
          <a:xfrm>
            <a:off x="838200" y="5939745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forty dollars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44DB5CF-98B3-7B46-ACBC-29FE70632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972" y="4969829"/>
            <a:ext cx="665976" cy="6659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2AD94A5-AE2E-4044-9E07-4D0F58CE1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196" y="5938743"/>
            <a:ext cx="665976" cy="6659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9480CE8-F460-2641-BD4A-9C80E19C9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191" y="5939394"/>
            <a:ext cx="665976" cy="6659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3EFF253-FFDD-494C-95A8-D6DF8FBF9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186" y="5934253"/>
            <a:ext cx="665976" cy="6659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A2C8899-F500-7C43-B0DD-39EEA50F6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418" y="2837307"/>
            <a:ext cx="1441963" cy="6921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140185D-4CA1-9C4A-851B-30AA73A38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972" y="3868322"/>
            <a:ext cx="1441963" cy="6893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EB53444-38F6-734F-B28E-45C08957D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167" y="3868322"/>
            <a:ext cx="1441963" cy="68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067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Is </a:t>
            </a:r>
            <a:r>
              <a:rPr lang="en-GB" sz="2200" dirty="0" err="1">
                <a:solidFill>
                  <a:srgbClr val="3273DC"/>
                </a:solidFill>
              </a:rPr>
              <a:t>Astrobee’s</a:t>
            </a:r>
            <a:r>
              <a:rPr lang="en-GB" sz="2200" dirty="0">
                <a:solidFill>
                  <a:srgbClr val="3273DC"/>
                </a:solidFill>
              </a:rPr>
              <a:t> statement always, sometimes or never true?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Explain your answer.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9" y="1690688"/>
            <a:ext cx="4354694" cy="329505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1702E8E-89C0-5241-8AF1-8E4334AE5D89}"/>
              </a:ext>
            </a:extLst>
          </p:cNvPr>
          <p:cNvSpPr/>
          <p:nvPr/>
        </p:nvSpPr>
        <p:spPr>
          <a:xfrm>
            <a:off x="2612948" y="2370078"/>
            <a:ext cx="31696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Alta" pitchFamily="2" charset="77"/>
              </a:rPr>
              <a:t>If I have three bank notes in my wallet and no coins, I have an even-numbered amount of money in my wallet. </a:t>
            </a:r>
          </a:p>
        </p:txBody>
      </p:sp>
    </p:spTree>
    <p:extLst>
      <p:ext uri="{BB962C8B-B14F-4D97-AF65-F5344CB8AC3E}">
        <p14:creationId xmlns:p14="http://schemas.microsoft.com/office/powerpoint/2010/main" val="27100308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 err="1">
                <a:solidFill>
                  <a:srgbClr val="FF3860"/>
                </a:solidFill>
              </a:rPr>
              <a:t>Astrobee’s</a:t>
            </a:r>
            <a:r>
              <a:rPr lang="en-GB" sz="2200" dirty="0">
                <a:solidFill>
                  <a:srgbClr val="FF3860"/>
                </a:solidFill>
              </a:rPr>
              <a:t> statement is only sometimes true. For example, if Astrobee had three $20 notes in a wallet, then that would make $60 (an even amount). However, if Astrobee had a $20 note, a $10 note and a $5 note in a wallet, then there would be an odd-numbered amount of money in the wallet ($35).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9" y="1690688"/>
            <a:ext cx="4354694" cy="329505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1702E8E-89C0-5241-8AF1-8E4334AE5D89}"/>
              </a:ext>
            </a:extLst>
          </p:cNvPr>
          <p:cNvSpPr/>
          <p:nvPr/>
        </p:nvSpPr>
        <p:spPr>
          <a:xfrm>
            <a:off x="2612948" y="2370078"/>
            <a:ext cx="31696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Alta" pitchFamily="2" charset="77"/>
              </a:rPr>
              <a:t>If I have three bank notes in my wallet and no coins, I have an even-numbered amount of money in my wallet. </a:t>
            </a:r>
          </a:p>
        </p:txBody>
      </p:sp>
    </p:spTree>
    <p:extLst>
      <p:ext uri="{BB962C8B-B14F-4D97-AF65-F5344CB8AC3E}">
        <p14:creationId xmlns:p14="http://schemas.microsoft.com/office/powerpoint/2010/main" val="36940312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3094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my knowledge of the value of notes and coins to identify and represent amounts of money in different ways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my knowledge of the value of notes and coins to identify and represent amounts of money in different ways</a:t>
            </a:r>
          </a:p>
        </p:txBody>
      </p:sp>
    </p:spTree>
    <p:extLst>
      <p:ext uri="{BB962C8B-B14F-4D97-AF65-F5344CB8AC3E}">
        <p14:creationId xmlns:p14="http://schemas.microsoft.com/office/powerpoint/2010/main" val="2016214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words to the correct amount.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496756A6-DA65-5542-A8BA-C29FB7116E8D}"/>
              </a:ext>
            </a:extLst>
          </p:cNvPr>
          <p:cNvSpPr/>
          <p:nvPr/>
        </p:nvSpPr>
        <p:spPr>
          <a:xfrm>
            <a:off x="838201" y="2813856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ten cents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00FEB085-F48E-F044-9FCA-BC9AF583F1AC}"/>
              </a:ext>
            </a:extLst>
          </p:cNvPr>
          <p:cNvSpPr/>
          <p:nvPr/>
        </p:nvSpPr>
        <p:spPr>
          <a:xfrm>
            <a:off x="838200" y="3855819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fifty dollars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1BC37457-6539-8C4C-9B49-54B493B56814}"/>
              </a:ext>
            </a:extLst>
          </p:cNvPr>
          <p:cNvSpPr/>
          <p:nvPr/>
        </p:nvSpPr>
        <p:spPr>
          <a:xfrm>
            <a:off x="838201" y="4897782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thirty cents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8B762DA7-0B96-F941-97DE-053BB3E8D299}"/>
              </a:ext>
            </a:extLst>
          </p:cNvPr>
          <p:cNvSpPr/>
          <p:nvPr/>
        </p:nvSpPr>
        <p:spPr>
          <a:xfrm>
            <a:off x="838200" y="5939745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forty dollars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E25760A-0576-C943-8AEA-CF23799F7EA5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445925" y="3154678"/>
            <a:ext cx="2640367" cy="2152583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44DB5CF-98B3-7B46-ACBC-29FE70632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972" y="4969829"/>
            <a:ext cx="665976" cy="6659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2AD94A5-AE2E-4044-9E07-4D0F58CE1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196" y="5938743"/>
            <a:ext cx="665976" cy="6659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9480CE8-F460-2641-BD4A-9C80E19C9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191" y="5939394"/>
            <a:ext cx="665976" cy="6659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3EFF253-FFDD-494C-95A8-D6DF8FBF9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186" y="5934253"/>
            <a:ext cx="665976" cy="6659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A2C8899-F500-7C43-B0DD-39EEA50F6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418" y="2837307"/>
            <a:ext cx="1441963" cy="6921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140185D-4CA1-9C4A-851B-30AA73A38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972" y="3868322"/>
            <a:ext cx="1441963" cy="6893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EB53444-38F6-734F-B28E-45C08957D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167" y="3868322"/>
            <a:ext cx="1441963" cy="68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77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words to the correct amount.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496756A6-DA65-5542-A8BA-C29FB7116E8D}"/>
              </a:ext>
            </a:extLst>
          </p:cNvPr>
          <p:cNvSpPr/>
          <p:nvPr/>
        </p:nvSpPr>
        <p:spPr>
          <a:xfrm>
            <a:off x="838201" y="2813856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ten cents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00FEB085-F48E-F044-9FCA-BC9AF583F1AC}"/>
              </a:ext>
            </a:extLst>
          </p:cNvPr>
          <p:cNvSpPr/>
          <p:nvPr/>
        </p:nvSpPr>
        <p:spPr>
          <a:xfrm>
            <a:off x="838200" y="3855819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fifty dollars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1BC37457-6539-8C4C-9B49-54B493B56814}"/>
              </a:ext>
            </a:extLst>
          </p:cNvPr>
          <p:cNvSpPr/>
          <p:nvPr/>
        </p:nvSpPr>
        <p:spPr>
          <a:xfrm>
            <a:off x="838201" y="4897782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thirty cents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8B762DA7-0B96-F941-97DE-053BB3E8D299}"/>
              </a:ext>
            </a:extLst>
          </p:cNvPr>
          <p:cNvSpPr/>
          <p:nvPr/>
        </p:nvSpPr>
        <p:spPr>
          <a:xfrm>
            <a:off x="838200" y="5939745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forty dollars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E25760A-0576-C943-8AEA-CF23799F7EA5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445925" y="3154678"/>
            <a:ext cx="2640367" cy="2152583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9AA9818-8EC0-744B-B4C1-C5B57E651F2F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445924" y="3154678"/>
            <a:ext cx="2470265" cy="1041963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44DB5CF-98B3-7B46-ACBC-29FE70632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972" y="4969829"/>
            <a:ext cx="665976" cy="6659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2AD94A5-AE2E-4044-9E07-4D0F58CE1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196" y="5938743"/>
            <a:ext cx="665976" cy="6659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9480CE8-F460-2641-BD4A-9C80E19C9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191" y="5939394"/>
            <a:ext cx="665976" cy="6659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3EFF253-FFDD-494C-95A8-D6DF8FBF9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186" y="5934253"/>
            <a:ext cx="665976" cy="6659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A2C8899-F500-7C43-B0DD-39EEA50F6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418" y="2837307"/>
            <a:ext cx="1441963" cy="6921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140185D-4CA1-9C4A-851B-30AA73A38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972" y="3868322"/>
            <a:ext cx="1441963" cy="6893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EB53444-38F6-734F-B28E-45C08957D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167" y="3868322"/>
            <a:ext cx="1441963" cy="68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68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words to the correct amount.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496756A6-DA65-5542-A8BA-C29FB7116E8D}"/>
              </a:ext>
            </a:extLst>
          </p:cNvPr>
          <p:cNvSpPr/>
          <p:nvPr/>
        </p:nvSpPr>
        <p:spPr>
          <a:xfrm>
            <a:off x="838201" y="2813856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ten cents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00FEB085-F48E-F044-9FCA-BC9AF583F1AC}"/>
              </a:ext>
            </a:extLst>
          </p:cNvPr>
          <p:cNvSpPr/>
          <p:nvPr/>
        </p:nvSpPr>
        <p:spPr>
          <a:xfrm>
            <a:off x="838200" y="3855819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fifty dollars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1BC37457-6539-8C4C-9B49-54B493B56814}"/>
              </a:ext>
            </a:extLst>
          </p:cNvPr>
          <p:cNvSpPr/>
          <p:nvPr/>
        </p:nvSpPr>
        <p:spPr>
          <a:xfrm>
            <a:off x="838201" y="4897782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thirty cents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8B762DA7-0B96-F941-97DE-053BB3E8D299}"/>
              </a:ext>
            </a:extLst>
          </p:cNvPr>
          <p:cNvSpPr/>
          <p:nvPr/>
        </p:nvSpPr>
        <p:spPr>
          <a:xfrm>
            <a:off x="838200" y="5939745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forty dollars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E25760A-0576-C943-8AEA-CF23799F7EA5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445925" y="3154678"/>
            <a:ext cx="2640367" cy="2152583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9AA9818-8EC0-744B-B4C1-C5B57E651F2F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445924" y="3154678"/>
            <a:ext cx="2470265" cy="1041963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63C8446-9500-A54D-9FEE-4C990883662B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445925" y="5238604"/>
            <a:ext cx="2683493" cy="1041963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44DB5CF-98B3-7B46-ACBC-29FE70632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972" y="4969829"/>
            <a:ext cx="665976" cy="6659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2AD94A5-AE2E-4044-9E07-4D0F58CE1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196" y="5938743"/>
            <a:ext cx="665976" cy="6659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9480CE8-F460-2641-BD4A-9C80E19C9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191" y="5939394"/>
            <a:ext cx="665976" cy="6659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3EFF253-FFDD-494C-95A8-D6DF8FBF9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186" y="5934253"/>
            <a:ext cx="665976" cy="6659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A2C8899-F500-7C43-B0DD-39EEA50F6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418" y="2837307"/>
            <a:ext cx="1441963" cy="6921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140185D-4CA1-9C4A-851B-30AA73A38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972" y="3868322"/>
            <a:ext cx="1441963" cy="6893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EB53444-38F6-734F-B28E-45C08957D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167" y="3868322"/>
            <a:ext cx="1441963" cy="68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62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identify notes and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words to the correct amount.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496756A6-DA65-5542-A8BA-C29FB7116E8D}"/>
              </a:ext>
            </a:extLst>
          </p:cNvPr>
          <p:cNvSpPr/>
          <p:nvPr/>
        </p:nvSpPr>
        <p:spPr>
          <a:xfrm>
            <a:off x="838201" y="2813856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ten cents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00FEB085-F48E-F044-9FCA-BC9AF583F1AC}"/>
              </a:ext>
            </a:extLst>
          </p:cNvPr>
          <p:cNvSpPr/>
          <p:nvPr/>
        </p:nvSpPr>
        <p:spPr>
          <a:xfrm>
            <a:off x="838200" y="3855819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fifty dollars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1BC37457-6539-8C4C-9B49-54B493B56814}"/>
              </a:ext>
            </a:extLst>
          </p:cNvPr>
          <p:cNvSpPr/>
          <p:nvPr/>
        </p:nvSpPr>
        <p:spPr>
          <a:xfrm>
            <a:off x="838201" y="4897782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thirty cents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8B762DA7-0B96-F941-97DE-053BB3E8D299}"/>
              </a:ext>
            </a:extLst>
          </p:cNvPr>
          <p:cNvSpPr/>
          <p:nvPr/>
        </p:nvSpPr>
        <p:spPr>
          <a:xfrm>
            <a:off x="838200" y="5939745"/>
            <a:ext cx="3607724" cy="6816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forty dollars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E25760A-0576-C943-8AEA-CF23799F7EA5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445925" y="3154678"/>
            <a:ext cx="2640367" cy="2152583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9AA9818-8EC0-744B-B4C1-C5B57E651F2F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445924" y="3154678"/>
            <a:ext cx="2470265" cy="1041963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63C8446-9500-A54D-9FEE-4C990883662B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445925" y="5238604"/>
            <a:ext cx="2683493" cy="1041963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877DD05-39F8-0C48-BB28-F6BCE10D9A8C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445924" y="4196641"/>
            <a:ext cx="2470265" cy="2083926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44DB5CF-98B3-7B46-ACBC-29FE70632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972" y="4969829"/>
            <a:ext cx="665976" cy="6659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2AD94A5-AE2E-4044-9E07-4D0F58CE1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196" y="5938743"/>
            <a:ext cx="665976" cy="6659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9480CE8-F460-2641-BD4A-9C80E19C9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191" y="5939394"/>
            <a:ext cx="665976" cy="6659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3EFF253-FFDD-494C-95A8-D6DF8FBF9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186" y="5934253"/>
            <a:ext cx="665976" cy="6659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A2C8899-F500-7C43-B0DD-39EEA50F6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418" y="2837307"/>
            <a:ext cx="1441963" cy="6921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140185D-4CA1-9C4A-851B-30AA73A38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972" y="3868322"/>
            <a:ext cx="1441963" cy="6893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EB53444-38F6-734F-B28E-45C08957D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167" y="3868322"/>
            <a:ext cx="1441963" cy="68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98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13316</TotalTime>
  <Words>1984</Words>
  <Application>Microsoft Office PowerPoint</Application>
  <PresentationFormat>Custom</PresentationFormat>
  <Paragraphs>583</Paragraphs>
  <Slides>52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Lato Light</vt:lpstr>
      <vt:lpstr>Lato</vt:lpstr>
      <vt:lpstr>OpenDyslexicAlta</vt:lpstr>
      <vt:lpstr>Wingdings</vt:lpstr>
      <vt:lpstr>Calibri</vt:lpstr>
      <vt:lpstr>Muli</vt:lpstr>
      <vt:lpstr>OpenDyslexic</vt:lpstr>
      <vt:lpstr>Office Theme</vt:lpstr>
      <vt:lpstr>PowerPoint Presentation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  <vt:lpstr>To be able to identify notes and coins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Susan</cp:lastModifiedBy>
  <cp:revision>645</cp:revision>
  <cp:lastPrinted>2019-06-17T16:19:05Z</cp:lastPrinted>
  <dcterms:created xsi:type="dcterms:W3CDTF">2018-08-06T08:16:18Z</dcterms:created>
  <dcterms:modified xsi:type="dcterms:W3CDTF">2021-03-24T16:04:13Z</dcterms:modified>
</cp:coreProperties>
</file>