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0" r:id="rId2"/>
    <p:sldId id="321" r:id="rId3"/>
    <p:sldId id="349" r:id="rId4"/>
    <p:sldId id="372" r:id="rId5"/>
    <p:sldId id="561" r:id="rId6"/>
    <p:sldId id="593" r:id="rId7"/>
    <p:sldId id="592" r:id="rId8"/>
    <p:sldId id="591" r:id="rId9"/>
    <p:sldId id="590" r:id="rId10"/>
    <p:sldId id="565" r:id="rId11"/>
    <p:sldId id="597" r:id="rId12"/>
    <p:sldId id="596" r:id="rId13"/>
    <p:sldId id="595" r:id="rId14"/>
    <p:sldId id="594" r:id="rId15"/>
    <p:sldId id="569" r:id="rId16"/>
    <p:sldId id="601" r:id="rId17"/>
    <p:sldId id="600" r:id="rId18"/>
    <p:sldId id="599" r:id="rId19"/>
    <p:sldId id="598" r:id="rId20"/>
    <p:sldId id="573" r:id="rId21"/>
    <p:sldId id="604" r:id="rId22"/>
    <p:sldId id="603" r:id="rId23"/>
    <p:sldId id="602" r:id="rId24"/>
    <p:sldId id="576" r:id="rId25"/>
    <p:sldId id="607" r:id="rId26"/>
    <p:sldId id="606" r:id="rId27"/>
    <p:sldId id="605" r:id="rId28"/>
    <p:sldId id="580" r:id="rId29"/>
    <p:sldId id="610" r:id="rId30"/>
    <p:sldId id="609" r:id="rId31"/>
    <p:sldId id="608" r:id="rId32"/>
    <p:sldId id="583" r:id="rId33"/>
    <p:sldId id="613" r:id="rId34"/>
    <p:sldId id="612" r:id="rId35"/>
    <p:sldId id="611" r:id="rId36"/>
    <p:sldId id="586" r:id="rId37"/>
    <p:sldId id="616" r:id="rId38"/>
    <p:sldId id="615" r:id="rId39"/>
    <p:sldId id="614" r:id="rId40"/>
    <p:sldId id="579" r:id="rId41"/>
    <p:sldId id="406" r:id="rId42"/>
    <p:sldId id="370" r:id="rId43"/>
    <p:sldId id="407" r:id="rId44"/>
    <p:sldId id="589" r:id="rId45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Lato" panose="020F0502020204030203" pitchFamily="34" charset="0"/>
      <p:regular r:id="rId52"/>
      <p:bold r:id="rId53"/>
      <p:italic r:id="rId54"/>
      <p:boldItalic r:id="rId55"/>
    </p:embeddedFont>
    <p:embeddedFont>
      <p:font typeface="Lato Light" panose="020F0502020204030203" pitchFamily="34" charset="0"/>
      <p:regular r:id="rId56"/>
      <p:italic r:id="rId57"/>
    </p:embeddedFont>
    <p:embeddedFont>
      <p:font typeface="Muli" pitchFamily="2" charset="77"/>
      <p:regular r:id="rId58"/>
      <p:bold r:id="rId59"/>
      <p:italic r:id="rId60"/>
      <p:boldItalic r:id="rId61"/>
    </p:embeddedFont>
    <p:embeddedFont>
      <p:font typeface="OpenDyslexicAlta" pitchFamily="2" charset="77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23" autoAdjust="0"/>
    <p:restoredTop sz="87858" autoAdjust="0"/>
  </p:normalViewPr>
  <p:slideViewPr>
    <p:cSldViewPr snapToGrid="0" snapToObjects="1">
      <p:cViewPr varScale="1">
        <p:scale>
          <a:sx n="75" d="100"/>
          <a:sy n="75" d="100"/>
        </p:scale>
        <p:origin x="192" y="712"/>
      </p:cViewPr>
      <p:guideLst>
        <p:guide orient="horz" pos="981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63" Type="http://schemas.openxmlformats.org/officeDocument/2006/relationships/font" Target="fonts/font1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0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373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134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267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53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080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022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565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303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62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73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4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932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40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74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73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219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723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375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704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541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20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264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28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121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86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659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407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5480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958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850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951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8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1048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37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93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63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1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9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6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22/09/2020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9.tiff"/><Relationship Id="rId4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9.tiff"/><Relationship Id="rId4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9.tiff"/><Relationship Id="rId4" Type="http://schemas.openxmlformats.org/officeDocument/2006/relationships/image" Target="../media/image12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9.tiff"/><Relationship Id="rId4" Type="http://schemas.openxmlformats.org/officeDocument/2006/relationships/image" Target="../media/image12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iff"/><Relationship Id="rId5" Type="http://schemas.openxmlformats.org/officeDocument/2006/relationships/image" Target="../media/image9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2 </a:t>
            </a:r>
            <a:br>
              <a:rPr lang="en-GB" dirty="0"/>
            </a:br>
            <a:r>
              <a:rPr lang="en-GB" dirty="0"/>
              <a:t>Term 4 - Block 1: Money</a:t>
            </a:r>
          </a:p>
          <a:p>
            <a:r>
              <a:rPr lang="en-GB" dirty="0"/>
              <a:t>Lesson 1: To be able to count money - coins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39478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9661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59275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6698236-550F-8A44-8591-825620E0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170" y="3712182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AD2ACA7-4357-FA4A-86E6-81C66635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490" y="3726856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08DE99-9F9A-394B-9287-5768FAA13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67" y="3712182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47F3DC3-BF36-A04C-8D29-0F7B7B17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487" y="3726856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EEED2AD-3E44-8F4C-8BBC-16037E8B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76" y="3726856"/>
            <a:ext cx="1077063" cy="107706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B1F1E5D-008D-6648-BACD-30642D0DF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855" y="4825250"/>
            <a:ext cx="858120" cy="8581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7AA4F6B-7D75-284D-927E-2E2B57395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591" y="4825250"/>
            <a:ext cx="858120" cy="8581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84E1806-4135-FB49-A6A4-66AD589B2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00" y="4824420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CBC6A8C-798A-9147-B0E8-937DDA7C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36" y="4824420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C99A51D-E55A-0E45-8F4A-BE30FC9C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091" y="482305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D66C202-A276-FA47-8E09-9D9F5ED7C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36" y="4825250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9018D87-3119-0F40-A062-F56CCD9AF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72" y="4825250"/>
            <a:ext cx="858120" cy="85812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F37E787-A809-6E44-89CE-E860FD5FE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18" y="5714189"/>
            <a:ext cx="995274" cy="99527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E693E94-8099-164C-87F7-0714528AF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15" y="5714189"/>
            <a:ext cx="995274" cy="995274"/>
          </a:xfrm>
          <a:prstGeom prst="rect">
            <a:avLst/>
          </a:prstGeom>
        </p:spPr>
      </p:pic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DAE98D22-D7FA-7D44-B34A-ED6D1D4DC022}"/>
              </a:ext>
            </a:extLst>
          </p:cNvPr>
          <p:cNvSpPr/>
          <p:nvPr/>
        </p:nvSpPr>
        <p:spPr>
          <a:xfrm>
            <a:off x="60192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96688FC-238E-E04D-8B47-15FC5D584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059" y="2679283"/>
            <a:ext cx="891389" cy="89138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1CC99F7-993A-B24F-9C33-4444099FF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270" y="2692987"/>
            <a:ext cx="891389" cy="89138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666DACE-E2D1-AD42-87F1-CC693BD90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514" y="2704486"/>
            <a:ext cx="891389" cy="89138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8BC8D41-6180-684C-845B-1AD57F327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051" y="2721101"/>
            <a:ext cx="891389" cy="8913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1EC5E1C-345F-284E-A95F-DBC59E1C0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73" y="2708128"/>
            <a:ext cx="891389" cy="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6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39478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9661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59275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6698236-550F-8A44-8591-825620E0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170" y="3712182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AD2ACA7-4357-FA4A-86E6-81C66635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490" y="3726856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08DE99-9F9A-394B-9287-5768FAA13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67" y="3712182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47F3DC3-BF36-A04C-8D29-0F7B7B17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487" y="3726856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EEED2AD-3E44-8F4C-8BBC-16037E8B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76" y="3726856"/>
            <a:ext cx="1077063" cy="107706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B1F1E5D-008D-6648-BACD-30642D0DF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855" y="4825250"/>
            <a:ext cx="858120" cy="8581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7AA4F6B-7D75-284D-927E-2E2B57395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591" y="4825250"/>
            <a:ext cx="858120" cy="8581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84E1806-4135-FB49-A6A4-66AD589B2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00" y="4824420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CBC6A8C-798A-9147-B0E8-937DDA7C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36" y="4824420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C99A51D-E55A-0E45-8F4A-BE30FC9C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091" y="482305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D66C202-A276-FA47-8E09-9D9F5ED7C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36" y="4825250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9018D87-3119-0F40-A062-F56CCD9AF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72" y="4825250"/>
            <a:ext cx="858120" cy="85812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F37E787-A809-6E44-89CE-E860FD5FE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18" y="5714189"/>
            <a:ext cx="995274" cy="99527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E693E94-8099-164C-87F7-0714528AF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15" y="5714189"/>
            <a:ext cx="995274" cy="995274"/>
          </a:xfrm>
          <a:prstGeom prst="rect">
            <a:avLst/>
          </a:prstGeom>
        </p:spPr>
      </p:pic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DAE98D22-D7FA-7D44-B34A-ED6D1D4DC022}"/>
              </a:ext>
            </a:extLst>
          </p:cNvPr>
          <p:cNvSpPr/>
          <p:nvPr/>
        </p:nvSpPr>
        <p:spPr>
          <a:xfrm>
            <a:off x="60192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96688FC-238E-E04D-8B47-15FC5D584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059" y="2679283"/>
            <a:ext cx="891389" cy="89138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1CC99F7-993A-B24F-9C33-4444099FF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270" y="2692987"/>
            <a:ext cx="891389" cy="89138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666DACE-E2D1-AD42-87F1-CC693BD90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514" y="2704486"/>
            <a:ext cx="891389" cy="89138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8BC8D41-6180-684C-845B-1AD57F327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051" y="2721101"/>
            <a:ext cx="891389" cy="8913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1EC5E1C-345F-284E-A95F-DBC59E1C0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73" y="2708128"/>
            <a:ext cx="891389" cy="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39478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9661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59275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6698236-550F-8A44-8591-825620E0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170" y="3712182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AD2ACA7-4357-FA4A-86E6-81C66635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490" y="3726856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08DE99-9F9A-394B-9287-5768FAA13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67" y="3712182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47F3DC3-BF36-A04C-8D29-0F7B7B17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487" y="3726856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EEED2AD-3E44-8F4C-8BBC-16037E8B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76" y="3726856"/>
            <a:ext cx="1077063" cy="107706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B1F1E5D-008D-6648-BACD-30642D0DF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855" y="4825250"/>
            <a:ext cx="858120" cy="8581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7AA4F6B-7D75-284D-927E-2E2B57395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591" y="4825250"/>
            <a:ext cx="858120" cy="8581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84E1806-4135-FB49-A6A4-66AD589B2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00" y="4824420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CBC6A8C-798A-9147-B0E8-937DDA7C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36" y="4824420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C99A51D-E55A-0E45-8F4A-BE30FC9C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091" y="482305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D66C202-A276-FA47-8E09-9D9F5ED7C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36" y="4825250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9018D87-3119-0F40-A062-F56CCD9AF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72" y="4825250"/>
            <a:ext cx="858120" cy="85812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F37E787-A809-6E44-89CE-E860FD5FE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18" y="5714189"/>
            <a:ext cx="995274" cy="99527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E693E94-8099-164C-87F7-0714528AF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15" y="5714189"/>
            <a:ext cx="995274" cy="995274"/>
          </a:xfrm>
          <a:prstGeom prst="rect">
            <a:avLst/>
          </a:prstGeom>
        </p:spPr>
      </p:pic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DAE98D22-D7FA-7D44-B34A-ED6D1D4DC022}"/>
              </a:ext>
            </a:extLst>
          </p:cNvPr>
          <p:cNvSpPr/>
          <p:nvPr/>
        </p:nvSpPr>
        <p:spPr>
          <a:xfrm>
            <a:off x="60192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96688FC-238E-E04D-8B47-15FC5D584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059" y="2679283"/>
            <a:ext cx="891389" cy="89138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1CC99F7-993A-B24F-9C33-4444099FF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270" y="2692987"/>
            <a:ext cx="891389" cy="89138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666DACE-E2D1-AD42-87F1-CC693BD90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514" y="2704486"/>
            <a:ext cx="891389" cy="89138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8BC8D41-6180-684C-845B-1AD57F327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051" y="2721101"/>
            <a:ext cx="891389" cy="8913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1EC5E1C-345F-284E-A95F-DBC59E1C0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73" y="2708128"/>
            <a:ext cx="891389" cy="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39478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9661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59275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6698236-550F-8A44-8591-825620E0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170" y="3712182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AD2ACA7-4357-FA4A-86E6-81C66635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490" y="3726856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08DE99-9F9A-394B-9287-5768FAA13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67" y="3712182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47F3DC3-BF36-A04C-8D29-0F7B7B17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487" y="3726856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EEED2AD-3E44-8F4C-8BBC-16037E8B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76" y="3726856"/>
            <a:ext cx="1077063" cy="107706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B1F1E5D-008D-6648-BACD-30642D0DF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855" y="4825250"/>
            <a:ext cx="858120" cy="8581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7AA4F6B-7D75-284D-927E-2E2B57395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591" y="4825250"/>
            <a:ext cx="858120" cy="8581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84E1806-4135-FB49-A6A4-66AD589B2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00" y="4824420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CBC6A8C-798A-9147-B0E8-937DDA7C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36" y="4824420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C99A51D-E55A-0E45-8F4A-BE30FC9C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091" y="482305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D66C202-A276-FA47-8E09-9D9F5ED7C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36" y="4825250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9018D87-3119-0F40-A062-F56CCD9AF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72" y="4825250"/>
            <a:ext cx="858120" cy="85812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F37E787-A809-6E44-89CE-E860FD5FE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18" y="5714189"/>
            <a:ext cx="995274" cy="99527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E693E94-8099-164C-87F7-0714528AF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15" y="5714189"/>
            <a:ext cx="995274" cy="995274"/>
          </a:xfrm>
          <a:prstGeom prst="rect">
            <a:avLst/>
          </a:prstGeom>
        </p:spPr>
      </p:pic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DAE98D22-D7FA-7D44-B34A-ED6D1D4DC022}"/>
              </a:ext>
            </a:extLst>
          </p:cNvPr>
          <p:cNvSpPr/>
          <p:nvPr/>
        </p:nvSpPr>
        <p:spPr>
          <a:xfrm>
            <a:off x="60192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96688FC-238E-E04D-8B47-15FC5D584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059" y="2679283"/>
            <a:ext cx="891389" cy="89138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1CC99F7-993A-B24F-9C33-4444099FF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270" y="2692987"/>
            <a:ext cx="891389" cy="89138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666DACE-E2D1-AD42-87F1-CC693BD90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514" y="2704486"/>
            <a:ext cx="891389" cy="89138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8BC8D41-6180-684C-845B-1AD57F327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051" y="2721101"/>
            <a:ext cx="891389" cy="8913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1EC5E1C-345F-284E-A95F-DBC59E1C0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73" y="2708128"/>
            <a:ext cx="891389" cy="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9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39478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9661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59275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6698236-550F-8A44-8591-825620E0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170" y="3712182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AD2ACA7-4357-FA4A-86E6-81C66635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490" y="3726856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08DE99-9F9A-394B-9287-5768FAA13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67" y="3712182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47F3DC3-BF36-A04C-8D29-0F7B7B17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487" y="3726856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EEED2AD-3E44-8F4C-8BBC-16037E8B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76" y="3726856"/>
            <a:ext cx="1077063" cy="107706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B1F1E5D-008D-6648-BACD-30642D0DF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855" y="4825250"/>
            <a:ext cx="858120" cy="8581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7AA4F6B-7D75-284D-927E-2E2B57395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591" y="4825250"/>
            <a:ext cx="858120" cy="8581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84E1806-4135-FB49-A6A4-66AD589B2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00" y="4824420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CBC6A8C-798A-9147-B0E8-937DDA7C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36" y="4824420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C99A51D-E55A-0E45-8F4A-BE30FC9C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091" y="482305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D66C202-A276-FA47-8E09-9D9F5ED7C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36" y="4825250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9018D87-3119-0F40-A062-F56CCD9AF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72" y="4825250"/>
            <a:ext cx="858120" cy="85812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F37E787-A809-6E44-89CE-E860FD5FE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18" y="5714189"/>
            <a:ext cx="995274" cy="99527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E693E94-8099-164C-87F7-0714528AF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15" y="5714189"/>
            <a:ext cx="995274" cy="995274"/>
          </a:xfrm>
          <a:prstGeom prst="rect">
            <a:avLst/>
          </a:prstGeom>
        </p:spPr>
      </p:pic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DAE98D22-D7FA-7D44-B34A-ED6D1D4DC022}"/>
              </a:ext>
            </a:extLst>
          </p:cNvPr>
          <p:cNvSpPr/>
          <p:nvPr/>
        </p:nvSpPr>
        <p:spPr>
          <a:xfrm>
            <a:off x="60192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96688FC-238E-E04D-8B47-15FC5D584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059" y="2679283"/>
            <a:ext cx="891389" cy="89138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1CC99F7-993A-B24F-9C33-4444099FF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270" y="2692987"/>
            <a:ext cx="891389" cy="89138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6666DACE-E2D1-AD42-87F1-CC693BD90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514" y="2704486"/>
            <a:ext cx="891389" cy="89138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8BC8D41-6180-684C-845B-1AD57F327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051" y="2721101"/>
            <a:ext cx="891389" cy="89138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1EC5E1C-345F-284E-A95F-DBC59E1C0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73" y="2708128"/>
            <a:ext cx="891389" cy="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6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5BB0AB5-71D9-7A42-AC1F-0FE7009F4A3E}"/>
              </a:ext>
            </a:extLst>
          </p:cNvPr>
          <p:cNvSpPr/>
          <p:nvPr/>
        </p:nvSpPr>
        <p:spPr>
          <a:xfrm>
            <a:off x="9391880" y="39478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9C3379-AD0F-3444-82C8-362CF1399540}"/>
              </a:ext>
            </a:extLst>
          </p:cNvPr>
          <p:cNvSpPr/>
          <p:nvPr/>
        </p:nvSpPr>
        <p:spPr>
          <a:xfrm>
            <a:off x="9169892" y="49661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247EB19-30CE-E14B-B412-D4AD7D37ED2D}"/>
              </a:ext>
            </a:extLst>
          </p:cNvPr>
          <p:cNvSpPr/>
          <p:nvPr/>
        </p:nvSpPr>
        <p:spPr>
          <a:xfrm>
            <a:off x="6499091" y="59275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9C6D55-113C-9349-986F-53D03DAC0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570" y="3712182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D5A0200-7AF8-B749-A13C-8ABA17F3B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890" y="3726856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04A76B-F677-314F-8CC2-087621BF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67" y="3712182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071C0C5-E215-0B49-BEC9-3366627CD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87" y="3726856"/>
            <a:ext cx="1077063" cy="10770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849319-EA18-524D-8EFE-73C20DC47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76" y="3726856"/>
            <a:ext cx="1077063" cy="10770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39CFF1-5911-9543-B506-D3A861205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155" y="4825250"/>
            <a:ext cx="858120" cy="8581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F309301-A276-8A4F-8B16-936A8A354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891" y="4825250"/>
            <a:ext cx="858120" cy="8581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5C759A-F12E-5B45-9AFA-116DD045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800" y="4824420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77323DC-1A88-334F-82C2-5DFF4C89E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536" y="4824420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0283DE-C6E7-3347-AF7E-87BC2BC5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391" y="482305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F757460-336A-1547-B95E-4F673CA7D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836" y="4825250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8325C4B-2A2E-7840-B29A-81A907F81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72" y="4825250"/>
            <a:ext cx="858120" cy="85812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D4EB6B3-7108-4340-9A01-E0DE4C8C1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18" y="5714189"/>
            <a:ext cx="995274" cy="9952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926B335-9B19-924E-BBBC-A77EF77F3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15" y="5714189"/>
            <a:ext cx="995274" cy="995274"/>
          </a:xfrm>
          <a:prstGeom prst="rect">
            <a:avLst/>
          </a:prstGeom>
        </p:spPr>
      </p:pic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BBA6556F-8D37-E34E-880F-DAB327106C5E}"/>
              </a:ext>
            </a:extLst>
          </p:cNvPr>
          <p:cNvSpPr/>
          <p:nvPr/>
        </p:nvSpPr>
        <p:spPr>
          <a:xfrm>
            <a:off x="81401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D50508A-8D1C-CF48-B3D7-30A5CC0D6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959" y="2679283"/>
            <a:ext cx="891389" cy="8913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3B7D2D9-FB4D-1F43-9BE1-E632FDEAB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170" y="2692987"/>
            <a:ext cx="891389" cy="89138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66C6DC8-DC71-6847-8D3D-C777592F6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414" y="2704486"/>
            <a:ext cx="891389" cy="89138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46DD53C-EDD1-1740-BA38-E2190CF81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951" y="2721101"/>
            <a:ext cx="891389" cy="89138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627DBB1-F2CA-714F-8754-A0FA50470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773" y="2708128"/>
            <a:ext cx="891389" cy="89138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FFC8FFC-6A96-C044-B687-45C93D5C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58" y="4823052"/>
            <a:ext cx="858120" cy="85812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3D8076A-09BB-9745-9EE0-7BFEDB69F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94" y="4823052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A88AFD9-B602-3149-9130-EA4969822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268" y="2704486"/>
            <a:ext cx="891389" cy="89138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EE4ECA3-2B88-9343-B974-12C051E67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805" y="2721101"/>
            <a:ext cx="891389" cy="89138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B736D18-12C5-9047-9496-3208A32A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27" y="2708128"/>
            <a:ext cx="891389" cy="89138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A4255DF-BAB6-D643-A211-F4F832C12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000" y="5714189"/>
            <a:ext cx="995274" cy="99527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0114A92-2F3E-2341-B09B-2057814A3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897" y="5714189"/>
            <a:ext cx="995274" cy="99527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74853A0-2815-7742-BB7D-2BD230739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48" y="3712182"/>
            <a:ext cx="1077063" cy="107706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75D651A-2CBE-B74D-B264-7CF8513C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37" y="3712182"/>
            <a:ext cx="1077063" cy="1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3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5BB0AB5-71D9-7A42-AC1F-0FE7009F4A3E}"/>
              </a:ext>
            </a:extLst>
          </p:cNvPr>
          <p:cNvSpPr/>
          <p:nvPr/>
        </p:nvSpPr>
        <p:spPr>
          <a:xfrm>
            <a:off x="9391880" y="39478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9C3379-AD0F-3444-82C8-362CF1399540}"/>
              </a:ext>
            </a:extLst>
          </p:cNvPr>
          <p:cNvSpPr/>
          <p:nvPr/>
        </p:nvSpPr>
        <p:spPr>
          <a:xfrm>
            <a:off x="9169892" y="49661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247EB19-30CE-E14B-B412-D4AD7D37ED2D}"/>
              </a:ext>
            </a:extLst>
          </p:cNvPr>
          <p:cNvSpPr/>
          <p:nvPr/>
        </p:nvSpPr>
        <p:spPr>
          <a:xfrm>
            <a:off x="6499091" y="59275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9C6D55-113C-9349-986F-53D03DAC0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570" y="3712182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D5A0200-7AF8-B749-A13C-8ABA17F3B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890" y="3726856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04A76B-F677-314F-8CC2-087621BF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67" y="3712182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071C0C5-E215-0B49-BEC9-3366627CD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87" y="3726856"/>
            <a:ext cx="1077063" cy="10770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849319-EA18-524D-8EFE-73C20DC47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76" y="3726856"/>
            <a:ext cx="1077063" cy="10770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39CFF1-5911-9543-B506-D3A861205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155" y="4825250"/>
            <a:ext cx="858120" cy="8581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F309301-A276-8A4F-8B16-936A8A354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891" y="4825250"/>
            <a:ext cx="858120" cy="8581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5C759A-F12E-5B45-9AFA-116DD045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800" y="4824420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77323DC-1A88-334F-82C2-5DFF4C89E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536" y="4824420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0283DE-C6E7-3347-AF7E-87BC2BC5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391" y="482305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F757460-336A-1547-B95E-4F673CA7D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836" y="4825250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8325C4B-2A2E-7840-B29A-81A907F81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72" y="4825250"/>
            <a:ext cx="858120" cy="85812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D4EB6B3-7108-4340-9A01-E0DE4C8C1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18" y="5714189"/>
            <a:ext cx="995274" cy="9952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926B335-9B19-924E-BBBC-A77EF77F3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15" y="5714189"/>
            <a:ext cx="995274" cy="995274"/>
          </a:xfrm>
          <a:prstGeom prst="rect">
            <a:avLst/>
          </a:prstGeom>
        </p:spPr>
      </p:pic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BBA6556F-8D37-E34E-880F-DAB327106C5E}"/>
              </a:ext>
            </a:extLst>
          </p:cNvPr>
          <p:cNvSpPr/>
          <p:nvPr/>
        </p:nvSpPr>
        <p:spPr>
          <a:xfrm>
            <a:off x="81401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D50508A-8D1C-CF48-B3D7-30A5CC0D6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959" y="2679283"/>
            <a:ext cx="891389" cy="8913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3B7D2D9-FB4D-1F43-9BE1-E632FDEAB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170" y="2692987"/>
            <a:ext cx="891389" cy="89138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66C6DC8-DC71-6847-8D3D-C777592F6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414" y="2704486"/>
            <a:ext cx="891389" cy="89138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46DD53C-EDD1-1740-BA38-E2190CF81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951" y="2721101"/>
            <a:ext cx="891389" cy="89138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627DBB1-F2CA-714F-8754-A0FA50470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773" y="2708128"/>
            <a:ext cx="891389" cy="89138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FFC8FFC-6A96-C044-B687-45C93D5C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58" y="4823052"/>
            <a:ext cx="858120" cy="85812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3D8076A-09BB-9745-9EE0-7BFEDB69F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94" y="4823052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A88AFD9-B602-3149-9130-EA4969822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268" y="2704486"/>
            <a:ext cx="891389" cy="89138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EE4ECA3-2B88-9343-B974-12C051E67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805" y="2721101"/>
            <a:ext cx="891389" cy="89138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B736D18-12C5-9047-9496-3208A32A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27" y="2708128"/>
            <a:ext cx="891389" cy="89138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A4255DF-BAB6-D643-A211-F4F832C12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000" y="5714189"/>
            <a:ext cx="995274" cy="99527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0114A92-2F3E-2341-B09B-2057814A3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897" y="5714189"/>
            <a:ext cx="995274" cy="99527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74853A0-2815-7742-BB7D-2BD230739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48" y="3712182"/>
            <a:ext cx="1077063" cy="107706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75D651A-2CBE-B74D-B264-7CF8513C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37" y="3712182"/>
            <a:ext cx="1077063" cy="1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89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5BB0AB5-71D9-7A42-AC1F-0FE7009F4A3E}"/>
              </a:ext>
            </a:extLst>
          </p:cNvPr>
          <p:cNvSpPr/>
          <p:nvPr/>
        </p:nvSpPr>
        <p:spPr>
          <a:xfrm>
            <a:off x="9391880" y="39478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9C3379-AD0F-3444-82C8-362CF1399540}"/>
              </a:ext>
            </a:extLst>
          </p:cNvPr>
          <p:cNvSpPr/>
          <p:nvPr/>
        </p:nvSpPr>
        <p:spPr>
          <a:xfrm>
            <a:off x="9169892" y="49661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247EB19-30CE-E14B-B412-D4AD7D37ED2D}"/>
              </a:ext>
            </a:extLst>
          </p:cNvPr>
          <p:cNvSpPr/>
          <p:nvPr/>
        </p:nvSpPr>
        <p:spPr>
          <a:xfrm>
            <a:off x="6499091" y="59275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9C6D55-113C-9349-986F-53D03DAC0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570" y="3712182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D5A0200-7AF8-B749-A13C-8ABA17F3B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890" y="3726856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04A76B-F677-314F-8CC2-087621BF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67" y="3712182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071C0C5-E215-0B49-BEC9-3366627CD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87" y="3726856"/>
            <a:ext cx="1077063" cy="10770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849319-EA18-524D-8EFE-73C20DC47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76" y="3726856"/>
            <a:ext cx="1077063" cy="10770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39CFF1-5911-9543-B506-D3A861205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155" y="4825250"/>
            <a:ext cx="858120" cy="8581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F309301-A276-8A4F-8B16-936A8A354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891" y="4825250"/>
            <a:ext cx="858120" cy="8581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5C759A-F12E-5B45-9AFA-116DD045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800" y="4824420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77323DC-1A88-334F-82C2-5DFF4C89E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536" y="4824420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0283DE-C6E7-3347-AF7E-87BC2BC5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391" y="482305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F757460-336A-1547-B95E-4F673CA7D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836" y="4825250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8325C4B-2A2E-7840-B29A-81A907F81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72" y="4825250"/>
            <a:ext cx="858120" cy="85812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D4EB6B3-7108-4340-9A01-E0DE4C8C1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18" y="5714189"/>
            <a:ext cx="995274" cy="9952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926B335-9B19-924E-BBBC-A77EF77F3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15" y="5714189"/>
            <a:ext cx="995274" cy="995274"/>
          </a:xfrm>
          <a:prstGeom prst="rect">
            <a:avLst/>
          </a:prstGeom>
        </p:spPr>
      </p:pic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BBA6556F-8D37-E34E-880F-DAB327106C5E}"/>
              </a:ext>
            </a:extLst>
          </p:cNvPr>
          <p:cNvSpPr/>
          <p:nvPr/>
        </p:nvSpPr>
        <p:spPr>
          <a:xfrm>
            <a:off x="81401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D50508A-8D1C-CF48-B3D7-30A5CC0D6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959" y="2679283"/>
            <a:ext cx="891389" cy="8913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3B7D2D9-FB4D-1F43-9BE1-E632FDEAB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170" y="2692987"/>
            <a:ext cx="891389" cy="89138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66C6DC8-DC71-6847-8D3D-C777592F6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414" y="2704486"/>
            <a:ext cx="891389" cy="89138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46DD53C-EDD1-1740-BA38-E2190CF81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951" y="2721101"/>
            <a:ext cx="891389" cy="89138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627DBB1-F2CA-714F-8754-A0FA50470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773" y="2708128"/>
            <a:ext cx="891389" cy="89138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FFC8FFC-6A96-C044-B687-45C93D5C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58" y="4823052"/>
            <a:ext cx="858120" cy="85812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3D8076A-09BB-9745-9EE0-7BFEDB69F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94" y="4823052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A88AFD9-B602-3149-9130-EA4969822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268" y="2704486"/>
            <a:ext cx="891389" cy="89138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EE4ECA3-2B88-9343-B974-12C051E67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805" y="2721101"/>
            <a:ext cx="891389" cy="89138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B736D18-12C5-9047-9496-3208A32A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27" y="2708128"/>
            <a:ext cx="891389" cy="89138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A4255DF-BAB6-D643-A211-F4F832C12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000" y="5714189"/>
            <a:ext cx="995274" cy="99527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0114A92-2F3E-2341-B09B-2057814A3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897" y="5714189"/>
            <a:ext cx="995274" cy="99527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74853A0-2815-7742-BB7D-2BD230739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48" y="3712182"/>
            <a:ext cx="1077063" cy="107706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75D651A-2CBE-B74D-B264-7CF8513C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37" y="3712182"/>
            <a:ext cx="1077063" cy="1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6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5BB0AB5-71D9-7A42-AC1F-0FE7009F4A3E}"/>
              </a:ext>
            </a:extLst>
          </p:cNvPr>
          <p:cNvSpPr/>
          <p:nvPr/>
        </p:nvSpPr>
        <p:spPr>
          <a:xfrm>
            <a:off x="9391880" y="39478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9C3379-AD0F-3444-82C8-362CF1399540}"/>
              </a:ext>
            </a:extLst>
          </p:cNvPr>
          <p:cNvSpPr/>
          <p:nvPr/>
        </p:nvSpPr>
        <p:spPr>
          <a:xfrm>
            <a:off x="9169892" y="49661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247EB19-30CE-E14B-B412-D4AD7D37ED2D}"/>
              </a:ext>
            </a:extLst>
          </p:cNvPr>
          <p:cNvSpPr/>
          <p:nvPr/>
        </p:nvSpPr>
        <p:spPr>
          <a:xfrm>
            <a:off x="6499091" y="59275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9C6D55-113C-9349-986F-53D03DAC0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570" y="3712182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D5A0200-7AF8-B749-A13C-8ABA17F3B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890" y="3726856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04A76B-F677-314F-8CC2-087621BF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67" y="3712182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071C0C5-E215-0B49-BEC9-3366627CD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87" y="3726856"/>
            <a:ext cx="1077063" cy="10770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849319-EA18-524D-8EFE-73C20DC47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76" y="3726856"/>
            <a:ext cx="1077063" cy="10770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39CFF1-5911-9543-B506-D3A861205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155" y="4825250"/>
            <a:ext cx="858120" cy="8581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F309301-A276-8A4F-8B16-936A8A354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891" y="4825250"/>
            <a:ext cx="858120" cy="8581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5C759A-F12E-5B45-9AFA-116DD045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800" y="4824420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77323DC-1A88-334F-82C2-5DFF4C89E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536" y="4824420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0283DE-C6E7-3347-AF7E-87BC2BC5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391" y="482305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F757460-336A-1547-B95E-4F673CA7D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836" y="4825250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8325C4B-2A2E-7840-B29A-81A907F81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72" y="4825250"/>
            <a:ext cx="858120" cy="85812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D4EB6B3-7108-4340-9A01-E0DE4C8C1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18" y="5714189"/>
            <a:ext cx="995274" cy="9952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926B335-9B19-924E-BBBC-A77EF77F3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15" y="5714189"/>
            <a:ext cx="995274" cy="995274"/>
          </a:xfrm>
          <a:prstGeom prst="rect">
            <a:avLst/>
          </a:prstGeom>
        </p:spPr>
      </p:pic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BBA6556F-8D37-E34E-880F-DAB327106C5E}"/>
              </a:ext>
            </a:extLst>
          </p:cNvPr>
          <p:cNvSpPr/>
          <p:nvPr/>
        </p:nvSpPr>
        <p:spPr>
          <a:xfrm>
            <a:off x="81401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D50508A-8D1C-CF48-B3D7-30A5CC0D6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959" y="2679283"/>
            <a:ext cx="891389" cy="8913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3B7D2D9-FB4D-1F43-9BE1-E632FDEAB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170" y="2692987"/>
            <a:ext cx="891389" cy="89138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66C6DC8-DC71-6847-8D3D-C777592F6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414" y="2704486"/>
            <a:ext cx="891389" cy="89138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46DD53C-EDD1-1740-BA38-E2190CF81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951" y="2721101"/>
            <a:ext cx="891389" cy="89138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627DBB1-F2CA-714F-8754-A0FA50470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773" y="2708128"/>
            <a:ext cx="891389" cy="89138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FFC8FFC-6A96-C044-B687-45C93D5C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58" y="4823052"/>
            <a:ext cx="858120" cy="85812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3D8076A-09BB-9745-9EE0-7BFEDB69F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94" y="4823052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A88AFD9-B602-3149-9130-EA4969822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268" y="2704486"/>
            <a:ext cx="891389" cy="89138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EE4ECA3-2B88-9343-B974-12C051E67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805" y="2721101"/>
            <a:ext cx="891389" cy="89138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B736D18-12C5-9047-9496-3208A32A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27" y="2708128"/>
            <a:ext cx="891389" cy="89138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A4255DF-BAB6-D643-A211-F4F832C12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000" y="5714189"/>
            <a:ext cx="995274" cy="99527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0114A92-2F3E-2341-B09B-2057814A3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897" y="5714189"/>
            <a:ext cx="995274" cy="99527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74853A0-2815-7742-BB7D-2BD230739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48" y="3712182"/>
            <a:ext cx="1077063" cy="107706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75D651A-2CBE-B74D-B264-7CF8513C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37" y="3712182"/>
            <a:ext cx="1077063" cy="1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4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5BB0AB5-71D9-7A42-AC1F-0FE7009F4A3E}"/>
              </a:ext>
            </a:extLst>
          </p:cNvPr>
          <p:cNvSpPr/>
          <p:nvPr/>
        </p:nvSpPr>
        <p:spPr>
          <a:xfrm>
            <a:off x="9391880" y="39478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19C3379-AD0F-3444-82C8-362CF1399540}"/>
              </a:ext>
            </a:extLst>
          </p:cNvPr>
          <p:cNvSpPr/>
          <p:nvPr/>
        </p:nvSpPr>
        <p:spPr>
          <a:xfrm>
            <a:off x="9169892" y="49661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247EB19-30CE-E14B-B412-D4AD7D37ED2D}"/>
              </a:ext>
            </a:extLst>
          </p:cNvPr>
          <p:cNvSpPr/>
          <p:nvPr/>
        </p:nvSpPr>
        <p:spPr>
          <a:xfrm>
            <a:off x="6499091" y="59275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A9C6D55-113C-9349-986F-53D03DAC0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570" y="3712182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D5A0200-7AF8-B749-A13C-8ABA17F3B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890" y="3726856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04A76B-F677-314F-8CC2-087621BF0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67" y="3712182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071C0C5-E215-0B49-BEC9-3366627CD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87" y="3726856"/>
            <a:ext cx="1077063" cy="10770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0849319-EA18-524D-8EFE-73C20DC47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776" y="3726856"/>
            <a:ext cx="1077063" cy="10770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39CFF1-5911-9543-B506-D3A861205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155" y="4825250"/>
            <a:ext cx="858120" cy="8581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F309301-A276-8A4F-8B16-936A8A354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891" y="4825250"/>
            <a:ext cx="858120" cy="8581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D5C759A-F12E-5B45-9AFA-116DD0450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800" y="4824420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77323DC-1A88-334F-82C2-5DFF4C89E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536" y="4824420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0283DE-C6E7-3347-AF7E-87BC2BC5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391" y="482305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F757460-336A-1547-B95E-4F673CA7D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836" y="4825250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8325C4B-2A2E-7840-B29A-81A907F81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72" y="4825250"/>
            <a:ext cx="858120" cy="85812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D4EB6B3-7108-4340-9A01-E0DE4C8C1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18" y="5714189"/>
            <a:ext cx="995274" cy="9952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926B335-9B19-924E-BBBC-A77EF77F3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215" y="5714189"/>
            <a:ext cx="995274" cy="995274"/>
          </a:xfrm>
          <a:prstGeom prst="rect">
            <a:avLst/>
          </a:prstGeom>
        </p:spPr>
      </p:pic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BBA6556F-8D37-E34E-880F-DAB327106C5E}"/>
              </a:ext>
            </a:extLst>
          </p:cNvPr>
          <p:cNvSpPr/>
          <p:nvPr/>
        </p:nvSpPr>
        <p:spPr>
          <a:xfrm>
            <a:off x="81401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D50508A-8D1C-CF48-B3D7-30A5CC0D6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959" y="2679283"/>
            <a:ext cx="891389" cy="89138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3B7D2D9-FB4D-1F43-9BE1-E632FDEAB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170" y="2692987"/>
            <a:ext cx="891389" cy="89138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66C6DC8-DC71-6847-8D3D-C777592F6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414" y="2704486"/>
            <a:ext cx="891389" cy="89138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46DD53C-EDD1-1740-BA38-E2190CF81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951" y="2721101"/>
            <a:ext cx="891389" cy="89138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627DBB1-F2CA-714F-8754-A0FA50470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773" y="2708128"/>
            <a:ext cx="891389" cy="89138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FFC8FFC-6A96-C044-B687-45C93D5C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58" y="4823052"/>
            <a:ext cx="858120" cy="85812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3D8076A-09BB-9745-9EE0-7BFEDB69F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94" y="4823052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A88AFD9-B602-3149-9130-EA4969822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268" y="2704486"/>
            <a:ext cx="891389" cy="89138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EE4ECA3-2B88-9343-B974-12C051E67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805" y="2721101"/>
            <a:ext cx="891389" cy="89138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B736D18-12C5-9047-9496-3208A32A8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27" y="2708128"/>
            <a:ext cx="891389" cy="89138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A4255DF-BAB6-D643-A211-F4F832C12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000" y="5714189"/>
            <a:ext cx="995274" cy="99527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0114A92-2F3E-2341-B09B-2057814A3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897" y="5714189"/>
            <a:ext cx="995274" cy="99527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74853A0-2815-7742-BB7D-2BD230739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48" y="3712182"/>
            <a:ext cx="1077063" cy="107706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75D651A-2CBE-B74D-B264-7CF8513C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37" y="3712182"/>
            <a:ext cx="1077063" cy="1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3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count using $1, $2 and 10¢ coins, also using related facts to count 20¢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counting using $1, $2 and 10¢ coins, as well as when using related facts to count 20¢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Term 4 - Block 1 - Money - Lesson 1 - To be able to count money - coins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9EE0B14-00F1-3448-8253-3377E6AF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E2DBD5-CF9C-4B44-9730-984C5ED87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85DC66-78C0-9A4E-83EE-609CFE8E5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013" y="2753884"/>
            <a:ext cx="891389" cy="8913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08B915-2FFE-9744-A4A8-D94BFCC70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24" y="2767588"/>
            <a:ext cx="891389" cy="8913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82DCCC-DA96-D54B-A31E-169720535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468" y="2779087"/>
            <a:ext cx="891389" cy="8913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892ABBE-5E37-654F-B962-728C7E0FB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005" y="2795702"/>
            <a:ext cx="891389" cy="8913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CD5492-A8DA-B84C-A888-4DFA30457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27" y="2782729"/>
            <a:ext cx="891389" cy="8913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3DC15CD-F618-8D44-9F88-DDBD1E39F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774" y="3898294"/>
            <a:ext cx="858120" cy="8581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5718F9B-4A23-BB46-A218-02EBDEDAE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432" y="3896096"/>
            <a:ext cx="858120" cy="8581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6458FDC-169F-284D-A14C-4F9C0743C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996" y="3887954"/>
            <a:ext cx="858120" cy="8581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2CAE17-04BB-7E48-8475-3A924F915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654" y="3885756"/>
            <a:ext cx="858120" cy="85812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3180C36-A1EF-F84D-8880-B8F36575F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774" y="4949422"/>
            <a:ext cx="858120" cy="85812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6949BFF-26D5-7445-888A-2602CD0DC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432" y="4947224"/>
            <a:ext cx="858120" cy="8581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2A804E3-478A-6742-8A57-AE00841B8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996" y="4939082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21A5A7D-D56A-F841-8A96-8C15F8AAF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602" y="4926240"/>
            <a:ext cx="995274" cy="99527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5A17370-A280-AB4F-9147-566DB18E5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705" y="3836888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8315FE5-15EB-404B-A942-527569690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602" y="3836888"/>
            <a:ext cx="995274" cy="9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81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9EE0B14-00F1-3448-8253-3377E6AF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E2DBD5-CF9C-4B44-9730-984C5ED87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85DC66-78C0-9A4E-83EE-609CFE8E5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013" y="2753884"/>
            <a:ext cx="891389" cy="8913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08B915-2FFE-9744-A4A8-D94BFCC70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24" y="2767588"/>
            <a:ext cx="891389" cy="8913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82DCCC-DA96-D54B-A31E-169720535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468" y="2779087"/>
            <a:ext cx="891389" cy="8913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892ABBE-5E37-654F-B962-728C7E0FB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005" y="2795702"/>
            <a:ext cx="891389" cy="8913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CD5492-A8DA-B84C-A888-4DFA30457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27" y="2782729"/>
            <a:ext cx="891389" cy="8913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3DC15CD-F618-8D44-9F88-DDBD1E39F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774" y="3898294"/>
            <a:ext cx="858120" cy="8581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5718F9B-4A23-BB46-A218-02EBDEDAE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432" y="3896096"/>
            <a:ext cx="858120" cy="8581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6458FDC-169F-284D-A14C-4F9C0743C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996" y="3887954"/>
            <a:ext cx="858120" cy="8581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2CAE17-04BB-7E48-8475-3A924F915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654" y="3885756"/>
            <a:ext cx="858120" cy="85812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3180C36-A1EF-F84D-8880-B8F36575F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774" y="4949422"/>
            <a:ext cx="858120" cy="85812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6949BFF-26D5-7445-888A-2602CD0DC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432" y="4947224"/>
            <a:ext cx="858120" cy="8581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2A804E3-478A-6742-8A57-AE00841B8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996" y="4939082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21A5A7D-D56A-F841-8A96-8C15F8AAF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602" y="4926240"/>
            <a:ext cx="995274" cy="99527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5A17370-A280-AB4F-9147-566DB18E5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705" y="3836888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8315FE5-15EB-404B-A942-527569690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602" y="3836888"/>
            <a:ext cx="995274" cy="9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67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9EE0B14-00F1-3448-8253-3377E6AF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E2DBD5-CF9C-4B44-9730-984C5ED87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85DC66-78C0-9A4E-83EE-609CFE8E5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013" y="2753884"/>
            <a:ext cx="891389" cy="8913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08B915-2FFE-9744-A4A8-D94BFCC70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24" y="2767588"/>
            <a:ext cx="891389" cy="8913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82DCCC-DA96-D54B-A31E-169720535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468" y="2779087"/>
            <a:ext cx="891389" cy="8913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892ABBE-5E37-654F-B962-728C7E0FB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005" y="2795702"/>
            <a:ext cx="891389" cy="8913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CD5492-A8DA-B84C-A888-4DFA30457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27" y="2782729"/>
            <a:ext cx="891389" cy="8913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3DC15CD-F618-8D44-9F88-DDBD1E39F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774" y="3898294"/>
            <a:ext cx="858120" cy="8581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5718F9B-4A23-BB46-A218-02EBDEDAE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432" y="3896096"/>
            <a:ext cx="858120" cy="8581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6458FDC-169F-284D-A14C-4F9C0743C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996" y="3887954"/>
            <a:ext cx="858120" cy="8581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2CAE17-04BB-7E48-8475-3A924F915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654" y="3885756"/>
            <a:ext cx="858120" cy="85812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3180C36-A1EF-F84D-8880-B8F36575F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774" y="4949422"/>
            <a:ext cx="858120" cy="85812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6949BFF-26D5-7445-888A-2602CD0DC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432" y="4947224"/>
            <a:ext cx="858120" cy="8581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2A804E3-478A-6742-8A57-AE00841B8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996" y="4939082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21A5A7D-D56A-F841-8A96-8C15F8AAF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602" y="4926240"/>
            <a:ext cx="995274" cy="99527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5A17370-A280-AB4F-9147-566DB18E5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705" y="3836888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8315FE5-15EB-404B-A942-527569690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602" y="3836888"/>
            <a:ext cx="995274" cy="9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0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9EE0B14-00F1-3448-8253-3377E6AF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E2DBD5-CF9C-4B44-9730-984C5ED87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85DC66-78C0-9A4E-83EE-609CFE8E5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013" y="2753884"/>
            <a:ext cx="891389" cy="8913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08B915-2FFE-9744-A4A8-D94BFCC70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224" y="2767588"/>
            <a:ext cx="891389" cy="8913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82DCCC-DA96-D54B-A31E-169720535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468" y="2779087"/>
            <a:ext cx="891389" cy="8913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892ABBE-5E37-654F-B962-728C7E0FB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005" y="2795702"/>
            <a:ext cx="891389" cy="8913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CD5492-A8DA-B84C-A888-4DFA30457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827" y="2782729"/>
            <a:ext cx="891389" cy="8913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3DC15CD-F618-8D44-9F88-DDBD1E39F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774" y="3898294"/>
            <a:ext cx="858120" cy="8581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5718F9B-4A23-BB46-A218-02EBDEDAE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432" y="3896096"/>
            <a:ext cx="858120" cy="8581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6458FDC-169F-284D-A14C-4F9C0743C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996" y="3887954"/>
            <a:ext cx="858120" cy="8581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2CAE17-04BB-7E48-8475-3A924F915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654" y="3885756"/>
            <a:ext cx="858120" cy="85812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3180C36-A1EF-F84D-8880-B8F36575F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774" y="4949422"/>
            <a:ext cx="858120" cy="85812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6949BFF-26D5-7445-888A-2602CD0DC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432" y="4947224"/>
            <a:ext cx="858120" cy="8581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2A804E3-478A-6742-8A57-AE00841B8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996" y="4939082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21A5A7D-D56A-F841-8A96-8C15F8AAF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602" y="4926240"/>
            <a:ext cx="995274" cy="99527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5A17370-A280-AB4F-9147-566DB18E5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705" y="3836888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8315FE5-15EB-404B-A942-527569690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602" y="3836888"/>
            <a:ext cx="995274" cy="9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7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C9DBA98-21CE-C04A-B445-1481E5941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9DADB6-69CC-524F-BFC6-8D13C0EFB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7651C7-0242-324F-9B1D-8D896639A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41" y="2757616"/>
            <a:ext cx="1077063" cy="10770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84E8A4-C620-A045-BB9D-759AC6DF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634" y="2808353"/>
            <a:ext cx="891389" cy="8913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3C35509-7D09-2D49-8486-091B93C64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456" y="2795380"/>
            <a:ext cx="891389" cy="8913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36B0C3-9B45-5049-8D36-FBB2EF789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51" y="2791738"/>
            <a:ext cx="891389" cy="8913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FBA9A6-6947-A44C-AF84-F22A461F4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8" y="2808353"/>
            <a:ext cx="891389" cy="8913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89AF123-B460-AF40-82FD-0F968E446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283" y="3849248"/>
            <a:ext cx="995274" cy="9952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924567D-5FF5-0E4A-A248-58E15E71A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180" y="3849248"/>
            <a:ext cx="995274" cy="9952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550EDF-FB1B-AB47-8EB2-DB794C3E0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474" y="3883620"/>
            <a:ext cx="858120" cy="8581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7D14EB-EFB1-2F41-9170-453C0AF73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155" y="3883620"/>
            <a:ext cx="858120" cy="8581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C305F1-A927-E84E-A4E2-B2252557C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891" y="3883620"/>
            <a:ext cx="858120" cy="8581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37D53E1-24B7-EE42-A5E9-711377D71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77" y="3881422"/>
            <a:ext cx="858120" cy="8581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272B54-03F3-A94A-8BCC-D9588B148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813" y="3881422"/>
            <a:ext cx="858120" cy="8581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CA672B6-8719-7644-8917-30ABA7B1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360" y="5025796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B0C1EEA-0D98-3443-B409-5C08A1B4B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041" y="5025796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CACB679-519C-314E-BD41-81C7D42CF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777" y="5025796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50C58FC-33D6-7C49-9F55-40D1FC17D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963" y="5023598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30B9A5-78F2-354A-AC3E-01FF105A8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699" y="5023598"/>
            <a:ext cx="858120" cy="85812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78CB2C9-FDC5-FF43-B58F-33611376E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482" y="4844522"/>
            <a:ext cx="1108430" cy="11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79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C9DBA98-21CE-C04A-B445-1481E5941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9DADB6-69CC-524F-BFC6-8D13C0EFB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7651C7-0242-324F-9B1D-8D896639A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41" y="2757616"/>
            <a:ext cx="1077063" cy="10770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84E8A4-C620-A045-BB9D-759AC6DF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634" y="2808353"/>
            <a:ext cx="891389" cy="8913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3C35509-7D09-2D49-8486-091B93C64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456" y="2795380"/>
            <a:ext cx="891389" cy="8913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36B0C3-9B45-5049-8D36-FBB2EF789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51" y="2791738"/>
            <a:ext cx="891389" cy="8913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FBA9A6-6947-A44C-AF84-F22A461F4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8" y="2808353"/>
            <a:ext cx="891389" cy="8913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89AF123-B460-AF40-82FD-0F968E446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283" y="3849248"/>
            <a:ext cx="995274" cy="9952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924567D-5FF5-0E4A-A248-58E15E71A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180" y="3849248"/>
            <a:ext cx="995274" cy="9952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550EDF-FB1B-AB47-8EB2-DB794C3E0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474" y="3883620"/>
            <a:ext cx="858120" cy="8581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7D14EB-EFB1-2F41-9170-453C0AF73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155" y="3883620"/>
            <a:ext cx="858120" cy="8581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C305F1-A927-E84E-A4E2-B2252557C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891" y="3883620"/>
            <a:ext cx="858120" cy="8581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37D53E1-24B7-EE42-A5E9-711377D71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77" y="3881422"/>
            <a:ext cx="858120" cy="8581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272B54-03F3-A94A-8BCC-D9588B148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813" y="3881422"/>
            <a:ext cx="858120" cy="8581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CA672B6-8719-7644-8917-30ABA7B1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360" y="5025796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B0C1EEA-0D98-3443-B409-5C08A1B4B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041" y="5025796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CACB679-519C-314E-BD41-81C7D42CF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777" y="5025796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50C58FC-33D6-7C49-9F55-40D1FC17D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963" y="5023598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30B9A5-78F2-354A-AC3E-01FF105A8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699" y="5023598"/>
            <a:ext cx="858120" cy="85812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78CB2C9-FDC5-FF43-B58F-33611376E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482" y="4844522"/>
            <a:ext cx="1108430" cy="11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31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C9DBA98-21CE-C04A-B445-1481E5941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9DADB6-69CC-524F-BFC6-8D13C0EFB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7651C7-0242-324F-9B1D-8D896639A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41" y="2757616"/>
            <a:ext cx="1077063" cy="10770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84E8A4-C620-A045-BB9D-759AC6DF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634" y="2808353"/>
            <a:ext cx="891389" cy="8913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3C35509-7D09-2D49-8486-091B93C64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456" y="2795380"/>
            <a:ext cx="891389" cy="8913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36B0C3-9B45-5049-8D36-FBB2EF789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51" y="2791738"/>
            <a:ext cx="891389" cy="8913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FBA9A6-6947-A44C-AF84-F22A461F4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8" y="2808353"/>
            <a:ext cx="891389" cy="8913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89AF123-B460-AF40-82FD-0F968E446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283" y="3849248"/>
            <a:ext cx="995274" cy="9952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924567D-5FF5-0E4A-A248-58E15E71A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180" y="3849248"/>
            <a:ext cx="995274" cy="9952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550EDF-FB1B-AB47-8EB2-DB794C3E0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474" y="3883620"/>
            <a:ext cx="858120" cy="8581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7D14EB-EFB1-2F41-9170-453C0AF73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155" y="3883620"/>
            <a:ext cx="858120" cy="8581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C305F1-A927-E84E-A4E2-B2252557C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891" y="3883620"/>
            <a:ext cx="858120" cy="8581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37D53E1-24B7-EE42-A5E9-711377D71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77" y="3881422"/>
            <a:ext cx="858120" cy="8581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272B54-03F3-A94A-8BCC-D9588B148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813" y="3881422"/>
            <a:ext cx="858120" cy="8581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CA672B6-8719-7644-8917-30ABA7B1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360" y="5025796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B0C1EEA-0D98-3443-B409-5C08A1B4B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041" y="5025796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CACB679-519C-314E-BD41-81C7D42CF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777" y="5025796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50C58FC-33D6-7C49-9F55-40D1FC17D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963" y="5023598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30B9A5-78F2-354A-AC3E-01FF105A8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699" y="5023598"/>
            <a:ext cx="858120" cy="85812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78CB2C9-FDC5-FF43-B58F-33611376E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482" y="4844522"/>
            <a:ext cx="1108430" cy="11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28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C9DBA98-21CE-C04A-B445-1481E5941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F9DADB6-69CC-524F-BFC6-8D13C0EFB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7651C7-0242-324F-9B1D-8D896639A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41" y="2757616"/>
            <a:ext cx="1077063" cy="10770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84E8A4-C620-A045-BB9D-759AC6DF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634" y="2808353"/>
            <a:ext cx="891389" cy="8913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3C35509-7D09-2D49-8486-091B93C64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456" y="2795380"/>
            <a:ext cx="891389" cy="8913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36B0C3-9B45-5049-8D36-FBB2EF789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51" y="2791738"/>
            <a:ext cx="891389" cy="8913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FBA9A6-6947-A44C-AF84-F22A461F4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8" y="2808353"/>
            <a:ext cx="891389" cy="8913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89AF123-B460-AF40-82FD-0F968E446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283" y="3849248"/>
            <a:ext cx="995274" cy="9952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924567D-5FF5-0E4A-A248-58E15E71A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180" y="3849248"/>
            <a:ext cx="995274" cy="9952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550EDF-FB1B-AB47-8EB2-DB794C3E0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474" y="3883620"/>
            <a:ext cx="858120" cy="8581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E7D14EB-EFB1-2F41-9170-453C0AF73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155" y="3883620"/>
            <a:ext cx="858120" cy="8581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C305F1-A927-E84E-A4E2-B2252557C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2891" y="3883620"/>
            <a:ext cx="858120" cy="8581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37D53E1-24B7-EE42-A5E9-711377D71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77" y="3881422"/>
            <a:ext cx="858120" cy="8581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272B54-03F3-A94A-8BCC-D9588B148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813" y="3881422"/>
            <a:ext cx="858120" cy="8581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CA672B6-8719-7644-8917-30ABA7B1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360" y="5025796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B0C1EEA-0D98-3443-B409-5C08A1B4B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041" y="5025796"/>
            <a:ext cx="858120" cy="85812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CACB679-519C-314E-BD41-81C7D42CF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777" y="5025796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50C58FC-33D6-7C49-9F55-40D1FC17D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963" y="5023598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30B9A5-78F2-354A-AC3E-01FF105A8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699" y="5023598"/>
            <a:ext cx="858120" cy="85812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78CB2C9-FDC5-FF43-B58F-33611376E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482" y="4844522"/>
            <a:ext cx="1108430" cy="11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73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5AAC05B-9FF3-DF4D-80B5-8563BDFD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C21E8F9-946B-B741-824B-977C3282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FF7BAD-28A1-D64F-91B1-95172BC11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41" y="2757616"/>
            <a:ext cx="1077063" cy="10770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81C2315-068A-7B4B-A1EC-B14CDD264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853" y="2780239"/>
            <a:ext cx="891389" cy="8913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491758D-106A-8A47-B031-26F3E7DF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097" y="2791738"/>
            <a:ext cx="891389" cy="891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51A73CD-FF00-5B4C-BBE2-A56350E04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634" y="2808353"/>
            <a:ext cx="891389" cy="8913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54D0E23-3C4D-534D-8DCE-C7253AFCA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456" y="2795380"/>
            <a:ext cx="891389" cy="8913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E848BE2-9EBE-8B40-ADF9-94FDE8029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51" y="2791738"/>
            <a:ext cx="891389" cy="89138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AFABE0D-514E-FB49-A86C-E2AC5F4A0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8" y="2808353"/>
            <a:ext cx="891389" cy="89138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6A4062F-0D88-2147-B21B-220C4B0C3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718" y="392240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D1778DB-F14C-C243-A09C-E909028D7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376" y="3920204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F9A544C-41D3-C442-9FEB-EB7E50FA8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940" y="3912062"/>
            <a:ext cx="858120" cy="85812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971379F-1F9D-2848-9265-7A53CBA20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476" y="3834679"/>
            <a:ext cx="995274" cy="9952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C85FA49-3D21-B24D-87D8-3572871DF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373" y="3834679"/>
            <a:ext cx="995274" cy="99527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EEE566B-3365-DA4A-8414-7B0617AA2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958" y="3834679"/>
            <a:ext cx="995274" cy="99527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6D161ED-E7C5-9047-AE87-EA9522A33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736" y="4940584"/>
            <a:ext cx="858120" cy="85812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AC1752A-C683-984C-B3E8-24AC94CEE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394" y="4938386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25BD5BE-1F1C-B84B-A99B-E7E7BCF4E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58" y="4930244"/>
            <a:ext cx="858120" cy="85812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5ABF01-B10F-9A44-994B-C87FB7041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77" y="4930244"/>
            <a:ext cx="858120" cy="85812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FBA7201-84D3-4446-8E27-E3D037366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655" y="4896378"/>
            <a:ext cx="1108430" cy="11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0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5AAC05B-9FF3-DF4D-80B5-8563BDFD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C21E8F9-946B-B741-824B-977C3282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FF7BAD-28A1-D64F-91B1-95172BC11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41" y="2757616"/>
            <a:ext cx="1077063" cy="10770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81C2315-068A-7B4B-A1EC-B14CDD264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853" y="2780239"/>
            <a:ext cx="891389" cy="8913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491758D-106A-8A47-B031-26F3E7DF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097" y="2791738"/>
            <a:ext cx="891389" cy="891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51A73CD-FF00-5B4C-BBE2-A56350E04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634" y="2808353"/>
            <a:ext cx="891389" cy="8913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54D0E23-3C4D-534D-8DCE-C7253AFCA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456" y="2795380"/>
            <a:ext cx="891389" cy="8913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E848BE2-9EBE-8B40-ADF9-94FDE8029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51" y="2791738"/>
            <a:ext cx="891389" cy="89138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AFABE0D-514E-FB49-A86C-E2AC5F4A0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8" y="2808353"/>
            <a:ext cx="891389" cy="89138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6A4062F-0D88-2147-B21B-220C4B0C3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718" y="392240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D1778DB-F14C-C243-A09C-E909028D7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376" y="3920204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F9A544C-41D3-C442-9FEB-EB7E50FA8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940" y="3912062"/>
            <a:ext cx="858120" cy="85812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971379F-1F9D-2848-9265-7A53CBA20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476" y="3834679"/>
            <a:ext cx="995274" cy="9952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C85FA49-3D21-B24D-87D8-3572871DF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373" y="3834679"/>
            <a:ext cx="995274" cy="99527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EEE566B-3365-DA4A-8414-7B0617AA2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958" y="3834679"/>
            <a:ext cx="995274" cy="99527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6D161ED-E7C5-9047-AE87-EA9522A33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736" y="4940584"/>
            <a:ext cx="858120" cy="85812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AC1752A-C683-984C-B3E8-24AC94CEE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394" y="4938386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25BD5BE-1F1C-B84B-A99B-E7E7BCF4E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58" y="4930244"/>
            <a:ext cx="858120" cy="85812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5ABF01-B10F-9A44-994B-C87FB7041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77" y="4930244"/>
            <a:ext cx="858120" cy="85812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FBA7201-84D3-4446-8E27-E3D037366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655" y="4896378"/>
            <a:ext cx="1108430" cy="11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8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coin would you most like to receive from the tooth fairy?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911937-9C92-B441-AA38-7E731619D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12" y="3459883"/>
            <a:ext cx="1138702" cy="1138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8FE7B2-C967-EA42-8378-E066FF11A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63" y="3277884"/>
            <a:ext cx="1320701" cy="13207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9B2103-18F3-C744-8113-821332312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544" y="3207544"/>
            <a:ext cx="1470856" cy="14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5AAC05B-9FF3-DF4D-80B5-8563BDFD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C21E8F9-946B-B741-824B-977C3282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FF7BAD-28A1-D64F-91B1-95172BC11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41" y="2757616"/>
            <a:ext cx="1077063" cy="10770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81C2315-068A-7B4B-A1EC-B14CDD264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853" y="2780239"/>
            <a:ext cx="891389" cy="8913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491758D-106A-8A47-B031-26F3E7DF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097" y="2791738"/>
            <a:ext cx="891389" cy="891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51A73CD-FF00-5B4C-BBE2-A56350E04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634" y="2808353"/>
            <a:ext cx="891389" cy="8913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54D0E23-3C4D-534D-8DCE-C7253AFCA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456" y="2795380"/>
            <a:ext cx="891389" cy="8913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E848BE2-9EBE-8B40-ADF9-94FDE8029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51" y="2791738"/>
            <a:ext cx="891389" cy="89138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AFABE0D-514E-FB49-A86C-E2AC5F4A0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8" y="2808353"/>
            <a:ext cx="891389" cy="89138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6A4062F-0D88-2147-B21B-220C4B0C3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718" y="392240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D1778DB-F14C-C243-A09C-E909028D7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376" y="3920204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F9A544C-41D3-C442-9FEB-EB7E50FA8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940" y="3912062"/>
            <a:ext cx="858120" cy="85812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971379F-1F9D-2848-9265-7A53CBA20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476" y="3834679"/>
            <a:ext cx="995274" cy="9952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C85FA49-3D21-B24D-87D8-3572871DF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373" y="3834679"/>
            <a:ext cx="995274" cy="99527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EEE566B-3365-DA4A-8414-7B0617AA2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958" y="3834679"/>
            <a:ext cx="995274" cy="99527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6D161ED-E7C5-9047-AE87-EA9522A33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736" y="4940584"/>
            <a:ext cx="858120" cy="85812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AC1752A-C683-984C-B3E8-24AC94CEE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394" y="4938386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25BD5BE-1F1C-B84B-A99B-E7E7BCF4E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58" y="4930244"/>
            <a:ext cx="858120" cy="85812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5ABF01-B10F-9A44-994B-C87FB7041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77" y="4930244"/>
            <a:ext cx="858120" cy="85812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FBA7201-84D3-4446-8E27-E3D037366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655" y="4896378"/>
            <a:ext cx="1108430" cy="11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74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5AAC05B-9FF3-DF4D-80B5-8563BDFD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1" y="2759825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C21E8F9-946B-B741-824B-977C3282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03" y="2745151"/>
            <a:ext cx="1077063" cy="10770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FF7BAD-28A1-D64F-91B1-95172BC11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41" y="2757616"/>
            <a:ext cx="1077063" cy="10770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81C2315-068A-7B4B-A1EC-B14CDD264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853" y="2780239"/>
            <a:ext cx="891389" cy="8913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491758D-106A-8A47-B031-26F3E7DF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097" y="2791738"/>
            <a:ext cx="891389" cy="891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51A73CD-FF00-5B4C-BBE2-A56350E04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634" y="2808353"/>
            <a:ext cx="891389" cy="89138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54D0E23-3C4D-534D-8DCE-C7253AFCA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456" y="2795380"/>
            <a:ext cx="891389" cy="8913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E848BE2-9EBE-8B40-ADF9-94FDE8029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51" y="2791738"/>
            <a:ext cx="891389" cy="89138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AFABE0D-514E-FB49-A86C-E2AC5F4A0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88" y="2808353"/>
            <a:ext cx="891389" cy="89138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6A4062F-0D88-2147-B21B-220C4B0C3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718" y="3922402"/>
            <a:ext cx="858120" cy="85812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D1778DB-F14C-C243-A09C-E909028D7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376" y="3920204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F9A544C-41D3-C442-9FEB-EB7E50FA8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940" y="3912062"/>
            <a:ext cx="858120" cy="85812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971379F-1F9D-2848-9265-7A53CBA20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476" y="3834679"/>
            <a:ext cx="995274" cy="9952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C85FA49-3D21-B24D-87D8-3572871DF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373" y="3834679"/>
            <a:ext cx="995274" cy="99527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EEE566B-3365-DA4A-8414-7B0617AA2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958" y="3834679"/>
            <a:ext cx="995274" cy="99527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6D161ED-E7C5-9047-AE87-EA9522A33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736" y="4940584"/>
            <a:ext cx="858120" cy="85812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AC1752A-C683-984C-B3E8-24AC94CEE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394" y="4938386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25BD5BE-1F1C-B84B-A99B-E7E7BCF4E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58" y="4930244"/>
            <a:ext cx="858120" cy="85812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5ABF01-B10F-9A44-994B-C87FB7041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77" y="4930244"/>
            <a:ext cx="858120" cy="85812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FBA7201-84D3-4446-8E27-E3D037366F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655" y="4896378"/>
            <a:ext cx="1108430" cy="11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60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4285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9806EFB-1225-0546-8815-CE0A4AEB1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96" y="2749594"/>
            <a:ext cx="1077063" cy="10770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F3E465-56D8-1743-8A5C-49ADCBC86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868" y="2734920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B91807C-CBB0-8E42-A681-43B8C2664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06" y="2747385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CDE6FB9-5FE3-1C4D-94A3-52743439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499" y="2798122"/>
            <a:ext cx="891389" cy="8913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A9BC54-90EB-B642-BC28-C794D8659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321" y="2785149"/>
            <a:ext cx="891389" cy="8913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26CD807-ED06-D04C-9C6C-C21503812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816" y="2781507"/>
            <a:ext cx="891389" cy="8913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6654A8-3B66-5A42-A1D7-09E35B3F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353" y="2798122"/>
            <a:ext cx="891389" cy="891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744A9A0-99E2-0A40-8EC8-1B9A496AA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01" y="4280428"/>
            <a:ext cx="858120" cy="8581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E9ACBE3-97EA-DC4B-BF11-CDA90CC37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237" y="4203045"/>
            <a:ext cx="995274" cy="99527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6093F69-92E6-5F4B-97A5-0FD4561D6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134" y="4203045"/>
            <a:ext cx="995274" cy="9952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67624A-E055-694F-89D0-AEEEB814E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719" y="4203045"/>
            <a:ext cx="995274" cy="99527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F402314-5E01-0241-A7FE-0E25795C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803" y="5739104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D9B83D6-CCF2-F941-ABDA-9B445089E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39" y="5661721"/>
            <a:ext cx="995274" cy="99527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EA83955-468F-5046-8CA0-A0ED312AF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36" y="5661721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60BFE2E-5809-0941-8507-E1AFB4C0C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025" y="5739104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F7DB1CD-7289-2E41-82CE-85E4A2A9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247" y="5739104"/>
            <a:ext cx="858120" cy="8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2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4285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9806EFB-1225-0546-8815-CE0A4AEB1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96" y="2749594"/>
            <a:ext cx="1077063" cy="10770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F3E465-56D8-1743-8A5C-49ADCBC86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868" y="2734920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B91807C-CBB0-8E42-A681-43B8C2664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06" y="2747385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CDE6FB9-5FE3-1C4D-94A3-52743439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499" y="2798122"/>
            <a:ext cx="891389" cy="8913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A9BC54-90EB-B642-BC28-C794D8659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321" y="2785149"/>
            <a:ext cx="891389" cy="8913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26CD807-ED06-D04C-9C6C-C21503812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816" y="2781507"/>
            <a:ext cx="891389" cy="8913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6654A8-3B66-5A42-A1D7-09E35B3F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353" y="2798122"/>
            <a:ext cx="891389" cy="891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744A9A0-99E2-0A40-8EC8-1B9A496AA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01" y="4280428"/>
            <a:ext cx="858120" cy="8581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E9ACBE3-97EA-DC4B-BF11-CDA90CC37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237" y="4203045"/>
            <a:ext cx="995274" cy="99527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6093F69-92E6-5F4B-97A5-0FD4561D6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134" y="4203045"/>
            <a:ext cx="995274" cy="9952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67624A-E055-694F-89D0-AEEEB814E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719" y="4203045"/>
            <a:ext cx="995274" cy="99527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F402314-5E01-0241-A7FE-0E25795C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803" y="5739104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D9B83D6-CCF2-F941-ABDA-9B445089E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39" y="5661721"/>
            <a:ext cx="995274" cy="99527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EA83955-468F-5046-8CA0-A0ED312AF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36" y="5661721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60BFE2E-5809-0941-8507-E1AFB4C0C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025" y="5739104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F7DB1CD-7289-2E41-82CE-85E4A2A9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247" y="5739104"/>
            <a:ext cx="858120" cy="8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5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4285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9806EFB-1225-0546-8815-CE0A4AEB1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96" y="2749594"/>
            <a:ext cx="1077063" cy="10770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F3E465-56D8-1743-8A5C-49ADCBC86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868" y="2734920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B91807C-CBB0-8E42-A681-43B8C2664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06" y="2747385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CDE6FB9-5FE3-1C4D-94A3-52743439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499" y="2798122"/>
            <a:ext cx="891389" cy="8913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A9BC54-90EB-B642-BC28-C794D8659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321" y="2785149"/>
            <a:ext cx="891389" cy="8913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26CD807-ED06-D04C-9C6C-C21503812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816" y="2781507"/>
            <a:ext cx="891389" cy="8913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6654A8-3B66-5A42-A1D7-09E35B3F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353" y="2798122"/>
            <a:ext cx="891389" cy="891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744A9A0-99E2-0A40-8EC8-1B9A496AA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01" y="4280428"/>
            <a:ext cx="858120" cy="8581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E9ACBE3-97EA-DC4B-BF11-CDA90CC37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237" y="4203045"/>
            <a:ext cx="995274" cy="99527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6093F69-92E6-5F4B-97A5-0FD4561D6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134" y="4203045"/>
            <a:ext cx="995274" cy="9952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67624A-E055-694F-89D0-AEEEB814E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719" y="4203045"/>
            <a:ext cx="995274" cy="99527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F402314-5E01-0241-A7FE-0E25795C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803" y="5739104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D9B83D6-CCF2-F941-ABDA-9B445089E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39" y="5661721"/>
            <a:ext cx="995274" cy="99527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EA83955-468F-5046-8CA0-A0ED312AF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36" y="5661721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60BFE2E-5809-0941-8507-E1AFB4C0C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025" y="5739104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F7DB1CD-7289-2E41-82CE-85E4A2A9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247" y="5739104"/>
            <a:ext cx="858120" cy="8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1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4285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9806EFB-1225-0546-8815-CE0A4AEB1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96" y="2749594"/>
            <a:ext cx="1077063" cy="10770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F3E465-56D8-1743-8A5C-49ADCBC86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868" y="2734920"/>
            <a:ext cx="1077063" cy="10770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B91807C-CBB0-8E42-A681-43B8C2664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06" y="2747385"/>
            <a:ext cx="1077063" cy="10770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CDE6FB9-5FE3-1C4D-94A3-52743439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499" y="2798122"/>
            <a:ext cx="891389" cy="8913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A9BC54-90EB-B642-BC28-C794D8659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321" y="2785149"/>
            <a:ext cx="891389" cy="8913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26CD807-ED06-D04C-9C6C-C21503812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816" y="2781507"/>
            <a:ext cx="891389" cy="8913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6654A8-3B66-5A42-A1D7-09E35B3F8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353" y="2798122"/>
            <a:ext cx="891389" cy="891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744A9A0-99E2-0A40-8EC8-1B9A496AA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01" y="4280428"/>
            <a:ext cx="858120" cy="8581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E9ACBE3-97EA-DC4B-BF11-CDA90CC37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237" y="4203045"/>
            <a:ext cx="995274" cy="99527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6093F69-92E6-5F4B-97A5-0FD4561D6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134" y="4203045"/>
            <a:ext cx="995274" cy="9952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167624A-E055-694F-89D0-AEEEB814E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719" y="4203045"/>
            <a:ext cx="995274" cy="99527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F402314-5E01-0241-A7FE-0E25795C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803" y="5739104"/>
            <a:ext cx="858120" cy="8581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D9B83D6-CCF2-F941-ABDA-9B445089E6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39" y="5661721"/>
            <a:ext cx="995274" cy="99527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EA83955-468F-5046-8CA0-A0ED312AF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36" y="5661721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60BFE2E-5809-0941-8507-E1AFB4C0C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025" y="5739104"/>
            <a:ext cx="858120" cy="85812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F7DB1CD-7289-2E41-82CE-85E4A2A9F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247" y="5739104"/>
            <a:ext cx="858120" cy="8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46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24E67CF-794E-C548-A776-71E98C9EDD47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13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795CC29-C99D-2349-9A99-E477524960C5}"/>
              </a:ext>
            </a:extLst>
          </p:cNvPr>
          <p:cNvSpPr/>
          <p:nvPr/>
        </p:nvSpPr>
        <p:spPr>
          <a:xfrm>
            <a:off x="54760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5118C6C-3BFD-D84F-83C2-089C482D9493}"/>
              </a:ext>
            </a:extLst>
          </p:cNvPr>
          <p:cNvSpPr/>
          <p:nvPr/>
        </p:nvSpPr>
        <p:spPr>
          <a:xfrm>
            <a:off x="73462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2A5518-1D30-8B4E-861D-27166F25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57" y="2814198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5D85D0-8DB0-7B40-AB0B-9A0AE77BC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9" y="2799524"/>
            <a:ext cx="1077063" cy="10770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BD9F9F-F54A-714B-A03B-1A600372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67" y="2811989"/>
            <a:ext cx="1077063" cy="10770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286005D-C4DD-1A44-8D06-0B288DC53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360" y="2875426"/>
            <a:ext cx="891389" cy="8913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049AB89-F47A-064E-8B8D-69D9E413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182" y="2862453"/>
            <a:ext cx="891389" cy="8913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025BB37-E5BC-684B-B94B-49C1D538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77" y="2858811"/>
            <a:ext cx="891389" cy="8913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692BD8-5CFB-5442-8182-D3AC93E24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214" y="2875426"/>
            <a:ext cx="891389" cy="8913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0E5F259-D211-1243-A604-B4D53EFCB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92" y="2811989"/>
            <a:ext cx="1077063" cy="10770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0675CF5-1A9F-444D-B5C3-D0F497E2C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011" y="2875426"/>
            <a:ext cx="891389" cy="8913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DBFD835-519A-EF42-A3E0-A8406E85B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948" y="4241885"/>
            <a:ext cx="858120" cy="8581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C09C8A8-74E9-8A41-9E53-5B8AB6773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84" y="4164502"/>
            <a:ext cx="995274" cy="9952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0A96E2C-4D19-CC4D-B62F-26E5431A4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170" y="4241885"/>
            <a:ext cx="858120" cy="8581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D792908-CDC6-EC46-9412-EFB57B05E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392" y="4241885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CE71E02-D323-3041-8A89-4A758A6D3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792" y="5679326"/>
            <a:ext cx="995274" cy="99527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B1BC8B6-BC05-474B-8DCD-CF758B996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689" y="5679326"/>
            <a:ext cx="995274" cy="99527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39EDBC6-7268-D744-96B5-1E9CDBA08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274" y="5679326"/>
            <a:ext cx="995274" cy="99527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22E52EF-D654-334A-B22F-76750BA93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639" y="5764518"/>
            <a:ext cx="858120" cy="85812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3BEC3C4-BBAE-0345-9C5E-86E153DC7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861" y="5764518"/>
            <a:ext cx="858120" cy="85812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9359CB2-25D1-7D4D-8278-F01A0CE72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083" y="5764518"/>
            <a:ext cx="858120" cy="8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2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24E67CF-794E-C548-A776-71E98C9EDD47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795CC29-C99D-2349-9A99-E477524960C5}"/>
              </a:ext>
            </a:extLst>
          </p:cNvPr>
          <p:cNvSpPr/>
          <p:nvPr/>
        </p:nvSpPr>
        <p:spPr>
          <a:xfrm>
            <a:off x="54760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5118C6C-3BFD-D84F-83C2-089C482D9493}"/>
              </a:ext>
            </a:extLst>
          </p:cNvPr>
          <p:cNvSpPr/>
          <p:nvPr/>
        </p:nvSpPr>
        <p:spPr>
          <a:xfrm>
            <a:off x="73462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2A5518-1D30-8B4E-861D-27166F25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57" y="2814198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5D85D0-8DB0-7B40-AB0B-9A0AE77BC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9" y="2799524"/>
            <a:ext cx="1077063" cy="10770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BD9F9F-F54A-714B-A03B-1A600372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67" y="2811989"/>
            <a:ext cx="1077063" cy="10770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286005D-C4DD-1A44-8D06-0B288DC53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360" y="2875426"/>
            <a:ext cx="891389" cy="8913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049AB89-F47A-064E-8B8D-69D9E413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182" y="2862453"/>
            <a:ext cx="891389" cy="8913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025BB37-E5BC-684B-B94B-49C1D538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77" y="2858811"/>
            <a:ext cx="891389" cy="8913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692BD8-5CFB-5442-8182-D3AC93E24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214" y="2875426"/>
            <a:ext cx="891389" cy="8913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0E5F259-D211-1243-A604-B4D53EFCB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92" y="2811989"/>
            <a:ext cx="1077063" cy="10770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0675CF5-1A9F-444D-B5C3-D0F497E2C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011" y="2875426"/>
            <a:ext cx="891389" cy="8913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DBFD835-519A-EF42-A3E0-A8406E85B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948" y="4241885"/>
            <a:ext cx="858120" cy="8581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C09C8A8-74E9-8A41-9E53-5B8AB6773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84" y="4164502"/>
            <a:ext cx="995274" cy="9952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0A96E2C-4D19-CC4D-B62F-26E5431A4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170" y="4241885"/>
            <a:ext cx="858120" cy="8581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D792908-CDC6-EC46-9412-EFB57B05E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392" y="4241885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CE71E02-D323-3041-8A89-4A758A6D3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792" y="5679326"/>
            <a:ext cx="995274" cy="99527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B1BC8B6-BC05-474B-8DCD-CF758B996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689" y="5679326"/>
            <a:ext cx="995274" cy="99527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39EDBC6-7268-D744-96B5-1E9CDBA08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274" y="5679326"/>
            <a:ext cx="995274" cy="99527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22E52EF-D654-334A-B22F-76750BA93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639" y="5764518"/>
            <a:ext cx="858120" cy="85812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3BEC3C4-BBAE-0345-9C5E-86E153DC7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861" y="5764518"/>
            <a:ext cx="858120" cy="85812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9359CB2-25D1-7D4D-8278-F01A0CE72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083" y="5764518"/>
            <a:ext cx="858120" cy="8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37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24E67CF-794E-C548-A776-71E98C9EDD47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795CC29-C99D-2349-9A99-E477524960C5}"/>
              </a:ext>
            </a:extLst>
          </p:cNvPr>
          <p:cNvSpPr/>
          <p:nvPr/>
        </p:nvSpPr>
        <p:spPr>
          <a:xfrm>
            <a:off x="54760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5118C6C-3BFD-D84F-83C2-089C482D9493}"/>
              </a:ext>
            </a:extLst>
          </p:cNvPr>
          <p:cNvSpPr/>
          <p:nvPr/>
        </p:nvSpPr>
        <p:spPr>
          <a:xfrm>
            <a:off x="73462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2A5518-1D30-8B4E-861D-27166F25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57" y="2814198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5D85D0-8DB0-7B40-AB0B-9A0AE77BC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9" y="2799524"/>
            <a:ext cx="1077063" cy="10770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BD9F9F-F54A-714B-A03B-1A600372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67" y="2811989"/>
            <a:ext cx="1077063" cy="10770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286005D-C4DD-1A44-8D06-0B288DC53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360" y="2875426"/>
            <a:ext cx="891389" cy="8913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049AB89-F47A-064E-8B8D-69D9E413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182" y="2862453"/>
            <a:ext cx="891389" cy="8913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025BB37-E5BC-684B-B94B-49C1D538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77" y="2858811"/>
            <a:ext cx="891389" cy="8913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692BD8-5CFB-5442-8182-D3AC93E24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214" y="2875426"/>
            <a:ext cx="891389" cy="8913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0E5F259-D211-1243-A604-B4D53EFCB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92" y="2811989"/>
            <a:ext cx="1077063" cy="10770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0675CF5-1A9F-444D-B5C3-D0F497E2C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011" y="2875426"/>
            <a:ext cx="891389" cy="8913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DBFD835-519A-EF42-A3E0-A8406E85B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948" y="4241885"/>
            <a:ext cx="858120" cy="8581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C09C8A8-74E9-8A41-9E53-5B8AB6773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84" y="4164502"/>
            <a:ext cx="995274" cy="9952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0A96E2C-4D19-CC4D-B62F-26E5431A4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170" y="4241885"/>
            <a:ext cx="858120" cy="8581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D792908-CDC6-EC46-9412-EFB57B05E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392" y="4241885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CE71E02-D323-3041-8A89-4A758A6D3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792" y="5679326"/>
            <a:ext cx="995274" cy="99527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B1BC8B6-BC05-474B-8DCD-CF758B996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689" y="5679326"/>
            <a:ext cx="995274" cy="99527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39EDBC6-7268-D744-96B5-1E9CDBA08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274" y="5679326"/>
            <a:ext cx="995274" cy="99527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22E52EF-D654-334A-B22F-76750BA93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639" y="5764518"/>
            <a:ext cx="858120" cy="85812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3BEC3C4-BBAE-0345-9C5E-86E153DC7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861" y="5764518"/>
            <a:ext cx="858120" cy="85812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9359CB2-25D1-7D4D-8278-F01A0CE72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083" y="5764518"/>
            <a:ext cx="858120" cy="8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39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24E67CF-794E-C548-A776-71E98C9EDD47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795CC29-C99D-2349-9A99-E477524960C5}"/>
              </a:ext>
            </a:extLst>
          </p:cNvPr>
          <p:cNvSpPr/>
          <p:nvPr/>
        </p:nvSpPr>
        <p:spPr>
          <a:xfrm>
            <a:off x="54760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5118C6C-3BFD-D84F-83C2-089C482D9493}"/>
              </a:ext>
            </a:extLst>
          </p:cNvPr>
          <p:cNvSpPr/>
          <p:nvPr/>
        </p:nvSpPr>
        <p:spPr>
          <a:xfrm>
            <a:off x="73462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90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D2A5518-1D30-8B4E-861D-27166F25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57" y="2814198"/>
            <a:ext cx="1077063" cy="10770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5D85D0-8DB0-7B40-AB0B-9A0AE77BC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9" y="2799524"/>
            <a:ext cx="1077063" cy="10770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BD9F9F-F54A-714B-A03B-1A600372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67" y="2811989"/>
            <a:ext cx="1077063" cy="10770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286005D-C4DD-1A44-8D06-0B288DC53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360" y="2875426"/>
            <a:ext cx="891389" cy="89138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049AB89-F47A-064E-8B8D-69D9E413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182" y="2862453"/>
            <a:ext cx="891389" cy="8913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025BB37-E5BC-684B-B94B-49C1D538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77" y="2858811"/>
            <a:ext cx="891389" cy="8913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692BD8-5CFB-5442-8182-D3AC93E24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214" y="2875426"/>
            <a:ext cx="891389" cy="8913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0E5F259-D211-1243-A604-B4D53EFCB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92" y="2811989"/>
            <a:ext cx="1077063" cy="10770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0675CF5-1A9F-444D-B5C3-D0F497E2C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011" y="2875426"/>
            <a:ext cx="891389" cy="89138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DBFD835-519A-EF42-A3E0-A8406E85B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948" y="4241885"/>
            <a:ext cx="858120" cy="8581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C09C8A8-74E9-8A41-9E53-5B8AB6773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984" y="4164502"/>
            <a:ext cx="995274" cy="9952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0A96E2C-4D19-CC4D-B62F-26E5431A4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170" y="4241885"/>
            <a:ext cx="858120" cy="8581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D792908-CDC6-EC46-9412-EFB57B05E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392" y="4241885"/>
            <a:ext cx="858120" cy="8581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CE71E02-D323-3041-8A89-4A758A6D3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792" y="5679326"/>
            <a:ext cx="995274" cy="99527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B1BC8B6-BC05-474B-8DCD-CF758B996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689" y="5679326"/>
            <a:ext cx="995274" cy="99527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39EDBC6-7268-D744-96B5-1E9CDBA08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274" y="5679326"/>
            <a:ext cx="995274" cy="99527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22E52EF-D654-334A-B22F-76750BA93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639" y="5764518"/>
            <a:ext cx="858120" cy="85812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3BEC3C4-BBAE-0345-9C5E-86E153DC7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861" y="5764518"/>
            <a:ext cx="858120" cy="85812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9359CB2-25D1-7D4D-8278-F01A0CE72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083" y="5764518"/>
            <a:ext cx="858120" cy="8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coin would you most like to receive from the tooth fairy?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fifty cent coin (second from right) is the highest value coin, so probably the best to receive from the Tooth Fairy!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362A84-1FCE-BA47-B38A-C2D2650A2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12" y="3459883"/>
            <a:ext cx="1138702" cy="1138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F45A95-5E95-414F-87F7-1BFDAD3D9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63" y="3277884"/>
            <a:ext cx="1320701" cy="1320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786915-241C-C14C-ACCB-75F81D50D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544" y="3207544"/>
            <a:ext cx="1470856" cy="14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6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think of more than one solution each time?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2D328A-F678-674F-A097-5A1F545209D4}"/>
              </a:ext>
            </a:extLst>
          </p:cNvPr>
          <p:cNvSpPr/>
          <p:nvPr/>
        </p:nvSpPr>
        <p:spPr>
          <a:xfrm>
            <a:off x="5731852" y="3949737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5FD994D-3853-5543-8D38-435D9E6153F2}"/>
              </a:ext>
            </a:extLst>
          </p:cNvPr>
          <p:cNvSpPr/>
          <p:nvPr/>
        </p:nvSpPr>
        <p:spPr>
          <a:xfrm>
            <a:off x="5732585" y="4915184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12A51C-4FFA-994D-888E-F06F9798EB2E}"/>
              </a:ext>
            </a:extLst>
          </p:cNvPr>
          <p:cNvSpPr/>
          <p:nvPr/>
        </p:nvSpPr>
        <p:spPr>
          <a:xfrm>
            <a:off x="5731852" y="2856445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BE843F-2004-244D-ABFA-2548B30E1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528" y="2708970"/>
            <a:ext cx="858120" cy="8581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F3B5DF-C929-1245-8805-DD776392F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86" y="2706772"/>
            <a:ext cx="858120" cy="858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3EA240-EAE4-984E-8EDA-1AEDECA5B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750" y="2698630"/>
            <a:ext cx="858120" cy="858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EBFC6-E79C-8B44-8FAE-1E2C7D58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69" y="2711330"/>
            <a:ext cx="858120" cy="8581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8B3EAA-8154-6345-818D-22835251E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992" y="3747274"/>
            <a:ext cx="995274" cy="9952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9CFA50-484E-1D4C-B2D9-9CA04D218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889" y="3747274"/>
            <a:ext cx="995274" cy="9952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7C90C2-3FBC-F143-A4F7-4A056CF7A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673" y="4683380"/>
            <a:ext cx="995274" cy="9952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1A2E99-5E48-6C48-AA68-C08B326E7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520" y="4768572"/>
            <a:ext cx="858120" cy="858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EB007C-35B8-284F-82F2-C34173AA9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742" y="4768572"/>
            <a:ext cx="858120" cy="8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69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think of more than one solution each time?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2D328A-F678-674F-A097-5A1F545209D4}"/>
              </a:ext>
            </a:extLst>
          </p:cNvPr>
          <p:cNvSpPr/>
          <p:nvPr/>
        </p:nvSpPr>
        <p:spPr>
          <a:xfrm>
            <a:off x="5731852" y="3949737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5FD994D-3853-5543-8D38-435D9E6153F2}"/>
              </a:ext>
            </a:extLst>
          </p:cNvPr>
          <p:cNvSpPr/>
          <p:nvPr/>
        </p:nvSpPr>
        <p:spPr>
          <a:xfrm>
            <a:off x="5732585" y="4915184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12A51C-4FFA-994D-888E-F06F9798EB2E}"/>
              </a:ext>
            </a:extLst>
          </p:cNvPr>
          <p:cNvSpPr/>
          <p:nvPr/>
        </p:nvSpPr>
        <p:spPr>
          <a:xfrm>
            <a:off x="5731852" y="2856445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38DBBC5-672A-044D-9B6F-170EB0A236CE}"/>
              </a:ext>
            </a:extLst>
          </p:cNvPr>
          <p:cNvSpPr/>
          <p:nvPr/>
        </p:nvSpPr>
        <p:spPr>
          <a:xfrm>
            <a:off x="6603999" y="2856444"/>
            <a:ext cx="5401733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totalling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20¢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955B12E-E7A5-9044-A750-D7BE2FC82D8E}"/>
              </a:ext>
            </a:extLst>
          </p:cNvPr>
          <p:cNvSpPr/>
          <p:nvPr/>
        </p:nvSpPr>
        <p:spPr>
          <a:xfrm>
            <a:off x="6603999" y="3958425"/>
            <a:ext cx="5401733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less than 40¢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2EDB7B-9BF1-DB49-8F0A-E274CB7C1D6D}"/>
              </a:ext>
            </a:extLst>
          </p:cNvPr>
          <p:cNvSpPr/>
          <p:nvPr/>
        </p:nvSpPr>
        <p:spPr>
          <a:xfrm>
            <a:off x="169331" y="4962804"/>
            <a:ext cx="5673952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more than 40¢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B2F9A1-7509-2240-814B-34BDC9D3D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528" y="2708970"/>
            <a:ext cx="858120" cy="8581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A4FDF6B-4AB4-024C-BF8D-401A2582D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86" y="2706772"/>
            <a:ext cx="858120" cy="8581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3CEE51-7965-D743-B562-AE3474071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750" y="2698630"/>
            <a:ext cx="858120" cy="8581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5FE9777-C1F9-B24F-81F9-BCE1F637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69" y="2711330"/>
            <a:ext cx="858120" cy="8581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7400AB-ED5B-1240-B87D-2F942BCC8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992" y="3747274"/>
            <a:ext cx="995274" cy="9952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910994-4F1A-CD4C-85CB-4D8D6DBC0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889" y="3747274"/>
            <a:ext cx="995274" cy="9952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360E7F7-764F-8143-AA7F-8169C50A0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673" y="4683380"/>
            <a:ext cx="995274" cy="9952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6246044-ADCD-8944-A1F9-D4ACD0B77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520" y="4768572"/>
            <a:ext cx="858120" cy="8581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E7262FA-0AD7-CD42-9150-168519A3A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742" y="4768572"/>
            <a:ext cx="858120" cy="8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51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Astrobee?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57915" y="2522606"/>
            <a:ext cx="32796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make a total using five coins, either 10¢ or 20¢ coins, I can make an odd-numbered total.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Astrobee is wrong – if you try to add five even-numbered coins together, you will receive an even-numbered total. For example, five 10¢ pieces total 50¢ (an even amount. It is also true if you add some 20¢ and 10¢ pieces, together. For example, three 20¢ and two 10¢ coins would make 80¢ (another even amount).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57915" y="2522606"/>
            <a:ext cx="32796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make a total using five coins, either 10¢ or 20¢ coins, I can make an odd-numbered total. </a:t>
            </a:r>
          </a:p>
        </p:txBody>
      </p:sp>
    </p:spTree>
    <p:extLst>
      <p:ext uri="{BB962C8B-B14F-4D97-AF65-F5344CB8AC3E}">
        <p14:creationId xmlns:p14="http://schemas.microsoft.com/office/powerpoint/2010/main" val="3497312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count using $1, $2 and 10¢ coins, also using related facts to count 20¢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counting using $1, $2 and 10¢ coins, as well as when using related facts to count 20¢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Term 4 - Block 1 - Money - Lesson 1 - To be able to count money - coins</a:t>
            </a:r>
          </a:p>
        </p:txBody>
      </p:sp>
    </p:spTree>
    <p:extLst>
      <p:ext uri="{BB962C8B-B14F-4D97-AF65-F5344CB8AC3E}">
        <p14:creationId xmlns:p14="http://schemas.microsoft.com/office/powerpoint/2010/main" val="39436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06A4BF7-111B-B74E-A5DF-F9F7F234E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16" y="4798923"/>
            <a:ext cx="858120" cy="8581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7CF58E-BAFF-5541-85CF-3F9FBBCB3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52" y="4798923"/>
            <a:ext cx="858120" cy="8581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2BF41A-F1B7-294D-BFB5-A90DD5906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61" y="4798093"/>
            <a:ext cx="858120" cy="8581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8B24C42-A262-1041-B7F2-1F218B220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697" y="4798093"/>
            <a:ext cx="858120" cy="8581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3225487-EE50-CA40-8D58-930B19F2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552" y="4796725"/>
            <a:ext cx="858120" cy="8581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09E53DB-5FB4-C443-967D-6D909331A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107" y="3648670"/>
            <a:ext cx="1077063" cy="107706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DBFBAC-833D-2746-A655-EE195CF8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27" y="3663344"/>
            <a:ext cx="1077063" cy="107706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5893133-3B67-1741-9A9C-1970DF8AB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104" y="3648670"/>
            <a:ext cx="1077063" cy="107706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C2AFA15-8B53-204C-B013-5AC753657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24" y="3663344"/>
            <a:ext cx="1077063" cy="107706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E92E16F-01FA-174D-A545-C9CCEA123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678" y="5700450"/>
            <a:ext cx="995274" cy="99527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E6E379C-AFA8-9C44-8F55-D3E8DA9B2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575" y="5700450"/>
            <a:ext cx="995274" cy="99527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760FB55-AA29-9B48-8C64-0E159D6C2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09" y="5700450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65AAB4E-1C97-E24B-8F7E-24627E6A8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059" y="2679283"/>
            <a:ext cx="891389" cy="89138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EFEC130-1A3E-2041-B845-799ED8D88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270" y="2692987"/>
            <a:ext cx="891389" cy="89138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EA878AD-5903-2643-B526-86C8244AF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514" y="2704486"/>
            <a:ext cx="891389" cy="89138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2DAE366-8BFA-6845-83A9-4BD73F186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051" y="2721101"/>
            <a:ext cx="891389" cy="89138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84BEE72-F0E1-114F-BE5F-9E966F9D5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73" y="2708128"/>
            <a:ext cx="891389" cy="89138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76495CC-4F8D-3741-AA2A-3D4D89655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36" y="2706479"/>
            <a:ext cx="891389" cy="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9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06A4BF7-111B-B74E-A5DF-F9F7F234E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16" y="4798923"/>
            <a:ext cx="858120" cy="8581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7CF58E-BAFF-5541-85CF-3F9FBBCB3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52" y="4798923"/>
            <a:ext cx="858120" cy="8581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2BF41A-F1B7-294D-BFB5-A90DD5906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61" y="4798093"/>
            <a:ext cx="858120" cy="8581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8B24C42-A262-1041-B7F2-1F218B220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697" y="4798093"/>
            <a:ext cx="858120" cy="8581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3225487-EE50-CA40-8D58-930B19F2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552" y="4796725"/>
            <a:ext cx="858120" cy="8581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09E53DB-5FB4-C443-967D-6D909331A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107" y="3648670"/>
            <a:ext cx="1077063" cy="107706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DBFBAC-833D-2746-A655-EE195CF8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27" y="3663344"/>
            <a:ext cx="1077063" cy="107706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5893133-3B67-1741-9A9C-1970DF8AB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104" y="3648670"/>
            <a:ext cx="1077063" cy="107706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C2AFA15-8B53-204C-B013-5AC753657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24" y="3663344"/>
            <a:ext cx="1077063" cy="107706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E92E16F-01FA-174D-A545-C9CCEA123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678" y="5700450"/>
            <a:ext cx="995274" cy="99527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E6E379C-AFA8-9C44-8F55-D3E8DA9B2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575" y="5700450"/>
            <a:ext cx="995274" cy="99527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760FB55-AA29-9B48-8C64-0E159D6C2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09" y="5700450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65AAB4E-1C97-E24B-8F7E-24627E6A8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059" y="2679283"/>
            <a:ext cx="891389" cy="89138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EFEC130-1A3E-2041-B845-799ED8D88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270" y="2692987"/>
            <a:ext cx="891389" cy="89138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EA878AD-5903-2643-B526-86C8244AF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514" y="2704486"/>
            <a:ext cx="891389" cy="89138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2DAE366-8BFA-6845-83A9-4BD73F186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051" y="2721101"/>
            <a:ext cx="891389" cy="89138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84BEE72-F0E1-114F-BE5F-9E966F9D5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73" y="2708128"/>
            <a:ext cx="891389" cy="89138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76495CC-4F8D-3741-AA2A-3D4D89655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36" y="2706479"/>
            <a:ext cx="891389" cy="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1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06A4BF7-111B-B74E-A5DF-F9F7F234E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16" y="4798923"/>
            <a:ext cx="858120" cy="8581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7CF58E-BAFF-5541-85CF-3F9FBBCB3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52" y="4798923"/>
            <a:ext cx="858120" cy="8581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2BF41A-F1B7-294D-BFB5-A90DD5906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61" y="4798093"/>
            <a:ext cx="858120" cy="8581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8B24C42-A262-1041-B7F2-1F218B220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697" y="4798093"/>
            <a:ext cx="858120" cy="8581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3225487-EE50-CA40-8D58-930B19F2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552" y="4796725"/>
            <a:ext cx="858120" cy="8581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09E53DB-5FB4-C443-967D-6D909331A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107" y="3648670"/>
            <a:ext cx="1077063" cy="107706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DBFBAC-833D-2746-A655-EE195CF8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27" y="3663344"/>
            <a:ext cx="1077063" cy="107706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5893133-3B67-1741-9A9C-1970DF8AB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104" y="3648670"/>
            <a:ext cx="1077063" cy="107706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C2AFA15-8B53-204C-B013-5AC753657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24" y="3663344"/>
            <a:ext cx="1077063" cy="107706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E92E16F-01FA-174D-A545-C9CCEA123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678" y="5700450"/>
            <a:ext cx="995274" cy="99527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E6E379C-AFA8-9C44-8F55-D3E8DA9B2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575" y="5700450"/>
            <a:ext cx="995274" cy="99527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760FB55-AA29-9B48-8C64-0E159D6C2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09" y="5700450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65AAB4E-1C97-E24B-8F7E-24627E6A8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059" y="2679283"/>
            <a:ext cx="891389" cy="89138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EFEC130-1A3E-2041-B845-799ED8D88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270" y="2692987"/>
            <a:ext cx="891389" cy="89138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EA878AD-5903-2643-B526-86C8244AF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514" y="2704486"/>
            <a:ext cx="891389" cy="89138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2DAE366-8BFA-6845-83A9-4BD73F186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051" y="2721101"/>
            <a:ext cx="891389" cy="89138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84BEE72-F0E1-114F-BE5F-9E966F9D5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73" y="2708128"/>
            <a:ext cx="891389" cy="89138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76495CC-4F8D-3741-AA2A-3D4D89655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36" y="2706479"/>
            <a:ext cx="891389" cy="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6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06A4BF7-111B-B74E-A5DF-F9F7F234E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16" y="4798923"/>
            <a:ext cx="858120" cy="8581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7CF58E-BAFF-5541-85CF-3F9FBBCB3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52" y="4798923"/>
            <a:ext cx="858120" cy="8581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2BF41A-F1B7-294D-BFB5-A90DD5906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61" y="4798093"/>
            <a:ext cx="858120" cy="8581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8B24C42-A262-1041-B7F2-1F218B220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697" y="4798093"/>
            <a:ext cx="858120" cy="8581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3225487-EE50-CA40-8D58-930B19F2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552" y="4796725"/>
            <a:ext cx="858120" cy="8581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09E53DB-5FB4-C443-967D-6D909331A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107" y="3648670"/>
            <a:ext cx="1077063" cy="107706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DBFBAC-833D-2746-A655-EE195CF8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27" y="3663344"/>
            <a:ext cx="1077063" cy="107706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5893133-3B67-1741-9A9C-1970DF8AB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104" y="3648670"/>
            <a:ext cx="1077063" cy="107706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C2AFA15-8B53-204C-B013-5AC753657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24" y="3663344"/>
            <a:ext cx="1077063" cy="107706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E92E16F-01FA-174D-A545-C9CCEA123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678" y="5700450"/>
            <a:ext cx="995274" cy="99527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E6E379C-AFA8-9C44-8F55-D3E8DA9B2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575" y="5700450"/>
            <a:ext cx="995274" cy="99527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760FB55-AA29-9B48-8C64-0E159D6C2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09" y="5700450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65AAB4E-1C97-E24B-8F7E-24627E6A8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059" y="2679283"/>
            <a:ext cx="891389" cy="89138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EFEC130-1A3E-2041-B845-799ED8D88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270" y="2692987"/>
            <a:ext cx="891389" cy="89138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EA878AD-5903-2643-B526-86C8244AF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514" y="2704486"/>
            <a:ext cx="891389" cy="89138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2DAE366-8BFA-6845-83A9-4BD73F186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051" y="2721101"/>
            <a:ext cx="891389" cy="89138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84BEE72-F0E1-114F-BE5F-9E966F9D5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73" y="2708128"/>
            <a:ext cx="891389" cy="89138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76495CC-4F8D-3741-AA2A-3D4D89655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36" y="2706479"/>
            <a:ext cx="891389" cy="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5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06A4BF7-111B-B74E-A5DF-F9F7F234E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16" y="4798923"/>
            <a:ext cx="858120" cy="8581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7CF58E-BAFF-5541-85CF-3F9FBBCB3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52" y="4798923"/>
            <a:ext cx="858120" cy="8581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2BF41A-F1B7-294D-BFB5-A90DD5906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61" y="4798093"/>
            <a:ext cx="858120" cy="85812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8B24C42-A262-1041-B7F2-1F218B220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697" y="4798093"/>
            <a:ext cx="858120" cy="85812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3225487-EE50-CA40-8D58-930B19F28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552" y="4796725"/>
            <a:ext cx="858120" cy="8581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09E53DB-5FB4-C443-967D-6D909331A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107" y="3648670"/>
            <a:ext cx="1077063" cy="107706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DBFBAC-833D-2746-A655-EE195CF8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27" y="3663344"/>
            <a:ext cx="1077063" cy="107706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5893133-3B67-1741-9A9C-1970DF8AB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104" y="3648670"/>
            <a:ext cx="1077063" cy="107706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C2AFA15-8B53-204C-B013-5AC753657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24" y="3663344"/>
            <a:ext cx="1077063" cy="107706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E92E16F-01FA-174D-A545-C9CCEA123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678" y="5700450"/>
            <a:ext cx="995274" cy="99527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E6E379C-AFA8-9C44-8F55-D3E8DA9B2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575" y="5700450"/>
            <a:ext cx="995274" cy="99527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760FB55-AA29-9B48-8C64-0E159D6C2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09" y="5700450"/>
            <a:ext cx="995274" cy="9952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65AAB4E-1C97-E24B-8F7E-24627E6A8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059" y="2679283"/>
            <a:ext cx="891389" cy="89138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EFEC130-1A3E-2041-B845-799ED8D88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270" y="2692987"/>
            <a:ext cx="891389" cy="89138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EA878AD-5903-2643-B526-86C8244AF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514" y="2704486"/>
            <a:ext cx="891389" cy="89138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2DAE366-8BFA-6845-83A9-4BD73F186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051" y="2721101"/>
            <a:ext cx="891389" cy="89138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84BEE72-F0E1-114F-BE5F-9E966F9D5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873" y="2708128"/>
            <a:ext cx="891389" cy="89138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76495CC-4F8D-3741-AA2A-3D4D89655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36" y="2706479"/>
            <a:ext cx="891389" cy="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3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12436</TotalTime>
  <Words>1917</Words>
  <Application>Microsoft Macintosh PowerPoint</Application>
  <PresentationFormat>Widescreen</PresentationFormat>
  <Paragraphs>561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Muli</vt:lpstr>
      <vt:lpstr>Lato</vt:lpstr>
      <vt:lpstr>Calibri</vt:lpstr>
      <vt:lpstr>Lato Light</vt:lpstr>
      <vt:lpstr>Arial</vt:lpstr>
      <vt:lpstr>Wingdings</vt:lpstr>
      <vt:lpstr>OpenDyslexicAlta</vt:lpstr>
      <vt:lpstr>Office Theme</vt:lpstr>
      <vt:lpstr>PowerPoint Presentation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Martin Saunders</cp:lastModifiedBy>
  <cp:revision>553</cp:revision>
  <cp:lastPrinted>2019-06-17T16:19:05Z</cp:lastPrinted>
  <dcterms:created xsi:type="dcterms:W3CDTF">2018-08-06T08:16:18Z</dcterms:created>
  <dcterms:modified xsi:type="dcterms:W3CDTF">2020-09-22T09:26:10Z</dcterms:modified>
</cp:coreProperties>
</file>