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0" r:id="rId2"/>
    <p:sldId id="321" r:id="rId3"/>
    <p:sldId id="346" r:id="rId4"/>
    <p:sldId id="374" r:id="rId5"/>
    <p:sldId id="561" r:id="rId6"/>
    <p:sldId id="605" r:id="rId7"/>
    <p:sldId id="563" r:id="rId8"/>
    <p:sldId id="606" r:id="rId9"/>
    <p:sldId id="565" r:id="rId10"/>
    <p:sldId id="607" r:id="rId11"/>
    <p:sldId id="567" r:id="rId12"/>
    <p:sldId id="608" r:id="rId13"/>
    <p:sldId id="568" r:id="rId14"/>
    <p:sldId id="609" r:id="rId15"/>
    <p:sldId id="570" r:id="rId16"/>
    <p:sldId id="610" r:id="rId17"/>
    <p:sldId id="572" r:id="rId18"/>
    <p:sldId id="611" r:id="rId19"/>
    <p:sldId id="574" r:id="rId20"/>
    <p:sldId id="612" r:id="rId21"/>
    <p:sldId id="613" r:id="rId22"/>
    <p:sldId id="575" r:id="rId23"/>
    <p:sldId id="576" r:id="rId24"/>
    <p:sldId id="614" r:id="rId25"/>
    <p:sldId id="398" r:id="rId26"/>
    <p:sldId id="577" r:id="rId27"/>
    <p:sldId id="578" r:id="rId28"/>
    <p:sldId id="579" r:id="rId29"/>
    <p:sldId id="580" r:id="rId30"/>
    <p:sldId id="617" r:id="rId31"/>
    <p:sldId id="581" r:id="rId32"/>
    <p:sldId id="616" r:id="rId33"/>
    <p:sldId id="582" r:id="rId34"/>
    <p:sldId id="615" r:id="rId35"/>
    <p:sldId id="406" r:id="rId36"/>
    <p:sldId id="407" r:id="rId37"/>
    <p:sldId id="373" r:id="rId38"/>
    <p:sldId id="408" r:id="rId39"/>
    <p:sldId id="376" r:id="rId40"/>
  </p:sldIdLst>
  <p:sldSz cx="12192000" cy="6858000"/>
  <p:notesSz cx="6858000" cy="9144000"/>
  <p:embeddedFontLst>
    <p:embeddedFont>
      <p:font typeface="Lato" panose="020F0502020204030203" pitchFamily="34" charset="0"/>
      <p:regular r:id="rId43"/>
      <p:bold r:id="rId44"/>
    </p:embeddedFont>
    <p:embeddedFont>
      <p:font typeface="Muli" panose="020B0604020202020204" charset="0"/>
      <p:regular r:id="rId45"/>
      <p:bold r:id="rId46"/>
      <p:italic r:id="rId47"/>
      <p:boldItalic r:id="rId48"/>
    </p:embeddedFont>
    <p:embeddedFont>
      <p:font typeface="OpenDyslexicAlta" panose="00000500000000000000" pitchFamily="2" charset="0"/>
      <p:regular r:id="rId49"/>
      <p:bold r:id="rId50"/>
      <p:italic r:id="rId51"/>
      <p:boldItalic r:id="rId52"/>
    </p:embeddedFont>
    <p:embeddedFont>
      <p:font typeface="Lato Light" panose="020F0302020204030203" pitchFamily="34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02" autoAdjust="0"/>
    <p:restoredTop sz="90093" autoAdjust="0"/>
  </p:normalViewPr>
  <p:slideViewPr>
    <p:cSldViewPr snapToGrid="0" snapToObjects="1">
      <p:cViewPr varScale="1">
        <p:scale>
          <a:sx n="70" d="100"/>
          <a:sy n="70" d="100"/>
        </p:scale>
        <p:origin x="-294" y="-96"/>
      </p:cViewPr>
      <p:guideLst>
        <p:guide orient="horz" pos="2137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8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2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40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59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9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15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18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76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31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1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67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89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20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70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56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34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54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96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28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17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2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42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02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7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52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76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21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6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6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39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9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3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5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5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2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14/04/2021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1.tiff"/><Relationship Id="rId4" Type="http://schemas.openxmlformats.org/officeDocument/2006/relationships/image" Target="../media/image1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1.tiff"/><Relationship Id="rId4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3.pn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3.pn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1.tif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3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1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3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1.tif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3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1.tiff"/><Relationship Id="rId4" Type="http://schemas.openxmlformats.org/officeDocument/2006/relationships/image" Target="../media/image8.tif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3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1.tiff"/><Relationship Id="rId4" Type="http://schemas.openxmlformats.org/officeDocument/2006/relationships/image" Target="../media/image8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1 </a:t>
            </a:r>
            <a:br>
              <a:rPr lang="en-GB" dirty="0"/>
            </a:br>
            <a:r>
              <a:rPr lang="en-GB" dirty="0"/>
              <a:t>Term 4 - Block 3: Money</a:t>
            </a:r>
          </a:p>
          <a:p>
            <a:r>
              <a:rPr lang="en-GB" dirty="0"/>
              <a:t>Lesson 1: To be able to recognise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QBLUKAD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89DDD41-3F75-F24E-B4E1-87E5B3D77A50}"/>
              </a:ext>
            </a:extLst>
          </p:cNvPr>
          <p:cNvSpPr/>
          <p:nvPr/>
        </p:nvSpPr>
        <p:spPr>
          <a:xfrm>
            <a:off x="6625358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4324DE-92C0-0F4D-AE95-58753CFC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" y="3469069"/>
            <a:ext cx="1138702" cy="1138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682A47-3A6D-B445-A3B2-A2D728140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91" y="3362216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7CB58D-BF03-1442-BAA6-FEBF82BFA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7" y="3291876"/>
            <a:ext cx="1470856" cy="1470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D242FAA-61A8-CF42-B2DB-DDB8B0D23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366" y="3409870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44416B-91C7-4048-AC18-C2C8A050A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" y="3469069"/>
            <a:ext cx="1138702" cy="1138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4F0DBC-C8B7-9A40-B284-7F40BB9D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91" y="3362216"/>
            <a:ext cx="1320701" cy="13207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52288D2-0777-8B4C-8D55-C25845C11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7" y="3291876"/>
            <a:ext cx="1470856" cy="14708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1879D82-7A8D-9B41-940A-FA382C7D7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366" y="3409870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89DDD41-3F75-F24E-B4E1-87E5B3D77A50}"/>
              </a:ext>
            </a:extLst>
          </p:cNvPr>
          <p:cNvSpPr/>
          <p:nvPr/>
        </p:nvSpPr>
        <p:spPr>
          <a:xfrm>
            <a:off x="3703650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44416B-91C7-4048-AC18-C2C8A050A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" y="3469069"/>
            <a:ext cx="1138702" cy="1138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4F0DBC-C8B7-9A40-B284-7F40BB9D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91" y="3362216"/>
            <a:ext cx="1320701" cy="13207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52288D2-0777-8B4C-8D55-C25845C11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7" y="3291876"/>
            <a:ext cx="1470856" cy="14708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1879D82-7A8D-9B41-940A-FA382C7D7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366" y="3409870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8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14CB023-F2A3-C444-A680-F05A693D6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19" y="3339956"/>
            <a:ext cx="1470856" cy="1470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EDCF49-9593-B740-BA53-4A086FC21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15" y="3340943"/>
            <a:ext cx="1320701" cy="13207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6973BC0-22F7-0048-9E15-03169AA7D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44" y="3502392"/>
            <a:ext cx="1182848" cy="11828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BCDED2B-7923-2643-B926-5F2B91297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196" y="337920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9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3F19518-38FC-B248-81B9-0781B9F9C892}"/>
              </a:ext>
            </a:extLst>
          </p:cNvPr>
          <p:cNvSpPr/>
          <p:nvPr/>
        </p:nvSpPr>
        <p:spPr>
          <a:xfrm>
            <a:off x="9619013" y="2887302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14CB023-F2A3-C444-A680-F05A693D6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19" y="3339956"/>
            <a:ext cx="1470856" cy="1470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EDCF49-9593-B740-BA53-4A086FC21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15" y="3340943"/>
            <a:ext cx="1320701" cy="13207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6973BC0-22F7-0048-9E15-03169AA7D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44" y="3502392"/>
            <a:ext cx="1182848" cy="11828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BCDED2B-7923-2643-B926-5F2B91297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196" y="337920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$2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C4CA4-11A2-5D47-AFC9-8E59C8E6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19" y="3339956"/>
            <a:ext cx="1470856" cy="1470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A54F13-FD2F-F54A-B368-415DB8FF4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15" y="3340943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EFA961-FBC1-1646-92D4-80F5FAC85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44" y="3502392"/>
            <a:ext cx="1182848" cy="1182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87FB3C0-F6C8-C547-B560-6E8C827C6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196" y="337920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0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$2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3F19518-38FC-B248-81B9-0781B9F9C892}"/>
              </a:ext>
            </a:extLst>
          </p:cNvPr>
          <p:cNvSpPr/>
          <p:nvPr/>
        </p:nvSpPr>
        <p:spPr>
          <a:xfrm>
            <a:off x="3465181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C4CA4-11A2-5D47-AFC9-8E59C8E6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19" y="3339956"/>
            <a:ext cx="1470856" cy="1470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A54F13-FD2F-F54A-B368-415DB8FF4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15" y="3340943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EFA961-FBC1-1646-92D4-80F5FAC85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44" y="3502392"/>
            <a:ext cx="1182848" cy="1182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87FB3C0-F6C8-C547-B560-6E8C827C6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196" y="337920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$1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67BB42-560A-3B41-97EE-51AB0DC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19" y="3339956"/>
            <a:ext cx="1470856" cy="1470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74DCA7-DE6E-D64E-BF82-BEF58A2CE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15" y="3340943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B52184-9DCD-9147-A6BD-B7A81D68F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44" y="3502392"/>
            <a:ext cx="1182848" cy="1182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A828E8-A8DE-6645-9E71-4E1813347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196" y="337920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8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$1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3F19518-38FC-B248-81B9-0781B9F9C892}"/>
              </a:ext>
            </a:extLst>
          </p:cNvPr>
          <p:cNvSpPr/>
          <p:nvPr/>
        </p:nvSpPr>
        <p:spPr>
          <a:xfrm>
            <a:off x="378345" y="2797448"/>
            <a:ext cx="2328372" cy="254827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67BB42-560A-3B41-97EE-51AB0DC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19" y="3339956"/>
            <a:ext cx="1470856" cy="1470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74DCA7-DE6E-D64E-BF82-BEF58A2CE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15" y="3340943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B52184-9DCD-9147-A6BD-B7A81D68F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44" y="3502392"/>
            <a:ext cx="1182848" cy="1182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A828E8-A8DE-6645-9E71-4E1813347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196" y="337920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9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6075BF-8AD2-9E47-9CBE-58FCA2484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19" y="3339956"/>
            <a:ext cx="1470856" cy="1470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E14BC0-6C80-E04E-9A69-BB44FF5A6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15" y="3340943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CEFF00-157F-804C-9882-A715A3024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44" y="3502392"/>
            <a:ext cx="1182848" cy="1182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6C6C59-4A70-3743-AF90-2ED322AB3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196" y="337920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2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recognise coins and be able to give their value,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recognising coins and giving their value, and when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/>
              <a:t>Year 1 - Term 4 - Block 3 - Money - Lesson 1 - To be able to recognise coins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3F19518-38FC-B248-81B9-0781B9F9C892}"/>
              </a:ext>
            </a:extLst>
          </p:cNvPr>
          <p:cNvSpPr/>
          <p:nvPr/>
        </p:nvSpPr>
        <p:spPr>
          <a:xfrm>
            <a:off x="6420109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6075BF-8AD2-9E47-9CBE-58FCA2484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19" y="3339956"/>
            <a:ext cx="1470856" cy="1470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E14BC0-6C80-E04E-9A69-BB44FF5A6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15" y="3340943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CEFF00-157F-804C-9882-A715A3024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44" y="3502392"/>
            <a:ext cx="1182848" cy="1182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6C6C59-4A70-3743-AF90-2ED322AB3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196" y="337920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20¢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50¢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10¢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FA2E4E5-3095-9841-8ECF-C341B48DE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142" y="3491129"/>
            <a:ext cx="1470856" cy="14708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F876603-E958-C444-AC79-5BE8125C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05" y="3347481"/>
            <a:ext cx="1320701" cy="13207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D9A7805-7F51-8641-A624-C99287944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618" y="3446997"/>
            <a:ext cx="1182848" cy="11828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37EF0EA-23CA-9C42-9354-AE42175F5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503" y="3693469"/>
            <a:ext cx="1138702" cy="11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6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20¢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50¢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10¢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768F7D-C5AA-C240-A8EA-951A480EB32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733909" y="4668182"/>
            <a:ext cx="3043444" cy="110384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7D41A9D-EE28-AE46-BAB4-44F991CA920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730156" y="4592925"/>
            <a:ext cx="5980759" cy="117909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8600BCC-75A8-FC46-A130-6EAE597890C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131749" y="4723674"/>
            <a:ext cx="5574536" cy="10483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00EAB53-036F-AD4C-881F-C98338614CBF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824550" y="4961985"/>
            <a:ext cx="2980522" cy="81003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FA2E4E5-3095-9841-8ECF-C341B48DE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142" y="3491129"/>
            <a:ext cx="1470856" cy="14708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F876603-E958-C444-AC79-5BE8125C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05" y="3347481"/>
            <a:ext cx="1320701" cy="13207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D9A7805-7F51-8641-A624-C99287944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618" y="3446997"/>
            <a:ext cx="1182848" cy="11828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37EF0EA-23CA-9C42-9354-AE42175F5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503" y="3693469"/>
            <a:ext cx="1138702" cy="11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10¢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50¢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AC4A7AD-1337-7F42-9C7B-23D31144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597" y="3411012"/>
            <a:ext cx="1470856" cy="14708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5071DCA-C40F-9542-90E0-9AFD5311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56" y="3699020"/>
            <a:ext cx="1182848" cy="11828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23A0854-80BC-0641-96E3-8272A92A4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492" y="3462012"/>
            <a:ext cx="1138702" cy="11387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8C1625D-FFB9-9842-87AA-9E8ABD3A6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4078" y="3644836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10¢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$1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50¢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E419E2B-68FC-384C-95F9-4386E920A0E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33909" y="4668182"/>
            <a:ext cx="6090641" cy="110384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1296A9-AEB7-FC42-B420-E7691220674E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730156" y="4560582"/>
            <a:ext cx="2854687" cy="121144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1CCF747-7F69-1949-AAD2-C7D2B9CC6AB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627535" y="4857749"/>
            <a:ext cx="3078750" cy="91427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65B2146-89DF-E945-B996-1661D70BBAD5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777353" y="5074069"/>
            <a:ext cx="5951735" cy="69795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AC4A7AD-1337-7F42-9C7B-23D31144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597" y="3411012"/>
            <a:ext cx="1470856" cy="14708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5071DCA-C40F-9542-90E0-9AFD5311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56" y="3699020"/>
            <a:ext cx="1182848" cy="11828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23A0854-80BC-0641-96E3-8272A92A4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492" y="3462012"/>
            <a:ext cx="1138702" cy="11387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8C1625D-FFB9-9842-87AA-9E8ABD3A6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4078" y="3644836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501F434F-03CC-6948-8E3A-8845B7F9B7F1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6E92E3FF-629F-DF48-B196-E0B3CF025F50}"/>
              </a:ext>
            </a:extLst>
          </p:cNvPr>
          <p:cNvSpPr/>
          <p:nvPr/>
        </p:nvSpPr>
        <p:spPr>
          <a:xfrm>
            <a:off x="3509081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0EE3DB88-EAA2-6E45-B8AC-ACBF3F862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78" y="2478864"/>
            <a:ext cx="769741" cy="76974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B7E06D00-7270-D249-959C-DBB88653E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502" y="3061642"/>
            <a:ext cx="892768" cy="8927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5D7F8C7-2786-8A48-B969-2DC745A59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645" y="2313032"/>
            <a:ext cx="994270" cy="9942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513217D3-7F55-E74D-B701-4D30203AC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461" y="2748086"/>
            <a:ext cx="799582" cy="7995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2B026DD7-528B-D140-971C-17F28B8A0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4589" y="1953066"/>
            <a:ext cx="966134" cy="96613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2A12C44-E6FB-8B48-9730-3C7A334CD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33" y="2313032"/>
            <a:ext cx="799582" cy="7995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5540265-74BA-5744-A225-7ACD4F653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1898" y="3259246"/>
            <a:ext cx="799582" cy="7995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B72FB8A2-5424-BC44-8FC5-9110F924D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2816" y="3014572"/>
            <a:ext cx="966134" cy="9661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078A4007-4549-1A4A-A8C4-449E5B86F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558" y="3206190"/>
            <a:ext cx="966134" cy="96613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FE0C3A2E-2353-F744-B8A9-87F54982B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555" y="2288287"/>
            <a:ext cx="892768" cy="89276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3F85EB07-8766-254D-86A9-A41E4C1B4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330" y="3116999"/>
            <a:ext cx="966134" cy="96613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AC58EF9D-AB1C-D945-B89D-4A750249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997" y="3439557"/>
            <a:ext cx="769741" cy="76974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E9CD5444-B4A4-5A4A-8C1F-15564505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759" y="3383295"/>
            <a:ext cx="769741" cy="76974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AC9EFDD2-49F2-F54B-86CF-198402FED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651" y="2084689"/>
            <a:ext cx="769741" cy="7697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8B45756D-6B8F-1A49-BABD-8B65772D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637" y="2216293"/>
            <a:ext cx="769741" cy="76974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C12420C9-5F50-734F-83FD-D035F1422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848" y="3276056"/>
            <a:ext cx="892768" cy="89276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7B8A78A-03DB-2249-89CF-2440DBED7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520" y="2288287"/>
            <a:ext cx="892768" cy="89276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BACDF96F-220A-9B4F-BA72-042D00CC5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031" y="3110842"/>
            <a:ext cx="994270" cy="9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CEA63BA5-7E2A-4742-952F-A28E92F8404A}"/>
              </a:ext>
            </a:extLst>
          </p:cNvPr>
          <p:cNvSpPr/>
          <p:nvPr/>
        </p:nvSpPr>
        <p:spPr>
          <a:xfrm>
            <a:off x="3509081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501F434F-03CC-6948-8E3A-8845B7F9B7F1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32065646-2FF9-B846-8B7C-73D253F8EC55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8E3CCA2A-2A0E-5549-9E9D-A2ABD7558382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000BDCFD-2F5B-C849-8F2F-B5ECC167B52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five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8ABAA392-0458-8641-8526-0D11A68001C2}"/>
              </a:ext>
            </a:extLst>
          </p:cNvPr>
          <p:cNvSpPr/>
          <p:nvPr/>
        </p:nvSpPr>
        <p:spPr>
          <a:xfrm>
            <a:off x="3509081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two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6D397C2C-8AF6-5F46-BC56-5FF9EC1D6DDB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82721BF-A5AA-AF45-B7B4-7F65F3BBC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78" y="2478864"/>
            <a:ext cx="769741" cy="7697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60E9DDB-B3EF-A044-9337-2B0CF8E1C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502" y="3061642"/>
            <a:ext cx="892768" cy="89276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DFB80EE-7A15-CA48-AF71-D75497290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645" y="2313032"/>
            <a:ext cx="994270" cy="99427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437BBC2-697C-6E4B-AA49-C003A1896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461" y="2748086"/>
            <a:ext cx="799582" cy="79958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20162492-4159-E743-86C3-21D537070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4589" y="1953066"/>
            <a:ext cx="966134" cy="96613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27C78EF-B9F7-604B-BF91-BAA6A4EC6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33" y="2313032"/>
            <a:ext cx="799582" cy="79958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AB85B397-CF2F-3649-9F5A-C58CB68DD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1898" y="3259246"/>
            <a:ext cx="799582" cy="7995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99E8174A-3FFE-1249-9F71-4E0EAD98F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2816" y="3014572"/>
            <a:ext cx="966134" cy="96613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85943A52-2947-4A43-9F8F-FDF20CE43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558" y="3206190"/>
            <a:ext cx="966134" cy="96613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F11194BC-34B8-7548-B39F-450EDC7AC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555" y="2288287"/>
            <a:ext cx="892768" cy="89276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04E00A94-B233-4141-B52F-F8ADE53C1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330" y="3116999"/>
            <a:ext cx="966134" cy="96613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74549B9C-C01D-8A42-8343-1849D309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997" y="3439557"/>
            <a:ext cx="769741" cy="76974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69AC0B5E-EE49-C445-9BEC-A96F1E5A8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759" y="3383295"/>
            <a:ext cx="769741" cy="76974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803B7B47-7238-1149-83E1-839AFF3D2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651" y="2084689"/>
            <a:ext cx="769741" cy="76974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1CEC3C04-8F23-604F-BF23-3425AC798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637" y="2216293"/>
            <a:ext cx="769741" cy="76974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7B027FEC-BA45-8940-A68B-F64B8A91D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848" y="3276056"/>
            <a:ext cx="892768" cy="8927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AC1416E8-37D5-0E44-B15A-00E1803D5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520" y="2288287"/>
            <a:ext cx="892768" cy="89276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A5779645-2254-5045-ABDB-5955995CE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031" y="3110842"/>
            <a:ext cx="994270" cy="9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501F434F-03CC-6948-8E3A-8845B7F9B7F1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30628B5E-7CFA-2646-9622-2802CB8533CE}"/>
              </a:ext>
            </a:extLst>
          </p:cNvPr>
          <p:cNvSpPr/>
          <p:nvPr/>
        </p:nvSpPr>
        <p:spPr>
          <a:xfrm>
            <a:off x="3509081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F2DE86-1EF1-2B4C-AD77-41E0A8D04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78" y="2478864"/>
            <a:ext cx="769741" cy="7697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5374D74-B2FE-A049-8E97-2D65D0E95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221" y="3232583"/>
            <a:ext cx="994270" cy="9942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8D3F473-7D1C-C248-B4FD-D9FC02A04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558" y="3206190"/>
            <a:ext cx="966134" cy="96613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3EC1F1BC-930D-7749-818E-FF2E69BC7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848" y="3276056"/>
            <a:ext cx="892768" cy="8927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4FC994E-A545-3341-BB55-39F934EBE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33" y="2313032"/>
            <a:ext cx="799582" cy="7995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D141728-DDAD-9F47-9C82-1BAA20EC2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087" y="2336750"/>
            <a:ext cx="799582" cy="7995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74A824E-F894-D743-A5A3-2106AAD33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4442" y="3300602"/>
            <a:ext cx="799582" cy="7995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17A3DAA-4261-CF4C-A511-96ED92879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1122" y="2148091"/>
            <a:ext cx="799582" cy="7995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43CEE0E-6D32-C14E-911D-5D4D7322E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150" y="2999738"/>
            <a:ext cx="892768" cy="8927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6C0654E-A344-0D44-AD07-6EC68AAF9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379" y="3276056"/>
            <a:ext cx="892768" cy="8927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01991568-9FC7-2948-B51D-60139BE3B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738" y="3276056"/>
            <a:ext cx="892768" cy="8927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804A4BF-506C-CD4C-B619-7A86A4CCA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7700" y="2032480"/>
            <a:ext cx="892768" cy="8927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6F405990-6FD2-004F-9F0E-7905B59C6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147" y="2399938"/>
            <a:ext cx="994270" cy="99427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8F79FAF-2B2E-8D40-B4AF-C1899CCBD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13" y="3067225"/>
            <a:ext cx="994270" cy="99427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C15484E-0283-0A40-A54A-31FD5BD64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542" y="3442429"/>
            <a:ext cx="769741" cy="76974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E69BA028-DF8D-2247-8E0A-7824D5626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573" y="2232339"/>
            <a:ext cx="769741" cy="76974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17FD7EE-C4C3-9343-A945-FF810A8F3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79" y="2379075"/>
            <a:ext cx="769741" cy="76974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8CAC2C1-3719-0B4B-AC08-98124F4D8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108" y="2314840"/>
            <a:ext cx="966134" cy="9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7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501F434F-03CC-6948-8E3A-8845B7F9B7F1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32065646-2FF9-B846-8B7C-73D253F8EC55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$1 coins.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8E3CCA2A-2A0E-5549-9E9D-A2ABD7558382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five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20¢ coins.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000BDCFD-2F5B-C849-8F2F-B5ECC167B52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10¢ coins.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6D397C2C-8AF6-5F46-BC56-5FF9EC1D6DDB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two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$2 coins.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333A747B-BF6D-D344-9E54-C6067D14D82C}"/>
              </a:ext>
            </a:extLst>
          </p:cNvPr>
          <p:cNvSpPr/>
          <p:nvPr/>
        </p:nvSpPr>
        <p:spPr>
          <a:xfrm>
            <a:off x="3509081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xmlns="" id="{84211B94-536F-B641-BA24-62C4148FA2A5}"/>
              </a:ext>
            </a:extLst>
          </p:cNvPr>
          <p:cNvSpPr/>
          <p:nvPr/>
        </p:nvSpPr>
        <p:spPr>
          <a:xfrm>
            <a:off x="3509081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50¢ coins.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FA44750C-3B5F-2440-B2B5-8138B4DE6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78" y="2478864"/>
            <a:ext cx="769741" cy="76974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8F03582F-49D2-D741-AA6A-D1C206500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221" y="3232583"/>
            <a:ext cx="994270" cy="99427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5F2129A1-E5B5-484F-A19F-E5092E632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558" y="3206190"/>
            <a:ext cx="966134" cy="96613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41AB85A4-A0C2-E346-8AD4-690868D0D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848" y="3276056"/>
            <a:ext cx="892768" cy="89276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BD614782-DB15-F04A-82AF-56D4F75B8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33" y="2313032"/>
            <a:ext cx="799582" cy="79958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82E7DB7C-DE86-4E44-97B9-B2B270C62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087" y="2336750"/>
            <a:ext cx="799582" cy="79958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429D2CC0-1227-8847-9D78-E5B128A15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4442" y="3300602"/>
            <a:ext cx="799582" cy="79958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31D9A4F4-DDDF-D94F-9C9D-E61504BA8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1122" y="2148091"/>
            <a:ext cx="799582" cy="7995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5EEA400C-C243-2047-A0D4-135B9A3C2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150" y="2999738"/>
            <a:ext cx="892768" cy="89276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008A150F-AB18-D64C-A3DE-5E9B622D8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379" y="3276056"/>
            <a:ext cx="892768" cy="89276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EDAFA958-9931-244B-B4BD-D8807D498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738" y="3276056"/>
            <a:ext cx="892768" cy="89276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2B8EF3E5-AEDB-6D44-9A36-AFDA05DFE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7700" y="2032480"/>
            <a:ext cx="892768" cy="89276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B2B6663C-5132-4D44-9608-D837AA22F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147" y="2399938"/>
            <a:ext cx="994270" cy="99427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29EC6234-2CB7-7E4E-8F49-D1B653979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13" y="3067225"/>
            <a:ext cx="994270" cy="99427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266D3B59-3EA5-AB4D-87A4-EBB0A630B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542" y="3442429"/>
            <a:ext cx="769741" cy="76974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E2C40AF7-C371-B84C-A345-4826AA4E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573" y="2232339"/>
            <a:ext cx="769741" cy="76974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B3A5E42-F419-E448-B448-D384541C5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79" y="2379075"/>
            <a:ext cx="769741" cy="76974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28CA83CD-3D9E-B044-82FD-037BEC85F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108" y="2314840"/>
            <a:ext cx="966134" cy="9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 animBg="1"/>
      <p:bldP spid="57" grpId="0" animBg="1"/>
      <p:bldP spid="59" grpId="0" animBg="1"/>
      <p:bldP spid="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8D78B64-4869-5E4E-8DDC-EB7366A3D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122" y="5494510"/>
            <a:ext cx="1138702" cy="11387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7D7B71C-7D1D-7544-9A77-B03BF3C6D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65" y="2283406"/>
            <a:ext cx="1320701" cy="13207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44E44D7-81E4-9D43-BF09-EE809F403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727" y="3728016"/>
            <a:ext cx="1470856" cy="14708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188F528-31ED-5645-AF0B-2B6A6945F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728" y="3850222"/>
            <a:ext cx="1182848" cy="1182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BB95AA-EA89-FB4E-830C-B2976E1A2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7063" y="5264582"/>
            <a:ext cx="1429233" cy="14292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EFF7BFE-EF4A-5446-8932-765ABE95A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808" y="2355205"/>
            <a:ext cx="1138702" cy="11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3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F2638A7-A13D-3541-ADD8-8899B61C6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086" y="3340943"/>
            <a:ext cx="1320701" cy="13207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0BA6ACA-0D6F-4843-AE39-85498C4C3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48" y="3290179"/>
            <a:ext cx="1470856" cy="14708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2A874B0-492F-2B41-94D4-57595767E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527" y="331099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CF74D18-8297-5746-AD2C-7CBA82F8235C}"/>
              </a:ext>
            </a:extLst>
          </p:cNvPr>
          <p:cNvSpPr/>
          <p:nvPr/>
        </p:nvSpPr>
        <p:spPr>
          <a:xfrm>
            <a:off x="5735327" y="4023726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53AB4D-D127-DB4F-958F-3661A98C7E54}"/>
              </a:ext>
            </a:extLst>
          </p:cNvPr>
          <p:cNvSpPr/>
          <p:nvPr/>
        </p:nvSpPr>
        <p:spPr>
          <a:xfrm>
            <a:off x="5735327" y="5676894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D4227D0-BDAA-A549-A265-55765462F63E}"/>
              </a:ext>
            </a:extLst>
          </p:cNvPr>
          <p:cNvSpPr/>
          <p:nvPr/>
        </p:nvSpPr>
        <p:spPr>
          <a:xfrm>
            <a:off x="5735327" y="249893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8D78B64-4869-5E4E-8DDC-EB7366A3D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122" y="5494510"/>
            <a:ext cx="1138702" cy="11387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7D7B71C-7D1D-7544-9A77-B03BF3C6D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65" y="2283406"/>
            <a:ext cx="1320701" cy="13207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44E44D7-81E4-9D43-BF09-EE809F403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727" y="3728016"/>
            <a:ext cx="1470856" cy="14708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188F528-31ED-5645-AF0B-2B6A6945F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728" y="3850222"/>
            <a:ext cx="1182848" cy="1182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BB95AA-EA89-FB4E-830C-B2976E1A2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7063" y="5264582"/>
            <a:ext cx="1429233" cy="14292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EFF7BFE-EF4A-5446-8932-765ABE95A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808" y="2355205"/>
            <a:ext cx="1138702" cy="11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34A5E29-D7DF-FA46-8C49-BC13FED5C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413" y="2325269"/>
            <a:ext cx="1138702" cy="11387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7B68AC5-B045-3048-AA6F-D21AF3C97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112" y="2329279"/>
            <a:ext cx="1320701" cy="13207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1D2C916-BA9C-E143-A479-9B9758FF2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776" y="3721724"/>
            <a:ext cx="1470856" cy="14708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46188F6-4230-AF4C-8F20-4D1D9CCA7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965" y="3923299"/>
            <a:ext cx="1138702" cy="11387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0F59241-2D23-AD40-8DDC-836095983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112" y="5258290"/>
            <a:ext cx="1429233" cy="14292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26C4F1C-7072-2D4A-B9C0-75E6B2E03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95" y="5464632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5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62E45D-6EDB-C945-9F56-1E70AFC43D4D}"/>
              </a:ext>
            </a:extLst>
          </p:cNvPr>
          <p:cNvSpPr/>
          <p:nvPr/>
        </p:nvSpPr>
        <p:spPr>
          <a:xfrm>
            <a:off x="5735327" y="4023726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87CF2E2-70F8-3E4E-86DD-F156C79F1347}"/>
              </a:ext>
            </a:extLst>
          </p:cNvPr>
          <p:cNvSpPr/>
          <p:nvPr/>
        </p:nvSpPr>
        <p:spPr>
          <a:xfrm>
            <a:off x="5735327" y="5676894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50C8DB8-7DFF-3544-A068-6AECA759F78F}"/>
              </a:ext>
            </a:extLst>
          </p:cNvPr>
          <p:cNvSpPr/>
          <p:nvPr/>
        </p:nvSpPr>
        <p:spPr>
          <a:xfrm>
            <a:off x="5735327" y="249893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34A5E29-D7DF-FA46-8C49-BC13FED5C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413" y="2325269"/>
            <a:ext cx="1138702" cy="11387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7B68AC5-B045-3048-AA6F-D21AF3C97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112" y="2329279"/>
            <a:ext cx="1320701" cy="13207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1D2C916-BA9C-E143-A479-9B9758FF2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776" y="3721724"/>
            <a:ext cx="1470856" cy="14708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46188F6-4230-AF4C-8F20-4D1D9CCA7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965" y="3923299"/>
            <a:ext cx="1138702" cy="11387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0F59241-2D23-AD40-8DDC-836095983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112" y="5258290"/>
            <a:ext cx="1429233" cy="14292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26C4F1C-7072-2D4A-B9C0-75E6B2E03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95" y="5464632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69E813A-647A-8A44-A0AD-588B70C7A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590" y="5383995"/>
            <a:ext cx="1320701" cy="13207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9317D3-0B93-874F-B26D-F0B5E4238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197" y="3898383"/>
            <a:ext cx="1138702" cy="11387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56F8A6B-7DF3-4D49-9B13-96F0E9CA0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590" y="3716243"/>
            <a:ext cx="1429233" cy="14292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69D8474-9119-B94A-90D1-64A593B5F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202" y="5213273"/>
            <a:ext cx="1470856" cy="14708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F86CC9B-E415-5245-B579-084DD4208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662" y="2290168"/>
            <a:ext cx="1320701" cy="13207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FED7126-E342-A248-8C09-9CB0FC515F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516" y="2361738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16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A765F9A-E55B-564B-B9A6-6F18A5139D38}"/>
              </a:ext>
            </a:extLst>
          </p:cNvPr>
          <p:cNvSpPr/>
          <p:nvPr/>
        </p:nvSpPr>
        <p:spPr>
          <a:xfrm>
            <a:off x="5735327" y="4023726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1EB65A2-EDFF-7F4F-98AE-BB0D7B96EC55}"/>
              </a:ext>
            </a:extLst>
          </p:cNvPr>
          <p:cNvSpPr/>
          <p:nvPr/>
        </p:nvSpPr>
        <p:spPr>
          <a:xfrm>
            <a:off x="5735327" y="5676894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10C0664-52E4-AB4A-9A10-732320E4A7D9}"/>
              </a:ext>
            </a:extLst>
          </p:cNvPr>
          <p:cNvSpPr/>
          <p:nvPr/>
        </p:nvSpPr>
        <p:spPr>
          <a:xfrm>
            <a:off x="5735327" y="249893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69E813A-647A-8A44-A0AD-588B70C7A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590" y="5383995"/>
            <a:ext cx="1320701" cy="13207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9317D3-0B93-874F-B26D-F0B5E4238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197" y="3898383"/>
            <a:ext cx="1138702" cy="11387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56F8A6B-7DF3-4D49-9B13-96F0E9CA0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590" y="3716243"/>
            <a:ext cx="1429233" cy="14292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69D8474-9119-B94A-90D1-64A593B5F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202" y="5213273"/>
            <a:ext cx="1470856" cy="14708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F86CC9B-E415-5245-B579-084DD4208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662" y="2290168"/>
            <a:ext cx="1320701" cy="13207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FED7126-E342-A248-8C09-9CB0FC515F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516" y="2361738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“I have a silver coin in my hand. It is worth more than 10¢, but less than $1.”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might his coin be? Is there only one possibility?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in the box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339A31FC-899F-094A-B9BE-E6AB0D7D1C7D}"/>
              </a:ext>
            </a:extLst>
          </p:cNvPr>
          <p:cNvSpPr/>
          <p:nvPr/>
        </p:nvSpPr>
        <p:spPr>
          <a:xfrm>
            <a:off x="838317" y="4297709"/>
            <a:ext cx="10515483" cy="21951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491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“I have a silver coin in my hand. It is worth more than 10¢, but less than $1.”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might his coin be? Is there only one possibility?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in the box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339A31FC-899F-094A-B9BE-E6AB0D7D1C7D}"/>
              </a:ext>
            </a:extLst>
          </p:cNvPr>
          <p:cNvSpPr/>
          <p:nvPr/>
        </p:nvSpPr>
        <p:spPr>
          <a:xfrm>
            <a:off x="838317" y="4297709"/>
            <a:ext cx="10515483" cy="21951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74EB4D-2569-A141-8D26-03B3AF777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691" y="4733545"/>
            <a:ext cx="1320701" cy="1320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76D895-AB28-4B47-BBD0-952FB6DA9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472" y="4663205"/>
            <a:ext cx="1470856" cy="14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2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recognise coins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8D2126-88EE-E842-96A8-B617FC8AC283}"/>
              </a:ext>
            </a:extLst>
          </p:cNvPr>
          <p:cNvSpPr/>
          <p:nvPr/>
        </p:nvSpPr>
        <p:spPr>
          <a:xfrm>
            <a:off x="3062946" y="2119996"/>
            <a:ext cx="3150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Silver coins are worth more than other coins. </a:t>
            </a:r>
          </a:p>
        </p:txBody>
      </p:sp>
    </p:spTree>
    <p:extLst>
      <p:ext uri="{BB962C8B-B14F-4D97-AF65-F5344CB8AC3E}">
        <p14:creationId xmlns:p14="http://schemas.microsoft.com/office/powerpoint/2010/main" val="3048471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recognise coins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For example, 50¢ is worth more than 10¢, but a $2 coin is worth more than a 50¢ coin.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CA81780-71E8-1D48-9C94-ECFD7CCF7809}"/>
              </a:ext>
            </a:extLst>
          </p:cNvPr>
          <p:cNvSpPr/>
          <p:nvPr/>
        </p:nvSpPr>
        <p:spPr>
          <a:xfrm>
            <a:off x="3062946" y="2119996"/>
            <a:ext cx="3150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Silver coins are worth more than other coins. </a:t>
            </a:r>
          </a:p>
        </p:txBody>
      </p:sp>
    </p:spTree>
    <p:extLst>
      <p:ext uri="{BB962C8B-B14F-4D97-AF65-F5344CB8AC3E}">
        <p14:creationId xmlns:p14="http://schemas.microsoft.com/office/powerpoint/2010/main" val="987116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recognise coins and be able to give their value,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recognising coins and giving their value, and when using my place value knowledge to match sets of coins of equal value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/>
              <a:t>Year 1 - Term 4 - Block 3 - Money - Lesson 1 - To be able to recognise coins</a:t>
            </a:r>
          </a:p>
        </p:txBody>
      </p:sp>
    </p:spTree>
    <p:extLst>
      <p:ext uri="{BB962C8B-B14F-4D97-AF65-F5344CB8AC3E}">
        <p14:creationId xmlns:p14="http://schemas.microsoft.com/office/powerpoint/2010/main" val="3102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48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two dollar coin does not belong as it is brass/gold, whereas the other coins are silver. (It also has a single-digit value, while the others have two-digit values.)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991DC2-133B-BD47-A56F-3C7D3C19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086" y="3340943"/>
            <a:ext cx="1320701" cy="1320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B9DB28-DA7C-EC43-8AB7-A0D754334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48" y="3290179"/>
            <a:ext cx="1470856" cy="1470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FBCEB2-1030-2549-B67B-3B141B9D6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527" y="3310990"/>
            <a:ext cx="1429233" cy="14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0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10¢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88CDD42-A3B6-714A-80E4-F724437CE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" y="3469069"/>
            <a:ext cx="1138702" cy="1138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AA8C1A1-53BC-2347-8F37-55B4B4956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91" y="3362216"/>
            <a:ext cx="1320701" cy="13207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931B0F9-797F-5340-9EF5-E48E76AB5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7" y="3291876"/>
            <a:ext cx="1470856" cy="1470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0EE2E9E-58D8-B244-881A-EC6A434AB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366" y="3409870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10¢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89DDD41-3F75-F24E-B4E1-87E5B3D77A50}"/>
              </a:ext>
            </a:extLst>
          </p:cNvPr>
          <p:cNvSpPr/>
          <p:nvPr/>
        </p:nvSpPr>
        <p:spPr>
          <a:xfrm>
            <a:off x="598343" y="2850338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88CDD42-A3B6-714A-80E4-F724437CE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" y="3469069"/>
            <a:ext cx="1138702" cy="1138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AA8C1A1-53BC-2347-8F37-55B4B4956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91" y="3362216"/>
            <a:ext cx="1320701" cy="13207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931B0F9-797F-5340-9EF5-E48E76AB5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7" y="3291876"/>
            <a:ext cx="1470856" cy="1470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0EE2E9E-58D8-B244-881A-EC6A434AB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366" y="3409870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5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$1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F2BD13-A7F3-9A47-826B-B31588710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" y="3469069"/>
            <a:ext cx="1138702" cy="1138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5D4B71-48DE-6F4C-BF1F-C0F379FA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91" y="3362216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67F2E7-370A-3E4F-ACCC-B6FF5E37E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7" y="3291876"/>
            <a:ext cx="1470856" cy="1470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C7AB80-82F7-6145-9695-1BC45C2E9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366" y="3409870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$1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3ACB953-69DE-5A49-A1E5-C7A11CBF4D73}"/>
              </a:ext>
            </a:extLst>
          </p:cNvPr>
          <p:cNvSpPr/>
          <p:nvPr/>
        </p:nvSpPr>
        <p:spPr>
          <a:xfrm>
            <a:off x="9258081" y="2625756"/>
            <a:ext cx="2640841" cy="289025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F2BD13-A7F3-9A47-826B-B31588710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" y="3469069"/>
            <a:ext cx="1138702" cy="1138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5D4B71-48DE-6F4C-BF1F-C0F379FA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91" y="3362216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67F2E7-370A-3E4F-ACCC-B6FF5E37E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7" y="3291876"/>
            <a:ext cx="1470856" cy="1470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C7AB80-82F7-6145-9695-1BC45C2E9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366" y="3409870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50¢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4324DE-92C0-0F4D-AE95-58753CFC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87" y="3469069"/>
            <a:ext cx="1138702" cy="1138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682A47-3A6D-B445-A3B2-A2D728140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91" y="3362216"/>
            <a:ext cx="1320701" cy="132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7CB58D-BF03-1442-BAA6-FEBF82BFA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7" y="3291876"/>
            <a:ext cx="1470856" cy="1470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D242FAA-61A8-CF42-B2DB-DDB8B0D23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366" y="3409870"/>
            <a:ext cx="1182848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8578</TotalTime>
  <Words>1444</Words>
  <Application>Microsoft Office PowerPoint</Application>
  <PresentationFormat>Custom</PresentationFormat>
  <Paragraphs>453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Lato</vt:lpstr>
      <vt:lpstr>Muli</vt:lpstr>
      <vt:lpstr>OpenDyslexicAlta</vt:lpstr>
      <vt:lpstr>Lato Light</vt:lpstr>
      <vt:lpstr>Wingdings</vt:lpstr>
      <vt:lpstr>Calibri</vt:lpstr>
      <vt:lpstr>Office Theme</vt:lpstr>
      <vt:lpstr>PowerPoint Presentation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314</cp:revision>
  <cp:lastPrinted>2019-06-17T16:19:05Z</cp:lastPrinted>
  <dcterms:created xsi:type="dcterms:W3CDTF">2018-08-06T08:16:18Z</dcterms:created>
  <dcterms:modified xsi:type="dcterms:W3CDTF">2021-04-14T15:26:40Z</dcterms:modified>
</cp:coreProperties>
</file>