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92" r:id="rId18"/>
    <p:sldId id="393" r:id="rId19"/>
    <p:sldId id="390" r:id="rId20"/>
    <p:sldId id="391" r:id="rId21"/>
    <p:sldId id="386" r:id="rId22"/>
    <p:sldId id="387" r:id="rId23"/>
    <p:sldId id="388" r:id="rId24"/>
    <p:sldId id="389" r:id="rId25"/>
    <p:sldId id="395" r:id="rId26"/>
    <p:sldId id="394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7" r:id="rId46"/>
    <p:sldId id="418" r:id="rId47"/>
    <p:sldId id="419" r:id="rId48"/>
    <p:sldId id="420" r:id="rId49"/>
    <p:sldId id="370" r:id="rId50"/>
    <p:sldId id="414" r:id="rId51"/>
    <p:sldId id="415" r:id="rId52"/>
  </p:sldIdLst>
  <p:sldSz cx="12192000" cy="6858000"/>
  <p:notesSz cx="6858000" cy="9144000"/>
  <p:embeddedFontLst>
    <p:embeddedFont>
      <p:font typeface="Lato Light" panose="020F0302020204030203" pitchFamily="34" charset="0"/>
      <p:regular r:id="rId55"/>
    </p:embeddedFont>
    <p:embeddedFont>
      <p:font typeface="OpenDyslexicAlta" panose="00000500000000000000" pitchFamily="2" charset="0"/>
      <p:regular r:id="rId56"/>
      <p:bold r:id="rId57"/>
      <p:italic r:id="rId58"/>
      <p:boldItalic r:id="rId59"/>
    </p:embeddedFont>
    <p:embeddedFont>
      <p:font typeface="Muli" panose="020B0604020202020204" charset="0"/>
      <p:regular r:id="rId60"/>
      <p:bold r:id="rId61"/>
      <p:italic r:id="rId62"/>
      <p:boldItalic r:id="rId63"/>
    </p:embeddedFont>
    <p:embeddedFont>
      <p:font typeface="Lato" panose="020F0502020204030203" pitchFamily="34" charset="0"/>
      <p:regular r:id="rId64"/>
      <p:bold r:id="rId65"/>
    </p:embeddedFont>
    <p:embeddedFont>
      <p:font typeface="OpenDyslexic" panose="00000500000000000000" pitchFamily="2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4" autoAdjust="0"/>
    <p:restoredTop sz="82109" autoAdjust="0"/>
  </p:normalViewPr>
  <p:slideViewPr>
    <p:cSldViewPr snapToGrid="0" snapToObjects="1">
      <p:cViewPr varScale="1">
        <p:scale>
          <a:sx n="70" d="100"/>
          <a:sy n="70" d="100"/>
        </p:scale>
        <p:origin x="-306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8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5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2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03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6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9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93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91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9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8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29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96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98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0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92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27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2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07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47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80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8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99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3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12/04/2021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Stage 6</a:t>
            </a:r>
            <a:endParaRPr lang="en-GB" dirty="0"/>
          </a:p>
          <a:p>
            <a:r>
              <a:rPr lang="en-GB" dirty="0"/>
              <a:t>Term 3 - Block 4 - Position and Direction</a:t>
            </a:r>
          </a:p>
          <a:p>
            <a:r>
              <a:rPr lang="en-GB" dirty="0"/>
              <a:t>Lesson 1 - To be able to read and plot co-ordinates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4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QZXVTGF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557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7421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21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772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29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2359724" y="497937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co-ordinate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1AB7E7-0A3D-2E47-9A2B-F679A9DC2CFA}"/>
              </a:ext>
            </a:extLst>
          </p:cNvPr>
          <p:cNvSpPr/>
          <p:nvPr/>
        </p:nvSpPr>
        <p:spPr>
          <a:xfrm>
            <a:off x="1815438" y="433426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223008-1028-8B4F-96DF-D35DF8EDCA0A}"/>
              </a:ext>
            </a:extLst>
          </p:cNvPr>
          <p:cNvSpPr/>
          <p:nvPr/>
        </p:nvSpPr>
        <p:spPr>
          <a:xfrm>
            <a:off x="2454136" y="314890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956CCD-ED17-DF49-8C4B-B040B068717C}"/>
              </a:ext>
            </a:extLst>
          </p:cNvPr>
          <p:cNvSpPr/>
          <p:nvPr/>
        </p:nvSpPr>
        <p:spPr>
          <a:xfrm>
            <a:off x="4209762" y="376751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BC016C-A9C3-C745-845B-92D83157F0F3}"/>
              </a:ext>
            </a:extLst>
          </p:cNvPr>
          <p:cNvSpPr/>
          <p:nvPr/>
        </p:nvSpPr>
        <p:spPr>
          <a:xfrm>
            <a:off x="3663428" y="465715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A5E039-4836-9145-9D98-3A96B57EBC54}"/>
              </a:ext>
            </a:extLst>
          </p:cNvPr>
          <p:cNvSpPr/>
          <p:nvPr/>
        </p:nvSpPr>
        <p:spPr>
          <a:xfrm>
            <a:off x="4209762" y="558231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239508" y="49238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479060" y="4693004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(6,4)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361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500765" y="40094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740317" y="377860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468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63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299214" y="551334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530481" y="565130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00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52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528291" y="429620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828390" y="443214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651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4104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49223" y="369012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188775" y="3488319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723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833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618529" y="523378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849796" y="537174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0684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AD738F4-8E46-BC4F-9679-3B2D187F5E35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C5564-29CA-4443-9834-4B4C158A9863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08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531850" y="457472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851610" y="435052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74E2A26-B535-4B44-9C15-30858E74949B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ACD103-0665-C04F-9794-DCBCA60989B1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019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B23B388-0F5A-8A4C-BEE8-C391566347D6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4AA6596-28E6-8445-8594-1F367533DB50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4861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CC5D7AE-5CFD-F842-B037-603900B73C38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40B0EB2-96F5-624D-BB3E-C8F3C6C11B29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right-angled triangle.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parallelogram.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1D9591-68C0-6C49-99A7-17323D76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He’s made some errors.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Re-plot the incorrect co-ordinates.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Why could he not make the same error when plotting the point for b)?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95A29F-93CB-7A4E-9751-657F021F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James has plotted his co-ordinates in the wrong order, reading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co-ordinate as the </a:t>
            </a:r>
            <a:r>
              <a:rPr lang="en-GB" sz="2200" i="1" dirty="0">
                <a:solidFill>
                  <a:srgbClr val="FF3860"/>
                </a:solidFill>
              </a:rPr>
              <a:t>y </a:t>
            </a:r>
            <a:r>
              <a:rPr lang="en-GB" sz="2200" dirty="0">
                <a:solidFill>
                  <a:srgbClr val="FF3860"/>
                </a:solidFill>
              </a:rPr>
              <a:t>co-ordinate and vice versa, as b) has the same value for both co-ordinates it isn’t possible to make the same error.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F8B703-968E-984C-988C-C0D670A4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7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Can she draw the shape she intended to?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FA1704-8E84-5649-81A1-6D2B78B9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Trapezium 7">
            <a:extLst>
              <a:ext uri="{FF2B5EF4-FFF2-40B4-BE49-F238E27FC236}">
                <a16:creationId xmlns:a16="http://schemas.microsoft.com/office/drawing/2014/main" xmlns="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3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7691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order to draw an isosceles trapezium, Ruth needs to plot (5,6) instead of (6,5).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has confused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and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Trapezium 7">
            <a:extLst>
              <a:ext uri="{FF2B5EF4-FFF2-40B4-BE49-F238E27FC236}">
                <a16:creationId xmlns:a16="http://schemas.microsoft.com/office/drawing/2014/main" xmlns="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7218459-4F7D-904A-AE58-95F10441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94" y="1811337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1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7822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 – I do not agree. You can have co-ordinates with a value less than 1, as shown on my chart.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E7D321E2-9C36-2647-A5CC-DDDB17AE0AFB}"/>
              </a:ext>
            </a:extLst>
          </p:cNvPr>
          <p:cNvSpPr/>
          <p:nvPr/>
        </p:nvSpPr>
        <p:spPr>
          <a:xfrm>
            <a:off x="7683994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32F1DB-DCCB-1843-85D0-588E9CB6CF0A}"/>
              </a:ext>
            </a:extLst>
          </p:cNvPr>
          <p:cNvSpPr/>
          <p:nvPr/>
        </p:nvSpPr>
        <p:spPr>
          <a:xfrm>
            <a:off x="7923546" y="5715298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4A1BEDC-D776-CC4A-BC95-E7A93EF5EDA8}"/>
              </a:ext>
            </a:extLst>
          </p:cNvPr>
          <p:cNvSpPr/>
          <p:nvPr/>
        </p:nvSpPr>
        <p:spPr>
          <a:xfrm>
            <a:off x="7676795" y="456127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3008DC-B637-4945-B740-B6A1656384B8}"/>
              </a:ext>
            </a:extLst>
          </p:cNvPr>
          <p:cNvSpPr/>
          <p:nvPr/>
        </p:nvSpPr>
        <p:spPr>
          <a:xfrm>
            <a:off x="7916347" y="4330446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4C0B400-87F9-5046-A35F-10EEF9EA3CB2}"/>
              </a:ext>
            </a:extLst>
          </p:cNvPr>
          <p:cNvSpPr/>
          <p:nvPr/>
        </p:nvSpPr>
        <p:spPr>
          <a:xfrm>
            <a:off x="7683994" y="238966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CF2BECA-2607-D740-8D8A-FFE8013ED917}"/>
              </a:ext>
            </a:extLst>
          </p:cNvPr>
          <p:cNvSpPr/>
          <p:nvPr/>
        </p:nvSpPr>
        <p:spPr>
          <a:xfrm>
            <a:off x="7923546" y="2158835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58B1C83-6B46-6948-BA37-F06CDADFA0CE}"/>
              </a:ext>
            </a:extLst>
          </p:cNvPr>
          <p:cNvSpPr/>
          <p:nvPr/>
        </p:nvSpPr>
        <p:spPr>
          <a:xfrm>
            <a:off x="9491112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66357-C9B4-5549-AA7E-B5F8B67C6577}"/>
              </a:ext>
            </a:extLst>
          </p:cNvPr>
          <p:cNvSpPr/>
          <p:nvPr/>
        </p:nvSpPr>
        <p:spPr>
          <a:xfrm>
            <a:off x="9730664" y="5715298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C2BFC06-2029-FD48-82EE-FFC5CEDF08BF}"/>
              </a:ext>
            </a:extLst>
          </p:cNvPr>
          <p:cNvSpPr/>
          <p:nvPr/>
        </p:nvSpPr>
        <p:spPr>
          <a:xfrm>
            <a:off x="10574023" y="595794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6895F03-7AE3-E540-B75D-98172173F45F}"/>
              </a:ext>
            </a:extLst>
          </p:cNvPr>
          <p:cNvSpPr/>
          <p:nvPr/>
        </p:nvSpPr>
        <p:spPr>
          <a:xfrm>
            <a:off x="10813575" y="5727115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574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</p:spTree>
    <p:extLst>
      <p:ext uri="{BB962C8B-B14F-4D97-AF65-F5344CB8AC3E}">
        <p14:creationId xmlns:p14="http://schemas.microsoft.com/office/powerpoint/2010/main" val="30499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5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12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13740</TotalTime>
  <Words>2341</Words>
  <Application>Microsoft Office PowerPoint</Application>
  <PresentationFormat>Custom</PresentationFormat>
  <Paragraphs>469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Lato Light</vt:lpstr>
      <vt:lpstr>OpenDyslexicAlta</vt:lpstr>
      <vt:lpstr>Wingdings</vt:lpstr>
      <vt:lpstr>Muli</vt:lpstr>
      <vt:lpstr>Lato</vt:lpstr>
      <vt:lpstr>OpenDyslexic</vt:lpstr>
      <vt:lpstr>Calibri</vt:lpstr>
      <vt:lpstr>Office Theme</vt:lpstr>
      <vt:lpstr>PowerPoint Presentation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660</cp:revision>
  <cp:lastPrinted>2019-06-17T16:19:05Z</cp:lastPrinted>
  <dcterms:created xsi:type="dcterms:W3CDTF">2018-08-06T08:16:18Z</dcterms:created>
  <dcterms:modified xsi:type="dcterms:W3CDTF">2021-04-12T09:47:31Z</dcterms:modified>
</cp:coreProperties>
</file>