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3"/>
  </p:notesMasterIdLst>
  <p:handoutMasterIdLst>
    <p:handoutMasterId r:id="rId34"/>
  </p:handoutMasterIdLst>
  <p:sldIdLst>
    <p:sldId id="320" r:id="rId2"/>
    <p:sldId id="321" r:id="rId3"/>
    <p:sldId id="372" r:id="rId4"/>
    <p:sldId id="390" r:id="rId5"/>
    <p:sldId id="373" r:id="rId6"/>
    <p:sldId id="375" r:id="rId7"/>
    <p:sldId id="374" r:id="rId8"/>
    <p:sldId id="376" r:id="rId9"/>
    <p:sldId id="378" r:id="rId10"/>
    <p:sldId id="377" r:id="rId11"/>
    <p:sldId id="380" r:id="rId12"/>
    <p:sldId id="381" r:id="rId13"/>
    <p:sldId id="379" r:id="rId14"/>
    <p:sldId id="382" r:id="rId15"/>
    <p:sldId id="384" r:id="rId16"/>
    <p:sldId id="383" r:id="rId17"/>
    <p:sldId id="385" r:id="rId18"/>
    <p:sldId id="386" r:id="rId19"/>
    <p:sldId id="387" r:id="rId20"/>
    <p:sldId id="389" r:id="rId21"/>
    <p:sldId id="391" r:id="rId22"/>
    <p:sldId id="392" r:id="rId23"/>
    <p:sldId id="393" r:id="rId24"/>
    <p:sldId id="394" r:id="rId25"/>
    <p:sldId id="395" r:id="rId26"/>
    <p:sldId id="398" r:id="rId27"/>
    <p:sldId id="399" r:id="rId28"/>
    <p:sldId id="400" r:id="rId29"/>
    <p:sldId id="370" r:id="rId30"/>
    <p:sldId id="396" r:id="rId31"/>
    <p:sldId id="397" r:id="rId32"/>
  </p:sldIdLst>
  <p:sldSz cx="12192000" cy="6858000"/>
  <p:notesSz cx="6858000" cy="9144000"/>
  <p:embeddedFontLst>
    <p:embeddedFont>
      <p:font typeface="Muli" panose="020B0604020202020204" charset="0"/>
      <p:regular r:id="rId35"/>
      <p:bold r:id="rId36"/>
      <p:italic r:id="rId37"/>
      <p:boldItalic r:id="rId38"/>
    </p:embeddedFont>
    <p:embeddedFont>
      <p:font typeface="Lato" panose="020F0502020204030203" pitchFamily="34" charset="0"/>
      <p:regular r:id="rId39"/>
      <p:bold r:id="rId40"/>
    </p:embeddedFont>
    <p:embeddedFont>
      <p:font typeface="OpenDyslexicAlta" panose="00000500000000000000" pitchFamily="2" charset="0"/>
      <p:regular r:id="rId41"/>
      <p:bold r:id="rId42"/>
      <p:italic r:id="rId43"/>
      <p:boldItalic r:id="rId44"/>
    </p:embeddedFont>
    <p:embeddedFont>
      <p:font typeface="OpenDyslexic" panose="00000500000000000000" pitchFamily="2"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Lato Light" panose="020F0302020204030203" pitchFamily="3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9" autoAdjust="0"/>
    <p:restoredTop sz="87959" autoAdjust="0"/>
  </p:normalViewPr>
  <p:slideViewPr>
    <p:cSldViewPr snapToGrid="0" snapToObjects="1">
      <p:cViewPr varScale="1">
        <p:scale>
          <a:sx n="60" d="100"/>
          <a:sy n="60" d="100"/>
        </p:scale>
        <p:origin x="-780" y="-96"/>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44926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80735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69705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51636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387731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0039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941928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272530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16212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156008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646622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547960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142421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4015050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766899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303761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027420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028554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60862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99401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3069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87112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1166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37387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28722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833715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31/03/2021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fontScale="92500"/>
          </a:bodyPr>
          <a:lstStyle/>
          <a:p>
            <a:r>
              <a:rPr lang="en-GB" dirty="0" smtClean="0"/>
              <a:t>Stage 5</a:t>
            </a:r>
            <a:endParaRPr lang="en-GB" dirty="0"/>
          </a:p>
          <a:p>
            <a:r>
              <a:rPr lang="en-GB" dirty="0"/>
              <a:t>Term 2 - Block 2 - Multiplication and Division - Lesson 1</a:t>
            </a:r>
          </a:p>
          <a:p>
            <a:r>
              <a:rPr lang="en-GB" dirty="0"/>
              <a:t>To be able to multiply 4-digit numbers by 1-digit numbers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Multiplication and Division</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a:t>2</a:t>
            </a:r>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48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QWPPLON</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222503107"/>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a16="http://schemas.microsoft.com/office/drawing/2014/main" xmlns=""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a16="http://schemas.microsoft.com/office/drawing/2014/main" xmlns=""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a16="http://schemas.microsoft.com/office/drawing/2014/main" xmlns=""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a16="http://schemas.microsoft.com/office/drawing/2014/main" xmlns=""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a16="http://schemas.microsoft.com/office/drawing/2014/main" xmlns=""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a16="http://schemas.microsoft.com/office/drawing/2014/main" xmlns=""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a16="http://schemas.microsoft.com/office/drawing/2014/main" xmlns=""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a16="http://schemas.microsoft.com/office/drawing/2014/main" xmlns=""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pic>
        <p:nvPicPr>
          <p:cNvPr id="51" name="Picture 50">
            <a:extLst>
              <a:ext uri="{FF2B5EF4-FFF2-40B4-BE49-F238E27FC236}">
                <a16:creationId xmlns:a16="http://schemas.microsoft.com/office/drawing/2014/main" xmlns="" id="{4B504AD3-54A2-744C-8C05-3034E7F93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53" name="Picture 52">
            <a:extLst>
              <a:ext uri="{FF2B5EF4-FFF2-40B4-BE49-F238E27FC236}">
                <a16:creationId xmlns:a16="http://schemas.microsoft.com/office/drawing/2014/main" xmlns="" id="{485C7DA8-041E-0C43-A547-362548F557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8668" y="4382472"/>
            <a:ext cx="445337" cy="450000"/>
          </a:xfrm>
          <a:prstGeom prst="rect">
            <a:avLst/>
          </a:prstGeom>
        </p:spPr>
      </p:pic>
      <p:pic>
        <p:nvPicPr>
          <p:cNvPr id="60" name="Picture 59">
            <a:extLst>
              <a:ext uri="{FF2B5EF4-FFF2-40B4-BE49-F238E27FC236}">
                <a16:creationId xmlns:a16="http://schemas.microsoft.com/office/drawing/2014/main" xmlns=""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1" name="Picture 60">
            <a:extLst>
              <a:ext uri="{FF2B5EF4-FFF2-40B4-BE49-F238E27FC236}">
                <a16:creationId xmlns:a16="http://schemas.microsoft.com/office/drawing/2014/main" xmlns="" id="{9A5CA01D-F440-6348-B53E-83E8336DD1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9605" y="4382472"/>
            <a:ext cx="445337" cy="450000"/>
          </a:xfrm>
          <a:prstGeom prst="rect">
            <a:avLst/>
          </a:prstGeom>
        </p:spPr>
      </p:pic>
      <p:pic>
        <p:nvPicPr>
          <p:cNvPr id="62" name="Picture 61">
            <a:extLst>
              <a:ext uri="{FF2B5EF4-FFF2-40B4-BE49-F238E27FC236}">
                <a16:creationId xmlns:a16="http://schemas.microsoft.com/office/drawing/2014/main" xmlns="" id="{1DEF2454-2153-8447-A116-394A9E12E7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849" y="4382472"/>
            <a:ext cx="442988" cy="450001"/>
          </a:xfrm>
          <a:prstGeom prst="rect">
            <a:avLst/>
          </a:prstGeom>
        </p:spPr>
      </p:pic>
    </p:spTree>
    <p:extLst>
      <p:ext uri="{BB962C8B-B14F-4D97-AF65-F5344CB8AC3E}">
        <p14:creationId xmlns:p14="http://schemas.microsoft.com/office/powerpoint/2010/main" val="198301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222503107"/>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196911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222503107"/>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0" name="Picture 49">
            <a:extLst>
              <a:ext uri="{FF2B5EF4-FFF2-40B4-BE49-F238E27FC236}">
                <a16:creationId xmlns:a16="http://schemas.microsoft.com/office/drawing/2014/main" xmlns="" id="{8AD3138E-5C45-AD4D-BFB2-5ED7133C3E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4" name="Picture 53">
            <a:extLst>
              <a:ext uri="{FF2B5EF4-FFF2-40B4-BE49-F238E27FC236}">
                <a16:creationId xmlns:a16="http://schemas.microsoft.com/office/drawing/2014/main" xmlns="" id="{455FEC0C-F2D0-0D4D-8ED1-CE49725866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a16="http://schemas.microsoft.com/office/drawing/2014/main" xmlns="" id="{92AFBF23-91A1-A743-99AC-95768EB072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9" name="Picture 58">
            <a:extLst>
              <a:ext uri="{FF2B5EF4-FFF2-40B4-BE49-F238E27FC236}">
                <a16:creationId xmlns:a16="http://schemas.microsoft.com/office/drawing/2014/main" xmlns="" id="{DD0FAEB3-5ED9-124D-9C9F-133286BE0C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53" name="Picture 52">
            <a:extLst>
              <a:ext uri="{FF2B5EF4-FFF2-40B4-BE49-F238E27FC236}">
                <a16:creationId xmlns:a16="http://schemas.microsoft.com/office/drawing/2014/main" xmlns="" id="{485C7DA8-041E-0C43-A547-362548F55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9486" y="4382472"/>
            <a:ext cx="445337" cy="450000"/>
          </a:xfrm>
          <a:prstGeom prst="rect">
            <a:avLst/>
          </a:prstGeom>
        </p:spPr>
      </p:pic>
      <p:pic>
        <p:nvPicPr>
          <p:cNvPr id="60" name="Picture 59">
            <a:extLst>
              <a:ext uri="{FF2B5EF4-FFF2-40B4-BE49-F238E27FC236}">
                <a16:creationId xmlns:a16="http://schemas.microsoft.com/office/drawing/2014/main" xmlns="" id="{7EF3FCD5-E612-9147-9F07-C398AD614F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2" name="Picture 61">
            <a:extLst>
              <a:ext uri="{FF2B5EF4-FFF2-40B4-BE49-F238E27FC236}">
                <a16:creationId xmlns:a16="http://schemas.microsoft.com/office/drawing/2014/main" xmlns="" id="{1DEF2454-2153-8447-A116-394A9E12E7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564" y="4382472"/>
            <a:ext cx="442988" cy="450001"/>
          </a:xfrm>
          <a:prstGeom prst="rect">
            <a:avLst/>
          </a:prstGeom>
        </p:spPr>
      </p:pic>
      <p:pic>
        <p:nvPicPr>
          <p:cNvPr id="63" name="Picture 62">
            <a:extLst>
              <a:ext uri="{FF2B5EF4-FFF2-40B4-BE49-F238E27FC236}">
                <a16:creationId xmlns:a16="http://schemas.microsoft.com/office/drawing/2014/main" xmlns="" id="{96C73822-A11F-FF42-B793-B2AF84DEF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2544" y="3292982"/>
            <a:ext cx="435228" cy="450000"/>
          </a:xfrm>
          <a:prstGeom prst="rect">
            <a:avLst/>
          </a:prstGeom>
        </p:spPr>
      </p:pic>
      <p:pic>
        <p:nvPicPr>
          <p:cNvPr id="64" name="Picture 63">
            <a:extLst>
              <a:ext uri="{FF2B5EF4-FFF2-40B4-BE49-F238E27FC236}">
                <a16:creationId xmlns:a16="http://schemas.microsoft.com/office/drawing/2014/main" xmlns="" id="{2570277F-1199-3D43-858F-CA7253C32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1036" y="3871344"/>
            <a:ext cx="435228" cy="450000"/>
          </a:xfrm>
          <a:prstGeom prst="rect">
            <a:avLst/>
          </a:prstGeom>
        </p:spPr>
      </p:pic>
      <p:pic>
        <p:nvPicPr>
          <p:cNvPr id="65" name="Picture 64">
            <a:extLst>
              <a:ext uri="{FF2B5EF4-FFF2-40B4-BE49-F238E27FC236}">
                <a16:creationId xmlns:a16="http://schemas.microsoft.com/office/drawing/2014/main" xmlns=""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4337" y="4382472"/>
            <a:ext cx="435228" cy="450000"/>
          </a:xfrm>
          <a:prstGeom prst="rect">
            <a:avLst/>
          </a:prstGeom>
        </p:spPr>
      </p:pic>
      <p:pic>
        <p:nvPicPr>
          <p:cNvPr id="66" name="Picture 65">
            <a:extLst>
              <a:ext uri="{FF2B5EF4-FFF2-40B4-BE49-F238E27FC236}">
                <a16:creationId xmlns:a16="http://schemas.microsoft.com/office/drawing/2014/main" xmlns="" id="{8859B984-85BB-9641-B80B-CED80F6EA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507" y="3300990"/>
            <a:ext cx="435228" cy="450000"/>
          </a:xfrm>
          <a:prstGeom prst="rect">
            <a:avLst/>
          </a:prstGeom>
        </p:spPr>
      </p:pic>
      <p:pic>
        <p:nvPicPr>
          <p:cNvPr id="67" name="Picture 66">
            <a:extLst>
              <a:ext uri="{FF2B5EF4-FFF2-40B4-BE49-F238E27FC236}">
                <a16:creationId xmlns:a16="http://schemas.microsoft.com/office/drawing/2014/main" xmlns="" id="{AC786201-CCB8-134B-83BF-52C301CEC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1999" y="3879352"/>
            <a:ext cx="435228" cy="450000"/>
          </a:xfrm>
          <a:prstGeom prst="rect">
            <a:avLst/>
          </a:prstGeom>
        </p:spPr>
      </p:pic>
      <p:pic>
        <p:nvPicPr>
          <p:cNvPr id="68" name="Picture 67">
            <a:extLst>
              <a:ext uri="{FF2B5EF4-FFF2-40B4-BE49-F238E27FC236}">
                <a16:creationId xmlns:a16="http://schemas.microsoft.com/office/drawing/2014/main" xmlns="" id="{B480510E-DF26-3A4A-860D-C42750C47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5300" y="4390480"/>
            <a:ext cx="435228" cy="450000"/>
          </a:xfrm>
          <a:prstGeom prst="rect">
            <a:avLst/>
          </a:prstGeom>
        </p:spPr>
      </p:pic>
      <p:pic>
        <p:nvPicPr>
          <p:cNvPr id="69" name="Picture 68">
            <a:extLst>
              <a:ext uri="{FF2B5EF4-FFF2-40B4-BE49-F238E27FC236}">
                <a16:creationId xmlns:a16="http://schemas.microsoft.com/office/drawing/2014/main" xmlns="" id="{1005CA41-B47C-5147-8110-BB2F6369E2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a16="http://schemas.microsoft.com/office/drawing/2014/main" xmlns="" id="{62DE8F2F-6B2C-644E-B8E6-7BB759FA39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71" name="Picture 70">
            <a:extLst>
              <a:ext uri="{FF2B5EF4-FFF2-40B4-BE49-F238E27FC236}">
                <a16:creationId xmlns:a16="http://schemas.microsoft.com/office/drawing/2014/main" xmlns="" id="{B1F6D123-AECD-6444-80C4-BE0BEC05B0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6155" y="4382471"/>
            <a:ext cx="442988" cy="450001"/>
          </a:xfrm>
          <a:prstGeom prst="rect">
            <a:avLst/>
          </a:prstGeom>
        </p:spPr>
      </p:pic>
    </p:spTree>
    <p:extLst>
      <p:ext uri="{BB962C8B-B14F-4D97-AF65-F5344CB8AC3E}">
        <p14:creationId xmlns:p14="http://schemas.microsoft.com/office/powerpoint/2010/main" val="273037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222503107"/>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0" name="Picture 49">
            <a:extLst>
              <a:ext uri="{FF2B5EF4-FFF2-40B4-BE49-F238E27FC236}">
                <a16:creationId xmlns:a16="http://schemas.microsoft.com/office/drawing/2014/main" xmlns="" id="{8AD3138E-5C45-AD4D-BFB2-5ED7133C3E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4" name="Picture 53">
            <a:extLst>
              <a:ext uri="{FF2B5EF4-FFF2-40B4-BE49-F238E27FC236}">
                <a16:creationId xmlns:a16="http://schemas.microsoft.com/office/drawing/2014/main" xmlns="" id="{455FEC0C-F2D0-0D4D-8ED1-CE49725866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a16="http://schemas.microsoft.com/office/drawing/2014/main" xmlns="" id="{92AFBF23-91A1-A743-99AC-95768EB072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9" name="Picture 58">
            <a:extLst>
              <a:ext uri="{FF2B5EF4-FFF2-40B4-BE49-F238E27FC236}">
                <a16:creationId xmlns:a16="http://schemas.microsoft.com/office/drawing/2014/main" xmlns="" id="{DD0FAEB3-5ED9-124D-9C9F-133286BE0C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53" name="Picture 52">
            <a:extLst>
              <a:ext uri="{FF2B5EF4-FFF2-40B4-BE49-F238E27FC236}">
                <a16:creationId xmlns:a16="http://schemas.microsoft.com/office/drawing/2014/main" xmlns="" id="{485C7DA8-041E-0C43-A547-362548F55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9486" y="4382472"/>
            <a:ext cx="445337" cy="450000"/>
          </a:xfrm>
          <a:prstGeom prst="rect">
            <a:avLst/>
          </a:prstGeom>
        </p:spPr>
      </p:pic>
      <p:pic>
        <p:nvPicPr>
          <p:cNvPr id="60" name="Picture 59">
            <a:extLst>
              <a:ext uri="{FF2B5EF4-FFF2-40B4-BE49-F238E27FC236}">
                <a16:creationId xmlns:a16="http://schemas.microsoft.com/office/drawing/2014/main" xmlns="" id="{7EF3FCD5-E612-9147-9F07-C398AD614F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2" name="Picture 61">
            <a:extLst>
              <a:ext uri="{FF2B5EF4-FFF2-40B4-BE49-F238E27FC236}">
                <a16:creationId xmlns:a16="http://schemas.microsoft.com/office/drawing/2014/main" xmlns="" id="{1DEF2454-2153-8447-A116-394A9E12E7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564" y="4382472"/>
            <a:ext cx="442988" cy="450001"/>
          </a:xfrm>
          <a:prstGeom prst="rect">
            <a:avLst/>
          </a:prstGeom>
        </p:spPr>
      </p:pic>
      <p:pic>
        <p:nvPicPr>
          <p:cNvPr id="63" name="Picture 62">
            <a:extLst>
              <a:ext uri="{FF2B5EF4-FFF2-40B4-BE49-F238E27FC236}">
                <a16:creationId xmlns:a16="http://schemas.microsoft.com/office/drawing/2014/main" xmlns="" id="{96C73822-A11F-FF42-B793-B2AF84DEF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2544" y="3292982"/>
            <a:ext cx="435228" cy="450000"/>
          </a:xfrm>
          <a:prstGeom prst="rect">
            <a:avLst/>
          </a:prstGeom>
        </p:spPr>
      </p:pic>
      <p:pic>
        <p:nvPicPr>
          <p:cNvPr id="64" name="Picture 63">
            <a:extLst>
              <a:ext uri="{FF2B5EF4-FFF2-40B4-BE49-F238E27FC236}">
                <a16:creationId xmlns:a16="http://schemas.microsoft.com/office/drawing/2014/main" xmlns="" id="{2570277F-1199-3D43-858F-CA7253C323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1036" y="3871344"/>
            <a:ext cx="435228" cy="450000"/>
          </a:xfrm>
          <a:prstGeom prst="rect">
            <a:avLst/>
          </a:prstGeom>
        </p:spPr>
      </p:pic>
      <p:pic>
        <p:nvPicPr>
          <p:cNvPr id="65" name="Picture 64">
            <a:extLst>
              <a:ext uri="{FF2B5EF4-FFF2-40B4-BE49-F238E27FC236}">
                <a16:creationId xmlns:a16="http://schemas.microsoft.com/office/drawing/2014/main" xmlns=""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4337" y="4382472"/>
            <a:ext cx="435228" cy="450000"/>
          </a:xfrm>
          <a:prstGeom prst="rect">
            <a:avLst/>
          </a:prstGeom>
        </p:spPr>
      </p:pic>
      <p:pic>
        <p:nvPicPr>
          <p:cNvPr id="66" name="Picture 65">
            <a:extLst>
              <a:ext uri="{FF2B5EF4-FFF2-40B4-BE49-F238E27FC236}">
                <a16:creationId xmlns:a16="http://schemas.microsoft.com/office/drawing/2014/main" xmlns="" id="{8859B984-85BB-9641-B80B-CED80F6EA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507" y="3300990"/>
            <a:ext cx="435228" cy="450000"/>
          </a:xfrm>
          <a:prstGeom prst="rect">
            <a:avLst/>
          </a:prstGeom>
        </p:spPr>
      </p:pic>
      <p:pic>
        <p:nvPicPr>
          <p:cNvPr id="67" name="Picture 66">
            <a:extLst>
              <a:ext uri="{FF2B5EF4-FFF2-40B4-BE49-F238E27FC236}">
                <a16:creationId xmlns:a16="http://schemas.microsoft.com/office/drawing/2014/main" xmlns="" id="{AC786201-CCB8-134B-83BF-52C301CEC4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1999" y="3879352"/>
            <a:ext cx="435228" cy="450000"/>
          </a:xfrm>
          <a:prstGeom prst="rect">
            <a:avLst/>
          </a:prstGeom>
        </p:spPr>
      </p:pic>
      <p:pic>
        <p:nvPicPr>
          <p:cNvPr id="68" name="Picture 67">
            <a:extLst>
              <a:ext uri="{FF2B5EF4-FFF2-40B4-BE49-F238E27FC236}">
                <a16:creationId xmlns:a16="http://schemas.microsoft.com/office/drawing/2014/main" xmlns="" id="{B480510E-DF26-3A4A-860D-C42750C47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5300" y="4390480"/>
            <a:ext cx="435228" cy="450000"/>
          </a:xfrm>
          <a:prstGeom prst="rect">
            <a:avLst/>
          </a:prstGeom>
        </p:spPr>
      </p:pic>
      <p:pic>
        <p:nvPicPr>
          <p:cNvPr id="69" name="Picture 68">
            <a:extLst>
              <a:ext uri="{FF2B5EF4-FFF2-40B4-BE49-F238E27FC236}">
                <a16:creationId xmlns:a16="http://schemas.microsoft.com/office/drawing/2014/main" xmlns="" id="{1005CA41-B47C-5147-8110-BB2F6369E2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a16="http://schemas.microsoft.com/office/drawing/2014/main" xmlns="" id="{62DE8F2F-6B2C-644E-B8E6-7BB759FA39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71" name="Picture 70">
            <a:extLst>
              <a:ext uri="{FF2B5EF4-FFF2-40B4-BE49-F238E27FC236}">
                <a16:creationId xmlns:a16="http://schemas.microsoft.com/office/drawing/2014/main" xmlns="" id="{B1F6D123-AECD-6444-80C4-BE0BEC05B0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6155" y="4382471"/>
            <a:ext cx="442988" cy="450001"/>
          </a:xfrm>
          <a:prstGeom prst="rect">
            <a:avLst/>
          </a:prstGeom>
        </p:spPr>
      </p:pic>
    </p:spTree>
    <p:extLst>
      <p:ext uri="{BB962C8B-B14F-4D97-AF65-F5344CB8AC3E}">
        <p14:creationId xmlns:p14="http://schemas.microsoft.com/office/powerpoint/2010/main" val="192262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222503107"/>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325256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222503107"/>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50" name="Picture 49">
            <a:extLst>
              <a:ext uri="{FF2B5EF4-FFF2-40B4-BE49-F238E27FC236}">
                <a16:creationId xmlns:a16="http://schemas.microsoft.com/office/drawing/2014/main" xmlns="" id="{8AD3138E-5C45-AD4D-BFB2-5ED7133C3E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1133" y="3292982"/>
            <a:ext cx="435228" cy="450000"/>
          </a:xfrm>
          <a:prstGeom prst="rect">
            <a:avLst/>
          </a:prstGeom>
        </p:spPr>
      </p:pic>
      <p:pic>
        <p:nvPicPr>
          <p:cNvPr id="54" name="Picture 53">
            <a:extLst>
              <a:ext uri="{FF2B5EF4-FFF2-40B4-BE49-F238E27FC236}">
                <a16:creationId xmlns:a16="http://schemas.microsoft.com/office/drawing/2014/main" xmlns=""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57" name="Picture 56">
            <a:extLst>
              <a:ext uri="{FF2B5EF4-FFF2-40B4-BE49-F238E27FC236}">
                <a16:creationId xmlns:a16="http://schemas.microsoft.com/office/drawing/2014/main" xmlns="" id="{92AFBF23-91A1-A743-99AC-95768EB072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9625" y="3871344"/>
            <a:ext cx="435228" cy="450000"/>
          </a:xfrm>
          <a:prstGeom prst="rect">
            <a:avLst/>
          </a:prstGeom>
        </p:spPr>
      </p:pic>
      <p:pic>
        <p:nvPicPr>
          <p:cNvPr id="59" name="Picture 58">
            <a:extLst>
              <a:ext uri="{FF2B5EF4-FFF2-40B4-BE49-F238E27FC236}">
                <a16:creationId xmlns:a16="http://schemas.microsoft.com/office/drawing/2014/main" xmlns=""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0" name="Picture 59">
            <a:extLst>
              <a:ext uri="{FF2B5EF4-FFF2-40B4-BE49-F238E27FC236}">
                <a16:creationId xmlns:a16="http://schemas.microsoft.com/office/drawing/2014/main" xmlns="" id="{7EF3FCD5-E612-9147-9F07-C398AD614F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2926" y="4382472"/>
            <a:ext cx="435228" cy="450000"/>
          </a:xfrm>
          <a:prstGeom prst="rect">
            <a:avLst/>
          </a:prstGeom>
        </p:spPr>
      </p:pic>
      <p:pic>
        <p:nvPicPr>
          <p:cNvPr id="62" name="Picture 61">
            <a:extLst>
              <a:ext uri="{FF2B5EF4-FFF2-40B4-BE49-F238E27FC236}">
                <a16:creationId xmlns:a16="http://schemas.microsoft.com/office/drawing/2014/main" xmlns="" id="{1DEF2454-2153-8447-A116-394A9E12E7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a16="http://schemas.microsoft.com/office/drawing/2014/main" xmlns="" id="{8859B984-85BB-9641-B80B-CED80F6EA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0482" y="3300990"/>
            <a:ext cx="435228" cy="450000"/>
          </a:xfrm>
          <a:prstGeom prst="rect">
            <a:avLst/>
          </a:prstGeom>
        </p:spPr>
      </p:pic>
      <p:pic>
        <p:nvPicPr>
          <p:cNvPr id="67" name="Picture 66">
            <a:extLst>
              <a:ext uri="{FF2B5EF4-FFF2-40B4-BE49-F238E27FC236}">
                <a16:creationId xmlns:a16="http://schemas.microsoft.com/office/drawing/2014/main" xmlns="" id="{AC786201-CCB8-134B-83BF-52C301CEC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8974" y="3879352"/>
            <a:ext cx="435228" cy="450000"/>
          </a:xfrm>
          <a:prstGeom prst="rect">
            <a:avLst/>
          </a:prstGeom>
        </p:spPr>
      </p:pic>
      <p:pic>
        <p:nvPicPr>
          <p:cNvPr id="68" name="Picture 67">
            <a:extLst>
              <a:ext uri="{FF2B5EF4-FFF2-40B4-BE49-F238E27FC236}">
                <a16:creationId xmlns:a16="http://schemas.microsoft.com/office/drawing/2014/main" xmlns="" id="{B480510E-DF26-3A4A-860D-C42750C475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2275" y="4390480"/>
            <a:ext cx="435228" cy="450000"/>
          </a:xfrm>
          <a:prstGeom prst="rect">
            <a:avLst/>
          </a:prstGeom>
        </p:spPr>
      </p:pic>
      <p:pic>
        <p:nvPicPr>
          <p:cNvPr id="69" name="Picture 68">
            <a:extLst>
              <a:ext uri="{FF2B5EF4-FFF2-40B4-BE49-F238E27FC236}">
                <a16:creationId xmlns:a16="http://schemas.microsoft.com/office/drawing/2014/main" xmlns=""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0" name="Picture 69">
            <a:extLst>
              <a:ext uri="{FF2B5EF4-FFF2-40B4-BE49-F238E27FC236}">
                <a16:creationId xmlns:a16="http://schemas.microsoft.com/office/drawing/2014/main" xmlns=""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1" name="Picture 70">
            <a:extLst>
              <a:ext uri="{FF2B5EF4-FFF2-40B4-BE49-F238E27FC236}">
                <a16:creationId xmlns:a16="http://schemas.microsoft.com/office/drawing/2014/main" xmlns="" id="{B1F6D123-AECD-6444-80C4-BE0BEC05B0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52" name="Picture 51">
            <a:extLst>
              <a:ext uri="{FF2B5EF4-FFF2-40B4-BE49-F238E27FC236}">
                <a16:creationId xmlns:a16="http://schemas.microsoft.com/office/drawing/2014/main" xmlns="" id="{76404B22-76F4-834D-B2D8-869CC05BB9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55" name="Picture 54">
            <a:extLst>
              <a:ext uri="{FF2B5EF4-FFF2-40B4-BE49-F238E27FC236}">
                <a16:creationId xmlns:a16="http://schemas.microsoft.com/office/drawing/2014/main" xmlns="" id="{73908A49-5C3A-B744-9060-0F943EC815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58" name="Picture 57">
            <a:extLst>
              <a:ext uri="{FF2B5EF4-FFF2-40B4-BE49-F238E27FC236}">
                <a16:creationId xmlns:a16="http://schemas.microsoft.com/office/drawing/2014/main" xmlns="" id="{ED7C9B6F-15D1-5747-8DF2-826EF4FBB1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61" name="Picture 60">
            <a:extLst>
              <a:ext uri="{FF2B5EF4-FFF2-40B4-BE49-F238E27FC236}">
                <a16:creationId xmlns:a16="http://schemas.microsoft.com/office/drawing/2014/main" xmlns="" id="{D72C21F0-0216-3A49-9558-DFD0047AC2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72" name="Picture 71">
            <a:extLst>
              <a:ext uri="{FF2B5EF4-FFF2-40B4-BE49-F238E27FC236}">
                <a16:creationId xmlns:a16="http://schemas.microsoft.com/office/drawing/2014/main" xmlns="" id="{64DC4C4B-B985-2A4F-A0D4-D672094292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73" name="Picture 72">
            <a:extLst>
              <a:ext uri="{FF2B5EF4-FFF2-40B4-BE49-F238E27FC236}">
                <a16:creationId xmlns:a16="http://schemas.microsoft.com/office/drawing/2014/main" xmlns="" id="{B95F6A64-DE38-4B4A-82F0-FDF05323DE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152166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222503107"/>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52" name="Picture 51">
            <a:extLst>
              <a:ext uri="{FF2B5EF4-FFF2-40B4-BE49-F238E27FC236}">
                <a16:creationId xmlns:a16="http://schemas.microsoft.com/office/drawing/2014/main" xmlns="" id="{FC8AA3A4-F6C6-3B40-BE28-F2753BDC22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1133" y="3292982"/>
            <a:ext cx="435228" cy="450000"/>
          </a:xfrm>
          <a:prstGeom prst="rect">
            <a:avLst/>
          </a:prstGeom>
        </p:spPr>
      </p:pic>
      <p:pic>
        <p:nvPicPr>
          <p:cNvPr id="55" name="Picture 54">
            <a:extLst>
              <a:ext uri="{FF2B5EF4-FFF2-40B4-BE49-F238E27FC236}">
                <a16:creationId xmlns:a16="http://schemas.microsoft.com/office/drawing/2014/main" xmlns="" id="{C96B777B-7B8F-5C4D-9135-9061273C6B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58" name="Picture 57">
            <a:extLst>
              <a:ext uri="{FF2B5EF4-FFF2-40B4-BE49-F238E27FC236}">
                <a16:creationId xmlns:a16="http://schemas.microsoft.com/office/drawing/2014/main" xmlns="" id="{EE9BBDBC-DAB3-0F48-A9EE-7A1EDCC309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9625" y="3871344"/>
            <a:ext cx="435228" cy="450000"/>
          </a:xfrm>
          <a:prstGeom prst="rect">
            <a:avLst/>
          </a:prstGeom>
        </p:spPr>
      </p:pic>
      <p:pic>
        <p:nvPicPr>
          <p:cNvPr id="61" name="Picture 60">
            <a:extLst>
              <a:ext uri="{FF2B5EF4-FFF2-40B4-BE49-F238E27FC236}">
                <a16:creationId xmlns:a16="http://schemas.microsoft.com/office/drawing/2014/main" xmlns="" id="{AE261772-508F-D949-A826-86342ECB70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72" name="Picture 71">
            <a:extLst>
              <a:ext uri="{FF2B5EF4-FFF2-40B4-BE49-F238E27FC236}">
                <a16:creationId xmlns:a16="http://schemas.microsoft.com/office/drawing/2014/main" xmlns="" id="{B6DC46EC-154C-7A45-9332-8D7D24EF2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2926" y="4382472"/>
            <a:ext cx="435228" cy="450000"/>
          </a:xfrm>
          <a:prstGeom prst="rect">
            <a:avLst/>
          </a:prstGeom>
        </p:spPr>
      </p:pic>
      <p:pic>
        <p:nvPicPr>
          <p:cNvPr id="73" name="Picture 72">
            <a:extLst>
              <a:ext uri="{FF2B5EF4-FFF2-40B4-BE49-F238E27FC236}">
                <a16:creationId xmlns:a16="http://schemas.microsoft.com/office/drawing/2014/main" xmlns="" id="{4F46C49E-0B29-E742-B209-77DBFB9795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74" name="Picture 73">
            <a:extLst>
              <a:ext uri="{FF2B5EF4-FFF2-40B4-BE49-F238E27FC236}">
                <a16:creationId xmlns:a16="http://schemas.microsoft.com/office/drawing/2014/main" xmlns="" id="{44DA5C62-6773-1142-AC92-5CB634909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0482" y="3300990"/>
            <a:ext cx="435228" cy="450000"/>
          </a:xfrm>
          <a:prstGeom prst="rect">
            <a:avLst/>
          </a:prstGeom>
        </p:spPr>
      </p:pic>
      <p:pic>
        <p:nvPicPr>
          <p:cNvPr id="75" name="Picture 74">
            <a:extLst>
              <a:ext uri="{FF2B5EF4-FFF2-40B4-BE49-F238E27FC236}">
                <a16:creationId xmlns:a16="http://schemas.microsoft.com/office/drawing/2014/main" xmlns="" id="{F9B3E0BA-9704-E242-814A-C7B666AB40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8974" y="3879352"/>
            <a:ext cx="435228" cy="450000"/>
          </a:xfrm>
          <a:prstGeom prst="rect">
            <a:avLst/>
          </a:prstGeom>
        </p:spPr>
      </p:pic>
      <p:pic>
        <p:nvPicPr>
          <p:cNvPr id="76" name="Picture 75">
            <a:extLst>
              <a:ext uri="{FF2B5EF4-FFF2-40B4-BE49-F238E27FC236}">
                <a16:creationId xmlns:a16="http://schemas.microsoft.com/office/drawing/2014/main" xmlns="" id="{F4548BC3-D4A4-2142-8FD1-66AE087BA4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2275" y="4390480"/>
            <a:ext cx="435228" cy="450000"/>
          </a:xfrm>
          <a:prstGeom prst="rect">
            <a:avLst/>
          </a:prstGeom>
        </p:spPr>
      </p:pic>
      <p:pic>
        <p:nvPicPr>
          <p:cNvPr id="77" name="Picture 76">
            <a:extLst>
              <a:ext uri="{FF2B5EF4-FFF2-40B4-BE49-F238E27FC236}">
                <a16:creationId xmlns:a16="http://schemas.microsoft.com/office/drawing/2014/main" xmlns="" id="{D71FA1DC-6FE7-1D46-B45B-2471EDE52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8" name="Picture 77">
            <a:extLst>
              <a:ext uri="{FF2B5EF4-FFF2-40B4-BE49-F238E27FC236}">
                <a16:creationId xmlns:a16="http://schemas.microsoft.com/office/drawing/2014/main" xmlns="" id="{7E53238A-5015-2147-97DB-326ECF0FEC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9" name="Picture 78">
            <a:extLst>
              <a:ext uri="{FF2B5EF4-FFF2-40B4-BE49-F238E27FC236}">
                <a16:creationId xmlns:a16="http://schemas.microsoft.com/office/drawing/2014/main" xmlns="" id="{14ABE3FA-B5FB-F64C-9947-DE4D24A90D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80" name="Picture 79">
            <a:extLst>
              <a:ext uri="{FF2B5EF4-FFF2-40B4-BE49-F238E27FC236}">
                <a16:creationId xmlns:a16="http://schemas.microsoft.com/office/drawing/2014/main" xmlns="" id="{F4796817-5011-3340-8E91-CCE936893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81" name="Picture 80">
            <a:extLst>
              <a:ext uri="{FF2B5EF4-FFF2-40B4-BE49-F238E27FC236}">
                <a16:creationId xmlns:a16="http://schemas.microsoft.com/office/drawing/2014/main" xmlns="" id="{A924D9AB-3162-F94E-9077-3C1520E20D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82" name="Picture 81">
            <a:extLst>
              <a:ext uri="{FF2B5EF4-FFF2-40B4-BE49-F238E27FC236}">
                <a16:creationId xmlns:a16="http://schemas.microsoft.com/office/drawing/2014/main" xmlns="" id="{50657A08-9612-7E49-975F-B162CC8352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83" name="Picture 82">
            <a:extLst>
              <a:ext uri="{FF2B5EF4-FFF2-40B4-BE49-F238E27FC236}">
                <a16:creationId xmlns:a16="http://schemas.microsoft.com/office/drawing/2014/main" xmlns="" id="{CA029D52-9B28-DE4C-A817-F3F6ACB67E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84" name="Picture 83">
            <a:extLst>
              <a:ext uri="{FF2B5EF4-FFF2-40B4-BE49-F238E27FC236}">
                <a16:creationId xmlns:a16="http://schemas.microsoft.com/office/drawing/2014/main" xmlns="" id="{EBDBD94E-8AB7-664C-BD81-A35FE3546D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85" name="Picture 84">
            <a:extLst>
              <a:ext uri="{FF2B5EF4-FFF2-40B4-BE49-F238E27FC236}">
                <a16:creationId xmlns:a16="http://schemas.microsoft.com/office/drawing/2014/main" xmlns="" id="{AB84547E-8B38-1747-A653-5DF735258B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167831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extLst>
              <p:ext uri="{D42A27DB-BD31-4B8C-83A1-F6EECF244321}">
                <p14:modId xmlns:p14="http://schemas.microsoft.com/office/powerpoint/2010/main" val="223637206"/>
              </p:ext>
            </p:extLst>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4" name="Picture 53">
            <a:extLst>
              <a:ext uri="{FF2B5EF4-FFF2-40B4-BE49-F238E27FC236}">
                <a16:creationId xmlns:a16="http://schemas.microsoft.com/office/drawing/2014/main" xmlns=""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a16="http://schemas.microsoft.com/office/drawing/2014/main" xmlns=""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7673" y="3866529"/>
            <a:ext cx="435228" cy="450000"/>
          </a:xfrm>
          <a:prstGeom prst="rect">
            <a:avLst/>
          </a:prstGeom>
        </p:spPr>
      </p:pic>
      <p:pic>
        <p:nvPicPr>
          <p:cNvPr id="59" name="Picture 58">
            <a:extLst>
              <a:ext uri="{FF2B5EF4-FFF2-40B4-BE49-F238E27FC236}">
                <a16:creationId xmlns:a16="http://schemas.microsoft.com/office/drawing/2014/main" xmlns=""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60" name="Picture 59">
            <a:extLst>
              <a:ext uri="{FF2B5EF4-FFF2-40B4-BE49-F238E27FC236}">
                <a16:creationId xmlns:a16="http://schemas.microsoft.com/office/drawing/2014/main" xmlns=""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7224" y="3860825"/>
            <a:ext cx="435228" cy="450000"/>
          </a:xfrm>
          <a:prstGeom prst="rect">
            <a:avLst/>
          </a:prstGeom>
        </p:spPr>
      </p:pic>
      <p:pic>
        <p:nvPicPr>
          <p:cNvPr id="64" name="Picture 63">
            <a:extLst>
              <a:ext uri="{FF2B5EF4-FFF2-40B4-BE49-F238E27FC236}">
                <a16:creationId xmlns:a16="http://schemas.microsoft.com/office/drawing/2014/main" xmlns=""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8160" y="3865611"/>
            <a:ext cx="435228" cy="450000"/>
          </a:xfrm>
          <a:prstGeom prst="rect">
            <a:avLst/>
          </a:prstGeom>
        </p:spPr>
      </p:pic>
      <p:pic>
        <p:nvPicPr>
          <p:cNvPr id="65" name="Picture 64">
            <a:extLst>
              <a:ext uri="{FF2B5EF4-FFF2-40B4-BE49-F238E27FC236}">
                <a16:creationId xmlns:a16="http://schemas.microsoft.com/office/drawing/2014/main" xmlns="" id="{8F7615E1-FEF0-2546-AB2E-484C4109DD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4542" y="3866529"/>
            <a:ext cx="435228" cy="450000"/>
          </a:xfrm>
          <a:prstGeom prst="rect">
            <a:avLst/>
          </a:prstGeom>
        </p:spPr>
      </p:pic>
      <p:pic>
        <p:nvPicPr>
          <p:cNvPr id="67" name="Picture 66">
            <a:extLst>
              <a:ext uri="{FF2B5EF4-FFF2-40B4-BE49-F238E27FC236}">
                <a16:creationId xmlns:a16="http://schemas.microsoft.com/office/drawing/2014/main" xmlns=""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200" y="3852817"/>
            <a:ext cx="435228" cy="450000"/>
          </a:xfrm>
          <a:prstGeom prst="rect">
            <a:avLst/>
          </a:prstGeom>
        </p:spPr>
      </p:pic>
      <p:pic>
        <p:nvPicPr>
          <p:cNvPr id="68" name="Picture 67">
            <a:extLst>
              <a:ext uri="{FF2B5EF4-FFF2-40B4-BE49-F238E27FC236}">
                <a16:creationId xmlns:a16="http://schemas.microsoft.com/office/drawing/2014/main" xmlns=""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177" y="3865611"/>
            <a:ext cx="435228" cy="450000"/>
          </a:xfrm>
          <a:prstGeom prst="rect">
            <a:avLst/>
          </a:prstGeom>
        </p:spPr>
      </p:pic>
      <p:pic>
        <p:nvPicPr>
          <p:cNvPr id="69" name="Picture 68">
            <a:extLst>
              <a:ext uri="{FF2B5EF4-FFF2-40B4-BE49-F238E27FC236}">
                <a16:creationId xmlns:a16="http://schemas.microsoft.com/office/drawing/2014/main" xmlns=""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a16="http://schemas.microsoft.com/office/drawing/2014/main" xmlns=""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52" name="Picture 51">
            <a:extLst>
              <a:ext uri="{FF2B5EF4-FFF2-40B4-BE49-F238E27FC236}">
                <a16:creationId xmlns:a16="http://schemas.microsoft.com/office/drawing/2014/main" xmlns=""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7572" y="3306694"/>
            <a:ext cx="435228" cy="450000"/>
          </a:xfrm>
          <a:prstGeom prst="rect">
            <a:avLst/>
          </a:prstGeom>
        </p:spPr>
      </p:pic>
      <p:pic>
        <p:nvPicPr>
          <p:cNvPr id="55" name="Picture 54">
            <a:extLst>
              <a:ext uri="{FF2B5EF4-FFF2-40B4-BE49-F238E27FC236}">
                <a16:creationId xmlns:a16="http://schemas.microsoft.com/office/drawing/2014/main" xmlns=""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7123" y="3300990"/>
            <a:ext cx="435228" cy="450000"/>
          </a:xfrm>
          <a:prstGeom prst="rect">
            <a:avLst/>
          </a:prstGeom>
        </p:spPr>
      </p:pic>
      <p:pic>
        <p:nvPicPr>
          <p:cNvPr id="58" name="Picture 57">
            <a:extLst>
              <a:ext uri="{FF2B5EF4-FFF2-40B4-BE49-F238E27FC236}">
                <a16:creationId xmlns:a16="http://schemas.microsoft.com/office/drawing/2014/main" xmlns=""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59" y="3305776"/>
            <a:ext cx="435228" cy="450000"/>
          </a:xfrm>
          <a:prstGeom prst="rect">
            <a:avLst/>
          </a:prstGeom>
        </p:spPr>
      </p:pic>
      <p:pic>
        <p:nvPicPr>
          <p:cNvPr id="61" name="Picture 60">
            <a:extLst>
              <a:ext uri="{FF2B5EF4-FFF2-40B4-BE49-F238E27FC236}">
                <a16:creationId xmlns:a16="http://schemas.microsoft.com/office/drawing/2014/main" xmlns="" id="{1C3338A1-E1D2-8242-9E6E-71233983F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441" y="3306694"/>
            <a:ext cx="435228" cy="450000"/>
          </a:xfrm>
          <a:prstGeom prst="rect">
            <a:avLst/>
          </a:prstGeom>
        </p:spPr>
      </p:pic>
      <p:pic>
        <p:nvPicPr>
          <p:cNvPr id="72" name="Picture 71">
            <a:extLst>
              <a:ext uri="{FF2B5EF4-FFF2-40B4-BE49-F238E27FC236}">
                <a16:creationId xmlns:a16="http://schemas.microsoft.com/office/drawing/2014/main" xmlns=""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9099" y="3292982"/>
            <a:ext cx="435228" cy="450000"/>
          </a:xfrm>
          <a:prstGeom prst="rect">
            <a:avLst/>
          </a:prstGeom>
        </p:spPr>
      </p:pic>
      <p:pic>
        <p:nvPicPr>
          <p:cNvPr id="73" name="Picture 72">
            <a:extLst>
              <a:ext uri="{FF2B5EF4-FFF2-40B4-BE49-F238E27FC236}">
                <a16:creationId xmlns:a16="http://schemas.microsoft.com/office/drawing/2014/main" xmlns=""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8076" y="3305776"/>
            <a:ext cx="435228" cy="450000"/>
          </a:xfrm>
          <a:prstGeom prst="rect">
            <a:avLst/>
          </a:prstGeom>
        </p:spPr>
      </p:pic>
    </p:spTree>
    <p:extLst>
      <p:ext uri="{BB962C8B-B14F-4D97-AF65-F5344CB8AC3E}">
        <p14:creationId xmlns:p14="http://schemas.microsoft.com/office/powerpoint/2010/main" val="418088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22</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extLst>
              <p:ext uri="{D42A27DB-BD31-4B8C-83A1-F6EECF244321}">
                <p14:modId xmlns:p14="http://schemas.microsoft.com/office/powerpoint/2010/main" val="19092897"/>
              </p:ext>
            </p:extLst>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2246647420"/>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693" y="3292982"/>
            <a:ext cx="445337" cy="450000"/>
          </a:xfrm>
          <a:prstGeom prst="rect">
            <a:avLst/>
          </a:prstGeom>
        </p:spPr>
      </p:pic>
      <p:pic>
        <p:nvPicPr>
          <p:cNvPr id="54" name="Picture 53">
            <a:extLst>
              <a:ext uri="{FF2B5EF4-FFF2-40B4-BE49-F238E27FC236}">
                <a16:creationId xmlns:a16="http://schemas.microsoft.com/office/drawing/2014/main" xmlns=""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771" y="3292982"/>
            <a:ext cx="442988" cy="450001"/>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6185" y="3871344"/>
            <a:ext cx="445337" cy="450000"/>
          </a:xfrm>
          <a:prstGeom prst="rect">
            <a:avLst/>
          </a:prstGeom>
        </p:spPr>
      </p:pic>
      <p:pic>
        <p:nvPicPr>
          <p:cNvPr id="57" name="Picture 56">
            <a:extLst>
              <a:ext uri="{FF2B5EF4-FFF2-40B4-BE49-F238E27FC236}">
                <a16:creationId xmlns:a16="http://schemas.microsoft.com/office/drawing/2014/main" xmlns=""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7673" y="3866529"/>
            <a:ext cx="435228" cy="450000"/>
          </a:xfrm>
          <a:prstGeom prst="rect">
            <a:avLst/>
          </a:prstGeom>
        </p:spPr>
      </p:pic>
      <p:pic>
        <p:nvPicPr>
          <p:cNvPr id="59" name="Picture 58">
            <a:extLst>
              <a:ext uri="{FF2B5EF4-FFF2-40B4-BE49-F238E27FC236}">
                <a16:creationId xmlns:a16="http://schemas.microsoft.com/office/drawing/2014/main" xmlns=""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263" y="3871344"/>
            <a:ext cx="442988" cy="450001"/>
          </a:xfrm>
          <a:prstGeom prst="rect">
            <a:avLst/>
          </a:prstGeom>
        </p:spPr>
      </p:pic>
      <p:pic>
        <p:nvPicPr>
          <p:cNvPr id="60" name="Picture 59">
            <a:extLst>
              <a:ext uri="{FF2B5EF4-FFF2-40B4-BE49-F238E27FC236}">
                <a16:creationId xmlns:a16="http://schemas.microsoft.com/office/drawing/2014/main" xmlns=""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7224" y="3860825"/>
            <a:ext cx="435228" cy="450000"/>
          </a:xfrm>
          <a:prstGeom prst="rect">
            <a:avLst/>
          </a:prstGeom>
        </p:spPr>
      </p:pic>
      <p:pic>
        <p:nvPicPr>
          <p:cNvPr id="64" name="Picture 63">
            <a:extLst>
              <a:ext uri="{FF2B5EF4-FFF2-40B4-BE49-F238E27FC236}">
                <a16:creationId xmlns:a16="http://schemas.microsoft.com/office/drawing/2014/main" xmlns=""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8160" y="3865611"/>
            <a:ext cx="435228" cy="450000"/>
          </a:xfrm>
          <a:prstGeom prst="rect">
            <a:avLst/>
          </a:prstGeom>
        </p:spPr>
      </p:pic>
      <p:pic>
        <p:nvPicPr>
          <p:cNvPr id="65" name="Picture 64">
            <a:extLst>
              <a:ext uri="{FF2B5EF4-FFF2-40B4-BE49-F238E27FC236}">
                <a16:creationId xmlns:a16="http://schemas.microsoft.com/office/drawing/2014/main" xmlns="" id="{8F7615E1-FEF0-2546-AB2E-484C4109DD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74542" y="3866529"/>
            <a:ext cx="435228" cy="450000"/>
          </a:xfrm>
          <a:prstGeom prst="rect">
            <a:avLst/>
          </a:prstGeom>
        </p:spPr>
      </p:pic>
      <p:pic>
        <p:nvPicPr>
          <p:cNvPr id="67" name="Picture 66">
            <a:extLst>
              <a:ext uri="{FF2B5EF4-FFF2-40B4-BE49-F238E27FC236}">
                <a16:creationId xmlns:a16="http://schemas.microsoft.com/office/drawing/2014/main" xmlns=""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9200" y="3852817"/>
            <a:ext cx="435228" cy="450000"/>
          </a:xfrm>
          <a:prstGeom prst="rect">
            <a:avLst/>
          </a:prstGeom>
        </p:spPr>
      </p:pic>
      <p:pic>
        <p:nvPicPr>
          <p:cNvPr id="68" name="Picture 67">
            <a:extLst>
              <a:ext uri="{FF2B5EF4-FFF2-40B4-BE49-F238E27FC236}">
                <a16:creationId xmlns:a16="http://schemas.microsoft.com/office/drawing/2014/main" xmlns=""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8177" y="3865611"/>
            <a:ext cx="435228" cy="450000"/>
          </a:xfrm>
          <a:prstGeom prst="rect">
            <a:avLst/>
          </a:prstGeom>
        </p:spPr>
      </p:pic>
      <p:pic>
        <p:nvPicPr>
          <p:cNvPr id="69" name="Picture 68">
            <a:extLst>
              <a:ext uri="{FF2B5EF4-FFF2-40B4-BE49-F238E27FC236}">
                <a16:creationId xmlns:a16="http://schemas.microsoft.com/office/drawing/2014/main" xmlns="" id="{1005CA41-B47C-5147-8110-BB2F6369E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4362" y="3292981"/>
            <a:ext cx="442988" cy="450001"/>
          </a:xfrm>
          <a:prstGeom prst="rect">
            <a:avLst/>
          </a:prstGeom>
        </p:spPr>
      </p:pic>
      <p:pic>
        <p:nvPicPr>
          <p:cNvPr id="70" name="Picture 69">
            <a:extLst>
              <a:ext uri="{FF2B5EF4-FFF2-40B4-BE49-F238E27FC236}">
                <a16:creationId xmlns:a16="http://schemas.microsoft.com/office/drawing/2014/main" xmlns="" id="{62DE8F2F-6B2C-644E-B8E6-7BB759FA39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2854" y="3871343"/>
            <a:ext cx="442988" cy="450001"/>
          </a:xfrm>
          <a:prstGeom prst="rect">
            <a:avLst/>
          </a:prstGeom>
        </p:spPr>
      </p:pic>
      <p:pic>
        <p:nvPicPr>
          <p:cNvPr id="52" name="Picture 51">
            <a:extLst>
              <a:ext uri="{FF2B5EF4-FFF2-40B4-BE49-F238E27FC236}">
                <a16:creationId xmlns:a16="http://schemas.microsoft.com/office/drawing/2014/main" xmlns=""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7572" y="3306694"/>
            <a:ext cx="435228" cy="450000"/>
          </a:xfrm>
          <a:prstGeom prst="rect">
            <a:avLst/>
          </a:prstGeom>
        </p:spPr>
      </p:pic>
      <p:pic>
        <p:nvPicPr>
          <p:cNvPr id="55" name="Picture 54">
            <a:extLst>
              <a:ext uri="{FF2B5EF4-FFF2-40B4-BE49-F238E27FC236}">
                <a16:creationId xmlns:a16="http://schemas.microsoft.com/office/drawing/2014/main" xmlns=""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7123" y="3300990"/>
            <a:ext cx="435228" cy="450000"/>
          </a:xfrm>
          <a:prstGeom prst="rect">
            <a:avLst/>
          </a:prstGeom>
        </p:spPr>
      </p:pic>
      <p:pic>
        <p:nvPicPr>
          <p:cNvPr id="58" name="Picture 57">
            <a:extLst>
              <a:ext uri="{FF2B5EF4-FFF2-40B4-BE49-F238E27FC236}">
                <a16:creationId xmlns:a16="http://schemas.microsoft.com/office/drawing/2014/main" xmlns=""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8059" y="3305776"/>
            <a:ext cx="435228" cy="450000"/>
          </a:xfrm>
          <a:prstGeom prst="rect">
            <a:avLst/>
          </a:prstGeom>
        </p:spPr>
      </p:pic>
      <p:pic>
        <p:nvPicPr>
          <p:cNvPr id="61" name="Picture 60">
            <a:extLst>
              <a:ext uri="{FF2B5EF4-FFF2-40B4-BE49-F238E27FC236}">
                <a16:creationId xmlns:a16="http://schemas.microsoft.com/office/drawing/2014/main" xmlns="" id="{1C3338A1-E1D2-8242-9E6E-71233983F6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4441" y="3306694"/>
            <a:ext cx="435228" cy="450000"/>
          </a:xfrm>
          <a:prstGeom prst="rect">
            <a:avLst/>
          </a:prstGeom>
        </p:spPr>
      </p:pic>
      <p:pic>
        <p:nvPicPr>
          <p:cNvPr id="72" name="Picture 71">
            <a:extLst>
              <a:ext uri="{FF2B5EF4-FFF2-40B4-BE49-F238E27FC236}">
                <a16:creationId xmlns:a16="http://schemas.microsoft.com/office/drawing/2014/main" xmlns=""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9099" y="3292982"/>
            <a:ext cx="435228" cy="450000"/>
          </a:xfrm>
          <a:prstGeom prst="rect">
            <a:avLst/>
          </a:prstGeom>
        </p:spPr>
      </p:pic>
      <p:pic>
        <p:nvPicPr>
          <p:cNvPr id="73" name="Picture 72">
            <a:extLst>
              <a:ext uri="{FF2B5EF4-FFF2-40B4-BE49-F238E27FC236}">
                <a16:creationId xmlns:a16="http://schemas.microsoft.com/office/drawing/2014/main" xmlns=""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8076" y="3305776"/>
            <a:ext cx="435228" cy="450000"/>
          </a:xfrm>
          <a:prstGeom prst="rect">
            <a:avLst/>
          </a:prstGeom>
        </p:spPr>
      </p:pic>
      <p:cxnSp>
        <p:nvCxnSpPr>
          <p:cNvPr id="53" name="Straight Connector 52">
            <a:extLst>
              <a:ext uri="{FF2B5EF4-FFF2-40B4-BE49-F238E27FC236}">
                <a16:creationId xmlns:a16="http://schemas.microsoft.com/office/drawing/2014/main" xmlns="" id="{FE682703-C936-F844-93DA-D5933D34A210}"/>
              </a:ext>
            </a:extLst>
          </p:cNvPr>
          <p:cNvCxnSpPr>
            <a:cxnSpLocks/>
          </p:cNvCxnSpPr>
          <p:nvPr/>
        </p:nvCxnSpPr>
        <p:spPr>
          <a:xfrm>
            <a:off x="336186" y="432134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2" name="Picture 61">
            <a:extLst>
              <a:ext uri="{FF2B5EF4-FFF2-40B4-BE49-F238E27FC236}">
                <a16:creationId xmlns:a16="http://schemas.microsoft.com/office/drawing/2014/main" xmlns="" id="{2C273DFB-AA00-1F4D-9F42-043BF1220F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spTree>
    <p:extLst>
      <p:ext uri="{BB962C8B-B14F-4D97-AF65-F5344CB8AC3E}">
        <p14:creationId xmlns:p14="http://schemas.microsoft.com/office/powerpoint/2010/main" val="24627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7"/>
                                        </p:tgtEl>
                                        <p:attrNameLst>
                                          <p:attrName>ppt_x</p:attrName>
                                        </p:attrNameLst>
                                      </p:cBhvr>
                                      <p:tavLst>
                                        <p:tav tm="0">
                                          <p:val>
                                            <p:strVal val="ppt_x"/>
                                          </p:val>
                                        </p:tav>
                                        <p:tav tm="100000">
                                          <p:val>
                                            <p:strVal val="ppt_x"/>
                                          </p:val>
                                        </p:tav>
                                      </p:tavLst>
                                    </p:anim>
                                    <p:anim calcmode="lin" valueType="num">
                                      <p:cBhvr additive="base">
                                        <p:cTn id="7" dur="500"/>
                                        <p:tgtEl>
                                          <p:spTgt spid="57"/>
                                        </p:tgtEl>
                                        <p:attrNameLst>
                                          <p:attrName>ppt_y</p:attrName>
                                        </p:attrNameLst>
                                      </p:cBhvr>
                                      <p:tavLst>
                                        <p:tav tm="0">
                                          <p:val>
                                            <p:strVal val="ppt_y"/>
                                          </p:val>
                                        </p:tav>
                                        <p:tav tm="100000">
                                          <p:val>
                                            <p:strVal val="1+ppt_h/2"/>
                                          </p:val>
                                        </p:tav>
                                      </p:tavLst>
                                    </p:anim>
                                    <p:set>
                                      <p:cBhvr>
                                        <p:cTn id="8" dur="1" fill="hold">
                                          <p:stCondLst>
                                            <p:cond delay="499"/>
                                          </p:stCondLst>
                                        </p:cTn>
                                        <p:tgtEl>
                                          <p:spTgt spid="5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0"/>
                                        </p:tgtEl>
                                        <p:attrNameLst>
                                          <p:attrName>ppt_x</p:attrName>
                                        </p:attrNameLst>
                                      </p:cBhvr>
                                      <p:tavLst>
                                        <p:tav tm="0">
                                          <p:val>
                                            <p:strVal val="ppt_x"/>
                                          </p:val>
                                        </p:tav>
                                        <p:tav tm="100000">
                                          <p:val>
                                            <p:strVal val="ppt_x"/>
                                          </p:val>
                                        </p:tav>
                                      </p:tavLst>
                                    </p:anim>
                                    <p:anim calcmode="lin" valueType="num">
                                      <p:cBhvr additive="base">
                                        <p:cTn id="11" dur="500"/>
                                        <p:tgtEl>
                                          <p:spTgt spid="60"/>
                                        </p:tgtEl>
                                        <p:attrNameLst>
                                          <p:attrName>ppt_y</p:attrName>
                                        </p:attrNameLst>
                                      </p:cBhvr>
                                      <p:tavLst>
                                        <p:tav tm="0">
                                          <p:val>
                                            <p:strVal val="ppt_y"/>
                                          </p:val>
                                        </p:tav>
                                        <p:tav tm="100000">
                                          <p:val>
                                            <p:strVal val="1+ppt_h/2"/>
                                          </p:val>
                                        </p:tav>
                                      </p:tavLst>
                                    </p:anim>
                                    <p:set>
                                      <p:cBhvr>
                                        <p:cTn id="12" dur="1" fill="hold">
                                          <p:stCondLst>
                                            <p:cond delay="499"/>
                                          </p:stCondLst>
                                        </p:cTn>
                                        <p:tgtEl>
                                          <p:spTgt spid="60"/>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4"/>
                                        </p:tgtEl>
                                        <p:attrNameLst>
                                          <p:attrName>ppt_x</p:attrName>
                                        </p:attrNameLst>
                                      </p:cBhvr>
                                      <p:tavLst>
                                        <p:tav tm="0">
                                          <p:val>
                                            <p:strVal val="ppt_x"/>
                                          </p:val>
                                        </p:tav>
                                        <p:tav tm="100000">
                                          <p:val>
                                            <p:strVal val="ppt_x"/>
                                          </p:val>
                                        </p:tav>
                                      </p:tavLst>
                                    </p:anim>
                                    <p:anim calcmode="lin" valueType="num">
                                      <p:cBhvr additive="base">
                                        <p:cTn id="15" dur="500"/>
                                        <p:tgtEl>
                                          <p:spTgt spid="64"/>
                                        </p:tgtEl>
                                        <p:attrNameLst>
                                          <p:attrName>ppt_y</p:attrName>
                                        </p:attrNameLst>
                                      </p:cBhvr>
                                      <p:tavLst>
                                        <p:tav tm="0">
                                          <p:val>
                                            <p:strVal val="ppt_y"/>
                                          </p:val>
                                        </p:tav>
                                        <p:tav tm="100000">
                                          <p:val>
                                            <p:strVal val="1+ppt_h/2"/>
                                          </p:val>
                                        </p:tav>
                                      </p:tavLst>
                                    </p:anim>
                                    <p:set>
                                      <p:cBhvr>
                                        <p:cTn id="16" dur="1" fill="hold">
                                          <p:stCondLst>
                                            <p:cond delay="499"/>
                                          </p:stCondLst>
                                        </p:cTn>
                                        <p:tgtEl>
                                          <p:spTgt spid="6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7"/>
                                        </p:tgtEl>
                                        <p:attrNameLst>
                                          <p:attrName>ppt_x</p:attrName>
                                        </p:attrNameLst>
                                      </p:cBhvr>
                                      <p:tavLst>
                                        <p:tav tm="0">
                                          <p:val>
                                            <p:strVal val="ppt_x"/>
                                          </p:val>
                                        </p:tav>
                                        <p:tav tm="100000">
                                          <p:val>
                                            <p:strVal val="ppt_x"/>
                                          </p:val>
                                        </p:tav>
                                      </p:tavLst>
                                    </p:anim>
                                    <p:anim calcmode="lin" valueType="num">
                                      <p:cBhvr additive="base">
                                        <p:cTn id="19" dur="500"/>
                                        <p:tgtEl>
                                          <p:spTgt spid="67"/>
                                        </p:tgtEl>
                                        <p:attrNameLst>
                                          <p:attrName>ppt_y</p:attrName>
                                        </p:attrNameLst>
                                      </p:cBhvr>
                                      <p:tavLst>
                                        <p:tav tm="0">
                                          <p:val>
                                            <p:strVal val="ppt_y"/>
                                          </p:val>
                                        </p:tav>
                                        <p:tav tm="100000">
                                          <p:val>
                                            <p:strVal val="1+ppt_h/2"/>
                                          </p:val>
                                        </p:tav>
                                      </p:tavLst>
                                    </p:anim>
                                    <p:set>
                                      <p:cBhvr>
                                        <p:cTn id="20" dur="1" fill="hold">
                                          <p:stCondLst>
                                            <p:cond delay="499"/>
                                          </p:stCondLst>
                                        </p:cTn>
                                        <p:tgtEl>
                                          <p:spTgt spid="67"/>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8"/>
                                        </p:tgtEl>
                                        <p:attrNameLst>
                                          <p:attrName>ppt_x</p:attrName>
                                        </p:attrNameLst>
                                      </p:cBhvr>
                                      <p:tavLst>
                                        <p:tav tm="0">
                                          <p:val>
                                            <p:strVal val="ppt_x"/>
                                          </p:val>
                                        </p:tav>
                                        <p:tav tm="100000">
                                          <p:val>
                                            <p:strVal val="ppt_x"/>
                                          </p:val>
                                        </p:tav>
                                      </p:tavLst>
                                    </p:anim>
                                    <p:anim calcmode="lin" valueType="num">
                                      <p:cBhvr additive="base">
                                        <p:cTn id="23" dur="500"/>
                                        <p:tgtEl>
                                          <p:spTgt spid="68"/>
                                        </p:tgtEl>
                                        <p:attrNameLst>
                                          <p:attrName>ppt_y</p:attrName>
                                        </p:attrNameLst>
                                      </p:cBhvr>
                                      <p:tavLst>
                                        <p:tav tm="0">
                                          <p:val>
                                            <p:strVal val="ppt_y"/>
                                          </p:val>
                                        </p:tav>
                                        <p:tav tm="100000">
                                          <p:val>
                                            <p:strVal val="1+ppt_h/2"/>
                                          </p:val>
                                        </p:tav>
                                      </p:tavLst>
                                    </p:anim>
                                    <p:set>
                                      <p:cBhvr>
                                        <p:cTn id="24" dur="1" fill="hold">
                                          <p:stCondLst>
                                            <p:cond delay="499"/>
                                          </p:stCondLst>
                                        </p:cTn>
                                        <p:tgtEl>
                                          <p:spTgt spid="68"/>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52"/>
                                        </p:tgtEl>
                                        <p:attrNameLst>
                                          <p:attrName>ppt_x</p:attrName>
                                        </p:attrNameLst>
                                      </p:cBhvr>
                                      <p:tavLst>
                                        <p:tav tm="0">
                                          <p:val>
                                            <p:strVal val="ppt_x"/>
                                          </p:val>
                                        </p:tav>
                                        <p:tav tm="100000">
                                          <p:val>
                                            <p:strVal val="ppt_x"/>
                                          </p:val>
                                        </p:tav>
                                      </p:tavLst>
                                    </p:anim>
                                    <p:anim calcmode="lin" valueType="num">
                                      <p:cBhvr additive="base">
                                        <p:cTn id="27" dur="500"/>
                                        <p:tgtEl>
                                          <p:spTgt spid="52"/>
                                        </p:tgtEl>
                                        <p:attrNameLst>
                                          <p:attrName>ppt_y</p:attrName>
                                        </p:attrNameLst>
                                      </p:cBhvr>
                                      <p:tavLst>
                                        <p:tav tm="0">
                                          <p:val>
                                            <p:strVal val="ppt_y"/>
                                          </p:val>
                                        </p:tav>
                                        <p:tav tm="100000">
                                          <p:val>
                                            <p:strVal val="1+ppt_h/2"/>
                                          </p:val>
                                        </p:tav>
                                      </p:tavLst>
                                    </p:anim>
                                    <p:set>
                                      <p:cBhvr>
                                        <p:cTn id="28" dur="1" fill="hold">
                                          <p:stCondLst>
                                            <p:cond delay="499"/>
                                          </p:stCondLst>
                                        </p:cTn>
                                        <p:tgtEl>
                                          <p:spTgt spid="5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5"/>
                                        </p:tgtEl>
                                        <p:attrNameLst>
                                          <p:attrName>ppt_x</p:attrName>
                                        </p:attrNameLst>
                                      </p:cBhvr>
                                      <p:tavLst>
                                        <p:tav tm="0">
                                          <p:val>
                                            <p:strVal val="ppt_x"/>
                                          </p:val>
                                        </p:tav>
                                        <p:tav tm="100000">
                                          <p:val>
                                            <p:strVal val="ppt_x"/>
                                          </p:val>
                                        </p:tav>
                                      </p:tavLst>
                                    </p:anim>
                                    <p:anim calcmode="lin" valueType="num">
                                      <p:cBhvr additive="base">
                                        <p:cTn id="31" dur="500"/>
                                        <p:tgtEl>
                                          <p:spTgt spid="55"/>
                                        </p:tgtEl>
                                        <p:attrNameLst>
                                          <p:attrName>ppt_y</p:attrName>
                                        </p:attrNameLst>
                                      </p:cBhvr>
                                      <p:tavLst>
                                        <p:tav tm="0">
                                          <p:val>
                                            <p:strVal val="ppt_y"/>
                                          </p:val>
                                        </p:tav>
                                        <p:tav tm="100000">
                                          <p:val>
                                            <p:strVal val="1+ppt_h/2"/>
                                          </p:val>
                                        </p:tav>
                                      </p:tavLst>
                                    </p:anim>
                                    <p:set>
                                      <p:cBhvr>
                                        <p:cTn id="32" dur="1" fill="hold">
                                          <p:stCondLst>
                                            <p:cond delay="499"/>
                                          </p:stCondLst>
                                        </p:cTn>
                                        <p:tgtEl>
                                          <p:spTgt spid="5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58"/>
                                        </p:tgtEl>
                                        <p:attrNameLst>
                                          <p:attrName>ppt_x</p:attrName>
                                        </p:attrNameLst>
                                      </p:cBhvr>
                                      <p:tavLst>
                                        <p:tav tm="0">
                                          <p:val>
                                            <p:strVal val="ppt_x"/>
                                          </p:val>
                                        </p:tav>
                                        <p:tav tm="100000">
                                          <p:val>
                                            <p:strVal val="ppt_x"/>
                                          </p:val>
                                        </p:tav>
                                      </p:tavLst>
                                    </p:anim>
                                    <p:anim calcmode="lin" valueType="num">
                                      <p:cBhvr additive="base">
                                        <p:cTn id="35" dur="500"/>
                                        <p:tgtEl>
                                          <p:spTgt spid="58"/>
                                        </p:tgtEl>
                                        <p:attrNameLst>
                                          <p:attrName>ppt_y</p:attrName>
                                        </p:attrNameLst>
                                      </p:cBhvr>
                                      <p:tavLst>
                                        <p:tav tm="0">
                                          <p:val>
                                            <p:strVal val="ppt_y"/>
                                          </p:val>
                                        </p:tav>
                                        <p:tav tm="100000">
                                          <p:val>
                                            <p:strVal val="1+ppt_h/2"/>
                                          </p:val>
                                        </p:tav>
                                      </p:tavLst>
                                    </p:anim>
                                    <p:set>
                                      <p:cBhvr>
                                        <p:cTn id="36" dur="1" fill="hold">
                                          <p:stCondLst>
                                            <p:cond delay="499"/>
                                          </p:stCondLst>
                                        </p:cTn>
                                        <p:tgtEl>
                                          <p:spTgt spid="5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72"/>
                                        </p:tgtEl>
                                        <p:attrNameLst>
                                          <p:attrName>ppt_x</p:attrName>
                                        </p:attrNameLst>
                                      </p:cBhvr>
                                      <p:tavLst>
                                        <p:tav tm="0">
                                          <p:val>
                                            <p:strVal val="ppt_x"/>
                                          </p:val>
                                        </p:tav>
                                        <p:tav tm="100000">
                                          <p:val>
                                            <p:strVal val="ppt_x"/>
                                          </p:val>
                                        </p:tav>
                                      </p:tavLst>
                                    </p:anim>
                                    <p:anim calcmode="lin" valueType="num">
                                      <p:cBhvr additive="base">
                                        <p:cTn id="39" dur="500"/>
                                        <p:tgtEl>
                                          <p:spTgt spid="72"/>
                                        </p:tgtEl>
                                        <p:attrNameLst>
                                          <p:attrName>ppt_y</p:attrName>
                                        </p:attrNameLst>
                                      </p:cBhvr>
                                      <p:tavLst>
                                        <p:tav tm="0">
                                          <p:val>
                                            <p:strVal val="ppt_y"/>
                                          </p:val>
                                        </p:tav>
                                        <p:tav tm="100000">
                                          <p:val>
                                            <p:strVal val="1+ppt_h/2"/>
                                          </p:val>
                                        </p:tav>
                                      </p:tavLst>
                                    </p:anim>
                                    <p:set>
                                      <p:cBhvr>
                                        <p:cTn id="40" dur="1" fill="hold">
                                          <p:stCondLst>
                                            <p:cond delay="499"/>
                                          </p:stCondLst>
                                        </p:cTn>
                                        <p:tgtEl>
                                          <p:spTgt spid="72"/>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73"/>
                                        </p:tgtEl>
                                        <p:attrNameLst>
                                          <p:attrName>ppt_x</p:attrName>
                                        </p:attrNameLst>
                                      </p:cBhvr>
                                      <p:tavLst>
                                        <p:tav tm="0">
                                          <p:val>
                                            <p:strVal val="ppt_x"/>
                                          </p:val>
                                        </p:tav>
                                        <p:tav tm="100000">
                                          <p:val>
                                            <p:strVal val="ppt_x"/>
                                          </p:val>
                                        </p:tav>
                                      </p:tavLst>
                                    </p:anim>
                                    <p:anim calcmode="lin" valueType="num">
                                      <p:cBhvr additive="base">
                                        <p:cTn id="43" dur="500"/>
                                        <p:tgtEl>
                                          <p:spTgt spid="73"/>
                                        </p:tgtEl>
                                        <p:attrNameLst>
                                          <p:attrName>ppt_y</p:attrName>
                                        </p:attrNameLst>
                                      </p:cBhvr>
                                      <p:tavLst>
                                        <p:tav tm="0">
                                          <p:val>
                                            <p:strVal val="ppt_y"/>
                                          </p:val>
                                        </p:tav>
                                        <p:tav tm="100000">
                                          <p:val>
                                            <p:strVal val="1+ppt_h/2"/>
                                          </p:val>
                                        </p:tav>
                                      </p:tavLst>
                                    </p:anim>
                                    <p:set>
                                      <p:cBhvr>
                                        <p:cTn id="44" dur="1" fill="hold">
                                          <p:stCondLst>
                                            <p:cond delay="499"/>
                                          </p:stCondLst>
                                        </p:cTn>
                                        <p:tgtEl>
                                          <p:spTgt spid="7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ppt_x"/>
                                          </p:val>
                                        </p:tav>
                                        <p:tav tm="100000">
                                          <p:val>
                                            <p:strVal val="#ppt_x"/>
                                          </p:val>
                                        </p:tav>
                                      </p:tavLst>
                                    </p:anim>
                                    <p:anim calcmode="lin" valueType="num">
                                      <p:cBhvr additive="base">
                                        <p:cTn id="5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3.75E-6 2.22222E-6 L -0.10261 0.07801 " pathEditMode="relative" rAng="0" ptsTypes="AA">
                                      <p:cBhvr>
                                        <p:cTn id="58" dur="2000" fill="hold"/>
                                        <p:tgtEl>
                                          <p:spTgt spid="65"/>
                                        </p:tgtEl>
                                        <p:attrNameLst>
                                          <p:attrName>ppt_x</p:attrName>
                                          <p:attrName>ppt_y</p:attrName>
                                        </p:attrNameLst>
                                      </p:cBhvr>
                                      <p:rCtr x="-5130" y="3889"/>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2.29167E-6 -4.81481E-6 L -0.01784 0.15973 " pathEditMode="relative" rAng="0" ptsTypes="AA">
                                      <p:cBhvr>
                                        <p:cTn id="62" dur="2000" fill="hold"/>
                                        <p:tgtEl>
                                          <p:spTgt spid="61"/>
                                        </p:tgtEl>
                                        <p:attrNameLst>
                                          <p:attrName>ppt_x</p:attrName>
                                          <p:attrName>ppt_y</p:attrName>
                                        </p:attrNameLst>
                                      </p:cBhvr>
                                      <p:rCtr x="-898" y="7986"/>
                                    </p:animMotion>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0" nodeType="clickEffect">
                                  <p:stCondLst>
                                    <p:cond delay="0"/>
                                  </p:stCondLst>
                                  <p:childTnLst>
                                    <p:animClr clrSpc="rgb" dir="cw">
                                      <p:cBhvr override="childStyle">
                                        <p:cTn id="66" dur="2000" fill="hold"/>
                                        <p:tgtEl>
                                          <p:spTgt spid="42"/>
                                        </p:tgtEl>
                                        <p:attrNameLst>
                                          <p:attrName>style.color</p:attrName>
                                        </p:attrNameLst>
                                      </p:cBhvr>
                                      <p:to>
                                        <a:srgbClr val="FE3860"/>
                                      </p:to>
                                    </p:animClr>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nodeType="clickEffect">
                                  <p:stCondLst>
                                    <p:cond delay="0"/>
                                  </p:stCondLst>
                                  <p:childTnLst>
                                    <p:animClr clrSpc="rgb" dir="cw">
                                      <p:cBhvr override="childStyle">
                                        <p:cTn id="70" dur="2000" fill="hold"/>
                                        <p:tgtEl>
                                          <p:spTgt spid="37">
                                            <p:txEl>
                                              <p:pRg st="0" end="0"/>
                                            </p:txEl>
                                          </p:spTgt>
                                        </p:tgtEl>
                                        <p:attrNameLst>
                                          <p:attrName>style.color</p:attrName>
                                        </p:attrNameLst>
                                      </p:cBhvr>
                                      <p:to>
                                        <a:srgbClr val="FE3860"/>
                                      </p:to>
                                    </p:animClr>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8.33333E-7 -2.22222E-6 L -0.04193 0.07616 " pathEditMode="relative" rAng="0" ptsTypes="AA">
                                      <p:cBhvr>
                                        <p:cTn id="74" dur="2000" fill="hold"/>
                                        <p:tgtEl>
                                          <p:spTgt spid="56"/>
                                        </p:tgtEl>
                                        <p:attrNameLst>
                                          <p:attrName>ppt_x</p:attrName>
                                          <p:attrName>ppt_y</p:attrName>
                                        </p:attrNameLst>
                                      </p:cBhvr>
                                      <p:rCtr x="-2096" y="3796"/>
                                    </p:animMotion>
                                  </p:childTnLst>
                                </p:cTn>
                              </p:par>
                              <p:par>
                                <p:cTn id="75" presetID="42" presetClass="path" presetSubtype="0" accel="50000" decel="50000" fill="hold" nodeType="withEffect">
                                  <p:stCondLst>
                                    <p:cond delay="0"/>
                                  </p:stCondLst>
                                  <p:childTnLst>
                                    <p:animMotion origin="layout" path="M -8.33333E-7 -2.96296E-6 L 0.03008 0.16042 " pathEditMode="relative" rAng="0" ptsTypes="AA">
                                      <p:cBhvr>
                                        <p:cTn id="76" dur="2000" fill="hold"/>
                                        <p:tgtEl>
                                          <p:spTgt spid="49"/>
                                        </p:tgtEl>
                                        <p:attrNameLst>
                                          <p:attrName>ppt_x</p:attrName>
                                          <p:attrName>ppt_y</p:attrName>
                                        </p:attrNameLst>
                                      </p:cBhvr>
                                      <p:rCtr x="1497" y="8009"/>
                                    </p:animMotion>
                                  </p:childTnLst>
                                </p:cTn>
                              </p:par>
                            </p:childTnLst>
                          </p:cTn>
                        </p:par>
                      </p:childTnLst>
                    </p:cTn>
                  </p:par>
                  <p:par>
                    <p:cTn id="77" fill="hold">
                      <p:stCondLst>
                        <p:cond delay="indefinite"/>
                      </p:stCondLst>
                      <p:childTnLst>
                        <p:par>
                          <p:cTn id="78" fill="hold">
                            <p:stCondLst>
                              <p:cond delay="0"/>
                            </p:stCondLst>
                            <p:childTnLst>
                              <p:par>
                                <p:cTn id="79" presetID="3" presetClass="emph" presetSubtype="2" fill="hold" nodeType="clickEffect">
                                  <p:stCondLst>
                                    <p:cond delay="0"/>
                                  </p:stCondLst>
                                  <p:childTnLst>
                                    <p:animClr clrSpc="rgb" dir="cw">
                                      <p:cBhvr override="childStyle">
                                        <p:cTn id="80" dur="2000" fill="hold"/>
                                        <p:tgtEl>
                                          <p:spTgt spid="32">
                                            <p:txEl>
                                              <p:pRg st="0" end="0"/>
                                            </p:txEl>
                                          </p:spTgt>
                                        </p:tgtEl>
                                        <p:attrNameLst>
                                          <p:attrName>style.color</p:attrName>
                                        </p:attrNameLst>
                                      </p:cBhvr>
                                      <p:to>
                                        <a:srgbClr val="FE3860"/>
                                      </p:to>
                                    </p:animClr>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nodeType="clickEffect">
                                  <p:stCondLst>
                                    <p:cond delay="0"/>
                                  </p:stCondLst>
                                  <p:childTnLst>
                                    <p:animMotion origin="layout" path="M -4.79167E-6 -2.96296E-6 L -0.00117 0.16273 " pathEditMode="relative" rAng="0" ptsTypes="AA">
                                      <p:cBhvr>
                                        <p:cTn id="84" dur="2000" fill="hold"/>
                                        <p:tgtEl>
                                          <p:spTgt spid="69"/>
                                        </p:tgtEl>
                                        <p:attrNameLst>
                                          <p:attrName>ppt_x</p:attrName>
                                          <p:attrName>ppt_y</p:attrName>
                                        </p:attrNameLst>
                                      </p:cBhvr>
                                      <p:rCtr x="-65" y="8125"/>
                                    </p:animMotion>
                                  </p:childTnLst>
                                </p:cTn>
                              </p:par>
                              <p:par>
                                <p:cTn id="85" presetID="42" presetClass="path" presetSubtype="0" accel="50000" decel="50000" fill="hold" nodeType="withEffect">
                                  <p:stCondLst>
                                    <p:cond delay="0"/>
                                  </p:stCondLst>
                                  <p:childTnLst>
                                    <p:animMotion origin="layout" path="M -1.04167E-6 -2.96296E-6 L -0.00117 0.17037 " pathEditMode="relative" rAng="0" ptsTypes="AA">
                                      <p:cBhvr>
                                        <p:cTn id="86" dur="2000" fill="hold"/>
                                        <p:tgtEl>
                                          <p:spTgt spid="54"/>
                                        </p:tgtEl>
                                        <p:attrNameLst>
                                          <p:attrName>ppt_x</p:attrName>
                                          <p:attrName>ppt_y</p:attrName>
                                        </p:attrNameLst>
                                      </p:cBhvr>
                                      <p:rCtr x="-65" y="8519"/>
                                    </p:animMotion>
                                  </p:childTnLst>
                                </p:cTn>
                              </p:par>
                              <p:par>
                                <p:cTn id="87" presetID="42" presetClass="path" presetSubtype="0" accel="50000" decel="50000" fill="hold" nodeType="withEffect">
                                  <p:stCondLst>
                                    <p:cond delay="0"/>
                                  </p:stCondLst>
                                  <p:childTnLst>
                                    <p:animMotion origin="layout" path="M 4.16667E-7 -2.22222E-6 L -0.03346 0.07847 " pathEditMode="relative" rAng="0" ptsTypes="AA">
                                      <p:cBhvr>
                                        <p:cTn id="88" dur="2000" fill="hold"/>
                                        <p:tgtEl>
                                          <p:spTgt spid="59"/>
                                        </p:tgtEl>
                                        <p:attrNameLst>
                                          <p:attrName>ppt_x</p:attrName>
                                          <p:attrName>ppt_y</p:attrName>
                                        </p:attrNameLst>
                                      </p:cBhvr>
                                      <p:rCtr x="-1680" y="3912"/>
                                    </p:animMotion>
                                  </p:childTnLst>
                                </p:cTn>
                              </p:par>
                              <p:par>
                                <p:cTn id="89" presetID="42" presetClass="path" presetSubtype="0" accel="50000" decel="50000" fill="hold" nodeType="withEffect">
                                  <p:stCondLst>
                                    <p:cond delay="0"/>
                                  </p:stCondLst>
                                  <p:childTnLst>
                                    <p:animMotion origin="layout" path="M -3.33333E-6 -2.22222E-6 L 0.03151 0.07732 " pathEditMode="relative" rAng="0" ptsTypes="AA">
                                      <p:cBhvr>
                                        <p:cTn id="90" dur="2000" fill="hold"/>
                                        <p:tgtEl>
                                          <p:spTgt spid="70"/>
                                        </p:tgtEl>
                                        <p:attrNameLst>
                                          <p:attrName>ppt_x</p:attrName>
                                          <p:attrName>ppt_y</p:attrName>
                                        </p:attrNameLst>
                                      </p:cBhvr>
                                      <p:rCtr x="1576" y="3866"/>
                                    </p:animMotion>
                                  </p:childTnLst>
                                </p:cTn>
                              </p:par>
                            </p:childTnLst>
                          </p:cTn>
                        </p:par>
                      </p:childTnLst>
                    </p:cTn>
                  </p:par>
                  <p:par>
                    <p:cTn id="91" fill="hold">
                      <p:stCondLst>
                        <p:cond delay="indefinite"/>
                      </p:stCondLst>
                      <p:childTnLst>
                        <p:par>
                          <p:cTn id="92" fill="hold">
                            <p:stCondLst>
                              <p:cond delay="0"/>
                            </p:stCondLst>
                            <p:childTnLst>
                              <p:par>
                                <p:cTn id="93" presetID="3" presetClass="emph" presetSubtype="2" fill="hold" nodeType="clickEffect">
                                  <p:stCondLst>
                                    <p:cond delay="0"/>
                                  </p:stCondLst>
                                  <p:childTnLst>
                                    <p:animClr clrSpc="rgb" dir="cw">
                                      <p:cBhvr override="childStyle">
                                        <p:cTn id="94"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extLst>
              <p:ext uri="{D42A27DB-BD31-4B8C-83A1-F6EECF244321}">
                <p14:modId xmlns:p14="http://schemas.microsoft.com/office/powerpoint/2010/main" val="1137166074"/>
              </p:ext>
            </p:extLst>
          </p:nvPr>
        </p:nvGraphicFramePr>
        <p:xfrm>
          <a:off x="336186" y="2802205"/>
          <a:ext cx="7473584" cy="265176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534397836"/>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23179926"/>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3292982"/>
            <a:ext cx="445337" cy="450000"/>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211" y="3871344"/>
            <a:ext cx="445337" cy="450000"/>
          </a:xfrm>
          <a:prstGeom prst="rect">
            <a:avLst/>
          </a:prstGeom>
        </p:spPr>
      </p:pic>
      <p:pic>
        <p:nvPicPr>
          <p:cNvPr id="65" name="Picture 64">
            <a:extLst>
              <a:ext uri="{FF2B5EF4-FFF2-40B4-BE49-F238E27FC236}">
                <a16:creationId xmlns:a16="http://schemas.microsoft.com/office/drawing/2014/main" xmlns=""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5303" y="3306694"/>
            <a:ext cx="435228" cy="450000"/>
          </a:xfrm>
          <a:prstGeom prst="rect">
            <a:avLst/>
          </a:prstGeom>
        </p:spPr>
      </p:pic>
      <p:pic>
        <p:nvPicPr>
          <p:cNvPr id="61" name="Picture 60">
            <a:extLst>
              <a:ext uri="{FF2B5EF4-FFF2-40B4-BE49-F238E27FC236}">
                <a16:creationId xmlns:a16="http://schemas.microsoft.com/office/drawing/2014/main" xmlns="" id="{1C3338A1-E1D2-8242-9E6E-71233983F6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2449" y="3306694"/>
            <a:ext cx="435228" cy="450000"/>
          </a:xfrm>
          <a:prstGeom prst="rect">
            <a:avLst/>
          </a:prstGeom>
        </p:spPr>
      </p:pic>
      <p:pic>
        <p:nvPicPr>
          <p:cNvPr id="53" name="Picture 52">
            <a:extLst>
              <a:ext uri="{FF2B5EF4-FFF2-40B4-BE49-F238E27FC236}">
                <a16:creationId xmlns:a16="http://schemas.microsoft.com/office/drawing/2014/main" xmlns="" id="{84C79A98-EE44-2B42-9827-2F3143D7DA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62" name="Picture 61">
            <a:extLst>
              <a:ext uri="{FF2B5EF4-FFF2-40B4-BE49-F238E27FC236}">
                <a16:creationId xmlns:a16="http://schemas.microsoft.com/office/drawing/2014/main" xmlns="" id="{10175F1D-40B0-4F40-843B-BF68038FF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3" name="Picture 62">
            <a:extLst>
              <a:ext uri="{FF2B5EF4-FFF2-40B4-BE49-F238E27FC236}">
                <a16:creationId xmlns:a16="http://schemas.microsoft.com/office/drawing/2014/main" xmlns="" id="{B4A932D7-EF87-454F-B70C-6216FC924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a16="http://schemas.microsoft.com/office/drawing/2014/main" xmlns="" id="{E85E9C7C-A62E-8546-A90A-1670B35B03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1" name="Picture 70">
            <a:extLst>
              <a:ext uri="{FF2B5EF4-FFF2-40B4-BE49-F238E27FC236}">
                <a16:creationId xmlns:a16="http://schemas.microsoft.com/office/drawing/2014/main" xmlns="" id="{5C7CAABB-FB4C-D442-BDD7-1821957DDC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4" name="Picture 73">
            <a:extLst>
              <a:ext uri="{FF2B5EF4-FFF2-40B4-BE49-F238E27FC236}">
                <a16:creationId xmlns:a16="http://schemas.microsoft.com/office/drawing/2014/main" xmlns="" id="{AF1B50F0-B85F-3B49-9B80-665F899EB5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75" name="Picture 74">
            <a:extLst>
              <a:ext uri="{FF2B5EF4-FFF2-40B4-BE49-F238E27FC236}">
                <a16:creationId xmlns:a16="http://schemas.microsoft.com/office/drawing/2014/main" xmlns="" id="{5419F519-C5DA-CE4D-B22B-D872F35EBF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76" name="Picture 75">
            <a:extLst>
              <a:ext uri="{FF2B5EF4-FFF2-40B4-BE49-F238E27FC236}">
                <a16:creationId xmlns:a16="http://schemas.microsoft.com/office/drawing/2014/main" xmlns="" id="{90BA2F1A-88F5-984C-83E5-454F2A889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77" name="Picture 76">
            <a:extLst>
              <a:ext uri="{FF2B5EF4-FFF2-40B4-BE49-F238E27FC236}">
                <a16:creationId xmlns:a16="http://schemas.microsoft.com/office/drawing/2014/main" xmlns="" id="{552E288E-1646-3B43-A2E5-F75C082CA3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78" name="Picture 77">
            <a:extLst>
              <a:ext uri="{FF2B5EF4-FFF2-40B4-BE49-F238E27FC236}">
                <a16:creationId xmlns:a16="http://schemas.microsoft.com/office/drawing/2014/main" xmlns="" id="{E064E3DD-CB3C-C44A-91E0-C6B839C52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3288167"/>
            <a:ext cx="445337" cy="450000"/>
          </a:xfrm>
          <a:prstGeom prst="rect">
            <a:avLst/>
          </a:prstGeom>
        </p:spPr>
      </p:pic>
      <p:pic>
        <p:nvPicPr>
          <p:cNvPr id="79" name="Picture 78">
            <a:extLst>
              <a:ext uri="{FF2B5EF4-FFF2-40B4-BE49-F238E27FC236}">
                <a16:creationId xmlns:a16="http://schemas.microsoft.com/office/drawing/2014/main" xmlns="" id="{A3D603B9-B9B5-6143-AFBB-C11D63CCC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7700" y="3866529"/>
            <a:ext cx="445337" cy="450000"/>
          </a:xfrm>
          <a:prstGeom prst="rect">
            <a:avLst/>
          </a:prstGeom>
        </p:spPr>
      </p:pic>
      <p:pic>
        <p:nvPicPr>
          <p:cNvPr id="80" name="Picture 79">
            <a:extLst>
              <a:ext uri="{FF2B5EF4-FFF2-40B4-BE49-F238E27FC236}">
                <a16:creationId xmlns:a16="http://schemas.microsoft.com/office/drawing/2014/main" xmlns="" id="{8746478B-13DA-9F4F-873E-E36022B6A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4417656"/>
            <a:ext cx="445337" cy="450000"/>
          </a:xfrm>
          <a:prstGeom prst="rect">
            <a:avLst/>
          </a:prstGeom>
        </p:spPr>
      </p:pic>
      <p:pic>
        <p:nvPicPr>
          <p:cNvPr id="81" name="Picture 80">
            <a:extLst>
              <a:ext uri="{FF2B5EF4-FFF2-40B4-BE49-F238E27FC236}">
                <a16:creationId xmlns:a16="http://schemas.microsoft.com/office/drawing/2014/main" xmlns="" id="{132489C1-5A28-B547-8665-9F05F9AC7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4412841"/>
            <a:ext cx="445337" cy="450000"/>
          </a:xfrm>
          <a:prstGeom prst="rect">
            <a:avLst/>
          </a:prstGeom>
        </p:spPr>
      </p:pic>
      <p:pic>
        <p:nvPicPr>
          <p:cNvPr id="82" name="Picture 81">
            <a:extLst>
              <a:ext uri="{FF2B5EF4-FFF2-40B4-BE49-F238E27FC236}">
                <a16:creationId xmlns:a16="http://schemas.microsoft.com/office/drawing/2014/main" xmlns="" id="{96A3EA84-2D91-4040-AF79-0EC120B6D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2400" y="3306694"/>
            <a:ext cx="435228" cy="450000"/>
          </a:xfrm>
          <a:prstGeom prst="rect">
            <a:avLst/>
          </a:prstGeom>
        </p:spPr>
      </p:pic>
      <p:pic>
        <p:nvPicPr>
          <p:cNvPr id="83" name="Picture 82">
            <a:extLst>
              <a:ext uri="{FF2B5EF4-FFF2-40B4-BE49-F238E27FC236}">
                <a16:creationId xmlns:a16="http://schemas.microsoft.com/office/drawing/2014/main" xmlns="" id="{2B2956F3-EE3C-A348-B9D5-1CE20EA203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0120" y="3317047"/>
            <a:ext cx="435228" cy="450000"/>
          </a:xfrm>
          <a:prstGeom prst="rect">
            <a:avLst/>
          </a:prstGeom>
        </p:spPr>
      </p:pic>
      <p:pic>
        <p:nvPicPr>
          <p:cNvPr id="84" name="Picture 83">
            <a:extLst>
              <a:ext uri="{FF2B5EF4-FFF2-40B4-BE49-F238E27FC236}">
                <a16:creationId xmlns:a16="http://schemas.microsoft.com/office/drawing/2014/main" xmlns="" id="{3CE34C74-D853-504E-927D-5A2DD4502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7217" y="3317047"/>
            <a:ext cx="435228" cy="450000"/>
          </a:xfrm>
          <a:prstGeom prst="rect">
            <a:avLst/>
          </a:prstGeom>
        </p:spPr>
      </p:pic>
      <p:pic>
        <p:nvPicPr>
          <p:cNvPr id="85" name="Picture 84">
            <a:extLst>
              <a:ext uri="{FF2B5EF4-FFF2-40B4-BE49-F238E27FC236}">
                <a16:creationId xmlns:a16="http://schemas.microsoft.com/office/drawing/2014/main" xmlns="" id="{94901C72-0E7B-9645-B3E0-00500C1A23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3034" y="3856176"/>
            <a:ext cx="435228" cy="450000"/>
          </a:xfrm>
          <a:prstGeom prst="rect">
            <a:avLst/>
          </a:prstGeom>
        </p:spPr>
      </p:pic>
      <p:pic>
        <p:nvPicPr>
          <p:cNvPr id="86" name="Picture 85">
            <a:extLst>
              <a:ext uri="{FF2B5EF4-FFF2-40B4-BE49-F238E27FC236}">
                <a16:creationId xmlns:a16="http://schemas.microsoft.com/office/drawing/2014/main" xmlns="" id="{44D088B9-F15B-E541-B32E-EC4A37DD44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180" y="3856176"/>
            <a:ext cx="435228" cy="450000"/>
          </a:xfrm>
          <a:prstGeom prst="rect">
            <a:avLst/>
          </a:prstGeom>
        </p:spPr>
      </p:pic>
      <p:pic>
        <p:nvPicPr>
          <p:cNvPr id="87" name="Picture 86">
            <a:extLst>
              <a:ext uri="{FF2B5EF4-FFF2-40B4-BE49-F238E27FC236}">
                <a16:creationId xmlns:a16="http://schemas.microsoft.com/office/drawing/2014/main" xmlns="" id="{A7F6A13A-F0A1-F342-B43A-B73246B143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131" y="3856176"/>
            <a:ext cx="435228" cy="450000"/>
          </a:xfrm>
          <a:prstGeom prst="rect">
            <a:avLst/>
          </a:prstGeom>
        </p:spPr>
      </p:pic>
      <p:pic>
        <p:nvPicPr>
          <p:cNvPr id="88" name="Picture 87">
            <a:extLst>
              <a:ext uri="{FF2B5EF4-FFF2-40B4-BE49-F238E27FC236}">
                <a16:creationId xmlns:a16="http://schemas.microsoft.com/office/drawing/2014/main" xmlns="" id="{8A512FD4-93B0-BD4F-9F67-7F495D6058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7851" y="3866529"/>
            <a:ext cx="435228" cy="450000"/>
          </a:xfrm>
          <a:prstGeom prst="rect">
            <a:avLst/>
          </a:prstGeom>
        </p:spPr>
      </p:pic>
      <p:pic>
        <p:nvPicPr>
          <p:cNvPr id="89" name="Picture 88">
            <a:extLst>
              <a:ext uri="{FF2B5EF4-FFF2-40B4-BE49-F238E27FC236}">
                <a16:creationId xmlns:a16="http://schemas.microsoft.com/office/drawing/2014/main" xmlns="" id="{04E30D8A-7030-9E4C-9262-8D38BA028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948" y="3866529"/>
            <a:ext cx="435228" cy="450000"/>
          </a:xfrm>
          <a:prstGeom prst="rect">
            <a:avLst/>
          </a:prstGeom>
        </p:spPr>
      </p:pic>
      <p:pic>
        <p:nvPicPr>
          <p:cNvPr id="90" name="Picture 89">
            <a:extLst>
              <a:ext uri="{FF2B5EF4-FFF2-40B4-BE49-F238E27FC236}">
                <a16:creationId xmlns:a16="http://schemas.microsoft.com/office/drawing/2014/main" xmlns="" id="{2C3FFF4F-25B4-0F4E-A584-F53C5A32FB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9230" y="4411160"/>
            <a:ext cx="435228" cy="450000"/>
          </a:xfrm>
          <a:prstGeom prst="rect">
            <a:avLst/>
          </a:prstGeom>
        </p:spPr>
      </p:pic>
      <p:pic>
        <p:nvPicPr>
          <p:cNvPr id="91" name="Picture 90">
            <a:extLst>
              <a:ext uri="{FF2B5EF4-FFF2-40B4-BE49-F238E27FC236}">
                <a16:creationId xmlns:a16="http://schemas.microsoft.com/office/drawing/2014/main" xmlns="" id="{DA58E739-611B-9F44-808A-165CC600A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376" y="4411160"/>
            <a:ext cx="435228" cy="450000"/>
          </a:xfrm>
          <a:prstGeom prst="rect">
            <a:avLst/>
          </a:prstGeom>
        </p:spPr>
      </p:pic>
      <p:pic>
        <p:nvPicPr>
          <p:cNvPr id="92" name="Picture 91">
            <a:extLst>
              <a:ext uri="{FF2B5EF4-FFF2-40B4-BE49-F238E27FC236}">
                <a16:creationId xmlns:a16="http://schemas.microsoft.com/office/drawing/2014/main" xmlns="" id="{68B02F1E-C4D4-964A-9EF6-3D1D980D2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6327" y="4411160"/>
            <a:ext cx="435228" cy="450000"/>
          </a:xfrm>
          <a:prstGeom prst="rect">
            <a:avLst/>
          </a:prstGeom>
        </p:spPr>
      </p:pic>
      <p:pic>
        <p:nvPicPr>
          <p:cNvPr id="93" name="Picture 92">
            <a:extLst>
              <a:ext uri="{FF2B5EF4-FFF2-40B4-BE49-F238E27FC236}">
                <a16:creationId xmlns:a16="http://schemas.microsoft.com/office/drawing/2014/main" xmlns="" id="{F9473806-1A72-1749-A29F-479D363955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4047" y="4421513"/>
            <a:ext cx="435228" cy="450000"/>
          </a:xfrm>
          <a:prstGeom prst="rect">
            <a:avLst/>
          </a:prstGeom>
        </p:spPr>
      </p:pic>
      <p:pic>
        <p:nvPicPr>
          <p:cNvPr id="94" name="Picture 93">
            <a:extLst>
              <a:ext uri="{FF2B5EF4-FFF2-40B4-BE49-F238E27FC236}">
                <a16:creationId xmlns:a16="http://schemas.microsoft.com/office/drawing/2014/main" xmlns="" id="{96D2FE41-1C1B-554E-9756-EEF2B9627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1144" y="4421513"/>
            <a:ext cx="435228" cy="450000"/>
          </a:xfrm>
          <a:prstGeom prst="rect">
            <a:avLst/>
          </a:prstGeom>
        </p:spPr>
      </p:pic>
      <p:cxnSp>
        <p:nvCxnSpPr>
          <p:cNvPr id="95" name="Straight Connector 94">
            <a:extLst>
              <a:ext uri="{FF2B5EF4-FFF2-40B4-BE49-F238E27FC236}">
                <a16:creationId xmlns:a16="http://schemas.microsoft.com/office/drawing/2014/main" xmlns="" id="{B976C7E9-9458-B841-87E7-BD855CE90268}"/>
              </a:ext>
            </a:extLst>
          </p:cNvPr>
          <p:cNvCxnSpPr>
            <a:cxnSpLocks/>
          </p:cNvCxnSpPr>
          <p:nvPr/>
        </p:nvCxnSpPr>
        <p:spPr>
          <a:xfrm>
            <a:off x="336186" y="488315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0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multiplying 4-digit numbers by 1-digit numbers, including the formal written method</a:t>
            </a:r>
          </a:p>
          <a:p>
            <a:pPr>
              <a:buClr>
                <a:srgbClr val="23D160"/>
              </a:buClr>
              <a:buSzPct val="85000"/>
              <a:buFont typeface="Wingdings" pitchFamily="2" charset="2"/>
              <a:buChar char="ü"/>
            </a:pPr>
            <a:r>
              <a:rPr lang="en-GB" sz="2200" dirty="0"/>
              <a:t>I can explain my reasoning when using mathematical equipment to support my understanding of multiplying 4-digit numbers by 1-digit numbers, including the formal written method</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Write and complete the calculation represented by the place value chart below:</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extLst>
              <p:ext uri="{D42A27DB-BD31-4B8C-83A1-F6EECF244321}">
                <p14:modId xmlns:p14="http://schemas.microsoft.com/office/powerpoint/2010/main" val="1929977865"/>
              </p:ext>
            </p:extLst>
          </p:nvPr>
        </p:nvGraphicFramePr>
        <p:xfrm>
          <a:off x="336186" y="2805980"/>
          <a:ext cx="7473584" cy="265176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534397836"/>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23179926"/>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3292982"/>
            <a:ext cx="445337" cy="450000"/>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8211" y="3871344"/>
            <a:ext cx="445337" cy="450000"/>
          </a:xfrm>
          <a:prstGeom prst="rect">
            <a:avLst/>
          </a:prstGeom>
        </p:spPr>
      </p:pic>
      <p:pic>
        <p:nvPicPr>
          <p:cNvPr id="65" name="Picture 64">
            <a:extLst>
              <a:ext uri="{FF2B5EF4-FFF2-40B4-BE49-F238E27FC236}">
                <a16:creationId xmlns:a16="http://schemas.microsoft.com/office/drawing/2014/main" xmlns="" id="{8F7615E1-FEF0-2546-AB2E-484C4109DD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75303" y="3306694"/>
            <a:ext cx="435228" cy="450000"/>
          </a:xfrm>
          <a:prstGeom prst="rect">
            <a:avLst/>
          </a:prstGeom>
        </p:spPr>
      </p:pic>
      <p:pic>
        <p:nvPicPr>
          <p:cNvPr id="61" name="Picture 60">
            <a:extLst>
              <a:ext uri="{FF2B5EF4-FFF2-40B4-BE49-F238E27FC236}">
                <a16:creationId xmlns:a16="http://schemas.microsoft.com/office/drawing/2014/main" xmlns="" id="{1C3338A1-E1D2-8242-9E6E-71233983F6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2449" y="3306694"/>
            <a:ext cx="435228" cy="450000"/>
          </a:xfrm>
          <a:prstGeom prst="rect">
            <a:avLst/>
          </a:prstGeom>
        </p:spPr>
      </p:pic>
      <p:pic>
        <p:nvPicPr>
          <p:cNvPr id="53" name="Picture 52">
            <a:extLst>
              <a:ext uri="{FF2B5EF4-FFF2-40B4-BE49-F238E27FC236}">
                <a16:creationId xmlns:a16="http://schemas.microsoft.com/office/drawing/2014/main" xmlns="" id="{84C79A98-EE44-2B42-9827-2F3143D7DA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9798" y="3292982"/>
            <a:ext cx="442988" cy="450001"/>
          </a:xfrm>
          <a:prstGeom prst="rect">
            <a:avLst/>
          </a:prstGeom>
        </p:spPr>
      </p:pic>
      <p:pic>
        <p:nvPicPr>
          <p:cNvPr id="62" name="Picture 61">
            <a:extLst>
              <a:ext uri="{FF2B5EF4-FFF2-40B4-BE49-F238E27FC236}">
                <a16:creationId xmlns:a16="http://schemas.microsoft.com/office/drawing/2014/main" xmlns="" id="{10175F1D-40B0-4F40-843B-BF68038FF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290" y="3871344"/>
            <a:ext cx="442988" cy="450001"/>
          </a:xfrm>
          <a:prstGeom prst="rect">
            <a:avLst/>
          </a:prstGeom>
        </p:spPr>
      </p:pic>
      <p:pic>
        <p:nvPicPr>
          <p:cNvPr id="63" name="Picture 62">
            <a:extLst>
              <a:ext uri="{FF2B5EF4-FFF2-40B4-BE49-F238E27FC236}">
                <a16:creationId xmlns:a16="http://schemas.microsoft.com/office/drawing/2014/main" xmlns="" id="{B4A932D7-EF87-454F-B70C-6216FC924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591" y="4382472"/>
            <a:ext cx="442988" cy="450001"/>
          </a:xfrm>
          <a:prstGeom prst="rect">
            <a:avLst/>
          </a:prstGeom>
        </p:spPr>
      </p:pic>
      <p:pic>
        <p:nvPicPr>
          <p:cNvPr id="66" name="Picture 65">
            <a:extLst>
              <a:ext uri="{FF2B5EF4-FFF2-40B4-BE49-F238E27FC236}">
                <a16:creationId xmlns:a16="http://schemas.microsoft.com/office/drawing/2014/main" xmlns="" id="{E85E9C7C-A62E-8546-A90A-1670B35B03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389" y="3292981"/>
            <a:ext cx="442988" cy="450001"/>
          </a:xfrm>
          <a:prstGeom prst="rect">
            <a:avLst/>
          </a:prstGeom>
        </p:spPr>
      </p:pic>
      <p:pic>
        <p:nvPicPr>
          <p:cNvPr id="71" name="Picture 70">
            <a:extLst>
              <a:ext uri="{FF2B5EF4-FFF2-40B4-BE49-F238E27FC236}">
                <a16:creationId xmlns:a16="http://schemas.microsoft.com/office/drawing/2014/main" xmlns="" id="{5C7CAABB-FB4C-D442-BDD7-1821957DDC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1" y="3871343"/>
            <a:ext cx="442988" cy="450001"/>
          </a:xfrm>
          <a:prstGeom prst="rect">
            <a:avLst/>
          </a:prstGeom>
        </p:spPr>
      </p:pic>
      <p:pic>
        <p:nvPicPr>
          <p:cNvPr id="74" name="Picture 73">
            <a:extLst>
              <a:ext uri="{FF2B5EF4-FFF2-40B4-BE49-F238E27FC236}">
                <a16:creationId xmlns:a16="http://schemas.microsoft.com/office/drawing/2014/main" xmlns="" id="{AF1B50F0-B85F-3B49-9B80-665F899EB5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8182" y="4382471"/>
            <a:ext cx="442988" cy="450001"/>
          </a:xfrm>
          <a:prstGeom prst="rect">
            <a:avLst/>
          </a:prstGeom>
        </p:spPr>
      </p:pic>
      <p:pic>
        <p:nvPicPr>
          <p:cNvPr id="75" name="Picture 74">
            <a:extLst>
              <a:ext uri="{FF2B5EF4-FFF2-40B4-BE49-F238E27FC236}">
                <a16:creationId xmlns:a16="http://schemas.microsoft.com/office/drawing/2014/main" xmlns="" id="{5419F519-C5DA-CE4D-B22B-D872F35EBF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6768" y="3292981"/>
            <a:ext cx="442988" cy="450001"/>
          </a:xfrm>
          <a:prstGeom prst="rect">
            <a:avLst/>
          </a:prstGeom>
        </p:spPr>
      </p:pic>
      <p:pic>
        <p:nvPicPr>
          <p:cNvPr id="76" name="Picture 75">
            <a:extLst>
              <a:ext uri="{FF2B5EF4-FFF2-40B4-BE49-F238E27FC236}">
                <a16:creationId xmlns:a16="http://schemas.microsoft.com/office/drawing/2014/main" xmlns="" id="{90BA2F1A-88F5-984C-83E5-454F2A889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5260" y="3871343"/>
            <a:ext cx="442988" cy="450001"/>
          </a:xfrm>
          <a:prstGeom prst="rect">
            <a:avLst/>
          </a:prstGeom>
        </p:spPr>
      </p:pic>
      <p:pic>
        <p:nvPicPr>
          <p:cNvPr id="77" name="Picture 76">
            <a:extLst>
              <a:ext uri="{FF2B5EF4-FFF2-40B4-BE49-F238E27FC236}">
                <a16:creationId xmlns:a16="http://schemas.microsoft.com/office/drawing/2014/main" xmlns="" id="{552E288E-1646-3B43-A2E5-F75C082CA3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88561" y="4382471"/>
            <a:ext cx="442988" cy="450001"/>
          </a:xfrm>
          <a:prstGeom prst="rect">
            <a:avLst/>
          </a:prstGeom>
        </p:spPr>
      </p:pic>
      <p:pic>
        <p:nvPicPr>
          <p:cNvPr id="78" name="Picture 77">
            <a:extLst>
              <a:ext uri="{FF2B5EF4-FFF2-40B4-BE49-F238E27FC236}">
                <a16:creationId xmlns:a16="http://schemas.microsoft.com/office/drawing/2014/main" xmlns="" id="{E064E3DD-CB3C-C44A-91E0-C6B839C52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3288167"/>
            <a:ext cx="445337" cy="450000"/>
          </a:xfrm>
          <a:prstGeom prst="rect">
            <a:avLst/>
          </a:prstGeom>
        </p:spPr>
      </p:pic>
      <p:pic>
        <p:nvPicPr>
          <p:cNvPr id="79" name="Picture 78">
            <a:extLst>
              <a:ext uri="{FF2B5EF4-FFF2-40B4-BE49-F238E27FC236}">
                <a16:creationId xmlns:a16="http://schemas.microsoft.com/office/drawing/2014/main" xmlns="" id="{A3D603B9-B9B5-6143-AFBB-C11D63CCC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7700" y="3866529"/>
            <a:ext cx="445337" cy="450000"/>
          </a:xfrm>
          <a:prstGeom prst="rect">
            <a:avLst/>
          </a:prstGeom>
        </p:spPr>
      </p:pic>
      <p:pic>
        <p:nvPicPr>
          <p:cNvPr id="80" name="Picture 79">
            <a:extLst>
              <a:ext uri="{FF2B5EF4-FFF2-40B4-BE49-F238E27FC236}">
                <a16:creationId xmlns:a16="http://schemas.microsoft.com/office/drawing/2014/main" xmlns="" id="{8746478B-13DA-9F4F-873E-E36022B6A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19" y="4417656"/>
            <a:ext cx="445337" cy="450000"/>
          </a:xfrm>
          <a:prstGeom prst="rect">
            <a:avLst/>
          </a:prstGeom>
        </p:spPr>
      </p:pic>
      <p:pic>
        <p:nvPicPr>
          <p:cNvPr id="81" name="Picture 80">
            <a:extLst>
              <a:ext uri="{FF2B5EF4-FFF2-40B4-BE49-F238E27FC236}">
                <a16:creationId xmlns:a16="http://schemas.microsoft.com/office/drawing/2014/main" xmlns="" id="{132489C1-5A28-B547-8665-9F05F9AC7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208" y="4412841"/>
            <a:ext cx="445337" cy="450000"/>
          </a:xfrm>
          <a:prstGeom prst="rect">
            <a:avLst/>
          </a:prstGeom>
        </p:spPr>
      </p:pic>
      <p:pic>
        <p:nvPicPr>
          <p:cNvPr id="82" name="Picture 81">
            <a:extLst>
              <a:ext uri="{FF2B5EF4-FFF2-40B4-BE49-F238E27FC236}">
                <a16:creationId xmlns:a16="http://schemas.microsoft.com/office/drawing/2014/main" xmlns="" id="{96A3EA84-2D91-4040-AF79-0EC120B6D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2400" y="3306694"/>
            <a:ext cx="435228" cy="450000"/>
          </a:xfrm>
          <a:prstGeom prst="rect">
            <a:avLst/>
          </a:prstGeom>
        </p:spPr>
      </p:pic>
      <p:pic>
        <p:nvPicPr>
          <p:cNvPr id="83" name="Picture 82">
            <a:extLst>
              <a:ext uri="{FF2B5EF4-FFF2-40B4-BE49-F238E27FC236}">
                <a16:creationId xmlns:a16="http://schemas.microsoft.com/office/drawing/2014/main" xmlns="" id="{2B2956F3-EE3C-A348-B9D5-1CE20EA203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0120" y="3317047"/>
            <a:ext cx="435228" cy="450000"/>
          </a:xfrm>
          <a:prstGeom prst="rect">
            <a:avLst/>
          </a:prstGeom>
        </p:spPr>
      </p:pic>
      <p:pic>
        <p:nvPicPr>
          <p:cNvPr id="84" name="Picture 83">
            <a:extLst>
              <a:ext uri="{FF2B5EF4-FFF2-40B4-BE49-F238E27FC236}">
                <a16:creationId xmlns:a16="http://schemas.microsoft.com/office/drawing/2014/main" xmlns="" id="{3CE34C74-D853-504E-927D-5A2DD45025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7217" y="3317047"/>
            <a:ext cx="435228" cy="450000"/>
          </a:xfrm>
          <a:prstGeom prst="rect">
            <a:avLst/>
          </a:prstGeom>
        </p:spPr>
      </p:pic>
      <p:pic>
        <p:nvPicPr>
          <p:cNvPr id="85" name="Picture 84">
            <a:extLst>
              <a:ext uri="{FF2B5EF4-FFF2-40B4-BE49-F238E27FC236}">
                <a16:creationId xmlns:a16="http://schemas.microsoft.com/office/drawing/2014/main" xmlns="" id="{94901C72-0E7B-9645-B3E0-00500C1A23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3034" y="3856176"/>
            <a:ext cx="435228" cy="450000"/>
          </a:xfrm>
          <a:prstGeom prst="rect">
            <a:avLst/>
          </a:prstGeom>
        </p:spPr>
      </p:pic>
      <p:pic>
        <p:nvPicPr>
          <p:cNvPr id="86" name="Picture 85">
            <a:extLst>
              <a:ext uri="{FF2B5EF4-FFF2-40B4-BE49-F238E27FC236}">
                <a16:creationId xmlns:a16="http://schemas.microsoft.com/office/drawing/2014/main" xmlns="" id="{44D088B9-F15B-E541-B32E-EC4A37DD44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180" y="3856176"/>
            <a:ext cx="435228" cy="450000"/>
          </a:xfrm>
          <a:prstGeom prst="rect">
            <a:avLst/>
          </a:prstGeom>
        </p:spPr>
      </p:pic>
      <p:pic>
        <p:nvPicPr>
          <p:cNvPr id="87" name="Picture 86">
            <a:extLst>
              <a:ext uri="{FF2B5EF4-FFF2-40B4-BE49-F238E27FC236}">
                <a16:creationId xmlns:a16="http://schemas.microsoft.com/office/drawing/2014/main" xmlns="" id="{A7F6A13A-F0A1-F342-B43A-B73246B143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131" y="3856176"/>
            <a:ext cx="435228" cy="450000"/>
          </a:xfrm>
          <a:prstGeom prst="rect">
            <a:avLst/>
          </a:prstGeom>
        </p:spPr>
      </p:pic>
      <p:pic>
        <p:nvPicPr>
          <p:cNvPr id="88" name="Picture 87">
            <a:extLst>
              <a:ext uri="{FF2B5EF4-FFF2-40B4-BE49-F238E27FC236}">
                <a16:creationId xmlns:a16="http://schemas.microsoft.com/office/drawing/2014/main" xmlns="" id="{8A512FD4-93B0-BD4F-9F67-7F495D6058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7851" y="3866529"/>
            <a:ext cx="435228" cy="450000"/>
          </a:xfrm>
          <a:prstGeom prst="rect">
            <a:avLst/>
          </a:prstGeom>
        </p:spPr>
      </p:pic>
      <p:pic>
        <p:nvPicPr>
          <p:cNvPr id="89" name="Picture 88">
            <a:extLst>
              <a:ext uri="{FF2B5EF4-FFF2-40B4-BE49-F238E27FC236}">
                <a16:creationId xmlns:a16="http://schemas.microsoft.com/office/drawing/2014/main" xmlns="" id="{04E30D8A-7030-9E4C-9262-8D38BA0288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948" y="3866529"/>
            <a:ext cx="435228" cy="450000"/>
          </a:xfrm>
          <a:prstGeom prst="rect">
            <a:avLst/>
          </a:prstGeom>
        </p:spPr>
      </p:pic>
      <p:pic>
        <p:nvPicPr>
          <p:cNvPr id="90" name="Picture 89">
            <a:extLst>
              <a:ext uri="{FF2B5EF4-FFF2-40B4-BE49-F238E27FC236}">
                <a16:creationId xmlns:a16="http://schemas.microsoft.com/office/drawing/2014/main" xmlns="" id="{2C3FFF4F-25B4-0F4E-A584-F53C5A32FB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9230" y="4411160"/>
            <a:ext cx="435228" cy="450000"/>
          </a:xfrm>
          <a:prstGeom prst="rect">
            <a:avLst/>
          </a:prstGeom>
        </p:spPr>
      </p:pic>
      <p:pic>
        <p:nvPicPr>
          <p:cNvPr id="91" name="Picture 90">
            <a:extLst>
              <a:ext uri="{FF2B5EF4-FFF2-40B4-BE49-F238E27FC236}">
                <a16:creationId xmlns:a16="http://schemas.microsoft.com/office/drawing/2014/main" xmlns="" id="{DA58E739-611B-9F44-808A-165CC600A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6376" y="4411160"/>
            <a:ext cx="435228" cy="450000"/>
          </a:xfrm>
          <a:prstGeom prst="rect">
            <a:avLst/>
          </a:prstGeom>
        </p:spPr>
      </p:pic>
      <p:pic>
        <p:nvPicPr>
          <p:cNvPr id="92" name="Picture 91">
            <a:extLst>
              <a:ext uri="{FF2B5EF4-FFF2-40B4-BE49-F238E27FC236}">
                <a16:creationId xmlns:a16="http://schemas.microsoft.com/office/drawing/2014/main" xmlns="" id="{68B02F1E-C4D4-964A-9EF6-3D1D980D22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6327" y="4411160"/>
            <a:ext cx="435228" cy="450000"/>
          </a:xfrm>
          <a:prstGeom prst="rect">
            <a:avLst/>
          </a:prstGeom>
        </p:spPr>
      </p:pic>
      <p:pic>
        <p:nvPicPr>
          <p:cNvPr id="93" name="Picture 92">
            <a:extLst>
              <a:ext uri="{FF2B5EF4-FFF2-40B4-BE49-F238E27FC236}">
                <a16:creationId xmlns:a16="http://schemas.microsoft.com/office/drawing/2014/main" xmlns="" id="{F9473806-1A72-1749-A29F-479D363955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4047" y="4421513"/>
            <a:ext cx="435228" cy="450000"/>
          </a:xfrm>
          <a:prstGeom prst="rect">
            <a:avLst/>
          </a:prstGeom>
        </p:spPr>
      </p:pic>
      <p:pic>
        <p:nvPicPr>
          <p:cNvPr id="94" name="Picture 93">
            <a:extLst>
              <a:ext uri="{FF2B5EF4-FFF2-40B4-BE49-F238E27FC236}">
                <a16:creationId xmlns:a16="http://schemas.microsoft.com/office/drawing/2014/main" xmlns="" id="{96D2FE41-1C1B-554E-9756-EEF2B96277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1144" y="4421513"/>
            <a:ext cx="435228" cy="450000"/>
          </a:xfrm>
          <a:prstGeom prst="rect">
            <a:avLst/>
          </a:prstGeom>
        </p:spPr>
      </p:pic>
      <p:cxnSp>
        <p:nvCxnSpPr>
          <p:cNvPr id="95" name="Straight Connector 94">
            <a:extLst>
              <a:ext uri="{FF2B5EF4-FFF2-40B4-BE49-F238E27FC236}">
                <a16:creationId xmlns:a16="http://schemas.microsoft.com/office/drawing/2014/main" xmlns="" id="{B976C7E9-9458-B841-87E7-BD855CE90268}"/>
              </a:ext>
            </a:extLst>
          </p:cNvPr>
          <p:cNvCxnSpPr>
            <a:cxnSpLocks/>
          </p:cNvCxnSpPr>
          <p:nvPr/>
        </p:nvCxnSpPr>
        <p:spPr>
          <a:xfrm>
            <a:off x="336186" y="4883154"/>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xmlns="" id="{530BB658-1319-C440-93AB-E602955DA0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4955135"/>
            <a:ext cx="442046" cy="450000"/>
          </a:xfrm>
          <a:prstGeom prst="rect">
            <a:avLst/>
          </a:prstGeom>
        </p:spPr>
      </p:pic>
    </p:spTree>
    <p:extLst>
      <p:ext uri="{BB962C8B-B14F-4D97-AF65-F5344CB8AC3E}">
        <p14:creationId xmlns:p14="http://schemas.microsoft.com/office/powerpoint/2010/main" val="12245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5"/>
                                        </p:tgtEl>
                                        <p:attrNameLst>
                                          <p:attrName>ppt_x</p:attrName>
                                        </p:attrNameLst>
                                      </p:cBhvr>
                                      <p:tavLst>
                                        <p:tav tm="0">
                                          <p:val>
                                            <p:strVal val="ppt_x"/>
                                          </p:val>
                                        </p:tav>
                                        <p:tav tm="100000">
                                          <p:val>
                                            <p:strVal val="ppt_x"/>
                                          </p:val>
                                        </p:tav>
                                      </p:tavLst>
                                    </p:anim>
                                    <p:anim calcmode="lin" valueType="num">
                                      <p:cBhvr additive="base">
                                        <p:cTn id="7" dur="500"/>
                                        <p:tgtEl>
                                          <p:spTgt spid="85"/>
                                        </p:tgtEl>
                                        <p:attrNameLst>
                                          <p:attrName>ppt_y</p:attrName>
                                        </p:attrNameLst>
                                      </p:cBhvr>
                                      <p:tavLst>
                                        <p:tav tm="0">
                                          <p:val>
                                            <p:strVal val="ppt_y"/>
                                          </p:val>
                                        </p:tav>
                                        <p:tav tm="100000">
                                          <p:val>
                                            <p:strVal val="1+ppt_h/2"/>
                                          </p:val>
                                        </p:tav>
                                      </p:tavLst>
                                    </p:anim>
                                    <p:set>
                                      <p:cBhvr>
                                        <p:cTn id="8" dur="1" fill="hold">
                                          <p:stCondLst>
                                            <p:cond delay="499"/>
                                          </p:stCondLst>
                                        </p:cTn>
                                        <p:tgtEl>
                                          <p:spTgt spid="8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86"/>
                                        </p:tgtEl>
                                        <p:attrNameLst>
                                          <p:attrName>ppt_x</p:attrName>
                                        </p:attrNameLst>
                                      </p:cBhvr>
                                      <p:tavLst>
                                        <p:tav tm="0">
                                          <p:val>
                                            <p:strVal val="ppt_x"/>
                                          </p:val>
                                        </p:tav>
                                        <p:tav tm="100000">
                                          <p:val>
                                            <p:strVal val="ppt_x"/>
                                          </p:val>
                                        </p:tav>
                                      </p:tavLst>
                                    </p:anim>
                                    <p:anim calcmode="lin" valueType="num">
                                      <p:cBhvr additive="base">
                                        <p:cTn id="11" dur="500"/>
                                        <p:tgtEl>
                                          <p:spTgt spid="86"/>
                                        </p:tgtEl>
                                        <p:attrNameLst>
                                          <p:attrName>ppt_y</p:attrName>
                                        </p:attrNameLst>
                                      </p:cBhvr>
                                      <p:tavLst>
                                        <p:tav tm="0">
                                          <p:val>
                                            <p:strVal val="ppt_y"/>
                                          </p:val>
                                        </p:tav>
                                        <p:tav tm="100000">
                                          <p:val>
                                            <p:strVal val="1+ppt_h/2"/>
                                          </p:val>
                                        </p:tav>
                                      </p:tavLst>
                                    </p:anim>
                                    <p:set>
                                      <p:cBhvr>
                                        <p:cTn id="12" dur="1" fill="hold">
                                          <p:stCondLst>
                                            <p:cond delay="499"/>
                                          </p:stCondLst>
                                        </p:cTn>
                                        <p:tgtEl>
                                          <p:spTgt spid="86"/>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87"/>
                                        </p:tgtEl>
                                        <p:attrNameLst>
                                          <p:attrName>ppt_x</p:attrName>
                                        </p:attrNameLst>
                                      </p:cBhvr>
                                      <p:tavLst>
                                        <p:tav tm="0">
                                          <p:val>
                                            <p:strVal val="ppt_x"/>
                                          </p:val>
                                        </p:tav>
                                        <p:tav tm="100000">
                                          <p:val>
                                            <p:strVal val="ppt_x"/>
                                          </p:val>
                                        </p:tav>
                                      </p:tavLst>
                                    </p:anim>
                                    <p:anim calcmode="lin" valueType="num">
                                      <p:cBhvr additive="base">
                                        <p:cTn id="15" dur="500"/>
                                        <p:tgtEl>
                                          <p:spTgt spid="87"/>
                                        </p:tgtEl>
                                        <p:attrNameLst>
                                          <p:attrName>ppt_y</p:attrName>
                                        </p:attrNameLst>
                                      </p:cBhvr>
                                      <p:tavLst>
                                        <p:tav tm="0">
                                          <p:val>
                                            <p:strVal val="ppt_y"/>
                                          </p:val>
                                        </p:tav>
                                        <p:tav tm="100000">
                                          <p:val>
                                            <p:strVal val="1+ppt_h/2"/>
                                          </p:val>
                                        </p:tav>
                                      </p:tavLst>
                                    </p:anim>
                                    <p:set>
                                      <p:cBhvr>
                                        <p:cTn id="16" dur="1" fill="hold">
                                          <p:stCondLst>
                                            <p:cond delay="499"/>
                                          </p:stCondLst>
                                        </p:cTn>
                                        <p:tgtEl>
                                          <p:spTgt spid="87"/>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88"/>
                                        </p:tgtEl>
                                        <p:attrNameLst>
                                          <p:attrName>ppt_x</p:attrName>
                                        </p:attrNameLst>
                                      </p:cBhvr>
                                      <p:tavLst>
                                        <p:tav tm="0">
                                          <p:val>
                                            <p:strVal val="ppt_x"/>
                                          </p:val>
                                        </p:tav>
                                        <p:tav tm="100000">
                                          <p:val>
                                            <p:strVal val="ppt_x"/>
                                          </p:val>
                                        </p:tav>
                                      </p:tavLst>
                                    </p:anim>
                                    <p:anim calcmode="lin" valueType="num">
                                      <p:cBhvr additive="base">
                                        <p:cTn id="19" dur="500"/>
                                        <p:tgtEl>
                                          <p:spTgt spid="88"/>
                                        </p:tgtEl>
                                        <p:attrNameLst>
                                          <p:attrName>ppt_y</p:attrName>
                                        </p:attrNameLst>
                                      </p:cBhvr>
                                      <p:tavLst>
                                        <p:tav tm="0">
                                          <p:val>
                                            <p:strVal val="ppt_y"/>
                                          </p:val>
                                        </p:tav>
                                        <p:tav tm="100000">
                                          <p:val>
                                            <p:strVal val="1+ppt_h/2"/>
                                          </p:val>
                                        </p:tav>
                                      </p:tavLst>
                                    </p:anim>
                                    <p:set>
                                      <p:cBhvr>
                                        <p:cTn id="20" dur="1" fill="hold">
                                          <p:stCondLst>
                                            <p:cond delay="499"/>
                                          </p:stCondLst>
                                        </p:cTn>
                                        <p:tgtEl>
                                          <p:spTgt spid="8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89"/>
                                        </p:tgtEl>
                                        <p:attrNameLst>
                                          <p:attrName>ppt_x</p:attrName>
                                        </p:attrNameLst>
                                      </p:cBhvr>
                                      <p:tavLst>
                                        <p:tav tm="0">
                                          <p:val>
                                            <p:strVal val="ppt_x"/>
                                          </p:val>
                                        </p:tav>
                                        <p:tav tm="100000">
                                          <p:val>
                                            <p:strVal val="ppt_x"/>
                                          </p:val>
                                        </p:tav>
                                      </p:tavLst>
                                    </p:anim>
                                    <p:anim calcmode="lin" valueType="num">
                                      <p:cBhvr additive="base">
                                        <p:cTn id="23" dur="500"/>
                                        <p:tgtEl>
                                          <p:spTgt spid="89"/>
                                        </p:tgtEl>
                                        <p:attrNameLst>
                                          <p:attrName>ppt_y</p:attrName>
                                        </p:attrNameLst>
                                      </p:cBhvr>
                                      <p:tavLst>
                                        <p:tav tm="0">
                                          <p:val>
                                            <p:strVal val="ppt_y"/>
                                          </p:val>
                                        </p:tav>
                                        <p:tav tm="100000">
                                          <p:val>
                                            <p:strVal val="1+ppt_h/2"/>
                                          </p:val>
                                        </p:tav>
                                      </p:tavLst>
                                    </p:anim>
                                    <p:set>
                                      <p:cBhvr>
                                        <p:cTn id="24" dur="1" fill="hold">
                                          <p:stCondLst>
                                            <p:cond delay="499"/>
                                          </p:stCondLst>
                                        </p:cTn>
                                        <p:tgtEl>
                                          <p:spTgt spid="89"/>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90"/>
                                        </p:tgtEl>
                                        <p:attrNameLst>
                                          <p:attrName>ppt_x</p:attrName>
                                        </p:attrNameLst>
                                      </p:cBhvr>
                                      <p:tavLst>
                                        <p:tav tm="0">
                                          <p:val>
                                            <p:strVal val="ppt_x"/>
                                          </p:val>
                                        </p:tav>
                                        <p:tav tm="100000">
                                          <p:val>
                                            <p:strVal val="ppt_x"/>
                                          </p:val>
                                        </p:tav>
                                      </p:tavLst>
                                    </p:anim>
                                    <p:anim calcmode="lin" valueType="num">
                                      <p:cBhvr additive="base">
                                        <p:cTn id="27" dur="500"/>
                                        <p:tgtEl>
                                          <p:spTgt spid="90"/>
                                        </p:tgtEl>
                                        <p:attrNameLst>
                                          <p:attrName>ppt_y</p:attrName>
                                        </p:attrNameLst>
                                      </p:cBhvr>
                                      <p:tavLst>
                                        <p:tav tm="0">
                                          <p:val>
                                            <p:strVal val="ppt_y"/>
                                          </p:val>
                                        </p:tav>
                                        <p:tav tm="100000">
                                          <p:val>
                                            <p:strVal val="1+ppt_h/2"/>
                                          </p:val>
                                        </p:tav>
                                      </p:tavLst>
                                    </p:anim>
                                    <p:set>
                                      <p:cBhvr>
                                        <p:cTn id="28" dur="1" fill="hold">
                                          <p:stCondLst>
                                            <p:cond delay="499"/>
                                          </p:stCondLst>
                                        </p:cTn>
                                        <p:tgtEl>
                                          <p:spTgt spid="90"/>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91"/>
                                        </p:tgtEl>
                                        <p:attrNameLst>
                                          <p:attrName>ppt_x</p:attrName>
                                        </p:attrNameLst>
                                      </p:cBhvr>
                                      <p:tavLst>
                                        <p:tav tm="0">
                                          <p:val>
                                            <p:strVal val="ppt_x"/>
                                          </p:val>
                                        </p:tav>
                                        <p:tav tm="100000">
                                          <p:val>
                                            <p:strVal val="ppt_x"/>
                                          </p:val>
                                        </p:tav>
                                      </p:tavLst>
                                    </p:anim>
                                    <p:anim calcmode="lin" valueType="num">
                                      <p:cBhvr additive="base">
                                        <p:cTn id="31" dur="500"/>
                                        <p:tgtEl>
                                          <p:spTgt spid="91"/>
                                        </p:tgtEl>
                                        <p:attrNameLst>
                                          <p:attrName>ppt_y</p:attrName>
                                        </p:attrNameLst>
                                      </p:cBhvr>
                                      <p:tavLst>
                                        <p:tav tm="0">
                                          <p:val>
                                            <p:strVal val="ppt_y"/>
                                          </p:val>
                                        </p:tav>
                                        <p:tav tm="100000">
                                          <p:val>
                                            <p:strVal val="1+ppt_h/2"/>
                                          </p:val>
                                        </p:tav>
                                      </p:tavLst>
                                    </p:anim>
                                    <p:set>
                                      <p:cBhvr>
                                        <p:cTn id="32" dur="1" fill="hold">
                                          <p:stCondLst>
                                            <p:cond delay="499"/>
                                          </p:stCondLst>
                                        </p:cTn>
                                        <p:tgtEl>
                                          <p:spTgt spid="91"/>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92"/>
                                        </p:tgtEl>
                                        <p:attrNameLst>
                                          <p:attrName>ppt_x</p:attrName>
                                        </p:attrNameLst>
                                      </p:cBhvr>
                                      <p:tavLst>
                                        <p:tav tm="0">
                                          <p:val>
                                            <p:strVal val="ppt_x"/>
                                          </p:val>
                                        </p:tav>
                                        <p:tav tm="100000">
                                          <p:val>
                                            <p:strVal val="ppt_x"/>
                                          </p:val>
                                        </p:tav>
                                      </p:tavLst>
                                    </p:anim>
                                    <p:anim calcmode="lin" valueType="num">
                                      <p:cBhvr additive="base">
                                        <p:cTn id="35" dur="500"/>
                                        <p:tgtEl>
                                          <p:spTgt spid="92"/>
                                        </p:tgtEl>
                                        <p:attrNameLst>
                                          <p:attrName>ppt_y</p:attrName>
                                        </p:attrNameLst>
                                      </p:cBhvr>
                                      <p:tavLst>
                                        <p:tav tm="0">
                                          <p:val>
                                            <p:strVal val="ppt_y"/>
                                          </p:val>
                                        </p:tav>
                                        <p:tav tm="100000">
                                          <p:val>
                                            <p:strVal val="1+ppt_h/2"/>
                                          </p:val>
                                        </p:tav>
                                      </p:tavLst>
                                    </p:anim>
                                    <p:set>
                                      <p:cBhvr>
                                        <p:cTn id="36" dur="1" fill="hold">
                                          <p:stCondLst>
                                            <p:cond delay="499"/>
                                          </p:stCondLst>
                                        </p:cTn>
                                        <p:tgtEl>
                                          <p:spTgt spid="92"/>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93"/>
                                        </p:tgtEl>
                                        <p:attrNameLst>
                                          <p:attrName>ppt_x</p:attrName>
                                        </p:attrNameLst>
                                      </p:cBhvr>
                                      <p:tavLst>
                                        <p:tav tm="0">
                                          <p:val>
                                            <p:strVal val="ppt_x"/>
                                          </p:val>
                                        </p:tav>
                                        <p:tav tm="100000">
                                          <p:val>
                                            <p:strVal val="ppt_x"/>
                                          </p:val>
                                        </p:tav>
                                      </p:tavLst>
                                    </p:anim>
                                    <p:anim calcmode="lin" valueType="num">
                                      <p:cBhvr additive="base">
                                        <p:cTn id="39" dur="500"/>
                                        <p:tgtEl>
                                          <p:spTgt spid="93"/>
                                        </p:tgtEl>
                                        <p:attrNameLst>
                                          <p:attrName>ppt_y</p:attrName>
                                        </p:attrNameLst>
                                      </p:cBhvr>
                                      <p:tavLst>
                                        <p:tav tm="0">
                                          <p:val>
                                            <p:strVal val="ppt_y"/>
                                          </p:val>
                                        </p:tav>
                                        <p:tav tm="100000">
                                          <p:val>
                                            <p:strVal val="1+ppt_h/2"/>
                                          </p:val>
                                        </p:tav>
                                      </p:tavLst>
                                    </p:anim>
                                    <p:set>
                                      <p:cBhvr>
                                        <p:cTn id="40" dur="1" fill="hold">
                                          <p:stCondLst>
                                            <p:cond delay="499"/>
                                          </p:stCondLst>
                                        </p:cTn>
                                        <p:tgtEl>
                                          <p:spTgt spid="9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94"/>
                                        </p:tgtEl>
                                        <p:attrNameLst>
                                          <p:attrName>ppt_x</p:attrName>
                                        </p:attrNameLst>
                                      </p:cBhvr>
                                      <p:tavLst>
                                        <p:tav tm="0">
                                          <p:val>
                                            <p:strVal val="ppt_x"/>
                                          </p:val>
                                        </p:tav>
                                        <p:tav tm="100000">
                                          <p:val>
                                            <p:strVal val="ppt_x"/>
                                          </p:val>
                                        </p:tav>
                                      </p:tavLst>
                                    </p:anim>
                                    <p:anim calcmode="lin" valueType="num">
                                      <p:cBhvr additive="base">
                                        <p:cTn id="43" dur="500"/>
                                        <p:tgtEl>
                                          <p:spTgt spid="94"/>
                                        </p:tgtEl>
                                        <p:attrNameLst>
                                          <p:attrName>ppt_y</p:attrName>
                                        </p:attrNameLst>
                                      </p:cBhvr>
                                      <p:tavLst>
                                        <p:tav tm="0">
                                          <p:val>
                                            <p:strVal val="ppt_y"/>
                                          </p:val>
                                        </p:tav>
                                        <p:tav tm="100000">
                                          <p:val>
                                            <p:strVal val="1+ppt_h/2"/>
                                          </p:val>
                                        </p:tav>
                                      </p:tavLst>
                                    </p:anim>
                                    <p:set>
                                      <p:cBhvr>
                                        <p:cTn id="44" dur="1" fill="hold">
                                          <p:stCondLst>
                                            <p:cond delay="499"/>
                                          </p:stCondLst>
                                        </p:cTn>
                                        <p:tgtEl>
                                          <p:spTgt spid="9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 0 L 0 0.25 E" pathEditMode="relative" ptsTypes="">
                                      <p:cBhvr>
                                        <p:cTn id="58" dur="2000" fill="hold"/>
                                        <p:tgtEl>
                                          <p:spTgt spid="61"/>
                                        </p:tgtEl>
                                        <p:attrNameLst>
                                          <p:attrName>ppt_x</p:attrName>
                                          <p:attrName>ppt_y</p:attrName>
                                        </p:attrNameLst>
                                      </p:cBhvr>
                                    </p:animMotion>
                                  </p:childTnLst>
                                </p:cTn>
                              </p:par>
                              <p:par>
                                <p:cTn id="59" presetID="42" presetClass="path" presetSubtype="0" accel="50000" decel="50000" fill="hold" nodeType="withEffect">
                                  <p:stCondLst>
                                    <p:cond delay="0"/>
                                  </p:stCondLst>
                                  <p:childTnLst>
                                    <p:animMotion origin="layout" path="M 0 0 L 0 0.25 E" pathEditMode="relative" ptsTypes="">
                                      <p:cBhvr>
                                        <p:cTn id="60" dur="2000" fill="hold"/>
                                        <p:tgtEl>
                                          <p:spTgt spid="65"/>
                                        </p:tgtEl>
                                        <p:attrNameLst>
                                          <p:attrName>ppt_x</p:attrName>
                                          <p:attrName>ppt_y</p:attrName>
                                        </p:attrNameLst>
                                      </p:cBhvr>
                                    </p:animMotion>
                                  </p:childTnLst>
                                </p:cTn>
                              </p:par>
                              <p:par>
                                <p:cTn id="61" presetID="42" presetClass="path" presetSubtype="0" accel="50000" decel="50000" fill="hold" nodeType="withEffect">
                                  <p:stCondLst>
                                    <p:cond delay="0"/>
                                  </p:stCondLst>
                                  <p:childTnLst>
                                    <p:animMotion origin="layout" path="M 0 0 L 0 0.25 E" pathEditMode="relative" ptsTypes="">
                                      <p:cBhvr>
                                        <p:cTn id="62" dur="2000" fill="hold"/>
                                        <p:tgtEl>
                                          <p:spTgt spid="82"/>
                                        </p:tgtEl>
                                        <p:attrNameLst>
                                          <p:attrName>ppt_x</p:attrName>
                                          <p:attrName>ppt_y</p:attrName>
                                        </p:attrNameLst>
                                      </p:cBhvr>
                                    </p:animMotion>
                                  </p:childTnLst>
                                </p:cTn>
                              </p:par>
                              <p:par>
                                <p:cTn id="63" presetID="42" presetClass="path" presetSubtype="0" accel="50000" decel="50000" fill="hold" nodeType="withEffect">
                                  <p:stCondLst>
                                    <p:cond delay="0"/>
                                  </p:stCondLst>
                                  <p:childTnLst>
                                    <p:animMotion origin="layout" path="M 0 0 L 0 0.25 E" pathEditMode="relative" ptsTypes="">
                                      <p:cBhvr>
                                        <p:cTn id="64" dur="2000" fill="hold"/>
                                        <p:tgtEl>
                                          <p:spTgt spid="83"/>
                                        </p:tgtEl>
                                        <p:attrNameLst>
                                          <p:attrName>ppt_x</p:attrName>
                                          <p:attrName>ppt_y</p:attrName>
                                        </p:attrNameLst>
                                      </p:cBhvr>
                                    </p:animMotion>
                                  </p:childTnLst>
                                </p:cTn>
                              </p:par>
                              <p:par>
                                <p:cTn id="65" presetID="42" presetClass="path" presetSubtype="0" accel="50000" decel="50000" fill="hold" nodeType="withEffect">
                                  <p:stCondLst>
                                    <p:cond delay="0"/>
                                  </p:stCondLst>
                                  <p:childTnLst>
                                    <p:animMotion origin="layout" path="M 0 0 L 0 0.25 E" pathEditMode="relative" ptsTypes="">
                                      <p:cBhvr>
                                        <p:cTn id="66" dur="2000" fill="hold"/>
                                        <p:tgtEl>
                                          <p:spTgt spid="84"/>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nodeType="clickEffect">
                                  <p:stCondLst>
                                    <p:cond delay="0"/>
                                  </p:stCondLst>
                                  <p:childTnLst>
                                    <p:animClr clrSpc="rgb" dir="cw">
                                      <p:cBhvr override="childStyle">
                                        <p:cTn id="70" dur="2000" fill="hold"/>
                                        <p:tgtEl>
                                          <p:spTgt spid="42">
                                            <p:txEl>
                                              <p:pRg st="0" end="0"/>
                                            </p:txEl>
                                          </p:spTgt>
                                        </p:tgtEl>
                                        <p:attrNameLst>
                                          <p:attrName>style.color</p:attrName>
                                        </p:attrNameLst>
                                      </p:cBhvr>
                                      <p:to>
                                        <a:srgbClr val="FE3860"/>
                                      </p:to>
                                    </p:animClr>
                                  </p:childTnLst>
                                </p:cTn>
                              </p:par>
                            </p:childTnLst>
                          </p:cTn>
                        </p:par>
                      </p:childTnLst>
                    </p:cTn>
                  </p:par>
                  <p:par>
                    <p:cTn id="71" fill="hold">
                      <p:stCondLst>
                        <p:cond delay="indefinite"/>
                      </p:stCondLst>
                      <p:childTnLst>
                        <p:par>
                          <p:cTn id="72" fill="hold">
                            <p:stCondLst>
                              <p:cond delay="0"/>
                            </p:stCondLst>
                            <p:childTnLst>
                              <p:par>
                                <p:cTn id="73" presetID="3" presetClass="emph" presetSubtype="2" fill="hold" nodeType="clickEffect">
                                  <p:stCondLst>
                                    <p:cond delay="0"/>
                                  </p:stCondLst>
                                  <p:childTnLst>
                                    <p:animClr clrSpc="rgb" dir="cw">
                                      <p:cBhvr override="childStyle">
                                        <p:cTn id="74" dur="2000" fill="hold"/>
                                        <p:tgtEl>
                                          <p:spTgt spid="37">
                                            <p:txEl>
                                              <p:pRg st="0" end="0"/>
                                            </p:txEl>
                                          </p:spTgt>
                                        </p:tgtEl>
                                        <p:attrNameLst>
                                          <p:attrName>style.color</p:attrName>
                                        </p:attrNameLst>
                                      </p:cBhvr>
                                      <p:to>
                                        <a:srgbClr val="FE3860"/>
                                      </p:to>
                                    </p:animClr>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1.875E-6 -2.96296E-6 L 1.875E-6 0.25 " pathEditMode="relative" rAng="0" ptsTypes="AA">
                                      <p:cBhvr>
                                        <p:cTn id="78" dur="2000" fill="hold"/>
                                        <p:tgtEl>
                                          <p:spTgt spid="49"/>
                                        </p:tgtEl>
                                        <p:attrNameLst>
                                          <p:attrName>ppt_x</p:attrName>
                                          <p:attrName>ppt_y</p:attrName>
                                        </p:attrNameLst>
                                      </p:cBhvr>
                                      <p:rCtr x="0" y="12500"/>
                                    </p:animMotion>
                                  </p:childTnLst>
                                </p:cTn>
                              </p:par>
                              <p:par>
                                <p:cTn id="79" presetID="42" presetClass="path" presetSubtype="0" accel="50000" decel="50000" fill="hold" nodeType="withEffect">
                                  <p:stCondLst>
                                    <p:cond delay="0"/>
                                  </p:stCondLst>
                                  <p:childTnLst>
                                    <p:animMotion origin="layout" path="M 3.33333E-6 -2.22222E-6 L 0.02109 0.16343 " pathEditMode="relative" rAng="0" ptsTypes="AA">
                                      <p:cBhvr>
                                        <p:cTn id="80" dur="2000" fill="hold"/>
                                        <p:tgtEl>
                                          <p:spTgt spid="56"/>
                                        </p:tgtEl>
                                        <p:attrNameLst>
                                          <p:attrName>ppt_x</p:attrName>
                                          <p:attrName>ppt_y</p:attrName>
                                        </p:attrNameLst>
                                      </p:cBhvr>
                                      <p:rCtr x="1055" y="8171"/>
                                    </p:animMotion>
                                  </p:childTnLst>
                                </p:cTn>
                              </p:par>
                              <p:par>
                                <p:cTn id="81" presetID="42" presetClass="path" presetSubtype="0" accel="50000" decel="50000" fill="hold" nodeType="withEffect">
                                  <p:stCondLst>
                                    <p:cond delay="0"/>
                                  </p:stCondLst>
                                  <p:childTnLst>
                                    <p:animMotion origin="layout" path="M -2.5E-6 1.48148E-6 L -2.5E-6 0.25 " pathEditMode="relative" rAng="0" ptsTypes="AA">
                                      <p:cBhvr>
                                        <p:cTn id="82" dur="2000" fill="hold"/>
                                        <p:tgtEl>
                                          <p:spTgt spid="78"/>
                                        </p:tgtEl>
                                        <p:attrNameLst>
                                          <p:attrName>ppt_x</p:attrName>
                                          <p:attrName>ppt_y</p:attrName>
                                        </p:attrNameLst>
                                      </p:cBhvr>
                                      <p:rCtr x="0" y="12500"/>
                                    </p:animMotion>
                                  </p:childTnLst>
                                </p:cTn>
                              </p:par>
                              <p:par>
                                <p:cTn id="83" presetID="42" presetClass="path" presetSubtype="0" accel="50000" decel="50000" fill="hold" nodeType="withEffect">
                                  <p:stCondLst>
                                    <p:cond delay="0"/>
                                  </p:stCondLst>
                                  <p:childTnLst>
                                    <p:animMotion origin="layout" path="M -1.04167E-6 2.22222E-6 L 0.0293 0.1625 " pathEditMode="relative" rAng="0" ptsTypes="AA">
                                      <p:cBhvr>
                                        <p:cTn id="84" dur="2000" fill="hold"/>
                                        <p:tgtEl>
                                          <p:spTgt spid="79"/>
                                        </p:tgtEl>
                                        <p:attrNameLst>
                                          <p:attrName>ppt_x</p:attrName>
                                          <p:attrName>ppt_y</p:attrName>
                                        </p:attrNameLst>
                                      </p:cBhvr>
                                      <p:rCtr x="1458" y="8125"/>
                                    </p:animMotion>
                                  </p:childTnLst>
                                </p:cTn>
                              </p:par>
                              <p:par>
                                <p:cTn id="85" presetID="42" presetClass="path" presetSubtype="0" accel="50000" decel="50000" fill="hold" nodeType="withEffect">
                                  <p:stCondLst>
                                    <p:cond delay="0"/>
                                  </p:stCondLst>
                                  <p:childTnLst>
                                    <p:animMotion origin="layout" path="M 1.875E-6 -1.85185E-6 L -0.03672 0.08218 " pathEditMode="relative" rAng="0" ptsTypes="AA">
                                      <p:cBhvr>
                                        <p:cTn id="86" dur="2000" fill="hold"/>
                                        <p:tgtEl>
                                          <p:spTgt spid="80"/>
                                        </p:tgtEl>
                                        <p:attrNameLst>
                                          <p:attrName>ppt_x</p:attrName>
                                          <p:attrName>ppt_y</p:attrName>
                                        </p:attrNameLst>
                                      </p:cBhvr>
                                      <p:rCtr x="-1836" y="4097"/>
                                    </p:animMotion>
                                  </p:childTnLst>
                                </p:cTn>
                              </p:par>
                              <p:par>
                                <p:cTn id="87" presetID="42" presetClass="path" presetSubtype="0" accel="50000" decel="50000" fill="hold" nodeType="withEffect">
                                  <p:stCondLst>
                                    <p:cond delay="0"/>
                                  </p:stCondLst>
                                  <p:childTnLst>
                                    <p:animMotion origin="layout" path="M -2.5E-6 2.59259E-6 L -0.05846 0.08287 " pathEditMode="relative" rAng="0" ptsTypes="AA">
                                      <p:cBhvr>
                                        <p:cTn id="88" dur="2000" fill="hold"/>
                                        <p:tgtEl>
                                          <p:spTgt spid="81"/>
                                        </p:tgtEl>
                                        <p:attrNameLst>
                                          <p:attrName>ppt_x</p:attrName>
                                          <p:attrName>ppt_y</p:attrName>
                                        </p:attrNameLst>
                                      </p:cBhvr>
                                      <p:rCtr x="-2930" y="4144"/>
                                    </p:animMotion>
                                  </p:childTnLst>
                                </p:cTn>
                              </p:par>
                            </p:childTnLst>
                          </p:cTn>
                        </p:par>
                      </p:childTnLst>
                    </p:cTn>
                  </p:par>
                  <p:par>
                    <p:cTn id="89" fill="hold">
                      <p:stCondLst>
                        <p:cond delay="indefinite"/>
                      </p:stCondLst>
                      <p:childTnLst>
                        <p:par>
                          <p:cTn id="90" fill="hold">
                            <p:stCondLst>
                              <p:cond delay="0"/>
                            </p:stCondLst>
                            <p:childTnLst>
                              <p:par>
                                <p:cTn id="91" presetID="3" presetClass="emph" presetSubtype="2" fill="hold" nodeType="clickEffect">
                                  <p:stCondLst>
                                    <p:cond delay="0"/>
                                  </p:stCondLst>
                                  <p:childTnLst>
                                    <p:animClr clrSpc="rgb" dir="cw">
                                      <p:cBhvr override="childStyle">
                                        <p:cTn id="92" dur="2000" fill="hold"/>
                                        <p:tgtEl>
                                          <p:spTgt spid="32">
                                            <p:txEl>
                                              <p:pRg st="0" end="0"/>
                                            </p:txEl>
                                          </p:spTgt>
                                        </p:tgtEl>
                                        <p:attrNameLst>
                                          <p:attrName>style.color</p:attrName>
                                        </p:attrNameLst>
                                      </p:cBhvr>
                                      <p:to>
                                        <a:srgbClr val="FE3860"/>
                                      </p:to>
                                    </p:animClr>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1.45833E-6 -2.96296E-6 L 1.45833E-6 0.25 " pathEditMode="relative" rAng="0" ptsTypes="AA">
                                      <p:cBhvr>
                                        <p:cTn id="96" dur="2000" fill="hold"/>
                                        <p:tgtEl>
                                          <p:spTgt spid="53"/>
                                        </p:tgtEl>
                                        <p:attrNameLst>
                                          <p:attrName>ppt_x</p:attrName>
                                          <p:attrName>ppt_y</p:attrName>
                                        </p:attrNameLst>
                                      </p:cBhvr>
                                      <p:rCtr x="0" y="12500"/>
                                    </p:animMotion>
                                  </p:childTnLst>
                                </p:cTn>
                              </p:par>
                              <p:par>
                                <p:cTn id="97" presetID="42" presetClass="path" presetSubtype="0" accel="50000" decel="50000" fill="hold" nodeType="withEffect">
                                  <p:stCondLst>
                                    <p:cond delay="0"/>
                                  </p:stCondLst>
                                  <p:childTnLst>
                                    <p:animMotion origin="layout" path="M 2.91667E-6 -2.22222E-6 L -0.01511 0.14977 " pathEditMode="relative" rAng="0" ptsTypes="AA">
                                      <p:cBhvr>
                                        <p:cTn id="98" dur="2000" fill="hold"/>
                                        <p:tgtEl>
                                          <p:spTgt spid="62"/>
                                        </p:tgtEl>
                                        <p:attrNameLst>
                                          <p:attrName>ppt_x</p:attrName>
                                          <p:attrName>ppt_y</p:attrName>
                                        </p:attrNameLst>
                                      </p:cBhvr>
                                      <p:rCtr x="-755" y="7477"/>
                                    </p:animMotion>
                                  </p:childTnLst>
                                </p:cTn>
                              </p:par>
                              <p:par>
                                <p:cTn id="99" presetID="42" presetClass="path" presetSubtype="0" accel="50000" decel="50000" fill="hold" nodeType="withEffect">
                                  <p:stCondLst>
                                    <p:cond delay="0"/>
                                  </p:stCondLst>
                                  <p:childTnLst>
                                    <p:animMotion origin="layout" path="M 2.5E-6 7.40741E-7 L 0.01875 0.10139 " pathEditMode="relative" rAng="0" ptsTypes="AA">
                                      <p:cBhvr>
                                        <p:cTn id="100" dur="2000" fill="hold"/>
                                        <p:tgtEl>
                                          <p:spTgt spid="63"/>
                                        </p:tgtEl>
                                        <p:attrNameLst>
                                          <p:attrName>ppt_x</p:attrName>
                                          <p:attrName>ppt_y</p:attrName>
                                        </p:attrNameLst>
                                      </p:cBhvr>
                                      <p:rCtr x="938" y="5069"/>
                                    </p:animMotion>
                                  </p:childTnLst>
                                </p:cTn>
                              </p:par>
                              <p:par>
                                <p:cTn id="101" presetID="42" presetClass="path" presetSubtype="0" accel="50000" decel="50000" fill="hold" nodeType="withEffect">
                                  <p:stCondLst>
                                    <p:cond delay="0"/>
                                  </p:stCondLst>
                                  <p:childTnLst>
                                    <p:animMotion origin="layout" path="M -2.29167E-6 -2.96296E-6 L -2.29167E-6 0.25 " pathEditMode="relative" rAng="0" ptsTypes="AA">
                                      <p:cBhvr>
                                        <p:cTn id="102" dur="2000" fill="hold"/>
                                        <p:tgtEl>
                                          <p:spTgt spid="66"/>
                                        </p:tgtEl>
                                        <p:attrNameLst>
                                          <p:attrName>ppt_x</p:attrName>
                                          <p:attrName>ppt_y</p:attrName>
                                        </p:attrNameLst>
                                      </p:cBhvr>
                                      <p:rCtr x="0" y="12500"/>
                                    </p:animMotion>
                                  </p:childTnLst>
                                </p:cTn>
                              </p:par>
                              <p:par>
                                <p:cTn id="103" presetID="42" presetClass="path" presetSubtype="0" accel="50000" decel="50000" fill="hold" nodeType="withEffect">
                                  <p:stCondLst>
                                    <p:cond delay="0"/>
                                  </p:stCondLst>
                                  <p:childTnLst>
                                    <p:animMotion origin="layout" path="M -8.33333E-7 -2.22222E-6 L -0.01719 0.14306 " pathEditMode="relative" rAng="0" ptsTypes="AA">
                                      <p:cBhvr>
                                        <p:cTn id="104" dur="2000" fill="hold"/>
                                        <p:tgtEl>
                                          <p:spTgt spid="71"/>
                                        </p:tgtEl>
                                        <p:attrNameLst>
                                          <p:attrName>ppt_x</p:attrName>
                                          <p:attrName>ppt_y</p:attrName>
                                        </p:attrNameLst>
                                      </p:cBhvr>
                                      <p:rCtr x="-859" y="7153"/>
                                    </p:animMotion>
                                  </p:childTnLst>
                                </p:cTn>
                              </p:par>
                              <p:par>
                                <p:cTn id="105" presetID="42" presetClass="path" presetSubtype="0" accel="50000" decel="50000" fill="hold" nodeType="withEffect">
                                  <p:stCondLst>
                                    <p:cond delay="0"/>
                                  </p:stCondLst>
                                  <p:childTnLst>
                                    <p:animMotion origin="layout" path="M -1.25E-6 7.40741E-7 L 0.01953 0.10139 " pathEditMode="relative" rAng="0" ptsTypes="AA">
                                      <p:cBhvr>
                                        <p:cTn id="106" dur="2000" fill="hold"/>
                                        <p:tgtEl>
                                          <p:spTgt spid="74"/>
                                        </p:tgtEl>
                                        <p:attrNameLst>
                                          <p:attrName>ppt_x</p:attrName>
                                          <p:attrName>ppt_y</p:attrName>
                                        </p:attrNameLst>
                                      </p:cBhvr>
                                      <p:rCtr x="977" y="5069"/>
                                    </p:animMotion>
                                  </p:childTnLst>
                                </p:cTn>
                              </p:par>
                              <p:par>
                                <p:cTn id="107" presetID="42" presetClass="path" presetSubtype="0" accel="50000" decel="50000" fill="hold" nodeType="withEffect">
                                  <p:stCondLst>
                                    <p:cond delay="0"/>
                                  </p:stCondLst>
                                  <p:childTnLst>
                                    <p:animMotion origin="layout" path="M 4.58333E-6 -2.96296E-6 L 4.58333E-6 0.25 " pathEditMode="relative" rAng="0" ptsTypes="AA">
                                      <p:cBhvr>
                                        <p:cTn id="108" dur="2000" fill="hold"/>
                                        <p:tgtEl>
                                          <p:spTgt spid="75"/>
                                        </p:tgtEl>
                                        <p:attrNameLst>
                                          <p:attrName>ppt_x</p:attrName>
                                          <p:attrName>ppt_y</p:attrName>
                                        </p:attrNameLst>
                                      </p:cBhvr>
                                      <p:rCtr x="0" y="12500"/>
                                    </p:animMotion>
                                  </p:childTnLst>
                                </p:cTn>
                              </p:par>
                              <p:par>
                                <p:cTn id="109" presetID="42" presetClass="path" presetSubtype="0" accel="50000" decel="50000" fill="hold" nodeType="withEffect">
                                  <p:stCondLst>
                                    <p:cond delay="0"/>
                                  </p:stCondLst>
                                  <p:childTnLst>
                                    <p:animMotion origin="layout" path="M -3.95833E-6 -2.22222E-6 L -0.01757 0.14121 " pathEditMode="relative" rAng="0" ptsTypes="AA">
                                      <p:cBhvr>
                                        <p:cTn id="110" dur="2000" fill="hold"/>
                                        <p:tgtEl>
                                          <p:spTgt spid="76"/>
                                        </p:tgtEl>
                                        <p:attrNameLst>
                                          <p:attrName>ppt_x</p:attrName>
                                          <p:attrName>ppt_y</p:attrName>
                                        </p:attrNameLst>
                                      </p:cBhvr>
                                      <p:rCtr x="-885" y="7060"/>
                                    </p:animMotion>
                                  </p:childTnLst>
                                </p:cTn>
                              </p:par>
                              <p:par>
                                <p:cTn id="111" presetID="42" presetClass="path" presetSubtype="0" accel="50000" decel="50000" fill="hold" nodeType="withEffect">
                                  <p:stCondLst>
                                    <p:cond delay="0"/>
                                  </p:stCondLst>
                                  <p:childTnLst>
                                    <p:animMotion origin="layout" path="M -4.375E-6 7.40741E-7 L 0.02188 0.06551 " pathEditMode="relative" rAng="0" ptsTypes="AA">
                                      <p:cBhvr>
                                        <p:cTn id="112" dur="2000" fill="hold"/>
                                        <p:tgtEl>
                                          <p:spTgt spid="77"/>
                                        </p:tgtEl>
                                        <p:attrNameLst>
                                          <p:attrName>ppt_x</p:attrName>
                                          <p:attrName>ppt_y</p:attrName>
                                        </p:attrNameLst>
                                      </p:cBhvr>
                                      <p:rCtr x="1094" y="3264"/>
                                    </p:animMotion>
                                  </p:childTnLst>
                                </p:cTn>
                              </p:par>
                            </p:childTnLst>
                          </p:cTn>
                        </p:par>
                      </p:childTnLst>
                    </p:cTn>
                  </p:par>
                  <p:par>
                    <p:cTn id="113" fill="hold">
                      <p:stCondLst>
                        <p:cond delay="indefinite"/>
                      </p:stCondLst>
                      <p:childTnLst>
                        <p:par>
                          <p:cTn id="114" fill="hold">
                            <p:stCondLst>
                              <p:cond delay="0"/>
                            </p:stCondLst>
                            <p:childTnLst>
                              <p:par>
                                <p:cTn id="115" presetID="3" presetClass="emph" presetSubtype="2" fill="hold" nodeType="clickEffect">
                                  <p:stCondLst>
                                    <p:cond delay="0"/>
                                  </p:stCondLst>
                                  <p:childTnLst>
                                    <p:animClr clrSpc="rgb" dir="cw">
                                      <p:cBhvr override="childStyle">
                                        <p:cTn id="116"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Mrs Jones earns £1,415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a:p>
            <a:pPr algn="ctr"/>
            <a:endParaRPr lang="en-US" sz="4000" dirty="0">
              <a:solidFill>
                <a:schemeClr val="bg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extLst>
              <p:ext uri="{D42A27DB-BD31-4B8C-83A1-F6EECF244321}">
                <p14:modId xmlns:p14="http://schemas.microsoft.com/office/powerpoint/2010/main" val="3684916273"/>
              </p:ext>
            </p:extLst>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2960822450"/>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cxnSp>
        <p:nvCxnSpPr>
          <p:cNvPr id="99" name="Straight Connector 98">
            <a:extLst>
              <a:ext uri="{FF2B5EF4-FFF2-40B4-BE49-F238E27FC236}">
                <a16:creationId xmlns:a16="http://schemas.microsoft.com/office/drawing/2014/main" xmlns="" id="{4DCD4615-EE65-2444-B20D-CFBD52F508E6}"/>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024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Mrs Jones earns £1,415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extLst>
              <p:ext uri="{D42A27DB-BD31-4B8C-83A1-F6EECF244321}">
                <p14:modId xmlns:p14="http://schemas.microsoft.com/office/powerpoint/2010/main" val="1583639372"/>
              </p:ext>
            </p:extLst>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2199228213"/>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9165" y="3306309"/>
            <a:ext cx="445337" cy="450000"/>
          </a:xfrm>
          <a:prstGeom prst="rect">
            <a:avLst/>
          </a:prstGeom>
        </p:spPr>
      </p:pic>
      <p:pic>
        <p:nvPicPr>
          <p:cNvPr id="54" name="Picture 53">
            <a:extLst>
              <a:ext uri="{FF2B5EF4-FFF2-40B4-BE49-F238E27FC236}">
                <a16:creationId xmlns:a16="http://schemas.microsoft.com/office/drawing/2014/main" xmlns=""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182" y="3308060"/>
            <a:ext cx="442988" cy="450001"/>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7657" y="3884671"/>
            <a:ext cx="445337" cy="450000"/>
          </a:xfrm>
          <a:prstGeom prst="rect">
            <a:avLst/>
          </a:prstGeom>
        </p:spPr>
      </p:pic>
      <p:pic>
        <p:nvPicPr>
          <p:cNvPr id="57" name="Picture 56">
            <a:extLst>
              <a:ext uri="{FF2B5EF4-FFF2-40B4-BE49-F238E27FC236}">
                <a16:creationId xmlns:a16="http://schemas.microsoft.com/office/drawing/2014/main" xmlns=""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0106" y="3861743"/>
            <a:ext cx="435228" cy="450000"/>
          </a:xfrm>
          <a:prstGeom prst="rect">
            <a:avLst/>
          </a:prstGeom>
        </p:spPr>
      </p:pic>
      <p:pic>
        <p:nvPicPr>
          <p:cNvPr id="59" name="Picture 58">
            <a:extLst>
              <a:ext uri="{FF2B5EF4-FFF2-40B4-BE49-F238E27FC236}">
                <a16:creationId xmlns:a16="http://schemas.microsoft.com/office/drawing/2014/main" xmlns=""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674" y="3886422"/>
            <a:ext cx="442988" cy="450001"/>
          </a:xfrm>
          <a:prstGeom prst="rect">
            <a:avLst/>
          </a:prstGeom>
        </p:spPr>
      </p:pic>
      <p:pic>
        <p:nvPicPr>
          <p:cNvPr id="60" name="Picture 59">
            <a:extLst>
              <a:ext uri="{FF2B5EF4-FFF2-40B4-BE49-F238E27FC236}">
                <a16:creationId xmlns:a16="http://schemas.microsoft.com/office/drawing/2014/main" xmlns=""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9657" y="3856039"/>
            <a:ext cx="435228" cy="450000"/>
          </a:xfrm>
          <a:prstGeom prst="rect">
            <a:avLst/>
          </a:prstGeom>
        </p:spPr>
      </p:pic>
      <p:pic>
        <p:nvPicPr>
          <p:cNvPr id="64" name="Picture 63">
            <a:extLst>
              <a:ext uri="{FF2B5EF4-FFF2-40B4-BE49-F238E27FC236}">
                <a16:creationId xmlns:a16="http://schemas.microsoft.com/office/drawing/2014/main" xmlns="" id="{2570277F-1199-3D43-858F-CA7253C32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50593" y="3860825"/>
            <a:ext cx="435228" cy="450000"/>
          </a:xfrm>
          <a:prstGeom prst="rect">
            <a:avLst/>
          </a:prstGeom>
        </p:spPr>
      </p:pic>
      <p:pic>
        <p:nvPicPr>
          <p:cNvPr id="67" name="Picture 66">
            <a:extLst>
              <a:ext uri="{FF2B5EF4-FFF2-40B4-BE49-F238E27FC236}">
                <a16:creationId xmlns:a16="http://schemas.microsoft.com/office/drawing/2014/main" xmlns="" id="{AC786201-CCB8-134B-83BF-52C301CEC4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1633" y="3848031"/>
            <a:ext cx="435228" cy="450000"/>
          </a:xfrm>
          <a:prstGeom prst="rect">
            <a:avLst/>
          </a:prstGeom>
        </p:spPr>
      </p:pic>
      <p:pic>
        <p:nvPicPr>
          <p:cNvPr id="68" name="Picture 67">
            <a:extLst>
              <a:ext uri="{FF2B5EF4-FFF2-40B4-BE49-F238E27FC236}">
                <a16:creationId xmlns:a16="http://schemas.microsoft.com/office/drawing/2014/main" xmlns="" id="{B480510E-DF26-3A4A-860D-C42750C475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0610" y="3860825"/>
            <a:ext cx="435228" cy="450000"/>
          </a:xfrm>
          <a:prstGeom prst="rect">
            <a:avLst/>
          </a:prstGeom>
        </p:spPr>
      </p:pic>
      <p:pic>
        <p:nvPicPr>
          <p:cNvPr id="52" name="Picture 51">
            <a:extLst>
              <a:ext uri="{FF2B5EF4-FFF2-40B4-BE49-F238E27FC236}">
                <a16:creationId xmlns:a16="http://schemas.microsoft.com/office/drawing/2014/main" xmlns="" id="{BE4DD90A-4C1D-9F41-BBB9-4E1460A43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0005" y="3301908"/>
            <a:ext cx="435228" cy="450000"/>
          </a:xfrm>
          <a:prstGeom prst="rect">
            <a:avLst/>
          </a:prstGeom>
        </p:spPr>
      </p:pic>
      <p:pic>
        <p:nvPicPr>
          <p:cNvPr id="55" name="Picture 54">
            <a:extLst>
              <a:ext uri="{FF2B5EF4-FFF2-40B4-BE49-F238E27FC236}">
                <a16:creationId xmlns:a16="http://schemas.microsoft.com/office/drawing/2014/main" xmlns=""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19556" y="3296204"/>
            <a:ext cx="435228" cy="450000"/>
          </a:xfrm>
          <a:prstGeom prst="rect">
            <a:avLst/>
          </a:prstGeom>
        </p:spPr>
      </p:pic>
      <p:pic>
        <p:nvPicPr>
          <p:cNvPr id="58" name="Picture 57">
            <a:extLst>
              <a:ext uri="{FF2B5EF4-FFF2-40B4-BE49-F238E27FC236}">
                <a16:creationId xmlns:a16="http://schemas.microsoft.com/office/drawing/2014/main" xmlns="" id="{B6A9C32A-D20D-534B-8ECD-99E60DD149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0492" y="3300990"/>
            <a:ext cx="435228" cy="450000"/>
          </a:xfrm>
          <a:prstGeom prst="rect">
            <a:avLst/>
          </a:prstGeom>
        </p:spPr>
      </p:pic>
      <p:pic>
        <p:nvPicPr>
          <p:cNvPr id="72" name="Picture 71">
            <a:extLst>
              <a:ext uri="{FF2B5EF4-FFF2-40B4-BE49-F238E27FC236}">
                <a16:creationId xmlns:a16="http://schemas.microsoft.com/office/drawing/2014/main" xmlns="" id="{5C7DFC09-714C-0A44-9DC8-BB55A47AE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1532" y="3288196"/>
            <a:ext cx="435228" cy="450000"/>
          </a:xfrm>
          <a:prstGeom prst="rect">
            <a:avLst/>
          </a:prstGeom>
        </p:spPr>
      </p:pic>
      <p:pic>
        <p:nvPicPr>
          <p:cNvPr id="73" name="Picture 72">
            <a:extLst>
              <a:ext uri="{FF2B5EF4-FFF2-40B4-BE49-F238E27FC236}">
                <a16:creationId xmlns:a16="http://schemas.microsoft.com/office/drawing/2014/main" xmlns="" id="{3437FBF8-C98D-6447-8007-CA90AFDB0E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0509" y="3300990"/>
            <a:ext cx="435228" cy="450000"/>
          </a:xfrm>
          <a:prstGeom prst="rect">
            <a:avLst/>
          </a:prstGeom>
        </p:spPr>
      </p:pic>
      <p:pic>
        <p:nvPicPr>
          <p:cNvPr id="53" name="Picture 52">
            <a:extLst>
              <a:ext uri="{FF2B5EF4-FFF2-40B4-BE49-F238E27FC236}">
                <a16:creationId xmlns:a16="http://schemas.microsoft.com/office/drawing/2014/main" xmlns="" id="{92669018-7C09-A64C-9F8C-9232818C3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2438" y="3314317"/>
            <a:ext cx="445337" cy="450000"/>
          </a:xfrm>
          <a:prstGeom prst="rect">
            <a:avLst/>
          </a:prstGeom>
        </p:spPr>
      </p:pic>
      <p:pic>
        <p:nvPicPr>
          <p:cNvPr id="62" name="Picture 61">
            <a:extLst>
              <a:ext uri="{FF2B5EF4-FFF2-40B4-BE49-F238E27FC236}">
                <a16:creationId xmlns:a16="http://schemas.microsoft.com/office/drawing/2014/main" xmlns="" id="{80125859-8AF0-8F47-9F75-DAF5C267B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0930" y="3892679"/>
            <a:ext cx="445337" cy="450000"/>
          </a:xfrm>
          <a:prstGeom prst="rect">
            <a:avLst/>
          </a:prstGeom>
        </p:spPr>
      </p:pic>
      <p:pic>
        <p:nvPicPr>
          <p:cNvPr id="63" name="Picture 62">
            <a:extLst>
              <a:ext uri="{FF2B5EF4-FFF2-40B4-BE49-F238E27FC236}">
                <a16:creationId xmlns:a16="http://schemas.microsoft.com/office/drawing/2014/main" xmlns="" id="{49D1C6E1-A4FA-F745-9428-2274063513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1349" y="4964145"/>
            <a:ext cx="435228" cy="450000"/>
          </a:xfrm>
          <a:prstGeom prst="rect">
            <a:avLst/>
          </a:prstGeom>
        </p:spPr>
      </p:pic>
      <p:pic>
        <p:nvPicPr>
          <p:cNvPr id="66" name="Picture 65">
            <a:extLst>
              <a:ext uri="{FF2B5EF4-FFF2-40B4-BE49-F238E27FC236}">
                <a16:creationId xmlns:a16="http://schemas.microsoft.com/office/drawing/2014/main" xmlns="" id="{9713DBA1-B826-8B47-8DCA-363F1E9FD0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0900" y="4958441"/>
            <a:ext cx="435228" cy="450000"/>
          </a:xfrm>
          <a:prstGeom prst="rect">
            <a:avLst/>
          </a:prstGeom>
        </p:spPr>
      </p:pic>
      <p:pic>
        <p:nvPicPr>
          <p:cNvPr id="71" name="Picture 70">
            <a:extLst>
              <a:ext uri="{FF2B5EF4-FFF2-40B4-BE49-F238E27FC236}">
                <a16:creationId xmlns:a16="http://schemas.microsoft.com/office/drawing/2014/main" xmlns="" id="{DB585AD9-188B-1B4E-AFDC-BF477F6B6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21836" y="4963227"/>
            <a:ext cx="435228" cy="450000"/>
          </a:xfrm>
          <a:prstGeom prst="rect">
            <a:avLst/>
          </a:prstGeom>
        </p:spPr>
      </p:pic>
      <p:pic>
        <p:nvPicPr>
          <p:cNvPr id="74" name="Picture 73">
            <a:extLst>
              <a:ext uri="{FF2B5EF4-FFF2-40B4-BE49-F238E27FC236}">
                <a16:creationId xmlns:a16="http://schemas.microsoft.com/office/drawing/2014/main" xmlns="" id="{DD08261F-D525-F548-8A36-7E36EF0F89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2876" y="4950433"/>
            <a:ext cx="435228" cy="450000"/>
          </a:xfrm>
          <a:prstGeom prst="rect">
            <a:avLst/>
          </a:prstGeom>
        </p:spPr>
      </p:pic>
      <p:pic>
        <p:nvPicPr>
          <p:cNvPr id="75" name="Picture 74">
            <a:extLst>
              <a:ext uri="{FF2B5EF4-FFF2-40B4-BE49-F238E27FC236}">
                <a16:creationId xmlns:a16="http://schemas.microsoft.com/office/drawing/2014/main" xmlns="" id="{7E5E8B36-DD97-3E46-A1CC-227B2B6996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1853" y="4963227"/>
            <a:ext cx="435228" cy="450000"/>
          </a:xfrm>
          <a:prstGeom prst="rect">
            <a:avLst/>
          </a:prstGeom>
        </p:spPr>
      </p:pic>
      <p:pic>
        <p:nvPicPr>
          <p:cNvPr id="76" name="Picture 75">
            <a:extLst>
              <a:ext uri="{FF2B5EF4-FFF2-40B4-BE49-F238E27FC236}">
                <a16:creationId xmlns:a16="http://schemas.microsoft.com/office/drawing/2014/main" xmlns="" id="{EEE82EF1-AFFF-B946-8241-853BAA0E1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1248" y="4404310"/>
            <a:ext cx="435228" cy="450000"/>
          </a:xfrm>
          <a:prstGeom prst="rect">
            <a:avLst/>
          </a:prstGeom>
        </p:spPr>
      </p:pic>
      <p:pic>
        <p:nvPicPr>
          <p:cNvPr id="77" name="Picture 76">
            <a:extLst>
              <a:ext uri="{FF2B5EF4-FFF2-40B4-BE49-F238E27FC236}">
                <a16:creationId xmlns:a16="http://schemas.microsoft.com/office/drawing/2014/main" xmlns="" id="{89ABE847-74D5-054F-92EE-5F5F4DD717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0799" y="4398606"/>
            <a:ext cx="435228" cy="450000"/>
          </a:xfrm>
          <a:prstGeom prst="rect">
            <a:avLst/>
          </a:prstGeom>
        </p:spPr>
      </p:pic>
      <p:pic>
        <p:nvPicPr>
          <p:cNvPr id="78" name="Picture 77">
            <a:extLst>
              <a:ext uri="{FF2B5EF4-FFF2-40B4-BE49-F238E27FC236}">
                <a16:creationId xmlns:a16="http://schemas.microsoft.com/office/drawing/2014/main" xmlns="" id="{4A7424DF-C8B7-A148-BC53-6D77F54FAD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91735" y="4403392"/>
            <a:ext cx="435228" cy="450000"/>
          </a:xfrm>
          <a:prstGeom prst="rect">
            <a:avLst/>
          </a:prstGeom>
        </p:spPr>
      </p:pic>
      <p:pic>
        <p:nvPicPr>
          <p:cNvPr id="79" name="Picture 78">
            <a:extLst>
              <a:ext uri="{FF2B5EF4-FFF2-40B4-BE49-F238E27FC236}">
                <a16:creationId xmlns:a16="http://schemas.microsoft.com/office/drawing/2014/main" xmlns="" id="{36244F1E-0004-3748-8818-E79FDE601F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2775" y="4390598"/>
            <a:ext cx="435228" cy="450000"/>
          </a:xfrm>
          <a:prstGeom prst="rect">
            <a:avLst/>
          </a:prstGeom>
        </p:spPr>
      </p:pic>
      <p:pic>
        <p:nvPicPr>
          <p:cNvPr id="80" name="Picture 79">
            <a:extLst>
              <a:ext uri="{FF2B5EF4-FFF2-40B4-BE49-F238E27FC236}">
                <a16:creationId xmlns:a16="http://schemas.microsoft.com/office/drawing/2014/main" xmlns="" id="{9D50678A-1C2C-6E40-8D34-AC84D5DA4B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1752" y="4403392"/>
            <a:ext cx="435228" cy="450000"/>
          </a:xfrm>
          <a:prstGeom prst="rect">
            <a:avLst/>
          </a:prstGeom>
        </p:spPr>
      </p:pic>
      <p:pic>
        <p:nvPicPr>
          <p:cNvPr id="81" name="Picture 80">
            <a:extLst>
              <a:ext uri="{FF2B5EF4-FFF2-40B4-BE49-F238E27FC236}">
                <a16:creationId xmlns:a16="http://schemas.microsoft.com/office/drawing/2014/main" xmlns="" id="{8D3F6C01-3A52-B643-83D1-5CF6FA856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4945" y="3300052"/>
            <a:ext cx="445337" cy="450000"/>
          </a:xfrm>
          <a:prstGeom prst="rect">
            <a:avLst/>
          </a:prstGeom>
        </p:spPr>
      </p:pic>
      <p:pic>
        <p:nvPicPr>
          <p:cNvPr id="82" name="Picture 81">
            <a:extLst>
              <a:ext uri="{FF2B5EF4-FFF2-40B4-BE49-F238E27FC236}">
                <a16:creationId xmlns:a16="http://schemas.microsoft.com/office/drawing/2014/main" xmlns="" id="{2FD78A6D-9B6B-E64F-A87E-D9E2BF050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3437" y="3878414"/>
            <a:ext cx="445337" cy="450000"/>
          </a:xfrm>
          <a:prstGeom prst="rect">
            <a:avLst/>
          </a:prstGeom>
        </p:spPr>
      </p:pic>
      <p:pic>
        <p:nvPicPr>
          <p:cNvPr id="83" name="Picture 82">
            <a:extLst>
              <a:ext uri="{FF2B5EF4-FFF2-40B4-BE49-F238E27FC236}">
                <a16:creationId xmlns:a16="http://schemas.microsoft.com/office/drawing/2014/main" xmlns="" id="{BAE8E33D-6CE8-2148-9FE4-0BCA0C2F2B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8218" y="3308060"/>
            <a:ext cx="445337" cy="450000"/>
          </a:xfrm>
          <a:prstGeom prst="rect">
            <a:avLst/>
          </a:prstGeom>
        </p:spPr>
      </p:pic>
      <p:pic>
        <p:nvPicPr>
          <p:cNvPr id="84" name="Picture 83">
            <a:extLst>
              <a:ext uri="{FF2B5EF4-FFF2-40B4-BE49-F238E27FC236}">
                <a16:creationId xmlns:a16="http://schemas.microsoft.com/office/drawing/2014/main" xmlns="" id="{BF3B84B4-A029-E44D-858F-45D564F899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710" y="3886422"/>
            <a:ext cx="445337" cy="450000"/>
          </a:xfrm>
          <a:prstGeom prst="rect">
            <a:avLst/>
          </a:prstGeom>
        </p:spPr>
      </p:pic>
      <p:pic>
        <p:nvPicPr>
          <p:cNvPr id="85" name="Picture 84">
            <a:extLst>
              <a:ext uri="{FF2B5EF4-FFF2-40B4-BE49-F238E27FC236}">
                <a16:creationId xmlns:a16="http://schemas.microsoft.com/office/drawing/2014/main" xmlns="" id="{A1F7A4F0-0826-3F49-9AB8-F51FFFDB6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641" y="4393175"/>
            <a:ext cx="442988" cy="450001"/>
          </a:xfrm>
          <a:prstGeom prst="rect">
            <a:avLst/>
          </a:prstGeom>
        </p:spPr>
      </p:pic>
      <p:pic>
        <p:nvPicPr>
          <p:cNvPr id="86" name="Picture 85">
            <a:extLst>
              <a:ext uri="{FF2B5EF4-FFF2-40B4-BE49-F238E27FC236}">
                <a16:creationId xmlns:a16="http://schemas.microsoft.com/office/drawing/2014/main" xmlns="" id="{6E1EDD47-C929-3841-97F8-2AF03118F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133" y="4971537"/>
            <a:ext cx="442988" cy="450001"/>
          </a:xfrm>
          <a:prstGeom prst="rect">
            <a:avLst/>
          </a:prstGeom>
        </p:spPr>
      </p:pic>
      <p:pic>
        <p:nvPicPr>
          <p:cNvPr id="87" name="Picture 86">
            <a:extLst>
              <a:ext uri="{FF2B5EF4-FFF2-40B4-BE49-F238E27FC236}">
                <a16:creationId xmlns:a16="http://schemas.microsoft.com/office/drawing/2014/main" xmlns="" id="{2F258E8C-F798-744C-B69B-6CDDAD0C3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8975" y="4373985"/>
            <a:ext cx="445337" cy="450000"/>
          </a:xfrm>
          <a:prstGeom prst="rect">
            <a:avLst/>
          </a:prstGeom>
        </p:spPr>
      </p:pic>
      <p:pic>
        <p:nvPicPr>
          <p:cNvPr id="88" name="Picture 87">
            <a:extLst>
              <a:ext uri="{FF2B5EF4-FFF2-40B4-BE49-F238E27FC236}">
                <a16:creationId xmlns:a16="http://schemas.microsoft.com/office/drawing/2014/main" xmlns="" id="{8BD0B143-D0B2-224B-80C7-DD2F61DC7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7467" y="4952347"/>
            <a:ext cx="445337" cy="450000"/>
          </a:xfrm>
          <a:prstGeom prst="rect">
            <a:avLst/>
          </a:prstGeom>
        </p:spPr>
      </p:pic>
      <p:pic>
        <p:nvPicPr>
          <p:cNvPr id="89" name="Picture 88">
            <a:extLst>
              <a:ext uri="{FF2B5EF4-FFF2-40B4-BE49-F238E27FC236}">
                <a16:creationId xmlns:a16="http://schemas.microsoft.com/office/drawing/2014/main" xmlns="" id="{8A90E198-D2BD-E942-90B1-32BBA1F1E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2248" y="4381993"/>
            <a:ext cx="445337" cy="450000"/>
          </a:xfrm>
          <a:prstGeom prst="rect">
            <a:avLst/>
          </a:prstGeom>
        </p:spPr>
      </p:pic>
      <p:pic>
        <p:nvPicPr>
          <p:cNvPr id="90" name="Picture 89">
            <a:extLst>
              <a:ext uri="{FF2B5EF4-FFF2-40B4-BE49-F238E27FC236}">
                <a16:creationId xmlns:a16="http://schemas.microsoft.com/office/drawing/2014/main" xmlns="" id="{620ABC4B-DBC5-7848-BFBF-7FC809743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0740" y="4960355"/>
            <a:ext cx="445337" cy="450000"/>
          </a:xfrm>
          <a:prstGeom prst="rect">
            <a:avLst/>
          </a:prstGeom>
        </p:spPr>
      </p:pic>
      <p:pic>
        <p:nvPicPr>
          <p:cNvPr id="91" name="Picture 90">
            <a:extLst>
              <a:ext uri="{FF2B5EF4-FFF2-40B4-BE49-F238E27FC236}">
                <a16:creationId xmlns:a16="http://schemas.microsoft.com/office/drawing/2014/main" xmlns="" id="{71D044B8-D58A-DD4C-994F-5867B0179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4755" y="4367728"/>
            <a:ext cx="445337" cy="450000"/>
          </a:xfrm>
          <a:prstGeom prst="rect">
            <a:avLst/>
          </a:prstGeom>
        </p:spPr>
      </p:pic>
      <p:pic>
        <p:nvPicPr>
          <p:cNvPr id="92" name="Picture 91">
            <a:extLst>
              <a:ext uri="{FF2B5EF4-FFF2-40B4-BE49-F238E27FC236}">
                <a16:creationId xmlns:a16="http://schemas.microsoft.com/office/drawing/2014/main" xmlns="" id="{0C0353B9-20AB-3E47-81EB-DE0604EA24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3247" y="4946090"/>
            <a:ext cx="445337" cy="450000"/>
          </a:xfrm>
          <a:prstGeom prst="rect">
            <a:avLst/>
          </a:prstGeom>
        </p:spPr>
      </p:pic>
      <p:pic>
        <p:nvPicPr>
          <p:cNvPr id="93" name="Picture 92">
            <a:extLst>
              <a:ext uri="{FF2B5EF4-FFF2-40B4-BE49-F238E27FC236}">
                <a16:creationId xmlns:a16="http://schemas.microsoft.com/office/drawing/2014/main" xmlns="" id="{862638F6-3ADD-0C4C-9152-FA883F5B88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8028" y="4375736"/>
            <a:ext cx="445337" cy="450000"/>
          </a:xfrm>
          <a:prstGeom prst="rect">
            <a:avLst/>
          </a:prstGeom>
        </p:spPr>
      </p:pic>
      <p:pic>
        <p:nvPicPr>
          <p:cNvPr id="94" name="Picture 93">
            <a:extLst>
              <a:ext uri="{FF2B5EF4-FFF2-40B4-BE49-F238E27FC236}">
                <a16:creationId xmlns:a16="http://schemas.microsoft.com/office/drawing/2014/main" xmlns="" id="{075FCC02-5886-6042-A621-C43BF7086C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6520" y="4954098"/>
            <a:ext cx="445337" cy="450000"/>
          </a:xfrm>
          <a:prstGeom prst="rect">
            <a:avLst/>
          </a:prstGeom>
        </p:spPr>
      </p:pic>
      <p:pic>
        <p:nvPicPr>
          <p:cNvPr id="95" name="Picture 94">
            <a:extLst>
              <a:ext uri="{FF2B5EF4-FFF2-40B4-BE49-F238E27FC236}">
                <a16:creationId xmlns:a16="http://schemas.microsoft.com/office/drawing/2014/main" xmlns="" id="{C6B584D1-C98C-164F-85EF-99F3377CBB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96" name="Picture 95">
            <a:extLst>
              <a:ext uri="{FF2B5EF4-FFF2-40B4-BE49-F238E27FC236}">
                <a16:creationId xmlns:a16="http://schemas.microsoft.com/office/drawing/2014/main" xmlns="" id="{77FEDAA1-74E4-4F4E-8C2A-EEAE08F691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97" name="Picture 96">
            <a:extLst>
              <a:ext uri="{FF2B5EF4-FFF2-40B4-BE49-F238E27FC236}">
                <a16:creationId xmlns:a16="http://schemas.microsoft.com/office/drawing/2014/main" xmlns="" id="{3DD73380-283A-8C4B-B171-2667D9E2E6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98" name="Picture 97">
            <a:extLst>
              <a:ext uri="{FF2B5EF4-FFF2-40B4-BE49-F238E27FC236}">
                <a16:creationId xmlns:a16="http://schemas.microsoft.com/office/drawing/2014/main" xmlns="" id="{60286A90-C171-F146-ACBE-5DCE49B78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6560" y="4957537"/>
            <a:ext cx="442046" cy="450000"/>
          </a:xfrm>
          <a:prstGeom prst="rect">
            <a:avLst/>
          </a:prstGeom>
        </p:spPr>
      </p:pic>
      <p:cxnSp>
        <p:nvCxnSpPr>
          <p:cNvPr id="99" name="Straight Connector 98">
            <a:extLst>
              <a:ext uri="{FF2B5EF4-FFF2-40B4-BE49-F238E27FC236}">
                <a16:creationId xmlns:a16="http://schemas.microsoft.com/office/drawing/2014/main" xmlns=""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0" name="Picture 99">
            <a:extLst>
              <a:ext uri="{FF2B5EF4-FFF2-40B4-BE49-F238E27FC236}">
                <a16:creationId xmlns:a16="http://schemas.microsoft.com/office/drawing/2014/main" xmlns="" id="{687B70FC-846A-3B40-8EA9-8F4F23D6A0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2614" y="5490621"/>
            <a:ext cx="442046" cy="450000"/>
          </a:xfrm>
          <a:prstGeom prst="rect">
            <a:avLst/>
          </a:prstGeom>
        </p:spPr>
      </p:pic>
      <p:pic>
        <p:nvPicPr>
          <p:cNvPr id="101" name="Picture 100">
            <a:extLst>
              <a:ext uri="{FF2B5EF4-FFF2-40B4-BE49-F238E27FC236}">
                <a16:creationId xmlns:a16="http://schemas.microsoft.com/office/drawing/2014/main" xmlns="" id="{59A2D9C9-57DC-8546-99F3-B2E138A984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0428" y="5485659"/>
            <a:ext cx="442046" cy="450000"/>
          </a:xfrm>
          <a:prstGeom prst="rect">
            <a:avLst/>
          </a:prstGeom>
        </p:spPr>
      </p:pic>
      <p:pic>
        <p:nvPicPr>
          <p:cNvPr id="102" name="Picture 101">
            <a:extLst>
              <a:ext uri="{FF2B5EF4-FFF2-40B4-BE49-F238E27FC236}">
                <a16:creationId xmlns:a16="http://schemas.microsoft.com/office/drawing/2014/main" xmlns="" id="{149B493B-A9BE-0A4F-B3CF-A4B7759D9B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159" y="5490621"/>
            <a:ext cx="442988" cy="450001"/>
          </a:xfrm>
          <a:prstGeom prst="rect">
            <a:avLst/>
          </a:prstGeom>
        </p:spPr>
      </p:pic>
    </p:spTree>
    <p:extLst>
      <p:ext uri="{BB962C8B-B14F-4D97-AF65-F5344CB8AC3E}">
        <p14:creationId xmlns:p14="http://schemas.microsoft.com/office/powerpoint/2010/main" val="25905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7"/>
                                        </p:tgtEl>
                                        <p:attrNameLst>
                                          <p:attrName>ppt_x</p:attrName>
                                        </p:attrNameLst>
                                      </p:cBhvr>
                                      <p:tavLst>
                                        <p:tav tm="0">
                                          <p:val>
                                            <p:strVal val="ppt_x"/>
                                          </p:val>
                                        </p:tav>
                                        <p:tav tm="100000">
                                          <p:val>
                                            <p:strVal val="ppt_x"/>
                                          </p:val>
                                        </p:tav>
                                      </p:tavLst>
                                    </p:anim>
                                    <p:anim calcmode="lin" valueType="num">
                                      <p:cBhvr additive="base">
                                        <p:cTn id="7" dur="500"/>
                                        <p:tgtEl>
                                          <p:spTgt spid="57"/>
                                        </p:tgtEl>
                                        <p:attrNameLst>
                                          <p:attrName>ppt_y</p:attrName>
                                        </p:attrNameLst>
                                      </p:cBhvr>
                                      <p:tavLst>
                                        <p:tav tm="0">
                                          <p:val>
                                            <p:strVal val="ppt_y"/>
                                          </p:val>
                                        </p:tav>
                                        <p:tav tm="100000">
                                          <p:val>
                                            <p:strVal val="1+ppt_h/2"/>
                                          </p:val>
                                        </p:tav>
                                      </p:tavLst>
                                    </p:anim>
                                    <p:set>
                                      <p:cBhvr>
                                        <p:cTn id="8" dur="1" fill="hold">
                                          <p:stCondLst>
                                            <p:cond delay="499"/>
                                          </p:stCondLst>
                                        </p:cTn>
                                        <p:tgtEl>
                                          <p:spTgt spid="5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60"/>
                                        </p:tgtEl>
                                        <p:attrNameLst>
                                          <p:attrName>ppt_x</p:attrName>
                                        </p:attrNameLst>
                                      </p:cBhvr>
                                      <p:tavLst>
                                        <p:tav tm="0">
                                          <p:val>
                                            <p:strVal val="ppt_x"/>
                                          </p:val>
                                        </p:tav>
                                        <p:tav tm="100000">
                                          <p:val>
                                            <p:strVal val="ppt_x"/>
                                          </p:val>
                                        </p:tav>
                                      </p:tavLst>
                                    </p:anim>
                                    <p:anim calcmode="lin" valueType="num">
                                      <p:cBhvr additive="base">
                                        <p:cTn id="11" dur="500"/>
                                        <p:tgtEl>
                                          <p:spTgt spid="60"/>
                                        </p:tgtEl>
                                        <p:attrNameLst>
                                          <p:attrName>ppt_y</p:attrName>
                                        </p:attrNameLst>
                                      </p:cBhvr>
                                      <p:tavLst>
                                        <p:tav tm="0">
                                          <p:val>
                                            <p:strVal val="ppt_y"/>
                                          </p:val>
                                        </p:tav>
                                        <p:tav tm="100000">
                                          <p:val>
                                            <p:strVal val="1+ppt_h/2"/>
                                          </p:val>
                                        </p:tav>
                                      </p:tavLst>
                                    </p:anim>
                                    <p:set>
                                      <p:cBhvr>
                                        <p:cTn id="12" dur="1" fill="hold">
                                          <p:stCondLst>
                                            <p:cond delay="499"/>
                                          </p:stCondLst>
                                        </p:cTn>
                                        <p:tgtEl>
                                          <p:spTgt spid="60"/>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4"/>
                                        </p:tgtEl>
                                        <p:attrNameLst>
                                          <p:attrName>ppt_x</p:attrName>
                                        </p:attrNameLst>
                                      </p:cBhvr>
                                      <p:tavLst>
                                        <p:tav tm="0">
                                          <p:val>
                                            <p:strVal val="ppt_x"/>
                                          </p:val>
                                        </p:tav>
                                        <p:tav tm="100000">
                                          <p:val>
                                            <p:strVal val="ppt_x"/>
                                          </p:val>
                                        </p:tav>
                                      </p:tavLst>
                                    </p:anim>
                                    <p:anim calcmode="lin" valueType="num">
                                      <p:cBhvr additive="base">
                                        <p:cTn id="15" dur="500"/>
                                        <p:tgtEl>
                                          <p:spTgt spid="64"/>
                                        </p:tgtEl>
                                        <p:attrNameLst>
                                          <p:attrName>ppt_y</p:attrName>
                                        </p:attrNameLst>
                                      </p:cBhvr>
                                      <p:tavLst>
                                        <p:tav tm="0">
                                          <p:val>
                                            <p:strVal val="ppt_y"/>
                                          </p:val>
                                        </p:tav>
                                        <p:tav tm="100000">
                                          <p:val>
                                            <p:strVal val="1+ppt_h/2"/>
                                          </p:val>
                                        </p:tav>
                                      </p:tavLst>
                                    </p:anim>
                                    <p:set>
                                      <p:cBhvr>
                                        <p:cTn id="16" dur="1" fill="hold">
                                          <p:stCondLst>
                                            <p:cond delay="499"/>
                                          </p:stCondLst>
                                        </p:cTn>
                                        <p:tgtEl>
                                          <p:spTgt spid="6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7"/>
                                        </p:tgtEl>
                                        <p:attrNameLst>
                                          <p:attrName>ppt_x</p:attrName>
                                        </p:attrNameLst>
                                      </p:cBhvr>
                                      <p:tavLst>
                                        <p:tav tm="0">
                                          <p:val>
                                            <p:strVal val="ppt_x"/>
                                          </p:val>
                                        </p:tav>
                                        <p:tav tm="100000">
                                          <p:val>
                                            <p:strVal val="ppt_x"/>
                                          </p:val>
                                        </p:tav>
                                      </p:tavLst>
                                    </p:anim>
                                    <p:anim calcmode="lin" valueType="num">
                                      <p:cBhvr additive="base">
                                        <p:cTn id="19" dur="500"/>
                                        <p:tgtEl>
                                          <p:spTgt spid="67"/>
                                        </p:tgtEl>
                                        <p:attrNameLst>
                                          <p:attrName>ppt_y</p:attrName>
                                        </p:attrNameLst>
                                      </p:cBhvr>
                                      <p:tavLst>
                                        <p:tav tm="0">
                                          <p:val>
                                            <p:strVal val="ppt_y"/>
                                          </p:val>
                                        </p:tav>
                                        <p:tav tm="100000">
                                          <p:val>
                                            <p:strVal val="1+ppt_h/2"/>
                                          </p:val>
                                        </p:tav>
                                      </p:tavLst>
                                    </p:anim>
                                    <p:set>
                                      <p:cBhvr>
                                        <p:cTn id="20" dur="1" fill="hold">
                                          <p:stCondLst>
                                            <p:cond delay="499"/>
                                          </p:stCondLst>
                                        </p:cTn>
                                        <p:tgtEl>
                                          <p:spTgt spid="67"/>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8"/>
                                        </p:tgtEl>
                                        <p:attrNameLst>
                                          <p:attrName>ppt_x</p:attrName>
                                        </p:attrNameLst>
                                      </p:cBhvr>
                                      <p:tavLst>
                                        <p:tav tm="0">
                                          <p:val>
                                            <p:strVal val="ppt_x"/>
                                          </p:val>
                                        </p:tav>
                                        <p:tav tm="100000">
                                          <p:val>
                                            <p:strVal val="ppt_x"/>
                                          </p:val>
                                        </p:tav>
                                      </p:tavLst>
                                    </p:anim>
                                    <p:anim calcmode="lin" valueType="num">
                                      <p:cBhvr additive="base">
                                        <p:cTn id="23" dur="500"/>
                                        <p:tgtEl>
                                          <p:spTgt spid="68"/>
                                        </p:tgtEl>
                                        <p:attrNameLst>
                                          <p:attrName>ppt_y</p:attrName>
                                        </p:attrNameLst>
                                      </p:cBhvr>
                                      <p:tavLst>
                                        <p:tav tm="0">
                                          <p:val>
                                            <p:strVal val="ppt_y"/>
                                          </p:val>
                                        </p:tav>
                                        <p:tav tm="100000">
                                          <p:val>
                                            <p:strVal val="1+ppt_h/2"/>
                                          </p:val>
                                        </p:tav>
                                      </p:tavLst>
                                    </p:anim>
                                    <p:set>
                                      <p:cBhvr>
                                        <p:cTn id="24" dur="1" fill="hold">
                                          <p:stCondLst>
                                            <p:cond delay="499"/>
                                          </p:stCondLst>
                                        </p:cTn>
                                        <p:tgtEl>
                                          <p:spTgt spid="68"/>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52"/>
                                        </p:tgtEl>
                                        <p:attrNameLst>
                                          <p:attrName>ppt_x</p:attrName>
                                        </p:attrNameLst>
                                      </p:cBhvr>
                                      <p:tavLst>
                                        <p:tav tm="0">
                                          <p:val>
                                            <p:strVal val="ppt_x"/>
                                          </p:val>
                                        </p:tav>
                                        <p:tav tm="100000">
                                          <p:val>
                                            <p:strVal val="ppt_x"/>
                                          </p:val>
                                        </p:tav>
                                      </p:tavLst>
                                    </p:anim>
                                    <p:anim calcmode="lin" valueType="num">
                                      <p:cBhvr additive="base">
                                        <p:cTn id="27" dur="500"/>
                                        <p:tgtEl>
                                          <p:spTgt spid="52"/>
                                        </p:tgtEl>
                                        <p:attrNameLst>
                                          <p:attrName>ppt_y</p:attrName>
                                        </p:attrNameLst>
                                      </p:cBhvr>
                                      <p:tavLst>
                                        <p:tav tm="0">
                                          <p:val>
                                            <p:strVal val="ppt_y"/>
                                          </p:val>
                                        </p:tav>
                                        <p:tav tm="100000">
                                          <p:val>
                                            <p:strVal val="1+ppt_h/2"/>
                                          </p:val>
                                        </p:tav>
                                      </p:tavLst>
                                    </p:anim>
                                    <p:set>
                                      <p:cBhvr>
                                        <p:cTn id="28" dur="1" fill="hold">
                                          <p:stCondLst>
                                            <p:cond delay="499"/>
                                          </p:stCondLst>
                                        </p:cTn>
                                        <p:tgtEl>
                                          <p:spTgt spid="5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55"/>
                                        </p:tgtEl>
                                        <p:attrNameLst>
                                          <p:attrName>ppt_x</p:attrName>
                                        </p:attrNameLst>
                                      </p:cBhvr>
                                      <p:tavLst>
                                        <p:tav tm="0">
                                          <p:val>
                                            <p:strVal val="ppt_x"/>
                                          </p:val>
                                        </p:tav>
                                        <p:tav tm="100000">
                                          <p:val>
                                            <p:strVal val="ppt_x"/>
                                          </p:val>
                                        </p:tav>
                                      </p:tavLst>
                                    </p:anim>
                                    <p:anim calcmode="lin" valueType="num">
                                      <p:cBhvr additive="base">
                                        <p:cTn id="31" dur="500"/>
                                        <p:tgtEl>
                                          <p:spTgt spid="55"/>
                                        </p:tgtEl>
                                        <p:attrNameLst>
                                          <p:attrName>ppt_y</p:attrName>
                                        </p:attrNameLst>
                                      </p:cBhvr>
                                      <p:tavLst>
                                        <p:tav tm="0">
                                          <p:val>
                                            <p:strVal val="ppt_y"/>
                                          </p:val>
                                        </p:tav>
                                        <p:tav tm="100000">
                                          <p:val>
                                            <p:strVal val="1+ppt_h/2"/>
                                          </p:val>
                                        </p:tav>
                                      </p:tavLst>
                                    </p:anim>
                                    <p:set>
                                      <p:cBhvr>
                                        <p:cTn id="32" dur="1" fill="hold">
                                          <p:stCondLst>
                                            <p:cond delay="499"/>
                                          </p:stCondLst>
                                        </p:cTn>
                                        <p:tgtEl>
                                          <p:spTgt spid="55"/>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58"/>
                                        </p:tgtEl>
                                        <p:attrNameLst>
                                          <p:attrName>ppt_x</p:attrName>
                                        </p:attrNameLst>
                                      </p:cBhvr>
                                      <p:tavLst>
                                        <p:tav tm="0">
                                          <p:val>
                                            <p:strVal val="ppt_x"/>
                                          </p:val>
                                        </p:tav>
                                        <p:tav tm="100000">
                                          <p:val>
                                            <p:strVal val="ppt_x"/>
                                          </p:val>
                                        </p:tav>
                                      </p:tavLst>
                                    </p:anim>
                                    <p:anim calcmode="lin" valueType="num">
                                      <p:cBhvr additive="base">
                                        <p:cTn id="35" dur="500"/>
                                        <p:tgtEl>
                                          <p:spTgt spid="58"/>
                                        </p:tgtEl>
                                        <p:attrNameLst>
                                          <p:attrName>ppt_y</p:attrName>
                                        </p:attrNameLst>
                                      </p:cBhvr>
                                      <p:tavLst>
                                        <p:tav tm="0">
                                          <p:val>
                                            <p:strVal val="ppt_y"/>
                                          </p:val>
                                        </p:tav>
                                        <p:tav tm="100000">
                                          <p:val>
                                            <p:strVal val="1+ppt_h/2"/>
                                          </p:val>
                                        </p:tav>
                                      </p:tavLst>
                                    </p:anim>
                                    <p:set>
                                      <p:cBhvr>
                                        <p:cTn id="36" dur="1" fill="hold">
                                          <p:stCondLst>
                                            <p:cond delay="499"/>
                                          </p:stCondLst>
                                        </p:cTn>
                                        <p:tgtEl>
                                          <p:spTgt spid="5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72"/>
                                        </p:tgtEl>
                                        <p:attrNameLst>
                                          <p:attrName>ppt_x</p:attrName>
                                        </p:attrNameLst>
                                      </p:cBhvr>
                                      <p:tavLst>
                                        <p:tav tm="0">
                                          <p:val>
                                            <p:strVal val="ppt_x"/>
                                          </p:val>
                                        </p:tav>
                                        <p:tav tm="100000">
                                          <p:val>
                                            <p:strVal val="ppt_x"/>
                                          </p:val>
                                        </p:tav>
                                      </p:tavLst>
                                    </p:anim>
                                    <p:anim calcmode="lin" valueType="num">
                                      <p:cBhvr additive="base">
                                        <p:cTn id="39" dur="500"/>
                                        <p:tgtEl>
                                          <p:spTgt spid="72"/>
                                        </p:tgtEl>
                                        <p:attrNameLst>
                                          <p:attrName>ppt_y</p:attrName>
                                        </p:attrNameLst>
                                      </p:cBhvr>
                                      <p:tavLst>
                                        <p:tav tm="0">
                                          <p:val>
                                            <p:strVal val="ppt_y"/>
                                          </p:val>
                                        </p:tav>
                                        <p:tav tm="100000">
                                          <p:val>
                                            <p:strVal val="1+ppt_h/2"/>
                                          </p:val>
                                        </p:tav>
                                      </p:tavLst>
                                    </p:anim>
                                    <p:set>
                                      <p:cBhvr>
                                        <p:cTn id="40" dur="1" fill="hold">
                                          <p:stCondLst>
                                            <p:cond delay="499"/>
                                          </p:stCondLst>
                                        </p:cTn>
                                        <p:tgtEl>
                                          <p:spTgt spid="72"/>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73"/>
                                        </p:tgtEl>
                                        <p:attrNameLst>
                                          <p:attrName>ppt_x</p:attrName>
                                        </p:attrNameLst>
                                      </p:cBhvr>
                                      <p:tavLst>
                                        <p:tav tm="0">
                                          <p:val>
                                            <p:strVal val="ppt_x"/>
                                          </p:val>
                                        </p:tav>
                                        <p:tav tm="100000">
                                          <p:val>
                                            <p:strVal val="ppt_x"/>
                                          </p:val>
                                        </p:tav>
                                      </p:tavLst>
                                    </p:anim>
                                    <p:anim calcmode="lin" valueType="num">
                                      <p:cBhvr additive="base">
                                        <p:cTn id="43" dur="500"/>
                                        <p:tgtEl>
                                          <p:spTgt spid="73"/>
                                        </p:tgtEl>
                                        <p:attrNameLst>
                                          <p:attrName>ppt_y</p:attrName>
                                        </p:attrNameLst>
                                      </p:cBhvr>
                                      <p:tavLst>
                                        <p:tav tm="0">
                                          <p:val>
                                            <p:strVal val="ppt_y"/>
                                          </p:val>
                                        </p:tav>
                                        <p:tav tm="100000">
                                          <p:val>
                                            <p:strVal val="1+ppt_h/2"/>
                                          </p:val>
                                        </p:tav>
                                      </p:tavLst>
                                    </p:anim>
                                    <p:set>
                                      <p:cBhvr>
                                        <p:cTn id="44" dur="1" fill="hold">
                                          <p:stCondLst>
                                            <p:cond delay="499"/>
                                          </p:stCondLst>
                                        </p:cTn>
                                        <p:tgtEl>
                                          <p:spTgt spid="7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3"/>
                                        </p:tgtEl>
                                        <p:attrNameLst>
                                          <p:attrName>ppt_x</p:attrName>
                                        </p:attrNameLst>
                                      </p:cBhvr>
                                      <p:tavLst>
                                        <p:tav tm="0">
                                          <p:val>
                                            <p:strVal val="ppt_x"/>
                                          </p:val>
                                        </p:tav>
                                        <p:tav tm="100000">
                                          <p:val>
                                            <p:strVal val="ppt_x"/>
                                          </p:val>
                                        </p:tav>
                                      </p:tavLst>
                                    </p:anim>
                                    <p:anim calcmode="lin" valueType="num">
                                      <p:cBhvr additive="base">
                                        <p:cTn id="55" dur="500"/>
                                        <p:tgtEl>
                                          <p:spTgt spid="63"/>
                                        </p:tgtEl>
                                        <p:attrNameLst>
                                          <p:attrName>ppt_y</p:attrName>
                                        </p:attrNameLst>
                                      </p:cBhvr>
                                      <p:tavLst>
                                        <p:tav tm="0">
                                          <p:val>
                                            <p:strVal val="ppt_y"/>
                                          </p:val>
                                        </p:tav>
                                        <p:tav tm="100000">
                                          <p:val>
                                            <p:strVal val="1+ppt_h/2"/>
                                          </p:val>
                                        </p:tav>
                                      </p:tavLst>
                                    </p:anim>
                                    <p:set>
                                      <p:cBhvr>
                                        <p:cTn id="56" dur="1" fill="hold">
                                          <p:stCondLst>
                                            <p:cond delay="499"/>
                                          </p:stCondLst>
                                        </p:cTn>
                                        <p:tgtEl>
                                          <p:spTgt spid="63"/>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66"/>
                                        </p:tgtEl>
                                        <p:attrNameLst>
                                          <p:attrName>ppt_x</p:attrName>
                                        </p:attrNameLst>
                                      </p:cBhvr>
                                      <p:tavLst>
                                        <p:tav tm="0">
                                          <p:val>
                                            <p:strVal val="ppt_x"/>
                                          </p:val>
                                        </p:tav>
                                        <p:tav tm="100000">
                                          <p:val>
                                            <p:strVal val="ppt_x"/>
                                          </p:val>
                                        </p:tav>
                                      </p:tavLst>
                                    </p:anim>
                                    <p:anim calcmode="lin" valueType="num">
                                      <p:cBhvr additive="base">
                                        <p:cTn id="59" dur="500"/>
                                        <p:tgtEl>
                                          <p:spTgt spid="66"/>
                                        </p:tgtEl>
                                        <p:attrNameLst>
                                          <p:attrName>ppt_y</p:attrName>
                                        </p:attrNameLst>
                                      </p:cBhvr>
                                      <p:tavLst>
                                        <p:tav tm="0">
                                          <p:val>
                                            <p:strVal val="ppt_y"/>
                                          </p:val>
                                        </p:tav>
                                        <p:tav tm="100000">
                                          <p:val>
                                            <p:strVal val="1+ppt_h/2"/>
                                          </p:val>
                                        </p:tav>
                                      </p:tavLst>
                                    </p:anim>
                                    <p:set>
                                      <p:cBhvr>
                                        <p:cTn id="60" dur="1" fill="hold">
                                          <p:stCondLst>
                                            <p:cond delay="499"/>
                                          </p:stCondLst>
                                        </p:cTn>
                                        <p:tgtEl>
                                          <p:spTgt spid="66"/>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71"/>
                                        </p:tgtEl>
                                        <p:attrNameLst>
                                          <p:attrName>ppt_x</p:attrName>
                                        </p:attrNameLst>
                                      </p:cBhvr>
                                      <p:tavLst>
                                        <p:tav tm="0">
                                          <p:val>
                                            <p:strVal val="ppt_x"/>
                                          </p:val>
                                        </p:tav>
                                        <p:tav tm="100000">
                                          <p:val>
                                            <p:strVal val="ppt_x"/>
                                          </p:val>
                                        </p:tav>
                                      </p:tavLst>
                                    </p:anim>
                                    <p:anim calcmode="lin" valueType="num">
                                      <p:cBhvr additive="base">
                                        <p:cTn id="63" dur="500"/>
                                        <p:tgtEl>
                                          <p:spTgt spid="71"/>
                                        </p:tgtEl>
                                        <p:attrNameLst>
                                          <p:attrName>ppt_y</p:attrName>
                                        </p:attrNameLst>
                                      </p:cBhvr>
                                      <p:tavLst>
                                        <p:tav tm="0">
                                          <p:val>
                                            <p:strVal val="ppt_y"/>
                                          </p:val>
                                        </p:tav>
                                        <p:tav tm="100000">
                                          <p:val>
                                            <p:strVal val="1+ppt_h/2"/>
                                          </p:val>
                                        </p:tav>
                                      </p:tavLst>
                                    </p:anim>
                                    <p:set>
                                      <p:cBhvr>
                                        <p:cTn id="64" dur="1" fill="hold">
                                          <p:stCondLst>
                                            <p:cond delay="499"/>
                                          </p:stCondLst>
                                        </p:cTn>
                                        <p:tgtEl>
                                          <p:spTgt spid="71"/>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4"/>
                                        </p:tgtEl>
                                        <p:attrNameLst>
                                          <p:attrName>ppt_x</p:attrName>
                                        </p:attrNameLst>
                                      </p:cBhvr>
                                      <p:tavLst>
                                        <p:tav tm="0">
                                          <p:val>
                                            <p:strVal val="ppt_x"/>
                                          </p:val>
                                        </p:tav>
                                        <p:tav tm="100000">
                                          <p:val>
                                            <p:strVal val="ppt_x"/>
                                          </p:val>
                                        </p:tav>
                                      </p:tavLst>
                                    </p:anim>
                                    <p:anim calcmode="lin" valueType="num">
                                      <p:cBhvr additive="base">
                                        <p:cTn id="67" dur="500"/>
                                        <p:tgtEl>
                                          <p:spTgt spid="74"/>
                                        </p:tgtEl>
                                        <p:attrNameLst>
                                          <p:attrName>ppt_y</p:attrName>
                                        </p:attrNameLst>
                                      </p:cBhvr>
                                      <p:tavLst>
                                        <p:tav tm="0">
                                          <p:val>
                                            <p:strVal val="ppt_y"/>
                                          </p:val>
                                        </p:tav>
                                        <p:tav tm="100000">
                                          <p:val>
                                            <p:strVal val="1+ppt_h/2"/>
                                          </p:val>
                                        </p:tav>
                                      </p:tavLst>
                                    </p:anim>
                                    <p:set>
                                      <p:cBhvr>
                                        <p:cTn id="68" dur="1" fill="hold">
                                          <p:stCondLst>
                                            <p:cond delay="499"/>
                                          </p:stCondLst>
                                        </p:cTn>
                                        <p:tgtEl>
                                          <p:spTgt spid="74"/>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75"/>
                                        </p:tgtEl>
                                        <p:attrNameLst>
                                          <p:attrName>ppt_x</p:attrName>
                                        </p:attrNameLst>
                                      </p:cBhvr>
                                      <p:tavLst>
                                        <p:tav tm="0">
                                          <p:val>
                                            <p:strVal val="ppt_x"/>
                                          </p:val>
                                        </p:tav>
                                        <p:tav tm="100000">
                                          <p:val>
                                            <p:strVal val="ppt_x"/>
                                          </p:val>
                                        </p:tav>
                                      </p:tavLst>
                                    </p:anim>
                                    <p:anim calcmode="lin" valueType="num">
                                      <p:cBhvr additive="base">
                                        <p:cTn id="71" dur="500"/>
                                        <p:tgtEl>
                                          <p:spTgt spid="75"/>
                                        </p:tgtEl>
                                        <p:attrNameLst>
                                          <p:attrName>ppt_y</p:attrName>
                                        </p:attrNameLst>
                                      </p:cBhvr>
                                      <p:tavLst>
                                        <p:tav tm="0">
                                          <p:val>
                                            <p:strVal val="ppt_y"/>
                                          </p:val>
                                        </p:tav>
                                        <p:tav tm="100000">
                                          <p:val>
                                            <p:strVal val="1+ppt_h/2"/>
                                          </p:val>
                                        </p:tav>
                                      </p:tavLst>
                                    </p:anim>
                                    <p:set>
                                      <p:cBhvr>
                                        <p:cTn id="72" dur="1" fill="hold">
                                          <p:stCondLst>
                                            <p:cond delay="499"/>
                                          </p:stCondLst>
                                        </p:cTn>
                                        <p:tgtEl>
                                          <p:spTgt spid="75"/>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76"/>
                                        </p:tgtEl>
                                        <p:attrNameLst>
                                          <p:attrName>ppt_x</p:attrName>
                                        </p:attrNameLst>
                                      </p:cBhvr>
                                      <p:tavLst>
                                        <p:tav tm="0">
                                          <p:val>
                                            <p:strVal val="ppt_x"/>
                                          </p:val>
                                        </p:tav>
                                        <p:tav tm="100000">
                                          <p:val>
                                            <p:strVal val="ppt_x"/>
                                          </p:val>
                                        </p:tav>
                                      </p:tavLst>
                                    </p:anim>
                                    <p:anim calcmode="lin" valueType="num">
                                      <p:cBhvr additive="base">
                                        <p:cTn id="75" dur="500"/>
                                        <p:tgtEl>
                                          <p:spTgt spid="76"/>
                                        </p:tgtEl>
                                        <p:attrNameLst>
                                          <p:attrName>ppt_y</p:attrName>
                                        </p:attrNameLst>
                                      </p:cBhvr>
                                      <p:tavLst>
                                        <p:tav tm="0">
                                          <p:val>
                                            <p:strVal val="ppt_y"/>
                                          </p:val>
                                        </p:tav>
                                        <p:tav tm="100000">
                                          <p:val>
                                            <p:strVal val="1+ppt_h/2"/>
                                          </p:val>
                                        </p:tav>
                                      </p:tavLst>
                                    </p:anim>
                                    <p:set>
                                      <p:cBhvr>
                                        <p:cTn id="76" dur="1" fill="hold">
                                          <p:stCondLst>
                                            <p:cond delay="499"/>
                                          </p:stCondLst>
                                        </p:cTn>
                                        <p:tgtEl>
                                          <p:spTgt spid="76"/>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77"/>
                                        </p:tgtEl>
                                        <p:attrNameLst>
                                          <p:attrName>ppt_x</p:attrName>
                                        </p:attrNameLst>
                                      </p:cBhvr>
                                      <p:tavLst>
                                        <p:tav tm="0">
                                          <p:val>
                                            <p:strVal val="ppt_x"/>
                                          </p:val>
                                        </p:tav>
                                        <p:tav tm="100000">
                                          <p:val>
                                            <p:strVal val="ppt_x"/>
                                          </p:val>
                                        </p:tav>
                                      </p:tavLst>
                                    </p:anim>
                                    <p:anim calcmode="lin" valueType="num">
                                      <p:cBhvr additive="base">
                                        <p:cTn id="79" dur="500"/>
                                        <p:tgtEl>
                                          <p:spTgt spid="77"/>
                                        </p:tgtEl>
                                        <p:attrNameLst>
                                          <p:attrName>ppt_y</p:attrName>
                                        </p:attrNameLst>
                                      </p:cBhvr>
                                      <p:tavLst>
                                        <p:tav tm="0">
                                          <p:val>
                                            <p:strVal val="ppt_y"/>
                                          </p:val>
                                        </p:tav>
                                        <p:tav tm="100000">
                                          <p:val>
                                            <p:strVal val="1+ppt_h/2"/>
                                          </p:val>
                                        </p:tav>
                                      </p:tavLst>
                                    </p:anim>
                                    <p:set>
                                      <p:cBhvr>
                                        <p:cTn id="80" dur="1" fill="hold">
                                          <p:stCondLst>
                                            <p:cond delay="499"/>
                                          </p:stCondLst>
                                        </p:cTn>
                                        <p:tgtEl>
                                          <p:spTgt spid="77"/>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78"/>
                                        </p:tgtEl>
                                        <p:attrNameLst>
                                          <p:attrName>ppt_x</p:attrName>
                                        </p:attrNameLst>
                                      </p:cBhvr>
                                      <p:tavLst>
                                        <p:tav tm="0">
                                          <p:val>
                                            <p:strVal val="ppt_x"/>
                                          </p:val>
                                        </p:tav>
                                        <p:tav tm="100000">
                                          <p:val>
                                            <p:strVal val="ppt_x"/>
                                          </p:val>
                                        </p:tav>
                                      </p:tavLst>
                                    </p:anim>
                                    <p:anim calcmode="lin" valueType="num">
                                      <p:cBhvr additive="base">
                                        <p:cTn id="83" dur="500"/>
                                        <p:tgtEl>
                                          <p:spTgt spid="78"/>
                                        </p:tgtEl>
                                        <p:attrNameLst>
                                          <p:attrName>ppt_y</p:attrName>
                                        </p:attrNameLst>
                                      </p:cBhvr>
                                      <p:tavLst>
                                        <p:tav tm="0">
                                          <p:val>
                                            <p:strVal val="ppt_y"/>
                                          </p:val>
                                        </p:tav>
                                        <p:tav tm="100000">
                                          <p:val>
                                            <p:strVal val="1+ppt_h/2"/>
                                          </p:val>
                                        </p:tav>
                                      </p:tavLst>
                                    </p:anim>
                                    <p:set>
                                      <p:cBhvr>
                                        <p:cTn id="84" dur="1" fill="hold">
                                          <p:stCondLst>
                                            <p:cond delay="499"/>
                                          </p:stCondLst>
                                        </p:cTn>
                                        <p:tgtEl>
                                          <p:spTgt spid="78"/>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79"/>
                                        </p:tgtEl>
                                        <p:attrNameLst>
                                          <p:attrName>ppt_x</p:attrName>
                                        </p:attrNameLst>
                                      </p:cBhvr>
                                      <p:tavLst>
                                        <p:tav tm="0">
                                          <p:val>
                                            <p:strVal val="ppt_x"/>
                                          </p:val>
                                        </p:tav>
                                        <p:tav tm="100000">
                                          <p:val>
                                            <p:strVal val="ppt_x"/>
                                          </p:val>
                                        </p:tav>
                                      </p:tavLst>
                                    </p:anim>
                                    <p:anim calcmode="lin" valueType="num">
                                      <p:cBhvr additive="base">
                                        <p:cTn id="87" dur="500"/>
                                        <p:tgtEl>
                                          <p:spTgt spid="79"/>
                                        </p:tgtEl>
                                        <p:attrNameLst>
                                          <p:attrName>ppt_y</p:attrName>
                                        </p:attrNameLst>
                                      </p:cBhvr>
                                      <p:tavLst>
                                        <p:tav tm="0">
                                          <p:val>
                                            <p:strVal val="ppt_y"/>
                                          </p:val>
                                        </p:tav>
                                        <p:tav tm="100000">
                                          <p:val>
                                            <p:strVal val="1+ppt_h/2"/>
                                          </p:val>
                                        </p:tav>
                                      </p:tavLst>
                                    </p:anim>
                                    <p:set>
                                      <p:cBhvr>
                                        <p:cTn id="88" dur="1" fill="hold">
                                          <p:stCondLst>
                                            <p:cond delay="499"/>
                                          </p:stCondLst>
                                        </p:cTn>
                                        <p:tgtEl>
                                          <p:spTgt spid="79"/>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80"/>
                                        </p:tgtEl>
                                        <p:attrNameLst>
                                          <p:attrName>ppt_x</p:attrName>
                                        </p:attrNameLst>
                                      </p:cBhvr>
                                      <p:tavLst>
                                        <p:tav tm="0">
                                          <p:val>
                                            <p:strVal val="ppt_x"/>
                                          </p:val>
                                        </p:tav>
                                        <p:tav tm="100000">
                                          <p:val>
                                            <p:strVal val="ppt_x"/>
                                          </p:val>
                                        </p:tav>
                                      </p:tavLst>
                                    </p:anim>
                                    <p:anim calcmode="lin" valueType="num">
                                      <p:cBhvr additive="base">
                                        <p:cTn id="91" dur="500"/>
                                        <p:tgtEl>
                                          <p:spTgt spid="80"/>
                                        </p:tgtEl>
                                        <p:attrNameLst>
                                          <p:attrName>ppt_y</p:attrName>
                                        </p:attrNameLst>
                                      </p:cBhvr>
                                      <p:tavLst>
                                        <p:tav tm="0">
                                          <p:val>
                                            <p:strVal val="ppt_y"/>
                                          </p:val>
                                        </p:tav>
                                        <p:tav tm="100000">
                                          <p:val>
                                            <p:strVal val="1+ppt_h/2"/>
                                          </p:val>
                                        </p:tav>
                                      </p:tavLst>
                                    </p:anim>
                                    <p:set>
                                      <p:cBhvr>
                                        <p:cTn id="92" dur="1" fill="hold">
                                          <p:stCondLst>
                                            <p:cond delay="499"/>
                                          </p:stCondLst>
                                        </p:cTn>
                                        <p:tgtEl>
                                          <p:spTgt spid="8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1"/>
                                        </p:tgtEl>
                                        <p:attrNameLst>
                                          <p:attrName>style.visibility</p:attrName>
                                        </p:attrNameLst>
                                      </p:cBhvr>
                                      <p:to>
                                        <p:strVal val="visible"/>
                                      </p:to>
                                    </p:set>
                                    <p:anim calcmode="lin" valueType="num">
                                      <p:cBhvr additive="base">
                                        <p:cTn id="97" dur="500" fill="hold"/>
                                        <p:tgtEl>
                                          <p:spTgt spid="101"/>
                                        </p:tgtEl>
                                        <p:attrNameLst>
                                          <p:attrName>ppt_x</p:attrName>
                                        </p:attrNameLst>
                                      </p:cBhvr>
                                      <p:tavLst>
                                        <p:tav tm="0">
                                          <p:val>
                                            <p:strVal val="#ppt_x"/>
                                          </p:val>
                                        </p:tav>
                                        <p:tav tm="100000">
                                          <p:val>
                                            <p:strVal val="#ppt_x"/>
                                          </p:val>
                                        </p:tav>
                                      </p:tavLst>
                                    </p:anim>
                                    <p:anim calcmode="lin" valueType="num">
                                      <p:cBhvr additive="base">
                                        <p:cTn id="9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 presetClass="emph" presetSubtype="2" fill="hold" nodeType="clickEffect">
                                  <p:stCondLst>
                                    <p:cond delay="0"/>
                                  </p:stCondLst>
                                  <p:childTnLst>
                                    <p:animClr clrSpc="rgb" dir="cw">
                                      <p:cBhvr override="childStyle">
                                        <p:cTn id="102" dur="2000" fill="hold"/>
                                        <p:tgtEl>
                                          <p:spTgt spid="38">
                                            <p:txEl>
                                              <p:pRg st="0" end="0"/>
                                            </p:txEl>
                                          </p:spTgt>
                                        </p:tgtEl>
                                        <p:attrNameLst>
                                          <p:attrName>style.color</p:attrName>
                                        </p:attrNameLst>
                                      </p:cBhvr>
                                      <p:to>
                                        <a:srgbClr val="FE3860"/>
                                      </p:to>
                                    </p:animClr>
                                  </p:childTnLst>
                                </p:cTn>
                              </p:par>
                            </p:childTnLst>
                          </p:cTn>
                        </p:par>
                      </p:childTnLst>
                    </p:cTn>
                  </p:par>
                  <p:par>
                    <p:cTn id="103" fill="hold">
                      <p:stCondLst>
                        <p:cond delay="indefinite"/>
                      </p:stCondLst>
                      <p:childTnLst>
                        <p:par>
                          <p:cTn id="104" fill="hold">
                            <p:stCondLst>
                              <p:cond delay="0"/>
                            </p:stCondLst>
                            <p:childTnLst>
                              <p:par>
                                <p:cTn id="105" presetID="3" presetClass="emph" presetSubtype="2" fill="hold" grpId="0" nodeType="clickEffect">
                                  <p:stCondLst>
                                    <p:cond delay="0"/>
                                  </p:stCondLst>
                                  <p:childTnLst>
                                    <p:animClr clrSpc="rgb" dir="cw">
                                      <p:cBhvr override="childStyle">
                                        <p:cTn id="106" dur="2000" fill="hold"/>
                                        <p:tgtEl>
                                          <p:spTgt spid="42"/>
                                        </p:tgtEl>
                                        <p:attrNameLst>
                                          <p:attrName>style.color</p:attrName>
                                        </p:attrNameLst>
                                      </p:cBhvr>
                                      <p:to>
                                        <a:srgbClr val="FE3860"/>
                                      </p:to>
                                    </p:animClr>
                                  </p:childTnLst>
                                </p:cTn>
                              </p:par>
                            </p:childTnLst>
                          </p:cTn>
                        </p:par>
                      </p:childTnLst>
                    </p:cTn>
                  </p:par>
                  <p:par>
                    <p:cTn id="107" fill="hold">
                      <p:stCondLst>
                        <p:cond delay="indefinite"/>
                      </p:stCondLst>
                      <p:childTnLst>
                        <p:par>
                          <p:cTn id="108" fill="hold">
                            <p:stCondLst>
                              <p:cond delay="0"/>
                            </p:stCondLst>
                            <p:childTnLst>
                              <p:par>
                                <p:cTn id="109" presetID="42" presetClass="path" presetSubtype="0" accel="50000" decel="50000" fill="hold" nodeType="clickEffect">
                                  <p:stCondLst>
                                    <p:cond delay="0"/>
                                  </p:stCondLst>
                                  <p:childTnLst>
                                    <p:animMotion origin="layout" path="M 2.91667E-6 4.44444E-6 L 0.03086 0.08981 " pathEditMode="relative" rAng="0" ptsTypes="AA">
                                      <p:cBhvr>
                                        <p:cTn id="110" dur="2000" fill="hold"/>
                                        <p:tgtEl>
                                          <p:spTgt spid="98"/>
                                        </p:tgtEl>
                                        <p:attrNameLst>
                                          <p:attrName>ppt_x</p:attrName>
                                          <p:attrName>ppt_y</p:attrName>
                                        </p:attrNameLst>
                                      </p:cBhvr>
                                      <p:rCtr x="1536" y="4491"/>
                                    </p:animMotion>
                                  </p:childTnLst>
                                </p:cTn>
                              </p:par>
                              <p:par>
                                <p:cTn id="111" presetID="42" presetClass="path" presetSubtype="0" accel="50000" decel="50000" fill="hold" nodeType="withEffect">
                                  <p:stCondLst>
                                    <p:cond delay="0"/>
                                  </p:stCondLst>
                                  <p:childTnLst>
                                    <p:animMotion origin="layout" path="M 4.375E-6 -2.22222E-6 L -0.00717 0.23704 " pathEditMode="relative" rAng="0" ptsTypes="AA">
                                      <p:cBhvr>
                                        <p:cTn id="112" dur="2000" fill="hold"/>
                                        <p:tgtEl>
                                          <p:spTgt spid="96"/>
                                        </p:tgtEl>
                                        <p:attrNameLst>
                                          <p:attrName>ppt_x</p:attrName>
                                          <p:attrName>ppt_y</p:attrName>
                                        </p:attrNameLst>
                                      </p:cBhvr>
                                      <p:rCtr x="-365" y="11852"/>
                                    </p:animMotion>
                                  </p:childTnLst>
                                </p:cTn>
                              </p:par>
                              <p:par>
                                <p:cTn id="113" presetID="42" presetClass="path" presetSubtype="0" accel="50000" decel="50000" fill="hold" nodeType="withEffect">
                                  <p:stCondLst>
                                    <p:cond delay="0"/>
                                  </p:stCondLst>
                                  <p:childTnLst>
                                    <p:animMotion origin="layout" path="M 3.95833E-6 7.40741E-7 L 0.01484 0.16065 " pathEditMode="relative" rAng="0" ptsTypes="AA">
                                      <p:cBhvr>
                                        <p:cTn id="114" dur="2000" fill="hold"/>
                                        <p:tgtEl>
                                          <p:spTgt spid="97"/>
                                        </p:tgtEl>
                                        <p:attrNameLst>
                                          <p:attrName>ppt_x</p:attrName>
                                          <p:attrName>ppt_y</p:attrName>
                                        </p:attrNameLst>
                                      </p:cBhvr>
                                      <p:rCtr x="742" y="8032"/>
                                    </p:animMotion>
                                  </p:childTnLst>
                                </p:cTn>
                              </p:par>
                              <p:par>
                                <p:cTn id="115" presetID="42" presetClass="path" presetSubtype="0" accel="50000" decel="50000" fill="hold" nodeType="withEffect">
                                  <p:stCondLst>
                                    <p:cond delay="0"/>
                                  </p:stCondLst>
                                  <p:childTnLst>
                                    <p:animMotion origin="layout" path="M 2.91667E-6 -2.96296E-6 L -0.03308 0.31945 " pathEditMode="relative" rAng="0" ptsTypes="AA">
                                      <p:cBhvr>
                                        <p:cTn id="116" dur="2000" fill="hold"/>
                                        <p:tgtEl>
                                          <p:spTgt spid="95"/>
                                        </p:tgtEl>
                                        <p:attrNameLst>
                                          <p:attrName>ppt_x</p:attrName>
                                          <p:attrName>ppt_y</p:attrName>
                                        </p:attrNameLst>
                                      </p:cBhvr>
                                      <p:rCtr x="-1654" y="15972"/>
                                    </p:animMotion>
                                  </p:childTnLst>
                                </p:cTn>
                              </p:par>
                            </p:childTnLst>
                          </p:cTn>
                        </p:par>
                      </p:childTnLst>
                    </p:cTn>
                  </p:par>
                  <p:par>
                    <p:cTn id="117" fill="hold">
                      <p:stCondLst>
                        <p:cond delay="indefinite"/>
                      </p:stCondLst>
                      <p:childTnLst>
                        <p:par>
                          <p:cTn id="118" fill="hold">
                            <p:stCondLst>
                              <p:cond delay="0"/>
                            </p:stCondLst>
                            <p:childTnLst>
                              <p:par>
                                <p:cTn id="119" presetID="3" presetClass="emph" presetSubtype="2" fill="hold" nodeType="clickEffect">
                                  <p:stCondLst>
                                    <p:cond delay="0"/>
                                  </p:stCondLst>
                                  <p:childTnLst>
                                    <p:animClr clrSpc="rgb" dir="cw">
                                      <p:cBhvr override="childStyle">
                                        <p:cTn id="120" dur="2000" fill="hold"/>
                                        <p:tgtEl>
                                          <p:spTgt spid="37">
                                            <p:txEl>
                                              <p:pRg st="0" end="0"/>
                                            </p:txEl>
                                          </p:spTgt>
                                        </p:tgtEl>
                                        <p:attrNameLst>
                                          <p:attrName>style.color</p:attrName>
                                        </p:attrNameLst>
                                      </p:cBhvr>
                                      <p:to>
                                        <a:srgbClr val="FE3860"/>
                                      </p:to>
                                    </p:animClr>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84"/>
                                        </p:tgtEl>
                                        <p:attrNameLst>
                                          <p:attrName>ppt_x</p:attrName>
                                        </p:attrNameLst>
                                      </p:cBhvr>
                                      <p:tavLst>
                                        <p:tav tm="0">
                                          <p:val>
                                            <p:strVal val="ppt_x"/>
                                          </p:val>
                                        </p:tav>
                                        <p:tav tm="100000">
                                          <p:val>
                                            <p:strVal val="ppt_x"/>
                                          </p:val>
                                        </p:tav>
                                      </p:tavLst>
                                    </p:anim>
                                    <p:anim calcmode="lin" valueType="num">
                                      <p:cBhvr additive="base">
                                        <p:cTn id="125" dur="500"/>
                                        <p:tgtEl>
                                          <p:spTgt spid="84"/>
                                        </p:tgtEl>
                                        <p:attrNameLst>
                                          <p:attrName>ppt_y</p:attrName>
                                        </p:attrNameLst>
                                      </p:cBhvr>
                                      <p:tavLst>
                                        <p:tav tm="0">
                                          <p:val>
                                            <p:strVal val="ppt_y"/>
                                          </p:val>
                                        </p:tav>
                                        <p:tav tm="100000">
                                          <p:val>
                                            <p:strVal val="1+ppt_h/2"/>
                                          </p:val>
                                        </p:tav>
                                      </p:tavLst>
                                    </p:anim>
                                    <p:set>
                                      <p:cBhvr>
                                        <p:cTn id="126" dur="1" fill="hold">
                                          <p:stCondLst>
                                            <p:cond delay="499"/>
                                          </p:stCondLst>
                                        </p:cTn>
                                        <p:tgtEl>
                                          <p:spTgt spid="84"/>
                                        </p:tgtEl>
                                        <p:attrNameLst>
                                          <p:attrName>style.visibility</p:attrName>
                                        </p:attrNameLst>
                                      </p:cBhvr>
                                      <p:to>
                                        <p:strVal val="hidden"/>
                                      </p:to>
                                    </p:set>
                                  </p:childTnLst>
                                </p:cTn>
                              </p:par>
                              <p:par>
                                <p:cTn id="127" presetID="2" presetClass="exit" presetSubtype="4" fill="hold" nodeType="withEffect">
                                  <p:stCondLst>
                                    <p:cond delay="0"/>
                                  </p:stCondLst>
                                  <p:childTnLst>
                                    <p:anim calcmode="lin" valueType="num">
                                      <p:cBhvr additive="base">
                                        <p:cTn id="128" dur="500"/>
                                        <p:tgtEl>
                                          <p:spTgt spid="62"/>
                                        </p:tgtEl>
                                        <p:attrNameLst>
                                          <p:attrName>ppt_x</p:attrName>
                                        </p:attrNameLst>
                                      </p:cBhvr>
                                      <p:tavLst>
                                        <p:tav tm="0">
                                          <p:val>
                                            <p:strVal val="ppt_x"/>
                                          </p:val>
                                        </p:tav>
                                        <p:tav tm="100000">
                                          <p:val>
                                            <p:strVal val="ppt_x"/>
                                          </p:val>
                                        </p:tav>
                                      </p:tavLst>
                                    </p:anim>
                                    <p:anim calcmode="lin" valueType="num">
                                      <p:cBhvr additive="base">
                                        <p:cTn id="129" dur="500"/>
                                        <p:tgtEl>
                                          <p:spTgt spid="62"/>
                                        </p:tgtEl>
                                        <p:attrNameLst>
                                          <p:attrName>ppt_y</p:attrName>
                                        </p:attrNameLst>
                                      </p:cBhvr>
                                      <p:tavLst>
                                        <p:tav tm="0">
                                          <p:val>
                                            <p:strVal val="ppt_y"/>
                                          </p:val>
                                        </p:tav>
                                        <p:tav tm="100000">
                                          <p:val>
                                            <p:strVal val="1+ppt_h/2"/>
                                          </p:val>
                                        </p:tav>
                                      </p:tavLst>
                                    </p:anim>
                                    <p:set>
                                      <p:cBhvr>
                                        <p:cTn id="130" dur="1" fill="hold">
                                          <p:stCondLst>
                                            <p:cond delay="499"/>
                                          </p:stCondLst>
                                        </p:cTn>
                                        <p:tgtEl>
                                          <p:spTgt spid="62"/>
                                        </p:tgtEl>
                                        <p:attrNameLst>
                                          <p:attrName>style.visibility</p:attrName>
                                        </p:attrNameLst>
                                      </p:cBhvr>
                                      <p:to>
                                        <p:strVal val="hidden"/>
                                      </p:to>
                                    </p:set>
                                  </p:childTnLst>
                                </p:cTn>
                              </p:par>
                              <p:par>
                                <p:cTn id="131" presetID="2" presetClass="exit" presetSubtype="4" fill="hold" nodeType="withEffect">
                                  <p:stCondLst>
                                    <p:cond delay="0"/>
                                  </p:stCondLst>
                                  <p:childTnLst>
                                    <p:anim calcmode="lin" valueType="num">
                                      <p:cBhvr additive="base">
                                        <p:cTn id="132" dur="500"/>
                                        <p:tgtEl>
                                          <p:spTgt spid="87"/>
                                        </p:tgtEl>
                                        <p:attrNameLst>
                                          <p:attrName>ppt_x</p:attrName>
                                        </p:attrNameLst>
                                      </p:cBhvr>
                                      <p:tavLst>
                                        <p:tav tm="0">
                                          <p:val>
                                            <p:strVal val="ppt_x"/>
                                          </p:val>
                                        </p:tav>
                                        <p:tav tm="100000">
                                          <p:val>
                                            <p:strVal val="ppt_x"/>
                                          </p:val>
                                        </p:tav>
                                      </p:tavLst>
                                    </p:anim>
                                    <p:anim calcmode="lin" valueType="num">
                                      <p:cBhvr additive="base">
                                        <p:cTn id="133" dur="500"/>
                                        <p:tgtEl>
                                          <p:spTgt spid="87"/>
                                        </p:tgtEl>
                                        <p:attrNameLst>
                                          <p:attrName>ppt_y</p:attrName>
                                        </p:attrNameLst>
                                      </p:cBhvr>
                                      <p:tavLst>
                                        <p:tav tm="0">
                                          <p:val>
                                            <p:strVal val="ppt_y"/>
                                          </p:val>
                                        </p:tav>
                                        <p:tav tm="100000">
                                          <p:val>
                                            <p:strVal val="1+ppt_h/2"/>
                                          </p:val>
                                        </p:tav>
                                      </p:tavLst>
                                    </p:anim>
                                    <p:set>
                                      <p:cBhvr>
                                        <p:cTn id="134" dur="1" fill="hold">
                                          <p:stCondLst>
                                            <p:cond delay="499"/>
                                          </p:stCondLst>
                                        </p:cTn>
                                        <p:tgtEl>
                                          <p:spTgt spid="87"/>
                                        </p:tgtEl>
                                        <p:attrNameLst>
                                          <p:attrName>style.visibility</p:attrName>
                                        </p:attrNameLst>
                                      </p:cBhvr>
                                      <p:to>
                                        <p:strVal val="hidden"/>
                                      </p:to>
                                    </p:set>
                                  </p:childTnLst>
                                </p:cTn>
                              </p:par>
                              <p:par>
                                <p:cTn id="135" presetID="2" presetClass="exit" presetSubtype="4" fill="hold" nodeType="withEffect">
                                  <p:stCondLst>
                                    <p:cond delay="0"/>
                                  </p:stCondLst>
                                  <p:childTnLst>
                                    <p:anim calcmode="lin" valueType="num">
                                      <p:cBhvr additive="base">
                                        <p:cTn id="136" dur="500"/>
                                        <p:tgtEl>
                                          <p:spTgt spid="88"/>
                                        </p:tgtEl>
                                        <p:attrNameLst>
                                          <p:attrName>ppt_x</p:attrName>
                                        </p:attrNameLst>
                                      </p:cBhvr>
                                      <p:tavLst>
                                        <p:tav tm="0">
                                          <p:val>
                                            <p:strVal val="ppt_x"/>
                                          </p:val>
                                        </p:tav>
                                        <p:tav tm="100000">
                                          <p:val>
                                            <p:strVal val="ppt_x"/>
                                          </p:val>
                                        </p:tav>
                                      </p:tavLst>
                                    </p:anim>
                                    <p:anim calcmode="lin" valueType="num">
                                      <p:cBhvr additive="base">
                                        <p:cTn id="137" dur="500"/>
                                        <p:tgtEl>
                                          <p:spTgt spid="88"/>
                                        </p:tgtEl>
                                        <p:attrNameLst>
                                          <p:attrName>ppt_y</p:attrName>
                                        </p:attrNameLst>
                                      </p:cBhvr>
                                      <p:tavLst>
                                        <p:tav tm="0">
                                          <p:val>
                                            <p:strVal val="ppt_y"/>
                                          </p:val>
                                        </p:tav>
                                        <p:tav tm="100000">
                                          <p:val>
                                            <p:strVal val="1+ppt_h/2"/>
                                          </p:val>
                                        </p:tav>
                                      </p:tavLst>
                                    </p:anim>
                                    <p:set>
                                      <p:cBhvr>
                                        <p:cTn id="138" dur="1" fill="hold">
                                          <p:stCondLst>
                                            <p:cond delay="499"/>
                                          </p:stCondLst>
                                        </p:cTn>
                                        <p:tgtEl>
                                          <p:spTgt spid="88"/>
                                        </p:tgtEl>
                                        <p:attrNameLst>
                                          <p:attrName>style.visibility</p:attrName>
                                        </p:attrNameLst>
                                      </p:cBhvr>
                                      <p:to>
                                        <p:strVal val="hidden"/>
                                      </p:to>
                                    </p:set>
                                  </p:childTnLst>
                                </p:cTn>
                              </p:par>
                              <p:par>
                                <p:cTn id="139" presetID="2" presetClass="exit" presetSubtype="4" fill="hold" nodeType="withEffect">
                                  <p:stCondLst>
                                    <p:cond delay="0"/>
                                  </p:stCondLst>
                                  <p:childTnLst>
                                    <p:anim calcmode="lin" valueType="num">
                                      <p:cBhvr additive="base">
                                        <p:cTn id="140" dur="500"/>
                                        <p:tgtEl>
                                          <p:spTgt spid="89"/>
                                        </p:tgtEl>
                                        <p:attrNameLst>
                                          <p:attrName>ppt_x</p:attrName>
                                        </p:attrNameLst>
                                      </p:cBhvr>
                                      <p:tavLst>
                                        <p:tav tm="0">
                                          <p:val>
                                            <p:strVal val="ppt_x"/>
                                          </p:val>
                                        </p:tav>
                                        <p:tav tm="100000">
                                          <p:val>
                                            <p:strVal val="ppt_x"/>
                                          </p:val>
                                        </p:tav>
                                      </p:tavLst>
                                    </p:anim>
                                    <p:anim calcmode="lin" valueType="num">
                                      <p:cBhvr additive="base">
                                        <p:cTn id="141" dur="500"/>
                                        <p:tgtEl>
                                          <p:spTgt spid="89"/>
                                        </p:tgtEl>
                                        <p:attrNameLst>
                                          <p:attrName>ppt_y</p:attrName>
                                        </p:attrNameLst>
                                      </p:cBhvr>
                                      <p:tavLst>
                                        <p:tav tm="0">
                                          <p:val>
                                            <p:strVal val="ppt_y"/>
                                          </p:val>
                                        </p:tav>
                                        <p:tav tm="100000">
                                          <p:val>
                                            <p:strVal val="1+ppt_h/2"/>
                                          </p:val>
                                        </p:tav>
                                      </p:tavLst>
                                    </p:anim>
                                    <p:set>
                                      <p:cBhvr>
                                        <p:cTn id="142" dur="1" fill="hold">
                                          <p:stCondLst>
                                            <p:cond delay="499"/>
                                          </p:stCondLst>
                                        </p:cTn>
                                        <p:tgtEl>
                                          <p:spTgt spid="89"/>
                                        </p:tgtEl>
                                        <p:attrNameLst>
                                          <p:attrName>style.visibility</p:attrName>
                                        </p:attrNameLst>
                                      </p:cBhvr>
                                      <p:to>
                                        <p:strVal val="hidden"/>
                                      </p:to>
                                    </p:set>
                                  </p:childTnLst>
                                </p:cTn>
                              </p:par>
                              <p:par>
                                <p:cTn id="143" presetID="2" presetClass="exit" presetSubtype="4" fill="hold" nodeType="withEffect">
                                  <p:stCondLst>
                                    <p:cond delay="0"/>
                                  </p:stCondLst>
                                  <p:childTnLst>
                                    <p:anim calcmode="lin" valueType="num">
                                      <p:cBhvr additive="base">
                                        <p:cTn id="144" dur="500"/>
                                        <p:tgtEl>
                                          <p:spTgt spid="90"/>
                                        </p:tgtEl>
                                        <p:attrNameLst>
                                          <p:attrName>ppt_x</p:attrName>
                                        </p:attrNameLst>
                                      </p:cBhvr>
                                      <p:tavLst>
                                        <p:tav tm="0">
                                          <p:val>
                                            <p:strVal val="ppt_x"/>
                                          </p:val>
                                        </p:tav>
                                        <p:tav tm="100000">
                                          <p:val>
                                            <p:strVal val="ppt_x"/>
                                          </p:val>
                                        </p:tav>
                                      </p:tavLst>
                                    </p:anim>
                                    <p:anim calcmode="lin" valueType="num">
                                      <p:cBhvr additive="base">
                                        <p:cTn id="145" dur="500"/>
                                        <p:tgtEl>
                                          <p:spTgt spid="90"/>
                                        </p:tgtEl>
                                        <p:attrNameLst>
                                          <p:attrName>ppt_y</p:attrName>
                                        </p:attrNameLst>
                                      </p:cBhvr>
                                      <p:tavLst>
                                        <p:tav tm="0">
                                          <p:val>
                                            <p:strVal val="ppt_y"/>
                                          </p:val>
                                        </p:tav>
                                        <p:tav tm="100000">
                                          <p:val>
                                            <p:strVal val="1+ppt_h/2"/>
                                          </p:val>
                                        </p:tav>
                                      </p:tavLst>
                                    </p:anim>
                                    <p:set>
                                      <p:cBhvr>
                                        <p:cTn id="146" dur="1" fill="hold">
                                          <p:stCondLst>
                                            <p:cond delay="499"/>
                                          </p:stCondLst>
                                        </p:cTn>
                                        <p:tgtEl>
                                          <p:spTgt spid="90"/>
                                        </p:tgtEl>
                                        <p:attrNameLst>
                                          <p:attrName>style.visibility</p:attrName>
                                        </p:attrNameLst>
                                      </p:cBhvr>
                                      <p:to>
                                        <p:strVal val="hidden"/>
                                      </p:to>
                                    </p:set>
                                  </p:childTnLst>
                                </p:cTn>
                              </p:par>
                              <p:par>
                                <p:cTn id="147" presetID="2" presetClass="exit" presetSubtype="4" fill="hold" nodeType="withEffect">
                                  <p:stCondLst>
                                    <p:cond delay="0"/>
                                  </p:stCondLst>
                                  <p:childTnLst>
                                    <p:anim calcmode="lin" valueType="num">
                                      <p:cBhvr additive="base">
                                        <p:cTn id="148" dur="500"/>
                                        <p:tgtEl>
                                          <p:spTgt spid="91"/>
                                        </p:tgtEl>
                                        <p:attrNameLst>
                                          <p:attrName>ppt_x</p:attrName>
                                        </p:attrNameLst>
                                      </p:cBhvr>
                                      <p:tavLst>
                                        <p:tav tm="0">
                                          <p:val>
                                            <p:strVal val="ppt_x"/>
                                          </p:val>
                                        </p:tav>
                                        <p:tav tm="100000">
                                          <p:val>
                                            <p:strVal val="ppt_x"/>
                                          </p:val>
                                        </p:tav>
                                      </p:tavLst>
                                    </p:anim>
                                    <p:anim calcmode="lin" valueType="num">
                                      <p:cBhvr additive="base">
                                        <p:cTn id="149" dur="500"/>
                                        <p:tgtEl>
                                          <p:spTgt spid="91"/>
                                        </p:tgtEl>
                                        <p:attrNameLst>
                                          <p:attrName>ppt_y</p:attrName>
                                        </p:attrNameLst>
                                      </p:cBhvr>
                                      <p:tavLst>
                                        <p:tav tm="0">
                                          <p:val>
                                            <p:strVal val="ppt_y"/>
                                          </p:val>
                                        </p:tav>
                                        <p:tav tm="100000">
                                          <p:val>
                                            <p:strVal val="1+ppt_h/2"/>
                                          </p:val>
                                        </p:tav>
                                      </p:tavLst>
                                    </p:anim>
                                    <p:set>
                                      <p:cBhvr>
                                        <p:cTn id="150" dur="1" fill="hold">
                                          <p:stCondLst>
                                            <p:cond delay="499"/>
                                          </p:stCondLst>
                                        </p:cTn>
                                        <p:tgtEl>
                                          <p:spTgt spid="91"/>
                                        </p:tgtEl>
                                        <p:attrNameLst>
                                          <p:attrName>style.visibility</p:attrName>
                                        </p:attrNameLst>
                                      </p:cBhvr>
                                      <p:to>
                                        <p:strVal val="hidden"/>
                                      </p:to>
                                    </p:set>
                                  </p:childTnLst>
                                </p:cTn>
                              </p:par>
                              <p:par>
                                <p:cTn id="151" presetID="2" presetClass="exit" presetSubtype="4" fill="hold" nodeType="withEffect">
                                  <p:stCondLst>
                                    <p:cond delay="0"/>
                                  </p:stCondLst>
                                  <p:childTnLst>
                                    <p:anim calcmode="lin" valueType="num">
                                      <p:cBhvr additive="base">
                                        <p:cTn id="152" dur="500"/>
                                        <p:tgtEl>
                                          <p:spTgt spid="92"/>
                                        </p:tgtEl>
                                        <p:attrNameLst>
                                          <p:attrName>ppt_x</p:attrName>
                                        </p:attrNameLst>
                                      </p:cBhvr>
                                      <p:tavLst>
                                        <p:tav tm="0">
                                          <p:val>
                                            <p:strVal val="ppt_x"/>
                                          </p:val>
                                        </p:tav>
                                        <p:tav tm="100000">
                                          <p:val>
                                            <p:strVal val="ppt_x"/>
                                          </p:val>
                                        </p:tav>
                                      </p:tavLst>
                                    </p:anim>
                                    <p:anim calcmode="lin" valueType="num">
                                      <p:cBhvr additive="base">
                                        <p:cTn id="153" dur="500"/>
                                        <p:tgtEl>
                                          <p:spTgt spid="92"/>
                                        </p:tgtEl>
                                        <p:attrNameLst>
                                          <p:attrName>ppt_y</p:attrName>
                                        </p:attrNameLst>
                                      </p:cBhvr>
                                      <p:tavLst>
                                        <p:tav tm="0">
                                          <p:val>
                                            <p:strVal val="ppt_y"/>
                                          </p:val>
                                        </p:tav>
                                        <p:tav tm="100000">
                                          <p:val>
                                            <p:strVal val="1+ppt_h/2"/>
                                          </p:val>
                                        </p:tav>
                                      </p:tavLst>
                                    </p:anim>
                                    <p:set>
                                      <p:cBhvr>
                                        <p:cTn id="154" dur="1" fill="hold">
                                          <p:stCondLst>
                                            <p:cond delay="499"/>
                                          </p:stCondLst>
                                        </p:cTn>
                                        <p:tgtEl>
                                          <p:spTgt spid="92"/>
                                        </p:tgtEl>
                                        <p:attrNameLst>
                                          <p:attrName>style.visibility</p:attrName>
                                        </p:attrNameLst>
                                      </p:cBhvr>
                                      <p:to>
                                        <p:strVal val="hidden"/>
                                      </p:to>
                                    </p:set>
                                  </p:childTnLst>
                                </p:cTn>
                              </p:par>
                              <p:par>
                                <p:cTn id="155" presetID="2" presetClass="exit" presetSubtype="4" fill="hold" nodeType="withEffect">
                                  <p:stCondLst>
                                    <p:cond delay="0"/>
                                  </p:stCondLst>
                                  <p:childTnLst>
                                    <p:anim calcmode="lin" valueType="num">
                                      <p:cBhvr additive="base">
                                        <p:cTn id="156" dur="500"/>
                                        <p:tgtEl>
                                          <p:spTgt spid="93"/>
                                        </p:tgtEl>
                                        <p:attrNameLst>
                                          <p:attrName>ppt_x</p:attrName>
                                        </p:attrNameLst>
                                      </p:cBhvr>
                                      <p:tavLst>
                                        <p:tav tm="0">
                                          <p:val>
                                            <p:strVal val="ppt_x"/>
                                          </p:val>
                                        </p:tav>
                                        <p:tav tm="100000">
                                          <p:val>
                                            <p:strVal val="ppt_x"/>
                                          </p:val>
                                        </p:tav>
                                      </p:tavLst>
                                    </p:anim>
                                    <p:anim calcmode="lin" valueType="num">
                                      <p:cBhvr additive="base">
                                        <p:cTn id="157" dur="500"/>
                                        <p:tgtEl>
                                          <p:spTgt spid="93"/>
                                        </p:tgtEl>
                                        <p:attrNameLst>
                                          <p:attrName>ppt_y</p:attrName>
                                        </p:attrNameLst>
                                      </p:cBhvr>
                                      <p:tavLst>
                                        <p:tav tm="0">
                                          <p:val>
                                            <p:strVal val="ppt_y"/>
                                          </p:val>
                                        </p:tav>
                                        <p:tav tm="100000">
                                          <p:val>
                                            <p:strVal val="1+ppt_h/2"/>
                                          </p:val>
                                        </p:tav>
                                      </p:tavLst>
                                    </p:anim>
                                    <p:set>
                                      <p:cBhvr>
                                        <p:cTn id="158" dur="1" fill="hold">
                                          <p:stCondLst>
                                            <p:cond delay="499"/>
                                          </p:stCondLst>
                                        </p:cTn>
                                        <p:tgtEl>
                                          <p:spTgt spid="93"/>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94"/>
                                        </p:tgtEl>
                                        <p:attrNameLst>
                                          <p:attrName>ppt_x</p:attrName>
                                        </p:attrNameLst>
                                      </p:cBhvr>
                                      <p:tavLst>
                                        <p:tav tm="0">
                                          <p:val>
                                            <p:strVal val="ppt_x"/>
                                          </p:val>
                                        </p:tav>
                                        <p:tav tm="100000">
                                          <p:val>
                                            <p:strVal val="ppt_x"/>
                                          </p:val>
                                        </p:tav>
                                      </p:tavLst>
                                    </p:anim>
                                    <p:anim calcmode="lin" valueType="num">
                                      <p:cBhvr additive="base">
                                        <p:cTn id="161" dur="500"/>
                                        <p:tgtEl>
                                          <p:spTgt spid="94"/>
                                        </p:tgtEl>
                                        <p:attrNameLst>
                                          <p:attrName>ppt_y</p:attrName>
                                        </p:attrNameLst>
                                      </p:cBhvr>
                                      <p:tavLst>
                                        <p:tav tm="0">
                                          <p:val>
                                            <p:strVal val="ppt_y"/>
                                          </p:val>
                                        </p:tav>
                                        <p:tav tm="100000">
                                          <p:val>
                                            <p:strVal val="1+ppt_h/2"/>
                                          </p:val>
                                        </p:tav>
                                      </p:tavLst>
                                    </p:anim>
                                    <p:set>
                                      <p:cBhvr>
                                        <p:cTn id="162" dur="1" fill="hold">
                                          <p:stCondLst>
                                            <p:cond delay="499"/>
                                          </p:stCondLst>
                                        </p:cTn>
                                        <p:tgtEl>
                                          <p:spTgt spid="9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 presetClass="emph" presetSubtype="2" fill="hold" nodeType="clickEffect">
                                  <p:stCondLst>
                                    <p:cond delay="0"/>
                                  </p:stCondLst>
                                  <p:childTnLst>
                                    <p:animClr clrSpc="rgb" dir="cw">
                                      <p:cBhvr override="childStyle">
                                        <p:cTn id="166" dur="2000" fill="hold"/>
                                        <p:tgtEl>
                                          <p:spTgt spid="28">
                                            <p:txEl>
                                              <p:pRg st="0" end="0"/>
                                            </p:txEl>
                                          </p:spTgt>
                                        </p:tgtEl>
                                        <p:attrNameLst>
                                          <p:attrName>style.color</p:attrName>
                                        </p:attrNameLst>
                                      </p:cBhvr>
                                      <p:to>
                                        <a:srgbClr val="FE3860"/>
                                      </p:to>
                                    </p:animClr>
                                  </p:childTnLst>
                                </p:cTn>
                              </p:par>
                            </p:childTnLst>
                          </p:cTn>
                        </p:par>
                      </p:childTnLst>
                    </p:cTn>
                  </p:par>
                  <p:par>
                    <p:cTn id="167" fill="hold">
                      <p:stCondLst>
                        <p:cond delay="indefinite"/>
                      </p:stCondLst>
                      <p:childTnLst>
                        <p:par>
                          <p:cTn id="168" fill="hold">
                            <p:stCondLst>
                              <p:cond delay="0"/>
                            </p:stCondLst>
                            <p:childTnLst>
                              <p:par>
                                <p:cTn id="169" presetID="42" presetClass="path" presetSubtype="0" accel="50000" decel="50000" fill="hold" nodeType="clickEffect">
                                  <p:stCondLst>
                                    <p:cond delay="0"/>
                                  </p:stCondLst>
                                  <p:childTnLst>
                                    <p:animMotion origin="layout" path="M 3.54167E-6 4.44444E-6 L -0.01849 0.23796 " pathEditMode="relative" rAng="0" ptsTypes="AA">
                                      <p:cBhvr>
                                        <p:cTn id="170" dur="2000" fill="hold"/>
                                        <p:tgtEl>
                                          <p:spTgt spid="56"/>
                                        </p:tgtEl>
                                        <p:attrNameLst>
                                          <p:attrName>ppt_x</p:attrName>
                                          <p:attrName>ppt_y</p:attrName>
                                        </p:attrNameLst>
                                      </p:cBhvr>
                                      <p:rCtr x="-924" y="11898"/>
                                    </p:animMotion>
                                  </p:childTnLst>
                                </p:cTn>
                              </p:par>
                              <p:par>
                                <p:cTn id="171" presetID="42" presetClass="path" presetSubtype="0" accel="50000" decel="50000" fill="hold" nodeType="withEffect">
                                  <p:stCondLst>
                                    <p:cond delay="0"/>
                                  </p:stCondLst>
                                  <p:childTnLst>
                                    <p:animMotion origin="layout" path="M -1.875E-6 3.7037E-7 L -0.02239 0.23889 " pathEditMode="relative" rAng="0" ptsTypes="AA">
                                      <p:cBhvr>
                                        <p:cTn id="172" dur="2000" fill="hold"/>
                                        <p:tgtEl>
                                          <p:spTgt spid="82"/>
                                        </p:tgtEl>
                                        <p:attrNameLst>
                                          <p:attrName>ppt_x</p:attrName>
                                          <p:attrName>ppt_y</p:attrName>
                                        </p:attrNameLst>
                                      </p:cBhvr>
                                      <p:rCtr x="-1120" y="11944"/>
                                    </p:animMotion>
                                  </p:childTnLst>
                                </p:cTn>
                              </p:par>
                              <p:par>
                                <p:cTn id="173" presetID="42" presetClass="path" presetSubtype="0" accel="50000" decel="50000" fill="hold" nodeType="withEffect">
                                  <p:stCondLst>
                                    <p:cond delay="0"/>
                                  </p:stCondLst>
                                  <p:childTnLst>
                                    <p:animMotion origin="layout" path="M 2.08333E-6 -4.81481E-6 L 0.02982 0.32431 " pathEditMode="relative" rAng="0" ptsTypes="AA">
                                      <p:cBhvr>
                                        <p:cTn id="174" dur="2000" fill="hold"/>
                                        <p:tgtEl>
                                          <p:spTgt spid="49"/>
                                        </p:tgtEl>
                                        <p:attrNameLst>
                                          <p:attrName>ppt_x</p:attrName>
                                          <p:attrName>ppt_y</p:attrName>
                                        </p:attrNameLst>
                                      </p:cBhvr>
                                      <p:rCtr x="1484" y="16204"/>
                                    </p:animMotion>
                                  </p:childTnLst>
                                </p:cTn>
                              </p:par>
                              <p:par>
                                <p:cTn id="175" presetID="42" presetClass="path" presetSubtype="0" accel="50000" decel="50000" fill="hold" nodeType="withEffect">
                                  <p:stCondLst>
                                    <p:cond delay="0"/>
                                  </p:stCondLst>
                                  <p:childTnLst>
                                    <p:animMotion origin="layout" path="M -3.33333E-6 1.11111E-6 L 0.02409 0.32523 " pathEditMode="relative" rAng="0" ptsTypes="AA">
                                      <p:cBhvr>
                                        <p:cTn id="176" dur="2000" fill="hold"/>
                                        <p:tgtEl>
                                          <p:spTgt spid="81"/>
                                        </p:tgtEl>
                                        <p:attrNameLst>
                                          <p:attrName>ppt_x</p:attrName>
                                          <p:attrName>ppt_y</p:attrName>
                                        </p:attrNameLst>
                                      </p:cBhvr>
                                      <p:rCtr x="1198" y="16250"/>
                                    </p:animMotion>
                                  </p:childTnLst>
                                </p:cTn>
                              </p:par>
                              <p:par>
                                <p:cTn id="177" presetID="42" presetClass="path" presetSubtype="0" accel="50000" decel="50000" fill="hold" nodeType="withEffect">
                                  <p:stCondLst>
                                    <p:cond delay="0"/>
                                  </p:stCondLst>
                                  <p:childTnLst>
                                    <p:animMotion origin="layout" path="M 2.29167E-6 -2.22222E-6 L 0.01719 0.31644 " pathEditMode="relative" rAng="0" ptsTypes="AA">
                                      <p:cBhvr>
                                        <p:cTn id="178" dur="2000" fill="hold"/>
                                        <p:tgtEl>
                                          <p:spTgt spid="53"/>
                                        </p:tgtEl>
                                        <p:attrNameLst>
                                          <p:attrName>ppt_x</p:attrName>
                                          <p:attrName>ppt_y</p:attrName>
                                        </p:attrNameLst>
                                      </p:cBhvr>
                                      <p:rCtr x="859" y="15810"/>
                                    </p:animMotion>
                                  </p:childTnLst>
                                </p:cTn>
                              </p:par>
                              <p:par>
                                <p:cTn id="179" presetID="42" presetClass="path" presetSubtype="0" accel="50000" decel="50000" fill="hold" nodeType="withEffect">
                                  <p:stCondLst>
                                    <p:cond delay="0"/>
                                  </p:stCondLst>
                                  <p:childTnLst>
                                    <p:animMotion origin="layout" path="M -2.91667E-6 3.7037E-6 L 0.01276 0.32014 " pathEditMode="relative" rAng="0" ptsTypes="AA">
                                      <p:cBhvr>
                                        <p:cTn id="180" dur="2000" fill="hold"/>
                                        <p:tgtEl>
                                          <p:spTgt spid="83"/>
                                        </p:tgtEl>
                                        <p:attrNameLst>
                                          <p:attrName>ppt_x</p:attrName>
                                          <p:attrName>ppt_y</p:attrName>
                                        </p:attrNameLst>
                                      </p:cBhvr>
                                      <p:rCtr x="638" y="15995"/>
                                    </p:animMotion>
                                  </p:childTnLst>
                                </p:cTn>
                              </p:par>
                            </p:childTnLst>
                          </p:cTn>
                        </p:par>
                      </p:childTnLst>
                    </p:cTn>
                  </p:par>
                  <p:par>
                    <p:cTn id="181" fill="hold">
                      <p:stCondLst>
                        <p:cond delay="indefinite"/>
                      </p:stCondLst>
                      <p:childTnLst>
                        <p:par>
                          <p:cTn id="182" fill="hold">
                            <p:stCondLst>
                              <p:cond delay="0"/>
                            </p:stCondLst>
                            <p:childTnLst>
                              <p:par>
                                <p:cTn id="183" presetID="3" presetClass="emph" presetSubtype="2" fill="hold" nodeType="clickEffect">
                                  <p:stCondLst>
                                    <p:cond delay="0"/>
                                  </p:stCondLst>
                                  <p:childTnLst>
                                    <p:animClr clrSpc="rgb" dir="cw">
                                      <p:cBhvr override="childStyle">
                                        <p:cTn id="184" dur="2000" fill="hold"/>
                                        <p:tgtEl>
                                          <p:spTgt spid="32">
                                            <p:txEl>
                                              <p:pRg st="0" end="0"/>
                                            </p:txEl>
                                          </p:spTgt>
                                        </p:tgtEl>
                                        <p:attrNameLst>
                                          <p:attrName>style.color</p:attrName>
                                        </p:attrNameLst>
                                      </p:cBhvr>
                                      <p:to>
                                        <a:srgbClr val="FE3860"/>
                                      </p:to>
                                    </p:animClr>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102"/>
                                        </p:tgtEl>
                                        <p:attrNameLst>
                                          <p:attrName>style.visibility</p:attrName>
                                        </p:attrNameLst>
                                      </p:cBhvr>
                                      <p:to>
                                        <p:strVal val="visible"/>
                                      </p:to>
                                    </p:set>
                                    <p:anim calcmode="lin" valueType="num">
                                      <p:cBhvr additive="base">
                                        <p:cTn id="189" dur="500" fill="hold"/>
                                        <p:tgtEl>
                                          <p:spTgt spid="102"/>
                                        </p:tgtEl>
                                        <p:attrNameLst>
                                          <p:attrName>ppt_x</p:attrName>
                                        </p:attrNameLst>
                                      </p:cBhvr>
                                      <p:tavLst>
                                        <p:tav tm="0">
                                          <p:val>
                                            <p:strVal val="#ppt_x"/>
                                          </p:val>
                                        </p:tav>
                                        <p:tav tm="100000">
                                          <p:val>
                                            <p:strVal val="#ppt_x"/>
                                          </p:val>
                                        </p:tav>
                                      </p:tavLst>
                                    </p:anim>
                                    <p:anim calcmode="lin" valueType="num">
                                      <p:cBhvr additive="base">
                                        <p:cTn id="19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path" presetSubtype="0" accel="50000" decel="50000" fill="hold" nodeType="clickEffect">
                                  <p:stCondLst>
                                    <p:cond delay="0"/>
                                  </p:stCondLst>
                                  <p:childTnLst>
                                    <p:animMotion origin="layout" path="M 2.08333E-6 1.11111E-6 L -0.03086 0.08935 " pathEditMode="relative" rAng="0" ptsTypes="AA">
                                      <p:cBhvr>
                                        <p:cTn id="194" dur="2000" fill="hold"/>
                                        <p:tgtEl>
                                          <p:spTgt spid="86"/>
                                        </p:tgtEl>
                                        <p:attrNameLst>
                                          <p:attrName>ppt_x</p:attrName>
                                          <p:attrName>ppt_y</p:attrName>
                                        </p:attrNameLst>
                                      </p:cBhvr>
                                      <p:rCtr x="-1549" y="4468"/>
                                    </p:animMotion>
                                  </p:childTnLst>
                                </p:cTn>
                              </p:par>
                              <p:par>
                                <p:cTn id="195" presetID="42" presetClass="path" presetSubtype="0" accel="50000" decel="50000" fill="hold" nodeType="withEffect">
                                  <p:stCondLst>
                                    <p:cond delay="0"/>
                                  </p:stCondLst>
                                  <p:childTnLst>
                                    <p:animMotion origin="layout" path="M 4.16667E-7 3.7037E-7 L -0.00482 0.15949 " pathEditMode="relative" rAng="0" ptsTypes="AA">
                                      <p:cBhvr>
                                        <p:cTn id="196" dur="2000" fill="hold"/>
                                        <p:tgtEl>
                                          <p:spTgt spid="85"/>
                                        </p:tgtEl>
                                        <p:attrNameLst>
                                          <p:attrName>ppt_x</p:attrName>
                                          <p:attrName>ppt_y</p:attrName>
                                        </p:attrNameLst>
                                      </p:cBhvr>
                                      <p:rCtr x="-247" y="7963"/>
                                    </p:animMotion>
                                  </p:childTnLst>
                                </p:cTn>
                              </p:par>
                              <p:par>
                                <p:cTn id="197" presetID="42" presetClass="path" presetSubtype="0" accel="50000" decel="50000" fill="hold" nodeType="withEffect">
                                  <p:stCondLst>
                                    <p:cond delay="0"/>
                                  </p:stCondLst>
                                  <p:childTnLst>
                                    <p:animMotion origin="layout" path="M 1.45833E-6 2.96296E-6 L 0.02396 0.24213 " pathEditMode="relative" rAng="0" ptsTypes="AA">
                                      <p:cBhvr>
                                        <p:cTn id="198" dur="2000" fill="hold"/>
                                        <p:tgtEl>
                                          <p:spTgt spid="59"/>
                                        </p:tgtEl>
                                        <p:attrNameLst>
                                          <p:attrName>ppt_x</p:attrName>
                                          <p:attrName>ppt_y</p:attrName>
                                        </p:attrNameLst>
                                      </p:cBhvr>
                                      <p:rCtr x="1198" y="12106"/>
                                    </p:animMotion>
                                  </p:childTnLst>
                                </p:cTn>
                              </p:par>
                              <p:par>
                                <p:cTn id="199" presetID="42" presetClass="path" presetSubtype="0" accel="50000" decel="50000" fill="hold" nodeType="withEffect">
                                  <p:stCondLst>
                                    <p:cond delay="0"/>
                                  </p:stCondLst>
                                  <p:childTnLst>
                                    <p:animMotion origin="layout" path="M 0 3.7037E-6 L 0.05313 0.32314 " pathEditMode="relative" rAng="0" ptsTypes="AA">
                                      <p:cBhvr>
                                        <p:cTn id="200" dur="2000" fill="hold"/>
                                        <p:tgtEl>
                                          <p:spTgt spid="54"/>
                                        </p:tgtEl>
                                        <p:attrNameLst>
                                          <p:attrName>ppt_x</p:attrName>
                                          <p:attrName>ppt_y</p:attrName>
                                        </p:attrNameLst>
                                      </p:cBhvr>
                                      <p:rCtr x="2656" y="16157"/>
                                    </p:animMotion>
                                  </p:childTnLst>
                                </p:cTn>
                              </p:par>
                            </p:childTnLst>
                          </p:cTn>
                        </p:par>
                      </p:childTnLst>
                    </p:cTn>
                  </p:par>
                  <p:par>
                    <p:cTn id="201" fill="hold">
                      <p:stCondLst>
                        <p:cond delay="indefinite"/>
                      </p:stCondLst>
                      <p:childTnLst>
                        <p:par>
                          <p:cTn id="202" fill="hold">
                            <p:stCondLst>
                              <p:cond delay="0"/>
                            </p:stCondLst>
                            <p:childTnLst>
                              <p:par>
                                <p:cTn id="203" presetID="3" presetClass="emph" presetSubtype="2" fill="hold" nodeType="clickEffect">
                                  <p:stCondLst>
                                    <p:cond delay="0"/>
                                  </p:stCondLst>
                                  <p:childTnLst>
                                    <p:animClr clrSpc="rgb" dir="cw">
                                      <p:cBhvr override="childStyle">
                                        <p:cTn id="204"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Miss Singh earns £1,324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2199228213"/>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cxnSp>
        <p:nvCxnSpPr>
          <p:cNvPr id="99" name="Straight Connector 98">
            <a:extLst>
              <a:ext uri="{FF2B5EF4-FFF2-40B4-BE49-F238E27FC236}">
                <a16:creationId xmlns:a16="http://schemas.microsoft.com/office/drawing/2014/main" xmlns=""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29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Miss Singh earns £1,324 per week. How much does she earn in four weeks?</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9</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320040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2333001223"/>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652100132"/>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2199228213"/>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2114" y="3305121"/>
            <a:ext cx="445337" cy="450000"/>
          </a:xfrm>
          <a:prstGeom prst="rect">
            <a:avLst/>
          </a:prstGeom>
        </p:spPr>
      </p:pic>
      <p:pic>
        <p:nvPicPr>
          <p:cNvPr id="54" name="Picture 53">
            <a:extLst>
              <a:ext uri="{FF2B5EF4-FFF2-40B4-BE49-F238E27FC236}">
                <a16:creationId xmlns:a16="http://schemas.microsoft.com/office/drawing/2014/main" xmlns="" id="{455FEC0C-F2D0-0D4D-8ED1-CE4972586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182" y="3308060"/>
            <a:ext cx="442988" cy="450001"/>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0606" y="3883483"/>
            <a:ext cx="445337" cy="450000"/>
          </a:xfrm>
          <a:prstGeom prst="rect">
            <a:avLst/>
          </a:prstGeom>
        </p:spPr>
      </p:pic>
      <p:pic>
        <p:nvPicPr>
          <p:cNvPr id="59" name="Picture 58">
            <a:extLst>
              <a:ext uri="{FF2B5EF4-FFF2-40B4-BE49-F238E27FC236}">
                <a16:creationId xmlns:a16="http://schemas.microsoft.com/office/drawing/2014/main" xmlns="" id="{DD0FAEB3-5ED9-124D-9C9F-133286BE0C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674" y="3886422"/>
            <a:ext cx="442988" cy="450001"/>
          </a:xfrm>
          <a:prstGeom prst="rect">
            <a:avLst/>
          </a:prstGeom>
        </p:spPr>
      </p:pic>
      <p:pic>
        <p:nvPicPr>
          <p:cNvPr id="60" name="Picture 59">
            <a:extLst>
              <a:ext uri="{FF2B5EF4-FFF2-40B4-BE49-F238E27FC236}">
                <a16:creationId xmlns:a16="http://schemas.microsoft.com/office/drawing/2014/main" xmlns=""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4803" y="3853933"/>
            <a:ext cx="435228" cy="450000"/>
          </a:xfrm>
          <a:prstGeom prst="rect">
            <a:avLst/>
          </a:prstGeom>
        </p:spPr>
      </p:pic>
      <p:pic>
        <p:nvPicPr>
          <p:cNvPr id="55" name="Picture 54">
            <a:extLst>
              <a:ext uri="{FF2B5EF4-FFF2-40B4-BE49-F238E27FC236}">
                <a16:creationId xmlns:a16="http://schemas.microsoft.com/office/drawing/2014/main" xmlns="" id="{77988F70-8B2B-0840-9973-712763EEB5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0959" y="3294787"/>
            <a:ext cx="435228" cy="450000"/>
          </a:xfrm>
          <a:prstGeom prst="rect">
            <a:avLst/>
          </a:prstGeom>
        </p:spPr>
      </p:pic>
      <p:pic>
        <p:nvPicPr>
          <p:cNvPr id="53" name="Picture 52">
            <a:extLst>
              <a:ext uri="{FF2B5EF4-FFF2-40B4-BE49-F238E27FC236}">
                <a16:creationId xmlns:a16="http://schemas.microsoft.com/office/drawing/2014/main" xmlns="" id="{92669018-7C09-A64C-9F8C-9232818C3D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5387" y="3313129"/>
            <a:ext cx="445337" cy="450000"/>
          </a:xfrm>
          <a:prstGeom prst="rect">
            <a:avLst/>
          </a:prstGeom>
        </p:spPr>
      </p:pic>
      <p:pic>
        <p:nvPicPr>
          <p:cNvPr id="62" name="Picture 61">
            <a:extLst>
              <a:ext uri="{FF2B5EF4-FFF2-40B4-BE49-F238E27FC236}">
                <a16:creationId xmlns:a16="http://schemas.microsoft.com/office/drawing/2014/main" xmlns="" id="{80125859-8AF0-8F47-9F75-DAF5C267B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3879" y="3891491"/>
            <a:ext cx="445337" cy="450000"/>
          </a:xfrm>
          <a:prstGeom prst="rect">
            <a:avLst/>
          </a:prstGeom>
        </p:spPr>
      </p:pic>
      <p:pic>
        <p:nvPicPr>
          <p:cNvPr id="66" name="Picture 65">
            <a:extLst>
              <a:ext uri="{FF2B5EF4-FFF2-40B4-BE49-F238E27FC236}">
                <a16:creationId xmlns:a16="http://schemas.microsoft.com/office/drawing/2014/main" xmlns="" id="{9713DBA1-B826-8B47-8DCA-363F1E9FD0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2303" y="4957024"/>
            <a:ext cx="435228" cy="450000"/>
          </a:xfrm>
          <a:prstGeom prst="rect">
            <a:avLst/>
          </a:prstGeom>
        </p:spPr>
      </p:pic>
      <p:pic>
        <p:nvPicPr>
          <p:cNvPr id="77" name="Picture 76">
            <a:extLst>
              <a:ext uri="{FF2B5EF4-FFF2-40B4-BE49-F238E27FC236}">
                <a16:creationId xmlns:a16="http://schemas.microsoft.com/office/drawing/2014/main" xmlns="" id="{89ABE847-74D5-054F-92EE-5F5F4DD717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2073" y="4413080"/>
            <a:ext cx="435228" cy="450000"/>
          </a:xfrm>
          <a:prstGeom prst="rect">
            <a:avLst/>
          </a:prstGeom>
        </p:spPr>
      </p:pic>
      <p:pic>
        <p:nvPicPr>
          <p:cNvPr id="81" name="Picture 80">
            <a:extLst>
              <a:ext uri="{FF2B5EF4-FFF2-40B4-BE49-F238E27FC236}">
                <a16:creationId xmlns:a16="http://schemas.microsoft.com/office/drawing/2014/main" xmlns="" id="{8D3F6C01-3A52-B643-83D1-5CF6FA856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7894" y="3298864"/>
            <a:ext cx="445337" cy="450000"/>
          </a:xfrm>
          <a:prstGeom prst="rect">
            <a:avLst/>
          </a:prstGeom>
        </p:spPr>
      </p:pic>
      <p:pic>
        <p:nvPicPr>
          <p:cNvPr id="82" name="Picture 81">
            <a:extLst>
              <a:ext uri="{FF2B5EF4-FFF2-40B4-BE49-F238E27FC236}">
                <a16:creationId xmlns:a16="http://schemas.microsoft.com/office/drawing/2014/main" xmlns="" id="{2FD78A6D-9B6B-E64F-A87E-D9E2BF050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6386" y="3877226"/>
            <a:ext cx="445337" cy="450000"/>
          </a:xfrm>
          <a:prstGeom prst="rect">
            <a:avLst/>
          </a:prstGeom>
        </p:spPr>
      </p:pic>
      <p:pic>
        <p:nvPicPr>
          <p:cNvPr id="85" name="Picture 84">
            <a:extLst>
              <a:ext uri="{FF2B5EF4-FFF2-40B4-BE49-F238E27FC236}">
                <a16:creationId xmlns:a16="http://schemas.microsoft.com/office/drawing/2014/main" xmlns="" id="{A1F7A4F0-0826-3F49-9AB8-F51FFFDB65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4641" y="4393175"/>
            <a:ext cx="442988" cy="450001"/>
          </a:xfrm>
          <a:prstGeom prst="rect">
            <a:avLst/>
          </a:prstGeom>
        </p:spPr>
      </p:pic>
      <p:pic>
        <p:nvPicPr>
          <p:cNvPr id="86" name="Picture 85">
            <a:extLst>
              <a:ext uri="{FF2B5EF4-FFF2-40B4-BE49-F238E27FC236}">
                <a16:creationId xmlns:a16="http://schemas.microsoft.com/office/drawing/2014/main" xmlns="" id="{6E1EDD47-C929-3841-97F8-2AF03118F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133" y="4957023"/>
            <a:ext cx="442988" cy="450001"/>
          </a:xfrm>
          <a:prstGeom prst="rect">
            <a:avLst/>
          </a:prstGeom>
        </p:spPr>
      </p:pic>
      <p:pic>
        <p:nvPicPr>
          <p:cNvPr id="87" name="Picture 86">
            <a:extLst>
              <a:ext uri="{FF2B5EF4-FFF2-40B4-BE49-F238E27FC236}">
                <a16:creationId xmlns:a16="http://schemas.microsoft.com/office/drawing/2014/main" xmlns="" id="{2F258E8C-F798-744C-B69B-6CDDAD0C3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1924" y="4372797"/>
            <a:ext cx="445337" cy="450000"/>
          </a:xfrm>
          <a:prstGeom prst="rect">
            <a:avLst/>
          </a:prstGeom>
        </p:spPr>
      </p:pic>
      <p:pic>
        <p:nvPicPr>
          <p:cNvPr id="88" name="Picture 87">
            <a:extLst>
              <a:ext uri="{FF2B5EF4-FFF2-40B4-BE49-F238E27FC236}">
                <a16:creationId xmlns:a16="http://schemas.microsoft.com/office/drawing/2014/main" xmlns="" id="{8BD0B143-D0B2-224B-80C7-DD2F61DC7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416" y="4951159"/>
            <a:ext cx="445337" cy="450000"/>
          </a:xfrm>
          <a:prstGeom prst="rect">
            <a:avLst/>
          </a:prstGeom>
        </p:spPr>
      </p:pic>
      <p:pic>
        <p:nvPicPr>
          <p:cNvPr id="89" name="Picture 88">
            <a:extLst>
              <a:ext uri="{FF2B5EF4-FFF2-40B4-BE49-F238E27FC236}">
                <a16:creationId xmlns:a16="http://schemas.microsoft.com/office/drawing/2014/main" xmlns="" id="{8A90E198-D2BD-E942-90B1-32BBA1F1E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5197" y="4380805"/>
            <a:ext cx="445337" cy="450000"/>
          </a:xfrm>
          <a:prstGeom prst="rect">
            <a:avLst/>
          </a:prstGeom>
        </p:spPr>
      </p:pic>
      <p:pic>
        <p:nvPicPr>
          <p:cNvPr id="90" name="Picture 89">
            <a:extLst>
              <a:ext uri="{FF2B5EF4-FFF2-40B4-BE49-F238E27FC236}">
                <a16:creationId xmlns:a16="http://schemas.microsoft.com/office/drawing/2014/main" xmlns="" id="{620ABC4B-DBC5-7848-BFBF-7FC809743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3689" y="4959167"/>
            <a:ext cx="445337" cy="450000"/>
          </a:xfrm>
          <a:prstGeom prst="rect">
            <a:avLst/>
          </a:prstGeom>
        </p:spPr>
      </p:pic>
      <p:pic>
        <p:nvPicPr>
          <p:cNvPr id="91" name="Picture 90">
            <a:extLst>
              <a:ext uri="{FF2B5EF4-FFF2-40B4-BE49-F238E27FC236}">
                <a16:creationId xmlns:a16="http://schemas.microsoft.com/office/drawing/2014/main" xmlns="" id="{71D044B8-D58A-DD4C-994F-5867B0179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704" y="4366540"/>
            <a:ext cx="445337" cy="450000"/>
          </a:xfrm>
          <a:prstGeom prst="rect">
            <a:avLst/>
          </a:prstGeom>
        </p:spPr>
      </p:pic>
      <p:pic>
        <p:nvPicPr>
          <p:cNvPr id="92" name="Picture 91">
            <a:extLst>
              <a:ext uri="{FF2B5EF4-FFF2-40B4-BE49-F238E27FC236}">
                <a16:creationId xmlns:a16="http://schemas.microsoft.com/office/drawing/2014/main" xmlns="" id="{0C0353B9-20AB-3E47-81EB-DE0604EA24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6196" y="4944902"/>
            <a:ext cx="445337" cy="450000"/>
          </a:xfrm>
          <a:prstGeom prst="rect">
            <a:avLst/>
          </a:prstGeom>
        </p:spPr>
      </p:pic>
      <p:pic>
        <p:nvPicPr>
          <p:cNvPr id="95" name="Picture 94">
            <a:extLst>
              <a:ext uri="{FF2B5EF4-FFF2-40B4-BE49-F238E27FC236}">
                <a16:creationId xmlns:a16="http://schemas.microsoft.com/office/drawing/2014/main" xmlns="" id="{C6B584D1-C98C-164F-85EF-99F3377CBB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4331" y="3278468"/>
            <a:ext cx="442046" cy="450000"/>
          </a:xfrm>
          <a:prstGeom prst="rect">
            <a:avLst/>
          </a:prstGeom>
        </p:spPr>
      </p:pic>
      <p:pic>
        <p:nvPicPr>
          <p:cNvPr id="96" name="Picture 95">
            <a:extLst>
              <a:ext uri="{FF2B5EF4-FFF2-40B4-BE49-F238E27FC236}">
                <a16:creationId xmlns:a16="http://schemas.microsoft.com/office/drawing/2014/main" xmlns="" id="{77FEDAA1-74E4-4F4E-8C2A-EEAE08F691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2823" y="3856830"/>
            <a:ext cx="442046" cy="450000"/>
          </a:xfrm>
          <a:prstGeom prst="rect">
            <a:avLst/>
          </a:prstGeom>
        </p:spPr>
      </p:pic>
      <p:pic>
        <p:nvPicPr>
          <p:cNvPr id="97" name="Picture 96">
            <a:extLst>
              <a:ext uri="{FF2B5EF4-FFF2-40B4-BE49-F238E27FC236}">
                <a16:creationId xmlns:a16="http://schemas.microsoft.com/office/drawing/2014/main" xmlns="" id="{3DD73380-283A-8C4B-B171-2667D9E2E6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6124" y="4367958"/>
            <a:ext cx="442046" cy="450000"/>
          </a:xfrm>
          <a:prstGeom prst="rect">
            <a:avLst/>
          </a:prstGeom>
        </p:spPr>
      </p:pic>
      <p:pic>
        <p:nvPicPr>
          <p:cNvPr id="98" name="Picture 97">
            <a:extLst>
              <a:ext uri="{FF2B5EF4-FFF2-40B4-BE49-F238E27FC236}">
                <a16:creationId xmlns:a16="http://schemas.microsoft.com/office/drawing/2014/main" xmlns="" id="{60286A90-C171-F146-ACBE-5DCE49B780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4331" y="4943023"/>
            <a:ext cx="442046" cy="450000"/>
          </a:xfrm>
          <a:prstGeom prst="rect">
            <a:avLst/>
          </a:prstGeom>
        </p:spPr>
      </p:pic>
      <p:cxnSp>
        <p:nvCxnSpPr>
          <p:cNvPr id="99" name="Straight Connector 98">
            <a:extLst>
              <a:ext uri="{FF2B5EF4-FFF2-40B4-BE49-F238E27FC236}">
                <a16:creationId xmlns:a16="http://schemas.microsoft.com/office/drawing/2014/main" xmlns="" id="{A40F1C56-4F96-C649-806E-045EE4E22627}"/>
              </a:ext>
            </a:extLst>
          </p:cNvPr>
          <p:cNvCxnSpPr>
            <a:cxnSpLocks/>
          </p:cNvCxnSpPr>
          <p:nvPr/>
        </p:nvCxnSpPr>
        <p:spPr>
          <a:xfrm>
            <a:off x="336186" y="5421538"/>
            <a:ext cx="7473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xmlns="" id="{0460CD30-6492-5441-9FCB-A872465724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0368" y="3285477"/>
            <a:ext cx="442046" cy="450000"/>
          </a:xfrm>
          <a:prstGeom prst="rect">
            <a:avLst/>
          </a:prstGeom>
        </p:spPr>
      </p:pic>
      <p:pic>
        <p:nvPicPr>
          <p:cNvPr id="104" name="Picture 103">
            <a:extLst>
              <a:ext uri="{FF2B5EF4-FFF2-40B4-BE49-F238E27FC236}">
                <a16:creationId xmlns:a16="http://schemas.microsoft.com/office/drawing/2014/main" xmlns="" id="{FA351B24-EFA5-0D49-AED5-60A15CE814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8860" y="3863839"/>
            <a:ext cx="442046" cy="450000"/>
          </a:xfrm>
          <a:prstGeom prst="rect">
            <a:avLst/>
          </a:prstGeom>
        </p:spPr>
      </p:pic>
      <p:pic>
        <p:nvPicPr>
          <p:cNvPr id="105" name="Picture 104">
            <a:extLst>
              <a:ext uri="{FF2B5EF4-FFF2-40B4-BE49-F238E27FC236}">
                <a16:creationId xmlns:a16="http://schemas.microsoft.com/office/drawing/2014/main" xmlns="" id="{A0476E47-F0FD-6B4B-A946-9BCD2FE6DF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2161" y="4374967"/>
            <a:ext cx="442046" cy="450000"/>
          </a:xfrm>
          <a:prstGeom prst="rect">
            <a:avLst/>
          </a:prstGeom>
        </p:spPr>
      </p:pic>
      <p:pic>
        <p:nvPicPr>
          <p:cNvPr id="106" name="Picture 105">
            <a:extLst>
              <a:ext uri="{FF2B5EF4-FFF2-40B4-BE49-F238E27FC236}">
                <a16:creationId xmlns:a16="http://schemas.microsoft.com/office/drawing/2014/main" xmlns="" id="{4DE5649B-9B9B-EC49-A23E-80A9D116C1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0368" y="4950032"/>
            <a:ext cx="442046" cy="450000"/>
          </a:xfrm>
          <a:prstGeom prst="rect">
            <a:avLst/>
          </a:prstGeom>
        </p:spPr>
      </p:pic>
      <p:pic>
        <p:nvPicPr>
          <p:cNvPr id="83" name="Picture 82">
            <a:extLst>
              <a:ext uri="{FF2B5EF4-FFF2-40B4-BE49-F238E27FC236}">
                <a16:creationId xmlns:a16="http://schemas.microsoft.com/office/drawing/2014/main" xmlns="" id="{9D9BE670-9EC1-EB47-AA5B-1343F28190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8868" y="3846941"/>
            <a:ext cx="435228" cy="450000"/>
          </a:xfrm>
          <a:prstGeom prst="rect">
            <a:avLst/>
          </a:prstGeom>
        </p:spPr>
      </p:pic>
      <p:pic>
        <p:nvPicPr>
          <p:cNvPr id="84" name="Picture 83">
            <a:extLst>
              <a:ext uri="{FF2B5EF4-FFF2-40B4-BE49-F238E27FC236}">
                <a16:creationId xmlns:a16="http://schemas.microsoft.com/office/drawing/2014/main" xmlns="" id="{7BA95C92-3041-F347-975B-EDEE78305C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5024" y="3287795"/>
            <a:ext cx="435228" cy="450000"/>
          </a:xfrm>
          <a:prstGeom prst="rect">
            <a:avLst/>
          </a:prstGeom>
        </p:spPr>
      </p:pic>
      <p:pic>
        <p:nvPicPr>
          <p:cNvPr id="93" name="Picture 92">
            <a:extLst>
              <a:ext uri="{FF2B5EF4-FFF2-40B4-BE49-F238E27FC236}">
                <a16:creationId xmlns:a16="http://schemas.microsoft.com/office/drawing/2014/main" xmlns="" id="{99D0EC3C-16DD-584C-8962-3941A82886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6368" y="4950032"/>
            <a:ext cx="435228" cy="450000"/>
          </a:xfrm>
          <a:prstGeom prst="rect">
            <a:avLst/>
          </a:prstGeom>
        </p:spPr>
      </p:pic>
      <p:pic>
        <p:nvPicPr>
          <p:cNvPr id="94" name="Picture 93">
            <a:extLst>
              <a:ext uri="{FF2B5EF4-FFF2-40B4-BE49-F238E27FC236}">
                <a16:creationId xmlns:a16="http://schemas.microsoft.com/office/drawing/2014/main" xmlns="" id="{422A59EC-675E-D142-A60D-1AC5E5ECA2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6138" y="4406088"/>
            <a:ext cx="435228" cy="450000"/>
          </a:xfrm>
          <a:prstGeom prst="rect">
            <a:avLst/>
          </a:prstGeom>
        </p:spPr>
      </p:pic>
      <p:pic>
        <p:nvPicPr>
          <p:cNvPr id="100" name="Picture 99">
            <a:extLst>
              <a:ext uri="{FF2B5EF4-FFF2-40B4-BE49-F238E27FC236}">
                <a16:creationId xmlns:a16="http://schemas.microsoft.com/office/drawing/2014/main" xmlns="" id="{FCFC3329-7E58-9B48-A7F1-4504D05F7A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6140" y="3864112"/>
            <a:ext cx="435228" cy="450000"/>
          </a:xfrm>
          <a:prstGeom prst="rect">
            <a:avLst/>
          </a:prstGeom>
        </p:spPr>
      </p:pic>
      <p:pic>
        <p:nvPicPr>
          <p:cNvPr id="101" name="Picture 100">
            <a:extLst>
              <a:ext uri="{FF2B5EF4-FFF2-40B4-BE49-F238E27FC236}">
                <a16:creationId xmlns:a16="http://schemas.microsoft.com/office/drawing/2014/main" xmlns="" id="{DE31AA0A-75C9-AC40-B176-F7A84F38D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2296" y="3304966"/>
            <a:ext cx="435228" cy="450000"/>
          </a:xfrm>
          <a:prstGeom prst="rect">
            <a:avLst/>
          </a:prstGeom>
        </p:spPr>
      </p:pic>
      <p:pic>
        <p:nvPicPr>
          <p:cNvPr id="102" name="Picture 101">
            <a:extLst>
              <a:ext uri="{FF2B5EF4-FFF2-40B4-BE49-F238E27FC236}">
                <a16:creationId xmlns:a16="http://schemas.microsoft.com/office/drawing/2014/main" xmlns="" id="{FBEB5377-8D70-1948-91B1-69AFCF0B9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3640" y="4967203"/>
            <a:ext cx="435228" cy="450000"/>
          </a:xfrm>
          <a:prstGeom prst="rect">
            <a:avLst/>
          </a:prstGeom>
        </p:spPr>
      </p:pic>
      <p:pic>
        <p:nvPicPr>
          <p:cNvPr id="107" name="Picture 106">
            <a:extLst>
              <a:ext uri="{FF2B5EF4-FFF2-40B4-BE49-F238E27FC236}">
                <a16:creationId xmlns:a16="http://schemas.microsoft.com/office/drawing/2014/main" xmlns="" id="{598B0A7A-705D-AE4E-9DEF-1F7D52CE7A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3410" y="4423259"/>
            <a:ext cx="435228" cy="450000"/>
          </a:xfrm>
          <a:prstGeom prst="rect">
            <a:avLst/>
          </a:prstGeom>
        </p:spPr>
      </p:pic>
      <p:pic>
        <p:nvPicPr>
          <p:cNvPr id="108" name="Picture 107">
            <a:extLst>
              <a:ext uri="{FF2B5EF4-FFF2-40B4-BE49-F238E27FC236}">
                <a16:creationId xmlns:a16="http://schemas.microsoft.com/office/drawing/2014/main" xmlns="" id="{F15EE51D-CEA3-7A4B-ABBB-C9289890C3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0205" y="3857120"/>
            <a:ext cx="435228" cy="450000"/>
          </a:xfrm>
          <a:prstGeom prst="rect">
            <a:avLst/>
          </a:prstGeom>
        </p:spPr>
      </p:pic>
      <p:pic>
        <p:nvPicPr>
          <p:cNvPr id="109" name="Picture 108">
            <a:extLst>
              <a:ext uri="{FF2B5EF4-FFF2-40B4-BE49-F238E27FC236}">
                <a16:creationId xmlns:a16="http://schemas.microsoft.com/office/drawing/2014/main" xmlns="" id="{B2E4B41A-3FAF-5B45-9547-7AF72FD9F9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6361" y="3297974"/>
            <a:ext cx="435228" cy="450000"/>
          </a:xfrm>
          <a:prstGeom prst="rect">
            <a:avLst/>
          </a:prstGeom>
        </p:spPr>
      </p:pic>
      <p:pic>
        <p:nvPicPr>
          <p:cNvPr id="110" name="Picture 109">
            <a:extLst>
              <a:ext uri="{FF2B5EF4-FFF2-40B4-BE49-F238E27FC236}">
                <a16:creationId xmlns:a16="http://schemas.microsoft.com/office/drawing/2014/main" xmlns="" id="{41E90291-470A-2541-9DEC-302DDE4C81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7705" y="4960211"/>
            <a:ext cx="435228" cy="450000"/>
          </a:xfrm>
          <a:prstGeom prst="rect">
            <a:avLst/>
          </a:prstGeom>
        </p:spPr>
      </p:pic>
      <p:pic>
        <p:nvPicPr>
          <p:cNvPr id="111" name="Picture 110">
            <a:extLst>
              <a:ext uri="{FF2B5EF4-FFF2-40B4-BE49-F238E27FC236}">
                <a16:creationId xmlns:a16="http://schemas.microsoft.com/office/drawing/2014/main" xmlns="" id="{8012DACE-2326-664A-BC95-A2BDA6F881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57475" y="4416267"/>
            <a:ext cx="435228" cy="450000"/>
          </a:xfrm>
          <a:prstGeom prst="rect">
            <a:avLst/>
          </a:prstGeom>
        </p:spPr>
      </p:pic>
      <p:pic>
        <p:nvPicPr>
          <p:cNvPr id="112" name="Picture 111">
            <a:extLst>
              <a:ext uri="{FF2B5EF4-FFF2-40B4-BE49-F238E27FC236}">
                <a16:creationId xmlns:a16="http://schemas.microsoft.com/office/drawing/2014/main" xmlns="" id="{7AB3D4D4-7EA5-354A-9293-8FAF6E03B0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83257" y="5546347"/>
            <a:ext cx="442046" cy="450000"/>
          </a:xfrm>
          <a:prstGeom prst="rect">
            <a:avLst/>
          </a:prstGeom>
        </p:spPr>
      </p:pic>
      <p:pic>
        <p:nvPicPr>
          <p:cNvPr id="113" name="Picture 112">
            <a:extLst>
              <a:ext uri="{FF2B5EF4-FFF2-40B4-BE49-F238E27FC236}">
                <a16:creationId xmlns:a16="http://schemas.microsoft.com/office/drawing/2014/main" xmlns="" id="{068E86EE-5FF8-F540-ABE4-E2BBA89E27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184" y="5514929"/>
            <a:ext cx="442988" cy="450001"/>
          </a:xfrm>
          <a:prstGeom prst="rect">
            <a:avLst/>
          </a:prstGeom>
        </p:spPr>
      </p:pic>
    </p:spTree>
    <p:extLst>
      <p:ext uri="{BB962C8B-B14F-4D97-AF65-F5344CB8AC3E}">
        <p14:creationId xmlns:p14="http://schemas.microsoft.com/office/powerpoint/2010/main" val="85132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6"/>
                                        </p:tgtEl>
                                        <p:attrNameLst>
                                          <p:attrName>ppt_x</p:attrName>
                                        </p:attrNameLst>
                                      </p:cBhvr>
                                      <p:tavLst>
                                        <p:tav tm="0">
                                          <p:val>
                                            <p:strVal val="ppt_x"/>
                                          </p:val>
                                        </p:tav>
                                        <p:tav tm="100000">
                                          <p:val>
                                            <p:strVal val="ppt_x"/>
                                          </p:val>
                                        </p:tav>
                                      </p:tavLst>
                                    </p:anim>
                                    <p:anim calcmode="lin" valueType="num">
                                      <p:cBhvr additive="base">
                                        <p:cTn id="7" dur="500"/>
                                        <p:tgtEl>
                                          <p:spTgt spid="66"/>
                                        </p:tgtEl>
                                        <p:attrNameLst>
                                          <p:attrName>ppt_y</p:attrName>
                                        </p:attrNameLst>
                                      </p:cBhvr>
                                      <p:tavLst>
                                        <p:tav tm="0">
                                          <p:val>
                                            <p:strVal val="ppt_y"/>
                                          </p:val>
                                        </p:tav>
                                        <p:tav tm="100000">
                                          <p:val>
                                            <p:strVal val="1+ppt_h/2"/>
                                          </p:val>
                                        </p:tav>
                                      </p:tavLst>
                                    </p:anim>
                                    <p:set>
                                      <p:cBhvr>
                                        <p:cTn id="8" dur="1" fill="hold">
                                          <p:stCondLst>
                                            <p:cond delay="499"/>
                                          </p:stCondLst>
                                        </p:cTn>
                                        <p:tgtEl>
                                          <p:spTgt spid="6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77"/>
                                        </p:tgtEl>
                                        <p:attrNameLst>
                                          <p:attrName>ppt_x</p:attrName>
                                        </p:attrNameLst>
                                      </p:cBhvr>
                                      <p:tavLst>
                                        <p:tav tm="0">
                                          <p:val>
                                            <p:strVal val="ppt_x"/>
                                          </p:val>
                                        </p:tav>
                                        <p:tav tm="100000">
                                          <p:val>
                                            <p:strVal val="ppt_x"/>
                                          </p:val>
                                        </p:tav>
                                      </p:tavLst>
                                    </p:anim>
                                    <p:anim calcmode="lin" valueType="num">
                                      <p:cBhvr additive="base">
                                        <p:cTn id="11" dur="500"/>
                                        <p:tgtEl>
                                          <p:spTgt spid="77"/>
                                        </p:tgtEl>
                                        <p:attrNameLst>
                                          <p:attrName>ppt_y</p:attrName>
                                        </p:attrNameLst>
                                      </p:cBhvr>
                                      <p:tavLst>
                                        <p:tav tm="0">
                                          <p:val>
                                            <p:strVal val="ppt_y"/>
                                          </p:val>
                                        </p:tav>
                                        <p:tav tm="100000">
                                          <p:val>
                                            <p:strVal val="1+ppt_h/2"/>
                                          </p:val>
                                        </p:tav>
                                      </p:tavLst>
                                    </p:anim>
                                    <p:set>
                                      <p:cBhvr>
                                        <p:cTn id="12" dur="1" fill="hold">
                                          <p:stCondLst>
                                            <p:cond delay="499"/>
                                          </p:stCondLst>
                                        </p:cTn>
                                        <p:tgtEl>
                                          <p:spTgt spid="7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93"/>
                                        </p:tgtEl>
                                        <p:attrNameLst>
                                          <p:attrName>ppt_x</p:attrName>
                                        </p:attrNameLst>
                                      </p:cBhvr>
                                      <p:tavLst>
                                        <p:tav tm="0">
                                          <p:val>
                                            <p:strVal val="ppt_x"/>
                                          </p:val>
                                        </p:tav>
                                        <p:tav tm="100000">
                                          <p:val>
                                            <p:strVal val="ppt_x"/>
                                          </p:val>
                                        </p:tav>
                                      </p:tavLst>
                                    </p:anim>
                                    <p:anim calcmode="lin" valueType="num">
                                      <p:cBhvr additive="base">
                                        <p:cTn id="15" dur="500"/>
                                        <p:tgtEl>
                                          <p:spTgt spid="93"/>
                                        </p:tgtEl>
                                        <p:attrNameLst>
                                          <p:attrName>ppt_y</p:attrName>
                                        </p:attrNameLst>
                                      </p:cBhvr>
                                      <p:tavLst>
                                        <p:tav tm="0">
                                          <p:val>
                                            <p:strVal val="ppt_y"/>
                                          </p:val>
                                        </p:tav>
                                        <p:tav tm="100000">
                                          <p:val>
                                            <p:strVal val="1+ppt_h/2"/>
                                          </p:val>
                                        </p:tav>
                                      </p:tavLst>
                                    </p:anim>
                                    <p:set>
                                      <p:cBhvr>
                                        <p:cTn id="16" dur="1" fill="hold">
                                          <p:stCondLst>
                                            <p:cond delay="499"/>
                                          </p:stCondLst>
                                        </p:cTn>
                                        <p:tgtEl>
                                          <p:spTgt spid="93"/>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94"/>
                                        </p:tgtEl>
                                        <p:attrNameLst>
                                          <p:attrName>ppt_x</p:attrName>
                                        </p:attrNameLst>
                                      </p:cBhvr>
                                      <p:tavLst>
                                        <p:tav tm="0">
                                          <p:val>
                                            <p:strVal val="ppt_x"/>
                                          </p:val>
                                        </p:tav>
                                        <p:tav tm="100000">
                                          <p:val>
                                            <p:strVal val="ppt_x"/>
                                          </p:val>
                                        </p:tav>
                                      </p:tavLst>
                                    </p:anim>
                                    <p:anim calcmode="lin" valueType="num">
                                      <p:cBhvr additive="base">
                                        <p:cTn id="19" dur="500"/>
                                        <p:tgtEl>
                                          <p:spTgt spid="94"/>
                                        </p:tgtEl>
                                        <p:attrNameLst>
                                          <p:attrName>ppt_y</p:attrName>
                                        </p:attrNameLst>
                                      </p:cBhvr>
                                      <p:tavLst>
                                        <p:tav tm="0">
                                          <p:val>
                                            <p:strVal val="ppt_y"/>
                                          </p:val>
                                        </p:tav>
                                        <p:tav tm="100000">
                                          <p:val>
                                            <p:strVal val="1+ppt_h/2"/>
                                          </p:val>
                                        </p:tav>
                                      </p:tavLst>
                                    </p:anim>
                                    <p:set>
                                      <p:cBhvr>
                                        <p:cTn id="20" dur="1" fill="hold">
                                          <p:stCondLst>
                                            <p:cond delay="499"/>
                                          </p:stCondLst>
                                        </p:cTn>
                                        <p:tgtEl>
                                          <p:spTgt spid="94"/>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02"/>
                                        </p:tgtEl>
                                        <p:attrNameLst>
                                          <p:attrName>ppt_x</p:attrName>
                                        </p:attrNameLst>
                                      </p:cBhvr>
                                      <p:tavLst>
                                        <p:tav tm="0">
                                          <p:val>
                                            <p:strVal val="ppt_x"/>
                                          </p:val>
                                        </p:tav>
                                        <p:tav tm="100000">
                                          <p:val>
                                            <p:strVal val="ppt_x"/>
                                          </p:val>
                                        </p:tav>
                                      </p:tavLst>
                                    </p:anim>
                                    <p:anim calcmode="lin" valueType="num">
                                      <p:cBhvr additive="base">
                                        <p:cTn id="23" dur="500"/>
                                        <p:tgtEl>
                                          <p:spTgt spid="102"/>
                                        </p:tgtEl>
                                        <p:attrNameLst>
                                          <p:attrName>ppt_y</p:attrName>
                                        </p:attrNameLst>
                                      </p:cBhvr>
                                      <p:tavLst>
                                        <p:tav tm="0">
                                          <p:val>
                                            <p:strVal val="ppt_y"/>
                                          </p:val>
                                        </p:tav>
                                        <p:tav tm="100000">
                                          <p:val>
                                            <p:strVal val="1+ppt_h/2"/>
                                          </p:val>
                                        </p:tav>
                                      </p:tavLst>
                                    </p:anim>
                                    <p:set>
                                      <p:cBhvr>
                                        <p:cTn id="24" dur="1" fill="hold">
                                          <p:stCondLst>
                                            <p:cond delay="499"/>
                                          </p:stCondLst>
                                        </p:cTn>
                                        <p:tgtEl>
                                          <p:spTgt spid="10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07"/>
                                        </p:tgtEl>
                                        <p:attrNameLst>
                                          <p:attrName>ppt_x</p:attrName>
                                        </p:attrNameLst>
                                      </p:cBhvr>
                                      <p:tavLst>
                                        <p:tav tm="0">
                                          <p:val>
                                            <p:strVal val="ppt_x"/>
                                          </p:val>
                                        </p:tav>
                                        <p:tav tm="100000">
                                          <p:val>
                                            <p:strVal val="ppt_x"/>
                                          </p:val>
                                        </p:tav>
                                      </p:tavLst>
                                    </p:anim>
                                    <p:anim calcmode="lin" valueType="num">
                                      <p:cBhvr additive="base">
                                        <p:cTn id="27" dur="500"/>
                                        <p:tgtEl>
                                          <p:spTgt spid="107"/>
                                        </p:tgtEl>
                                        <p:attrNameLst>
                                          <p:attrName>ppt_y</p:attrName>
                                        </p:attrNameLst>
                                      </p:cBhvr>
                                      <p:tavLst>
                                        <p:tav tm="0">
                                          <p:val>
                                            <p:strVal val="ppt_y"/>
                                          </p:val>
                                        </p:tav>
                                        <p:tav tm="100000">
                                          <p:val>
                                            <p:strVal val="1+ppt_h/2"/>
                                          </p:val>
                                        </p:tav>
                                      </p:tavLst>
                                    </p:anim>
                                    <p:set>
                                      <p:cBhvr>
                                        <p:cTn id="28" dur="1" fill="hold">
                                          <p:stCondLst>
                                            <p:cond delay="499"/>
                                          </p:stCondLst>
                                        </p:cTn>
                                        <p:tgtEl>
                                          <p:spTgt spid="10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10"/>
                                        </p:tgtEl>
                                        <p:attrNameLst>
                                          <p:attrName>ppt_x</p:attrName>
                                        </p:attrNameLst>
                                      </p:cBhvr>
                                      <p:tavLst>
                                        <p:tav tm="0">
                                          <p:val>
                                            <p:strVal val="ppt_x"/>
                                          </p:val>
                                        </p:tav>
                                        <p:tav tm="100000">
                                          <p:val>
                                            <p:strVal val="ppt_x"/>
                                          </p:val>
                                        </p:tav>
                                      </p:tavLst>
                                    </p:anim>
                                    <p:anim calcmode="lin" valueType="num">
                                      <p:cBhvr additive="base">
                                        <p:cTn id="31" dur="500"/>
                                        <p:tgtEl>
                                          <p:spTgt spid="110"/>
                                        </p:tgtEl>
                                        <p:attrNameLst>
                                          <p:attrName>ppt_y</p:attrName>
                                        </p:attrNameLst>
                                      </p:cBhvr>
                                      <p:tavLst>
                                        <p:tav tm="0">
                                          <p:val>
                                            <p:strVal val="ppt_y"/>
                                          </p:val>
                                        </p:tav>
                                        <p:tav tm="100000">
                                          <p:val>
                                            <p:strVal val="1+ppt_h/2"/>
                                          </p:val>
                                        </p:tav>
                                      </p:tavLst>
                                    </p:anim>
                                    <p:set>
                                      <p:cBhvr>
                                        <p:cTn id="32" dur="1" fill="hold">
                                          <p:stCondLst>
                                            <p:cond delay="499"/>
                                          </p:stCondLst>
                                        </p:cTn>
                                        <p:tgtEl>
                                          <p:spTgt spid="110"/>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111"/>
                                        </p:tgtEl>
                                        <p:attrNameLst>
                                          <p:attrName>ppt_x</p:attrName>
                                        </p:attrNameLst>
                                      </p:cBhvr>
                                      <p:tavLst>
                                        <p:tav tm="0">
                                          <p:val>
                                            <p:strVal val="ppt_x"/>
                                          </p:val>
                                        </p:tav>
                                        <p:tav tm="100000">
                                          <p:val>
                                            <p:strVal val="ppt_x"/>
                                          </p:val>
                                        </p:tav>
                                      </p:tavLst>
                                    </p:anim>
                                    <p:anim calcmode="lin" valueType="num">
                                      <p:cBhvr additive="base">
                                        <p:cTn id="35" dur="500"/>
                                        <p:tgtEl>
                                          <p:spTgt spid="111"/>
                                        </p:tgtEl>
                                        <p:attrNameLst>
                                          <p:attrName>ppt_y</p:attrName>
                                        </p:attrNameLst>
                                      </p:cBhvr>
                                      <p:tavLst>
                                        <p:tav tm="0">
                                          <p:val>
                                            <p:strVal val="ppt_y"/>
                                          </p:val>
                                        </p:tav>
                                        <p:tav tm="100000">
                                          <p:val>
                                            <p:strVal val="1+ppt_h/2"/>
                                          </p:val>
                                        </p:tav>
                                      </p:tavLst>
                                    </p:anim>
                                    <p:set>
                                      <p:cBhvr>
                                        <p:cTn id="36" dur="1" fill="hold">
                                          <p:stCondLst>
                                            <p:cond delay="499"/>
                                          </p:stCondLst>
                                        </p:cTn>
                                        <p:tgtEl>
                                          <p:spTgt spid="111"/>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83"/>
                                        </p:tgtEl>
                                        <p:attrNameLst>
                                          <p:attrName>ppt_x</p:attrName>
                                        </p:attrNameLst>
                                      </p:cBhvr>
                                      <p:tavLst>
                                        <p:tav tm="0">
                                          <p:val>
                                            <p:strVal val="ppt_x"/>
                                          </p:val>
                                        </p:tav>
                                        <p:tav tm="100000">
                                          <p:val>
                                            <p:strVal val="ppt_x"/>
                                          </p:val>
                                        </p:tav>
                                      </p:tavLst>
                                    </p:anim>
                                    <p:anim calcmode="lin" valueType="num">
                                      <p:cBhvr additive="base">
                                        <p:cTn id="39" dur="500"/>
                                        <p:tgtEl>
                                          <p:spTgt spid="83"/>
                                        </p:tgtEl>
                                        <p:attrNameLst>
                                          <p:attrName>ppt_y</p:attrName>
                                        </p:attrNameLst>
                                      </p:cBhvr>
                                      <p:tavLst>
                                        <p:tav tm="0">
                                          <p:val>
                                            <p:strVal val="ppt_y"/>
                                          </p:val>
                                        </p:tav>
                                        <p:tav tm="100000">
                                          <p:val>
                                            <p:strVal val="1+ppt_h/2"/>
                                          </p:val>
                                        </p:tav>
                                      </p:tavLst>
                                    </p:anim>
                                    <p:set>
                                      <p:cBhvr>
                                        <p:cTn id="40" dur="1" fill="hold">
                                          <p:stCondLst>
                                            <p:cond delay="499"/>
                                          </p:stCondLst>
                                        </p:cTn>
                                        <p:tgtEl>
                                          <p:spTgt spid="83"/>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60"/>
                                        </p:tgtEl>
                                        <p:attrNameLst>
                                          <p:attrName>ppt_x</p:attrName>
                                        </p:attrNameLst>
                                      </p:cBhvr>
                                      <p:tavLst>
                                        <p:tav tm="0">
                                          <p:val>
                                            <p:strVal val="ppt_x"/>
                                          </p:val>
                                        </p:tav>
                                        <p:tav tm="100000">
                                          <p:val>
                                            <p:strVal val="ppt_x"/>
                                          </p:val>
                                        </p:tav>
                                      </p:tavLst>
                                    </p:anim>
                                    <p:anim calcmode="lin" valueType="num">
                                      <p:cBhvr additive="base">
                                        <p:cTn id="43" dur="500"/>
                                        <p:tgtEl>
                                          <p:spTgt spid="60"/>
                                        </p:tgtEl>
                                        <p:attrNameLst>
                                          <p:attrName>ppt_y</p:attrName>
                                        </p:attrNameLst>
                                      </p:cBhvr>
                                      <p:tavLst>
                                        <p:tav tm="0">
                                          <p:val>
                                            <p:strVal val="ppt_y"/>
                                          </p:val>
                                        </p:tav>
                                        <p:tav tm="100000">
                                          <p:val>
                                            <p:strVal val="1+ppt_h/2"/>
                                          </p:val>
                                        </p:tav>
                                      </p:tavLst>
                                    </p:anim>
                                    <p:set>
                                      <p:cBhvr>
                                        <p:cTn id="44" dur="1" fill="hold">
                                          <p:stCondLst>
                                            <p:cond delay="499"/>
                                          </p:stCondLst>
                                        </p:cTn>
                                        <p:tgtEl>
                                          <p:spTgt spid="6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
                                        </p:tgtEl>
                                        <p:attrNameLst>
                                          <p:attrName>style.visibility</p:attrName>
                                        </p:attrNameLst>
                                      </p:cBhvr>
                                      <p:to>
                                        <p:strVal val="visible"/>
                                      </p:to>
                                    </p:set>
                                    <p:anim calcmode="lin" valueType="num">
                                      <p:cBhvr additive="base">
                                        <p:cTn id="49" dur="500" fill="hold"/>
                                        <p:tgtEl>
                                          <p:spTgt spid="112"/>
                                        </p:tgtEl>
                                        <p:attrNameLst>
                                          <p:attrName>ppt_x</p:attrName>
                                        </p:attrNameLst>
                                      </p:cBhvr>
                                      <p:tavLst>
                                        <p:tav tm="0">
                                          <p:val>
                                            <p:strVal val="#ppt_x"/>
                                          </p:val>
                                        </p:tav>
                                        <p:tav tm="100000">
                                          <p:val>
                                            <p:strVal val="#ppt_x"/>
                                          </p:val>
                                        </p:tav>
                                      </p:tavLst>
                                    </p:anim>
                                    <p:anim calcmode="lin" valueType="num">
                                      <p:cBhvr additive="base">
                                        <p:cTn id="50"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8">
                                            <p:txEl>
                                              <p:pRg st="0" end="0"/>
                                            </p:txEl>
                                          </p:spTgt>
                                        </p:tgtEl>
                                        <p:attrNameLst>
                                          <p:attrName>style.color</p:attrName>
                                        </p:attrNameLst>
                                      </p:cBhvr>
                                      <p:to>
                                        <a:srgbClr val="FE3860"/>
                                      </p:to>
                                    </p:animClr>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04167E-6 2.59259E-6 L 0.04544 0.32754 " pathEditMode="relative" rAng="0" ptsTypes="AA">
                                      <p:cBhvr>
                                        <p:cTn id="58" dur="2000" fill="hold"/>
                                        <p:tgtEl>
                                          <p:spTgt spid="109"/>
                                        </p:tgtEl>
                                        <p:attrNameLst>
                                          <p:attrName>ppt_x</p:attrName>
                                          <p:attrName>ppt_y</p:attrName>
                                        </p:attrNameLst>
                                      </p:cBhvr>
                                      <p:rCtr x="2266" y="16366"/>
                                    </p:animMotion>
                                  </p:childTnLst>
                                </p:cTn>
                              </p:par>
                              <p:par>
                                <p:cTn id="59" presetID="42" presetClass="path" presetSubtype="0" accel="50000" decel="50000" fill="hold" nodeType="withEffect">
                                  <p:stCondLst>
                                    <p:cond delay="0"/>
                                  </p:stCondLst>
                                  <p:childTnLst>
                                    <p:animMotion origin="layout" path="M 1.25E-6 -3.33333E-6 L 0.02825 0.32431 " pathEditMode="relative" rAng="0" ptsTypes="AA">
                                      <p:cBhvr>
                                        <p:cTn id="60" dur="2000" fill="hold"/>
                                        <p:tgtEl>
                                          <p:spTgt spid="101"/>
                                        </p:tgtEl>
                                        <p:attrNameLst>
                                          <p:attrName>ppt_x</p:attrName>
                                          <p:attrName>ppt_y</p:attrName>
                                        </p:attrNameLst>
                                      </p:cBhvr>
                                      <p:rCtr x="1406" y="16204"/>
                                    </p:animMotion>
                                  </p:childTnLst>
                                </p:cTn>
                              </p:par>
                              <p:par>
                                <p:cTn id="61" presetID="42" presetClass="path" presetSubtype="0" accel="50000" decel="50000" fill="hold" nodeType="withEffect">
                                  <p:stCondLst>
                                    <p:cond delay="0"/>
                                  </p:stCondLst>
                                  <p:childTnLst>
                                    <p:animMotion origin="layout" path="M -4.16667E-6 1.48148E-6 L 0.01368 0.32778 " pathEditMode="relative" rAng="0" ptsTypes="AA">
                                      <p:cBhvr>
                                        <p:cTn id="62" dur="2000" fill="hold"/>
                                        <p:tgtEl>
                                          <p:spTgt spid="84"/>
                                        </p:tgtEl>
                                        <p:attrNameLst>
                                          <p:attrName>ppt_x</p:attrName>
                                          <p:attrName>ppt_y</p:attrName>
                                        </p:attrNameLst>
                                      </p:cBhvr>
                                      <p:rCtr x="677" y="16389"/>
                                    </p:animMotion>
                                  </p:childTnLst>
                                </p:cTn>
                              </p:par>
                              <p:par>
                                <p:cTn id="63" presetID="42" presetClass="path" presetSubtype="0" accel="50000" decel="50000" fill="hold" nodeType="withEffect">
                                  <p:stCondLst>
                                    <p:cond delay="0"/>
                                  </p:stCondLst>
                                  <p:childTnLst>
                                    <p:animMotion origin="layout" path="M -3.95833E-6 -4.44444E-6 L 0.00469 0.3294 " pathEditMode="relative" rAng="0" ptsTypes="AA">
                                      <p:cBhvr>
                                        <p:cTn id="64" dur="2000" fill="hold"/>
                                        <p:tgtEl>
                                          <p:spTgt spid="55"/>
                                        </p:tgtEl>
                                        <p:attrNameLst>
                                          <p:attrName>ppt_x</p:attrName>
                                          <p:attrName>ppt_y</p:attrName>
                                        </p:attrNameLst>
                                      </p:cBhvr>
                                      <p:rCtr x="234" y="16458"/>
                                    </p:animMotion>
                                  </p:childTnLst>
                                </p:cTn>
                              </p:par>
                              <p:par>
                                <p:cTn id="65" presetID="42" presetClass="path" presetSubtype="0" accel="50000" decel="50000" fill="hold" nodeType="withEffect">
                                  <p:stCondLst>
                                    <p:cond delay="0"/>
                                  </p:stCondLst>
                                  <p:childTnLst>
                                    <p:animMotion origin="layout" path="M -6.25E-7 1.11111E-6 L -0.00182 0.24375 " pathEditMode="relative" rAng="0" ptsTypes="AA">
                                      <p:cBhvr>
                                        <p:cTn id="66" dur="2000" fill="hold"/>
                                        <p:tgtEl>
                                          <p:spTgt spid="108"/>
                                        </p:tgtEl>
                                        <p:attrNameLst>
                                          <p:attrName>ppt_x</p:attrName>
                                          <p:attrName>ppt_y</p:attrName>
                                        </p:attrNameLst>
                                      </p:cBhvr>
                                      <p:rCtr x="-91" y="12176"/>
                                    </p:animMotion>
                                  </p:childTnLst>
                                </p:cTn>
                              </p:par>
                              <p:par>
                                <p:cTn id="67" presetID="42" presetClass="path" presetSubtype="0" accel="50000" decel="50000" fill="hold" nodeType="withEffect">
                                  <p:stCondLst>
                                    <p:cond delay="0"/>
                                  </p:stCondLst>
                                  <p:childTnLst>
                                    <p:animMotion origin="layout" path="M -6.25E-7 3.7037E-6 L -0.01693 0.24259 " pathEditMode="relative" rAng="0" ptsTypes="AA">
                                      <p:cBhvr>
                                        <p:cTn id="68" dur="2000" fill="hold"/>
                                        <p:tgtEl>
                                          <p:spTgt spid="100"/>
                                        </p:tgtEl>
                                        <p:attrNameLst>
                                          <p:attrName>ppt_x</p:attrName>
                                          <p:attrName>ppt_y</p:attrName>
                                        </p:attrNameLst>
                                      </p:cBhvr>
                                      <p:rCtr x="-846" y="12130"/>
                                    </p:animMotion>
                                  </p:childTnLst>
                                </p:cTn>
                              </p:par>
                            </p:childTnLst>
                          </p:cTn>
                        </p:par>
                      </p:childTnLst>
                    </p:cTn>
                  </p:par>
                  <p:par>
                    <p:cTn id="69" fill="hold">
                      <p:stCondLst>
                        <p:cond delay="indefinite"/>
                      </p:stCondLst>
                      <p:childTnLst>
                        <p:par>
                          <p:cTn id="70" fill="hold">
                            <p:stCondLst>
                              <p:cond delay="0"/>
                            </p:stCondLst>
                            <p:childTnLst>
                              <p:par>
                                <p:cTn id="71" presetID="3" presetClass="emph" presetSubtype="2" fill="hold" nodeType="clickEffect">
                                  <p:stCondLst>
                                    <p:cond delay="0"/>
                                  </p:stCondLst>
                                  <p:childTnLst>
                                    <p:animClr clrSpc="rgb" dir="cw">
                                      <p:cBhvr override="childStyle">
                                        <p:cTn id="72" dur="2000" fill="hold"/>
                                        <p:tgtEl>
                                          <p:spTgt spid="42">
                                            <p:txEl>
                                              <p:pRg st="0" end="0"/>
                                            </p:txEl>
                                          </p:spTgt>
                                        </p:tgtEl>
                                        <p:attrNameLst>
                                          <p:attrName>style.color</p:attrName>
                                        </p:attrNameLst>
                                      </p:cBhvr>
                                      <p:to>
                                        <a:srgbClr val="FE3860"/>
                                      </p:to>
                                    </p:animClr>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3.33333E-6 3.7037E-7 L 0.00195 0.31412 " pathEditMode="relative" rAng="0" ptsTypes="AA">
                                      <p:cBhvr>
                                        <p:cTn id="76" dur="2000" fill="hold"/>
                                        <p:tgtEl>
                                          <p:spTgt spid="95"/>
                                        </p:tgtEl>
                                        <p:attrNameLst>
                                          <p:attrName>ppt_x</p:attrName>
                                          <p:attrName>ppt_y</p:attrName>
                                        </p:attrNameLst>
                                      </p:cBhvr>
                                      <p:rCtr x="91" y="15694"/>
                                    </p:animMotion>
                                  </p:childTnLst>
                                </p:cTn>
                              </p:par>
                              <p:par>
                                <p:cTn id="77" presetID="42" presetClass="path" presetSubtype="0" accel="50000" decel="50000" fill="hold" nodeType="withEffect">
                                  <p:stCondLst>
                                    <p:cond delay="0"/>
                                  </p:stCondLst>
                                  <p:childTnLst>
                                    <p:animMotion origin="layout" path="M 4.79167E-6 1.11111E-6 L -0.01472 0.22801 " pathEditMode="relative" rAng="0" ptsTypes="AA">
                                      <p:cBhvr>
                                        <p:cTn id="78" dur="2000" fill="hold"/>
                                        <p:tgtEl>
                                          <p:spTgt spid="96"/>
                                        </p:tgtEl>
                                        <p:attrNameLst>
                                          <p:attrName>ppt_x</p:attrName>
                                          <p:attrName>ppt_y</p:attrName>
                                        </p:attrNameLst>
                                      </p:cBhvr>
                                      <p:rCtr x="-742" y="11389"/>
                                    </p:animMotion>
                                  </p:childTnLst>
                                </p:cTn>
                              </p:par>
                              <p:par>
                                <p:cTn id="79" presetID="42" presetClass="path" presetSubtype="0" accel="50000" decel="50000" fill="hold" nodeType="withEffect">
                                  <p:stCondLst>
                                    <p:cond delay="0"/>
                                  </p:stCondLst>
                                  <p:childTnLst>
                                    <p:animMotion origin="layout" path="M 4.375E-6 4.07407E-6 L 0.01966 0.1787 " pathEditMode="relative" rAng="0" ptsTypes="AA">
                                      <p:cBhvr>
                                        <p:cTn id="80" dur="2000" fill="hold"/>
                                        <p:tgtEl>
                                          <p:spTgt spid="97"/>
                                        </p:tgtEl>
                                        <p:attrNameLst>
                                          <p:attrName>ppt_x</p:attrName>
                                          <p:attrName>ppt_y</p:attrName>
                                        </p:attrNameLst>
                                      </p:cBhvr>
                                      <p:rCtr x="977" y="8935"/>
                                    </p:animMotion>
                                  </p:childTnLst>
                                </p:cTn>
                              </p:par>
                              <p:par>
                                <p:cTn id="81" presetID="42" presetClass="path" presetSubtype="0" accel="50000" decel="50000" fill="hold" nodeType="withEffect">
                                  <p:stCondLst>
                                    <p:cond delay="0"/>
                                  </p:stCondLst>
                                  <p:childTnLst>
                                    <p:animMotion origin="layout" path="M 3.33333E-6 -2.22222E-6 L -0.01459 0.08982 " pathEditMode="relative" rAng="0" ptsTypes="AA">
                                      <p:cBhvr>
                                        <p:cTn id="82" dur="2000" fill="hold"/>
                                        <p:tgtEl>
                                          <p:spTgt spid="98"/>
                                        </p:tgtEl>
                                        <p:attrNameLst>
                                          <p:attrName>ppt_x</p:attrName>
                                          <p:attrName>ppt_y</p:attrName>
                                        </p:attrNameLst>
                                      </p:cBhvr>
                                      <p:rCtr x="-729" y="4491"/>
                                    </p:animMotion>
                                  </p:childTnLst>
                                </p:cTn>
                              </p:par>
                              <p:par>
                                <p:cTn id="83" presetID="42" presetClass="path" presetSubtype="0" accel="50000" decel="50000" fill="hold" nodeType="withEffect">
                                  <p:stCondLst>
                                    <p:cond delay="0"/>
                                  </p:stCondLst>
                                  <p:childTnLst>
                                    <p:animMotion origin="layout" path="M -4.16667E-7 4.44444E-6 L 0.03971 0.33263 " pathEditMode="relative" rAng="0" ptsTypes="AA">
                                      <p:cBhvr>
                                        <p:cTn id="84" dur="2000" fill="hold"/>
                                        <p:tgtEl>
                                          <p:spTgt spid="103"/>
                                        </p:tgtEl>
                                        <p:attrNameLst>
                                          <p:attrName>ppt_x</p:attrName>
                                          <p:attrName>ppt_y</p:attrName>
                                        </p:attrNameLst>
                                      </p:cBhvr>
                                      <p:rCtr x="1979" y="16620"/>
                                    </p:animMotion>
                                  </p:childTnLst>
                                </p:cTn>
                              </p:par>
                              <p:par>
                                <p:cTn id="85" presetID="42" presetClass="path" presetSubtype="0" accel="50000" decel="50000" fill="hold" nodeType="withEffect">
                                  <p:stCondLst>
                                    <p:cond delay="0"/>
                                  </p:stCondLst>
                                  <p:childTnLst>
                                    <p:animMotion origin="layout" path="M 1.04167E-6 -4.81481E-6 L -0.01172 0.23125 " pathEditMode="relative" rAng="0" ptsTypes="AA">
                                      <p:cBhvr>
                                        <p:cTn id="86" dur="2000" fill="hold"/>
                                        <p:tgtEl>
                                          <p:spTgt spid="104"/>
                                        </p:tgtEl>
                                        <p:attrNameLst>
                                          <p:attrName>ppt_x</p:attrName>
                                          <p:attrName>ppt_y</p:attrName>
                                        </p:attrNameLst>
                                      </p:cBhvr>
                                      <p:rCtr x="-586" y="11551"/>
                                    </p:animMotion>
                                  </p:childTnLst>
                                </p:cTn>
                              </p:par>
                              <p:par>
                                <p:cTn id="87" presetID="42" presetClass="path" presetSubtype="0" accel="50000" decel="50000" fill="hold" nodeType="withEffect">
                                  <p:stCondLst>
                                    <p:cond delay="0"/>
                                  </p:stCondLst>
                                  <p:childTnLst>
                                    <p:animMotion origin="layout" path="M 6.25E-7 -1.85185E-6 L 0.02669 0.15857 " pathEditMode="relative" rAng="0" ptsTypes="AA">
                                      <p:cBhvr>
                                        <p:cTn id="88" dur="2000" fill="hold"/>
                                        <p:tgtEl>
                                          <p:spTgt spid="105"/>
                                        </p:tgtEl>
                                        <p:attrNameLst>
                                          <p:attrName>ppt_x</p:attrName>
                                          <p:attrName>ppt_y</p:attrName>
                                        </p:attrNameLst>
                                      </p:cBhvr>
                                      <p:rCtr x="1328" y="7917"/>
                                    </p:animMotion>
                                  </p:childTnLst>
                                </p:cTn>
                              </p:par>
                              <p:par>
                                <p:cTn id="89" presetID="42" presetClass="path" presetSubtype="0" accel="50000" decel="50000" fill="hold" nodeType="withEffect">
                                  <p:stCondLst>
                                    <p:cond delay="0"/>
                                  </p:stCondLst>
                                  <p:childTnLst>
                                    <p:animMotion origin="layout" path="M -4.16667E-7 3.7037E-7 L 0.00964 0.08958 " pathEditMode="relative" rAng="0" ptsTypes="AA">
                                      <p:cBhvr>
                                        <p:cTn id="90" dur="2000" fill="hold"/>
                                        <p:tgtEl>
                                          <p:spTgt spid="106"/>
                                        </p:tgtEl>
                                        <p:attrNameLst>
                                          <p:attrName>ppt_x</p:attrName>
                                          <p:attrName>ppt_y</p:attrName>
                                        </p:attrNameLst>
                                      </p:cBhvr>
                                      <p:rCtr x="482" y="4468"/>
                                    </p:animMotion>
                                  </p:childTnLst>
                                </p:cTn>
                              </p:par>
                            </p:childTnLst>
                          </p:cTn>
                        </p:par>
                      </p:childTnLst>
                    </p:cTn>
                  </p:par>
                  <p:par>
                    <p:cTn id="91" fill="hold">
                      <p:stCondLst>
                        <p:cond delay="indefinite"/>
                      </p:stCondLst>
                      <p:childTnLst>
                        <p:par>
                          <p:cTn id="92" fill="hold">
                            <p:stCondLst>
                              <p:cond delay="0"/>
                            </p:stCondLst>
                            <p:childTnLst>
                              <p:par>
                                <p:cTn id="93" presetID="3" presetClass="emph" presetSubtype="2" fill="hold" grpId="0" nodeType="clickEffect">
                                  <p:stCondLst>
                                    <p:cond delay="0"/>
                                  </p:stCondLst>
                                  <p:childTnLst>
                                    <p:animClr clrSpc="rgb" dir="cw">
                                      <p:cBhvr override="childStyle">
                                        <p:cTn id="94" dur="2000" fill="hold"/>
                                        <p:tgtEl>
                                          <p:spTgt spid="37"/>
                                        </p:tgtEl>
                                        <p:attrNameLst>
                                          <p:attrName>style.color</p:attrName>
                                        </p:attrNameLst>
                                      </p:cBhvr>
                                      <p:to>
                                        <a:srgbClr val="FE3860"/>
                                      </p:to>
                                    </p:animClr>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nodeType="clickEffect">
                                  <p:stCondLst>
                                    <p:cond delay="0"/>
                                  </p:stCondLst>
                                  <p:childTnLst>
                                    <p:anim calcmode="lin" valueType="num">
                                      <p:cBhvr additive="base">
                                        <p:cTn id="98" dur="500"/>
                                        <p:tgtEl>
                                          <p:spTgt spid="56"/>
                                        </p:tgtEl>
                                        <p:attrNameLst>
                                          <p:attrName>ppt_x</p:attrName>
                                        </p:attrNameLst>
                                      </p:cBhvr>
                                      <p:tavLst>
                                        <p:tav tm="0">
                                          <p:val>
                                            <p:strVal val="ppt_x"/>
                                          </p:val>
                                        </p:tav>
                                        <p:tav tm="100000">
                                          <p:val>
                                            <p:strVal val="ppt_x"/>
                                          </p:val>
                                        </p:tav>
                                      </p:tavLst>
                                    </p:anim>
                                    <p:anim calcmode="lin" valueType="num">
                                      <p:cBhvr additive="base">
                                        <p:cTn id="99" dur="500"/>
                                        <p:tgtEl>
                                          <p:spTgt spid="56"/>
                                        </p:tgtEl>
                                        <p:attrNameLst>
                                          <p:attrName>ppt_y</p:attrName>
                                        </p:attrNameLst>
                                      </p:cBhvr>
                                      <p:tavLst>
                                        <p:tav tm="0">
                                          <p:val>
                                            <p:strVal val="ppt_y"/>
                                          </p:val>
                                        </p:tav>
                                        <p:tav tm="100000">
                                          <p:val>
                                            <p:strVal val="1+ppt_h/2"/>
                                          </p:val>
                                        </p:tav>
                                      </p:tavLst>
                                    </p:anim>
                                    <p:set>
                                      <p:cBhvr>
                                        <p:cTn id="100" dur="1" fill="hold">
                                          <p:stCondLst>
                                            <p:cond delay="499"/>
                                          </p:stCondLst>
                                        </p:cTn>
                                        <p:tgtEl>
                                          <p:spTgt spid="56"/>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62"/>
                                        </p:tgtEl>
                                        <p:attrNameLst>
                                          <p:attrName>ppt_x</p:attrName>
                                        </p:attrNameLst>
                                      </p:cBhvr>
                                      <p:tavLst>
                                        <p:tav tm="0">
                                          <p:val>
                                            <p:strVal val="ppt_x"/>
                                          </p:val>
                                        </p:tav>
                                        <p:tav tm="100000">
                                          <p:val>
                                            <p:strVal val="ppt_x"/>
                                          </p:val>
                                        </p:tav>
                                      </p:tavLst>
                                    </p:anim>
                                    <p:anim calcmode="lin" valueType="num">
                                      <p:cBhvr additive="base">
                                        <p:cTn id="103" dur="500"/>
                                        <p:tgtEl>
                                          <p:spTgt spid="62"/>
                                        </p:tgtEl>
                                        <p:attrNameLst>
                                          <p:attrName>ppt_y</p:attrName>
                                        </p:attrNameLst>
                                      </p:cBhvr>
                                      <p:tavLst>
                                        <p:tav tm="0">
                                          <p:val>
                                            <p:strVal val="ppt_y"/>
                                          </p:val>
                                        </p:tav>
                                        <p:tav tm="100000">
                                          <p:val>
                                            <p:strVal val="1+ppt_h/2"/>
                                          </p:val>
                                        </p:tav>
                                      </p:tavLst>
                                    </p:anim>
                                    <p:set>
                                      <p:cBhvr>
                                        <p:cTn id="104" dur="1" fill="hold">
                                          <p:stCondLst>
                                            <p:cond delay="499"/>
                                          </p:stCondLst>
                                        </p:cTn>
                                        <p:tgtEl>
                                          <p:spTgt spid="62"/>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82"/>
                                        </p:tgtEl>
                                        <p:attrNameLst>
                                          <p:attrName>ppt_x</p:attrName>
                                        </p:attrNameLst>
                                      </p:cBhvr>
                                      <p:tavLst>
                                        <p:tav tm="0">
                                          <p:val>
                                            <p:strVal val="ppt_x"/>
                                          </p:val>
                                        </p:tav>
                                        <p:tav tm="100000">
                                          <p:val>
                                            <p:strVal val="ppt_x"/>
                                          </p:val>
                                        </p:tav>
                                      </p:tavLst>
                                    </p:anim>
                                    <p:anim calcmode="lin" valueType="num">
                                      <p:cBhvr additive="base">
                                        <p:cTn id="107" dur="500"/>
                                        <p:tgtEl>
                                          <p:spTgt spid="82"/>
                                        </p:tgtEl>
                                        <p:attrNameLst>
                                          <p:attrName>ppt_y</p:attrName>
                                        </p:attrNameLst>
                                      </p:cBhvr>
                                      <p:tavLst>
                                        <p:tav tm="0">
                                          <p:val>
                                            <p:strVal val="ppt_y"/>
                                          </p:val>
                                        </p:tav>
                                        <p:tav tm="100000">
                                          <p:val>
                                            <p:strVal val="1+ppt_h/2"/>
                                          </p:val>
                                        </p:tav>
                                      </p:tavLst>
                                    </p:anim>
                                    <p:set>
                                      <p:cBhvr>
                                        <p:cTn id="108" dur="1" fill="hold">
                                          <p:stCondLst>
                                            <p:cond delay="499"/>
                                          </p:stCondLst>
                                        </p:cTn>
                                        <p:tgtEl>
                                          <p:spTgt spid="82"/>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87"/>
                                        </p:tgtEl>
                                        <p:attrNameLst>
                                          <p:attrName>ppt_x</p:attrName>
                                        </p:attrNameLst>
                                      </p:cBhvr>
                                      <p:tavLst>
                                        <p:tav tm="0">
                                          <p:val>
                                            <p:strVal val="ppt_x"/>
                                          </p:val>
                                        </p:tav>
                                        <p:tav tm="100000">
                                          <p:val>
                                            <p:strVal val="ppt_x"/>
                                          </p:val>
                                        </p:tav>
                                      </p:tavLst>
                                    </p:anim>
                                    <p:anim calcmode="lin" valueType="num">
                                      <p:cBhvr additive="base">
                                        <p:cTn id="111" dur="500"/>
                                        <p:tgtEl>
                                          <p:spTgt spid="87"/>
                                        </p:tgtEl>
                                        <p:attrNameLst>
                                          <p:attrName>ppt_y</p:attrName>
                                        </p:attrNameLst>
                                      </p:cBhvr>
                                      <p:tavLst>
                                        <p:tav tm="0">
                                          <p:val>
                                            <p:strVal val="ppt_y"/>
                                          </p:val>
                                        </p:tav>
                                        <p:tav tm="100000">
                                          <p:val>
                                            <p:strVal val="1+ppt_h/2"/>
                                          </p:val>
                                        </p:tav>
                                      </p:tavLst>
                                    </p:anim>
                                    <p:set>
                                      <p:cBhvr>
                                        <p:cTn id="112" dur="1" fill="hold">
                                          <p:stCondLst>
                                            <p:cond delay="499"/>
                                          </p:stCondLst>
                                        </p:cTn>
                                        <p:tgtEl>
                                          <p:spTgt spid="87"/>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88"/>
                                        </p:tgtEl>
                                        <p:attrNameLst>
                                          <p:attrName>ppt_x</p:attrName>
                                        </p:attrNameLst>
                                      </p:cBhvr>
                                      <p:tavLst>
                                        <p:tav tm="0">
                                          <p:val>
                                            <p:strVal val="ppt_x"/>
                                          </p:val>
                                        </p:tav>
                                        <p:tav tm="100000">
                                          <p:val>
                                            <p:strVal val="ppt_x"/>
                                          </p:val>
                                        </p:tav>
                                      </p:tavLst>
                                    </p:anim>
                                    <p:anim calcmode="lin" valueType="num">
                                      <p:cBhvr additive="base">
                                        <p:cTn id="115" dur="500"/>
                                        <p:tgtEl>
                                          <p:spTgt spid="88"/>
                                        </p:tgtEl>
                                        <p:attrNameLst>
                                          <p:attrName>ppt_y</p:attrName>
                                        </p:attrNameLst>
                                      </p:cBhvr>
                                      <p:tavLst>
                                        <p:tav tm="0">
                                          <p:val>
                                            <p:strVal val="ppt_y"/>
                                          </p:val>
                                        </p:tav>
                                        <p:tav tm="100000">
                                          <p:val>
                                            <p:strVal val="1+ppt_h/2"/>
                                          </p:val>
                                        </p:tav>
                                      </p:tavLst>
                                    </p:anim>
                                    <p:set>
                                      <p:cBhvr>
                                        <p:cTn id="116" dur="1" fill="hold">
                                          <p:stCondLst>
                                            <p:cond delay="499"/>
                                          </p:stCondLst>
                                        </p:cTn>
                                        <p:tgtEl>
                                          <p:spTgt spid="88"/>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89"/>
                                        </p:tgtEl>
                                        <p:attrNameLst>
                                          <p:attrName>ppt_x</p:attrName>
                                        </p:attrNameLst>
                                      </p:cBhvr>
                                      <p:tavLst>
                                        <p:tav tm="0">
                                          <p:val>
                                            <p:strVal val="ppt_x"/>
                                          </p:val>
                                        </p:tav>
                                        <p:tav tm="100000">
                                          <p:val>
                                            <p:strVal val="ppt_x"/>
                                          </p:val>
                                        </p:tav>
                                      </p:tavLst>
                                    </p:anim>
                                    <p:anim calcmode="lin" valueType="num">
                                      <p:cBhvr additive="base">
                                        <p:cTn id="119" dur="500"/>
                                        <p:tgtEl>
                                          <p:spTgt spid="89"/>
                                        </p:tgtEl>
                                        <p:attrNameLst>
                                          <p:attrName>ppt_y</p:attrName>
                                        </p:attrNameLst>
                                      </p:cBhvr>
                                      <p:tavLst>
                                        <p:tav tm="0">
                                          <p:val>
                                            <p:strVal val="ppt_y"/>
                                          </p:val>
                                        </p:tav>
                                        <p:tav tm="100000">
                                          <p:val>
                                            <p:strVal val="1+ppt_h/2"/>
                                          </p:val>
                                        </p:tav>
                                      </p:tavLst>
                                    </p:anim>
                                    <p:set>
                                      <p:cBhvr>
                                        <p:cTn id="120" dur="1" fill="hold">
                                          <p:stCondLst>
                                            <p:cond delay="499"/>
                                          </p:stCondLst>
                                        </p:cTn>
                                        <p:tgtEl>
                                          <p:spTgt spid="89"/>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90"/>
                                        </p:tgtEl>
                                        <p:attrNameLst>
                                          <p:attrName>ppt_x</p:attrName>
                                        </p:attrNameLst>
                                      </p:cBhvr>
                                      <p:tavLst>
                                        <p:tav tm="0">
                                          <p:val>
                                            <p:strVal val="ppt_x"/>
                                          </p:val>
                                        </p:tav>
                                        <p:tav tm="100000">
                                          <p:val>
                                            <p:strVal val="ppt_x"/>
                                          </p:val>
                                        </p:tav>
                                      </p:tavLst>
                                    </p:anim>
                                    <p:anim calcmode="lin" valueType="num">
                                      <p:cBhvr additive="base">
                                        <p:cTn id="123" dur="500"/>
                                        <p:tgtEl>
                                          <p:spTgt spid="90"/>
                                        </p:tgtEl>
                                        <p:attrNameLst>
                                          <p:attrName>ppt_y</p:attrName>
                                        </p:attrNameLst>
                                      </p:cBhvr>
                                      <p:tavLst>
                                        <p:tav tm="0">
                                          <p:val>
                                            <p:strVal val="ppt_y"/>
                                          </p:val>
                                        </p:tav>
                                        <p:tav tm="100000">
                                          <p:val>
                                            <p:strVal val="1+ppt_h/2"/>
                                          </p:val>
                                        </p:tav>
                                      </p:tavLst>
                                    </p:anim>
                                    <p:set>
                                      <p:cBhvr>
                                        <p:cTn id="124" dur="1" fill="hold">
                                          <p:stCondLst>
                                            <p:cond delay="499"/>
                                          </p:stCondLst>
                                        </p:cTn>
                                        <p:tgtEl>
                                          <p:spTgt spid="90"/>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500"/>
                                        <p:tgtEl>
                                          <p:spTgt spid="91"/>
                                        </p:tgtEl>
                                        <p:attrNameLst>
                                          <p:attrName>ppt_x</p:attrName>
                                        </p:attrNameLst>
                                      </p:cBhvr>
                                      <p:tavLst>
                                        <p:tav tm="0">
                                          <p:val>
                                            <p:strVal val="ppt_x"/>
                                          </p:val>
                                        </p:tav>
                                        <p:tav tm="100000">
                                          <p:val>
                                            <p:strVal val="ppt_x"/>
                                          </p:val>
                                        </p:tav>
                                      </p:tavLst>
                                    </p:anim>
                                    <p:anim calcmode="lin" valueType="num">
                                      <p:cBhvr additive="base">
                                        <p:cTn id="127" dur="500"/>
                                        <p:tgtEl>
                                          <p:spTgt spid="91"/>
                                        </p:tgtEl>
                                        <p:attrNameLst>
                                          <p:attrName>ppt_y</p:attrName>
                                        </p:attrNameLst>
                                      </p:cBhvr>
                                      <p:tavLst>
                                        <p:tav tm="0">
                                          <p:val>
                                            <p:strVal val="ppt_y"/>
                                          </p:val>
                                        </p:tav>
                                        <p:tav tm="100000">
                                          <p:val>
                                            <p:strVal val="1+ppt_h/2"/>
                                          </p:val>
                                        </p:tav>
                                      </p:tavLst>
                                    </p:anim>
                                    <p:set>
                                      <p:cBhvr>
                                        <p:cTn id="128" dur="1" fill="hold">
                                          <p:stCondLst>
                                            <p:cond delay="499"/>
                                          </p:stCondLst>
                                        </p:cTn>
                                        <p:tgtEl>
                                          <p:spTgt spid="91"/>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500"/>
                                        <p:tgtEl>
                                          <p:spTgt spid="92"/>
                                        </p:tgtEl>
                                        <p:attrNameLst>
                                          <p:attrName>ppt_x</p:attrName>
                                        </p:attrNameLst>
                                      </p:cBhvr>
                                      <p:tavLst>
                                        <p:tav tm="0">
                                          <p:val>
                                            <p:strVal val="ppt_x"/>
                                          </p:val>
                                        </p:tav>
                                        <p:tav tm="100000">
                                          <p:val>
                                            <p:strVal val="ppt_x"/>
                                          </p:val>
                                        </p:tav>
                                      </p:tavLst>
                                    </p:anim>
                                    <p:anim calcmode="lin" valueType="num">
                                      <p:cBhvr additive="base">
                                        <p:cTn id="131" dur="500"/>
                                        <p:tgtEl>
                                          <p:spTgt spid="92"/>
                                        </p:tgtEl>
                                        <p:attrNameLst>
                                          <p:attrName>ppt_y</p:attrName>
                                        </p:attrNameLst>
                                      </p:cBhvr>
                                      <p:tavLst>
                                        <p:tav tm="0">
                                          <p:val>
                                            <p:strVal val="ppt_y"/>
                                          </p:val>
                                        </p:tav>
                                        <p:tav tm="100000">
                                          <p:val>
                                            <p:strVal val="1+ppt_h/2"/>
                                          </p:val>
                                        </p:tav>
                                      </p:tavLst>
                                    </p:anim>
                                    <p:set>
                                      <p:cBhvr>
                                        <p:cTn id="132" dur="1" fill="hold">
                                          <p:stCondLst>
                                            <p:cond delay="499"/>
                                          </p:stCondLst>
                                        </p:cTn>
                                        <p:tgtEl>
                                          <p:spTgt spid="92"/>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500"/>
                                        <p:tgtEl>
                                          <p:spTgt spid="53"/>
                                        </p:tgtEl>
                                        <p:attrNameLst>
                                          <p:attrName>ppt_x</p:attrName>
                                        </p:attrNameLst>
                                      </p:cBhvr>
                                      <p:tavLst>
                                        <p:tav tm="0">
                                          <p:val>
                                            <p:strVal val="ppt_x"/>
                                          </p:val>
                                        </p:tav>
                                        <p:tav tm="100000">
                                          <p:val>
                                            <p:strVal val="ppt_x"/>
                                          </p:val>
                                        </p:tav>
                                      </p:tavLst>
                                    </p:anim>
                                    <p:anim calcmode="lin" valueType="num">
                                      <p:cBhvr additive="base">
                                        <p:cTn id="135" dur="500"/>
                                        <p:tgtEl>
                                          <p:spTgt spid="53"/>
                                        </p:tgtEl>
                                        <p:attrNameLst>
                                          <p:attrName>ppt_y</p:attrName>
                                        </p:attrNameLst>
                                      </p:cBhvr>
                                      <p:tavLst>
                                        <p:tav tm="0">
                                          <p:val>
                                            <p:strVal val="ppt_y"/>
                                          </p:val>
                                        </p:tav>
                                        <p:tav tm="100000">
                                          <p:val>
                                            <p:strVal val="1+ppt_h/2"/>
                                          </p:val>
                                        </p:tav>
                                      </p:tavLst>
                                    </p:anim>
                                    <p:set>
                                      <p:cBhvr>
                                        <p:cTn id="136" dur="1" fill="hold">
                                          <p:stCondLst>
                                            <p:cond delay="499"/>
                                          </p:stCondLst>
                                        </p:cTn>
                                        <p:tgtEl>
                                          <p:spTgt spid="53"/>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113"/>
                                        </p:tgtEl>
                                        <p:attrNameLst>
                                          <p:attrName>style.visibility</p:attrName>
                                        </p:attrNameLst>
                                      </p:cBhvr>
                                      <p:to>
                                        <p:strVal val="visible"/>
                                      </p:to>
                                    </p:set>
                                    <p:anim calcmode="lin" valueType="num">
                                      <p:cBhvr additive="base">
                                        <p:cTn id="141" dur="500" fill="hold"/>
                                        <p:tgtEl>
                                          <p:spTgt spid="113"/>
                                        </p:tgtEl>
                                        <p:attrNameLst>
                                          <p:attrName>ppt_x</p:attrName>
                                        </p:attrNameLst>
                                      </p:cBhvr>
                                      <p:tavLst>
                                        <p:tav tm="0">
                                          <p:val>
                                            <p:strVal val="#ppt_x"/>
                                          </p:val>
                                        </p:tav>
                                        <p:tav tm="100000">
                                          <p:val>
                                            <p:strVal val="#ppt_x"/>
                                          </p:val>
                                        </p:tav>
                                      </p:tavLst>
                                    </p:anim>
                                    <p:anim calcmode="lin" valueType="num">
                                      <p:cBhvr additive="base">
                                        <p:cTn id="14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 presetClass="emph" presetSubtype="2" fill="hold" nodeType="clickEffect">
                                  <p:stCondLst>
                                    <p:cond delay="0"/>
                                  </p:stCondLst>
                                  <p:childTnLst>
                                    <p:animClr clrSpc="rgb" dir="cw">
                                      <p:cBhvr override="childStyle">
                                        <p:cTn id="146" dur="2000" fill="hold"/>
                                        <p:tgtEl>
                                          <p:spTgt spid="28">
                                            <p:txEl>
                                              <p:pRg st="0" end="0"/>
                                            </p:txEl>
                                          </p:spTgt>
                                        </p:tgtEl>
                                        <p:attrNameLst>
                                          <p:attrName>style.color</p:attrName>
                                        </p:attrNameLst>
                                      </p:cBhvr>
                                      <p:to>
                                        <a:srgbClr val="FE3860"/>
                                      </p:to>
                                    </p:animClr>
                                  </p:childTnLst>
                                </p:cTn>
                              </p:par>
                            </p:childTnLst>
                          </p:cTn>
                        </p:par>
                      </p:childTnLst>
                    </p:cTn>
                  </p:par>
                  <p:par>
                    <p:cTn id="147" fill="hold">
                      <p:stCondLst>
                        <p:cond delay="indefinite"/>
                      </p:stCondLst>
                      <p:childTnLst>
                        <p:par>
                          <p:cTn id="148" fill="hold">
                            <p:stCondLst>
                              <p:cond delay="0"/>
                            </p:stCondLst>
                            <p:childTnLst>
                              <p:par>
                                <p:cTn id="149" presetID="42" presetClass="path" presetSubtype="0" accel="50000" decel="50000" fill="hold" nodeType="clickEffect">
                                  <p:stCondLst>
                                    <p:cond delay="0"/>
                                  </p:stCondLst>
                                  <p:childTnLst>
                                    <p:animMotion origin="layout" path="M -4.58333E-6 -3.33333E-6 L -0.01588 0.32153 " pathEditMode="relative" rAng="0" ptsTypes="AA">
                                      <p:cBhvr>
                                        <p:cTn id="150" dur="2000" fill="hold"/>
                                        <p:tgtEl>
                                          <p:spTgt spid="49"/>
                                        </p:tgtEl>
                                        <p:attrNameLst>
                                          <p:attrName>ppt_x</p:attrName>
                                          <p:attrName>ppt_y</p:attrName>
                                        </p:attrNameLst>
                                      </p:cBhvr>
                                      <p:rCtr x="-794" y="16065"/>
                                    </p:animMotion>
                                  </p:childTnLst>
                                </p:cTn>
                              </p:par>
                              <p:par>
                                <p:cTn id="151" presetID="42" presetClass="path" presetSubtype="0" accel="50000" decel="50000" fill="hold" nodeType="withEffect">
                                  <p:stCondLst>
                                    <p:cond delay="0"/>
                                  </p:stCondLst>
                                  <p:childTnLst>
                                    <p:animMotion origin="layout" path="M 0 2.59259E-6 L 0.01706 0.32453 " pathEditMode="relative" rAng="0" ptsTypes="AA">
                                      <p:cBhvr>
                                        <p:cTn id="152" dur="2000" fill="hold"/>
                                        <p:tgtEl>
                                          <p:spTgt spid="81"/>
                                        </p:tgtEl>
                                        <p:attrNameLst>
                                          <p:attrName>ppt_x</p:attrName>
                                          <p:attrName>ppt_y</p:attrName>
                                        </p:attrNameLst>
                                      </p:cBhvr>
                                      <p:rCtr x="846" y="16227"/>
                                    </p:animMotion>
                                  </p:childTnLst>
                                </p:cTn>
                              </p:par>
                            </p:childTnLst>
                          </p:cTn>
                        </p:par>
                      </p:childTnLst>
                    </p:cTn>
                  </p:par>
                  <p:par>
                    <p:cTn id="153" fill="hold">
                      <p:stCondLst>
                        <p:cond delay="indefinite"/>
                      </p:stCondLst>
                      <p:childTnLst>
                        <p:par>
                          <p:cTn id="154" fill="hold">
                            <p:stCondLst>
                              <p:cond delay="0"/>
                            </p:stCondLst>
                            <p:childTnLst>
                              <p:par>
                                <p:cTn id="155" presetID="3" presetClass="emph" presetSubtype="2" fill="hold" nodeType="clickEffect">
                                  <p:stCondLst>
                                    <p:cond delay="0"/>
                                  </p:stCondLst>
                                  <p:childTnLst>
                                    <p:animClr clrSpc="rgb" dir="cw">
                                      <p:cBhvr override="childStyle">
                                        <p:cTn id="156" dur="2000" fill="hold"/>
                                        <p:tgtEl>
                                          <p:spTgt spid="32">
                                            <p:txEl>
                                              <p:pRg st="0" end="0"/>
                                            </p:txEl>
                                          </p:spTgt>
                                        </p:tgtEl>
                                        <p:attrNameLst>
                                          <p:attrName>style.color</p:attrName>
                                        </p:attrNameLst>
                                      </p:cBhvr>
                                      <p:to>
                                        <a:srgbClr val="FE3860"/>
                                      </p:to>
                                    </p:animClr>
                                  </p:childTnLst>
                                </p:cTn>
                              </p:par>
                            </p:childTnLst>
                          </p:cTn>
                        </p:par>
                      </p:childTnLst>
                    </p:cTn>
                  </p:par>
                  <p:par>
                    <p:cTn id="157" fill="hold">
                      <p:stCondLst>
                        <p:cond delay="indefinite"/>
                      </p:stCondLst>
                      <p:childTnLst>
                        <p:par>
                          <p:cTn id="158" fill="hold">
                            <p:stCondLst>
                              <p:cond delay="0"/>
                            </p:stCondLst>
                            <p:childTnLst>
                              <p:par>
                                <p:cTn id="159" presetID="42" presetClass="path" presetSubtype="0" accel="50000" decel="50000" fill="hold" nodeType="clickEffect">
                                  <p:stCondLst>
                                    <p:cond delay="0"/>
                                  </p:stCondLst>
                                  <p:childTnLst>
                                    <p:animMotion origin="layout" path="M 0 3.7037E-6 L 0.05742 0.32407 " pathEditMode="relative" rAng="0" ptsTypes="AA">
                                      <p:cBhvr>
                                        <p:cTn id="160" dur="2000" fill="hold"/>
                                        <p:tgtEl>
                                          <p:spTgt spid="54"/>
                                        </p:tgtEl>
                                        <p:attrNameLst>
                                          <p:attrName>ppt_x</p:attrName>
                                          <p:attrName>ppt_y</p:attrName>
                                        </p:attrNameLst>
                                      </p:cBhvr>
                                      <p:rCtr x="2865" y="16204"/>
                                    </p:animMotion>
                                  </p:childTnLst>
                                </p:cTn>
                              </p:par>
                              <p:par>
                                <p:cTn id="161" presetID="42" presetClass="path" presetSubtype="0" accel="50000" decel="50000" fill="hold" nodeType="withEffect">
                                  <p:stCondLst>
                                    <p:cond delay="0"/>
                                  </p:stCondLst>
                                  <p:childTnLst>
                                    <p:animMotion origin="layout" path="M 1.45833E-6 2.96296E-6 L 0.03099 0.24074 " pathEditMode="relative" rAng="0" ptsTypes="AA">
                                      <p:cBhvr>
                                        <p:cTn id="162" dur="2000" fill="hold"/>
                                        <p:tgtEl>
                                          <p:spTgt spid="59"/>
                                        </p:tgtEl>
                                        <p:attrNameLst>
                                          <p:attrName>ppt_x</p:attrName>
                                          <p:attrName>ppt_y</p:attrName>
                                        </p:attrNameLst>
                                      </p:cBhvr>
                                      <p:rCtr x="1549" y="12037"/>
                                    </p:animMotion>
                                  </p:childTnLst>
                                </p:cTn>
                              </p:par>
                              <p:par>
                                <p:cTn id="163" presetID="42" presetClass="path" presetSubtype="0" accel="50000" decel="50000" fill="hold" nodeType="withEffect">
                                  <p:stCondLst>
                                    <p:cond delay="0"/>
                                  </p:stCondLst>
                                  <p:childTnLst>
                                    <p:animMotion origin="layout" path="M 4.16667E-7 3.7037E-7 L -0.00117 0.16227 " pathEditMode="relative" rAng="0" ptsTypes="AA">
                                      <p:cBhvr>
                                        <p:cTn id="164" dur="2000" fill="hold"/>
                                        <p:tgtEl>
                                          <p:spTgt spid="85"/>
                                        </p:tgtEl>
                                        <p:attrNameLst>
                                          <p:attrName>ppt_x</p:attrName>
                                          <p:attrName>ppt_y</p:attrName>
                                        </p:attrNameLst>
                                      </p:cBhvr>
                                      <p:rCtr x="-65" y="8102"/>
                                    </p:animMotion>
                                  </p:childTnLst>
                                </p:cTn>
                              </p:par>
                              <p:par>
                                <p:cTn id="165" presetID="42" presetClass="path" presetSubtype="0" accel="50000" decel="50000" fill="hold" nodeType="withEffect">
                                  <p:stCondLst>
                                    <p:cond delay="0"/>
                                  </p:stCondLst>
                                  <p:childTnLst>
                                    <p:animMotion origin="layout" path="M 2.08333E-6 4.44444E-6 L -0.02761 0.08009 " pathEditMode="relative" rAng="0" ptsTypes="AA">
                                      <p:cBhvr>
                                        <p:cTn id="166" dur="2000" fill="hold"/>
                                        <p:tgtEl>
                                          <p:spTgt spid="86"/>
                                        </p:tgtEl>
                                        <p:attrNameLst>
                                          <p:attrName>ppt_x</p:attrName>
                                          <p:attrName>ppt_y</p:attrName>
                                        </p:attrNameLst>
                                      </p:cBhvr>
                                      <p:rCtr x="-1380" y="4005"/>
                                    </p:animMotion>
                                  </p:childTnLst>
                                </p:cTn>
                              </p:par>
                            </p:childTnLst>
                          </p:cTn>
                        </p:par>
                      </p:childTnLst>
                    </p:cTn>
                  </p:par>
                  <p:par>
                    <p:cTn id="167" fill="hold">
                      <p:stCondLst>
                        <p:cond delay="indefinite"/>
                      </p:stCondLst>
                      <p:childTnLst>
                        <p:par>
                          <p:cTn id="168" fill="hold">
                            <p:stCondLst>
                              <p:cond delay="0"/>
                            </p:stCondLst>
                            <p:childTnLst>
                              <p:par>
                                <p:cTn id="169" presetID="3" presetClass="emph" presetSubtype="2" fill="hold" nodeType="clickEffect">
                                  <p:stCondLst>
                                    <p:cond delay="0"/>
                                  </p:stCondLst>
                                  <p:childTnLst>
                                    <p:animClr clrSpc="rgb" dir="cw">
                                      <p:cBhvr override="childStyle">
                                        <p:cTn id="170" dur="2000" fill="hold"/>
                                        <p:tgtEl>
                                          <p:spTgt spid="27">
                                            <p:txEl>
                                              <p:pRg st="0" end="0"/>
                                            </p:txEl>
                                          </p:spTgt>
                                        </p:tgtEl>
                                        <p:attrNameLst>
                                          <p:attrName>style.color</p:attrName>
                                        </p:attrNameLst>
                                      </p:cBhvr>
                                      <p:to>
                                        <a:srgbClr val="FE38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6670574" cy="4351338"/>
          </a:xfrm>
        </p:spPr>
        <p:txBody>
          <a:bodyPr/>
          <a:lstStyle/>
          <a:p>
            <a:pPr marL="0" indent="0">
              <a:buNone/>
            </a:pPr>
            <a:r>
              <a:rPr lang="en-GB" dirty="0"/>
              <a:t>Activity 4:</a:t>
            </a:r>
          </a:p>
          <a:p>
            <a:pPr marL="0" indent="0">
              <a:buClr>
                <a:srgbClr val="23D160"/>
              </a:buClr>
              <a:buSzPct val="85000"/>
              <a:buNone/>
            </a:pPr>
            <a:r>
              <a:rPr lang="en-GB" sz="2200" dirty="0"/>
              <a:t>James says, “The answer to 2,413 x 4 is 816,412.”</a:t>
            </a:r>
          </a:p>
          <a:p>
            <a:pPr marL="0" indent="0">
              <a:buClr>
                <a:srgbClr val="23D160"/>
              </a:buClr>
              <a:buSzPct val="85000"/>
              <a:buNone/>
            </a:pPr>
            <a:endParaRPr lang="en-GB" sz="2200" dirty="0"/>
          </a:p>
          <a:p>
            <a:pPr marL="0" indent="0">
              <a:buClr>
                <a:srgbClr val="23D160"/>
              </a:buClr>
              <a:buSzPct val="85000"/>
              <a:buNone/>
            </a:pPr>
            <a:r>
              <a:rPr lang="en-GB" sz="2200" dirty="0"/>
              <a:t>What’s gone wrong?</a:t>
            </a:r>
          </a:p>
          <a:p>
            <a:pPr marL="0" indent="0">
              <a:buClr>
                <a:srgbClr val="23D160"/>
              </a:buClr>
              <a:buSzPct val="85000"/>
              <a:buNone/>
            </a:pPr>
            <a:r>
              <a:rPr lang="en-GB" sz="2200" dirty="0"/>
              <a:t>Can you correct the calculation and get the correct answer?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56" name="Rectangle 55">
            <a:extLst>
              <a:ext uri="{FF2B5EF4-FFF2-40B4-BE49-F238E27FC236}">
                <a16:creationId xmlns:a16="http://schemas.microsoft.com/office/drawing/2014/main" xmlns="" id="{D05CAFE6-F3ED-9A4A-8055-DDFDD288EB05}"/>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57" name="Rectangle 56">
            <a:extLst>
              <a:ext uri="{FF2B5EF4-FFF2-40B4-BE49-F238E27FC236}">
                <a16:creationId xmlns:a16="http://schemas.microsoft.com/office/drawing/2014/main" xmlns="" id="{35B6A748-966A-CD4C-B387-EE13C8F03F71}"/>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58" name="Rectangle 57">
            <a:extLst>
              <a:ext uri="{FF2B5EF4-FFF2-40B4-BE49-F238E27FC236}">
                <a16:creationId xmlns:a16="http://schemas.microsoft.com/office/drawing/2014/main" xmlns="" id="{6BCCF38A-08CE-EB45-84C0-793DD0FF2F33}"/>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59" name="Rectangle 58">
            <a:extLst>
              <a:ext uri="{FF2B5EF4-FFF2-40B4-BE49-F238E27FC236}">
                <a16:creationId xmlns:a16="http://schemas.microsoft.com/office/drawing/2014/main" xmlns="" id="{EFA0C64B-FED0-FA4C-93E6-FDBE9127AEBA}"/>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0" name="Rectangle 59">
            <a:extLst>
              <a:ext uri="{FF2B5EF4-FFF2-40B4-BE49-F238E27FC236}">
                <a16:creationId xmlns:a16="http://schemas.microsoft.com/office/drawing/2014/main" xmlns="" id="{5AD5CB56-940A-6C41-B293-4C017FDF70CD}"/>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sp>
        <p:nvSpPr>
          <p:cNvPr id="61" name="Rectangle 60">
            <a:extLst>
              <a:ext uri="{FF2B5EF4-FFF2-40B4-BE49-F238E27FC236}">
                <a16:creationId xmlns:a16="http://schemas.microsoft.com/office/drawing/2014/main" xmlns="" id="{4ECC8D0F-D841-0E4C-82CC-2E3F25085788}"/>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62" name="Rectangle 61">
            <a:extLst>
              <a:ext uri="{FF2B5EF4-FFF2-40B4-BE49-F238E27FC236}">
                <a16:creationId xmlns:a16="http://schemas.microsoft.com/office/drawing/2014/main" xmlns="" id="{F527CA8F-4F20-DD4F-83A7-72D002648B6B}"/>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63" name="Rectangle 62">
            <a:extLst>
              <a:ext uri="{FF2B5EF4-FFF2-40B4-BE49-F238E27FC236}">
                <a16:creationId xmlns:a16="http://schemas.microsoft.com/office/drawing/2014/main" xmlns="" id="{BCB4E40F-9822-BD42-BB57-B64FA2AE785A}"/>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4" name="Rectangle 63">
            <a:extLst>
              <a:ext uri="{FF2B5EF4-FFF2-40B4-BE49-F238E27FC236}">
                <a16:creationId xmlns:a16="http://schemas.microsoft.com/office/drawing/2014/main" xmlns="" id="{2F70362C-DC84-CE47-91D5-546BAE8CF1BD}"/>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8</a:t>
            </a:r>
          </a:p>
        </p:txBody>
      </p:sp>
      <p:sp>
        <p:nvSpPr>
          <p:cNvPr id="65" name="Rectangle 64">
            <a:extLst>
              <a:ext uri="{FF2B5EF4-FFF2-40B4-BE49-F238E27FC236}">
                <a16:creationId xmlns:a16="http://schemas.microsoft.com/office/drawing/2014/main" xmlns="" id="{27B19BB1-3244-7E4B-B243-9ECC375DAA76}"/>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66" name="Rectangle 65">
            <a:extLst>
              <a:ext uri="{FF2B5EF4-FFF2-40B4-BE49-F238E27FC236}">
                <a16:creationId xmlns:a16="http://schemas.microsoft.com/office/drawing/2014/main" xmlns="" id="{1BD34D2A-3FB6-3C43-B8D0-9DF18B88E09A}"/>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7" name="Rectangle 66">
            <a:extLst>
              <a:ext uri="{FF2B5EF4-FFF2-40B4-BE49-F238E27FC236}">
                <a16:creationId xmlns:a16="http://schemas.microsoft.com/office/drawing/2014/main" xmlns="" id="{418E52C3-6E3F-D145-B251-D09EBD2FE604}"/>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68" name="Rectangle 67">
            <a:extLst>
              <a:ext uri="{FF2B5EF4-FFF2-40B4-BE49-F238E27FC236}">
                <a16:creationId xmlns:a16="http://schemas.microsoft.com/office/drawing/2014/main" xmlns="" id="{49DC9556-7D61-DE48-880D-D8905B1071B5}"/>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9" name="Rectangle 68">
            <a:extLst>
              <a:ext uri="{FF2B5EF4-FFF2-40B4-BE49-F238E27FC236}">
                <a16:creationId xmlns:a16="http://schemas.microsoft.com/office/drawing/2014/main" xmlns="" id="{A9FEE2DA-B27B-7646-8B8F-36EDAC9A39C1}"/>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70" name="Rectangle 69">
            <a:extLst>
              <a:ext uri="{FF2B5EF4-FFF2-40B4-BE49-F238E27FC236}">
                <a16:creationId xmlns:a16="http://schemas.microsoft.com/office/drawing/2014/main" xmlns="" id="{3515CF8C-2177-F242-A972-E0B12793E523}"/>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71" name="Rectangle 70">
            <a:extLst>
              <a:ext uri="{FF2B5EF4-FFF2-40B4-BE49-F238E27FC236}">
                <a16:creationId xmlns:a16="http://schemas.microsoft.com/office/drawing/2014/main" xmlns="" id="{5FFF1D0A-0837-E049-8863-8BD73DE4BCA1}"/>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72" name="Rectangle 71">
            <a:extLst>
              <a:ext uri="{FF2B5EF4-FFF2-40B4-BE49-F238E27FC236}">
                <a16:creationId xmlns:a16="http://schemas.microsoft.com/office/drawing/2014/main" xmlns="" id="{5D488B9D-ED27-BD4F-90EF-F555229EE2F5}"/>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73" name="Rectangle 72">
            <a:extLst>
              <a:ext uri="{FF2B5EF4-FFF2-40B4-BE49-F238E27FC236}">
                <a16:creationId xmlns:a16="http://schemas.microsoft.com/office/drawing/2014/main" xmlns="" id="{ED34CF7F-9E0D-C849-BDE4-F8D6DB17337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74" name="Rectangle 73">
            <a:extLst>
              <a:ext uri="{FF2B5EF4-FFF2-40B4-BE49-F238E27FC236}">
                <a16:creationId xmlns:a16="http://schemas.microsoft.com/office/drawing/2014/main" xmlns="" id="{D8C3C31B-8A52-DA41-9125-0F0082E49015}"/>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4</a:t>
            </a:r>
          </a:p>
        </p:txBody>
      </p:sp>
      <p:sp>
        <p:nvSpPr>
          <p:cNvPr id="75" name="Rectangle 74">
            <a:extLst>
              <a:ext uri="{FF2B5EF4-FFF2-40B4-BE49-F238E27FC236}">
                <a16:creationId xmlns:a16="http://schemas.microsoft.com/office/drawing/2014/main" xmlns="" id="{5164F9BB-A569-6A4F-BA3C-71D09831C40E}"/>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76" name="Rectangle 75">
            <a:extLst>
              <a:ext uri="{FF2B5EF4-FFF2-40B4-BE49-F238E27FC236}">
                <a16:creationId xmlns:a16="http://schemas.microsoft.com/office/drawing/2014/main" xmlns="" id="{F0615A15-3D48-3547-8B57-E2D4BD86E960}"/>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77" name="Rectangle 76">
            <a:extLst>
              <a:ext uri="{FF2B5EF4-FFF2-40B4-BE49-F238E27FC236}">
                <a16:creationId xmlns:a16="http://schemas.microsoft.com/office/drawing/2014/main" xmlns="" id="{0F0C03CF-D4E9-C34D-8C90-0C2E901BF8E7}"/>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78" name="Rectangle 77">
            <a:extLst>
              <a:ext uri="{FF2B5EF4-FFF2-40B4-BE49-F238E27FC236}">
                <a16:creationId xmlns:a16="http://schemas.microsoft.com/office/drawing/2014/main" xmlns="" id="{04FA3266-9123-FD4D-8DB3-B77A831F5BA5}"/>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79" name="Rectangle 78">
            <a:extLst>
              <a:ext uri="{FF2B5EF4-FFF2-40B4-BE49-F238E27FC236}">
                <a16:creationId xmlns:a16="http://schemas.microsoft.com/office/drawing/2014/main" xmlns="" id="{95726FE3-21CD-E443-9AF3-F9D07C6F7987}"/>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80" name="Rectangle 79">
            <a:extLst>
              <a:ext uri="{FF2B5EF4-FFF2-40B4-BE49-F238E27FC236}">
                <a16:creationId xmlns:a16="http://schemas.microsoft.com/office/drawing/2014/main" xmlns="" id="{F8E42709-2B0A-C546-8477-8E437DDACA40}"/>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bg1"/>
              </a:solidFill>
              <a:latin typeface="OpenDyslexicAlta" pitchFamily="2" charset="77"/>
            </a:endParaRPr>
          </a:p>
        </p:txBody>
      </p:sp>
      <p:cxnSp>
        <p:nvCxnSpPr>
          <p:cNvPr id="81" name="Straight Connector 80">
            <a:extLst>
              <a:ext uri="{FF2B5EF4-FFF2-40B4-BE49-F238E27FC236}">
                <a16:creationId xmlns:a16="http://schemas.microsoft.com/office/drawing/2014/main" xmlns="" id="{12CB2E4F-0A81-334B-A523-59BE91CDC863}"/>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BDC04979-F03A-A440-B831-DEAF369EA769}"/>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xmlns="" id="{8AFAD999-B5E4-0540-AC42-FF1547BF1ACD}"/>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Tree>
    <p:extLst>
      <p:ext uri="{BB962C8B-B14F-4D97-AF65-F5344CB8AC3E}">
        <p14:creationId xmlns:p14="http://schemas.microsoft.com/office/powerpoint/2010/main" val="2673039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199" y="1825625"/>
            <a:ext cx="6800501" cy="4351338"/>
          </a:xfrm>
        </p:spPr>
        <p:txBody>
          <a:bodyPr>
            <a:noAutofit/>
          </a:bodyPr>
          <a:lstStyle/>
          <a:p>
            <a:pPr marL="0" indent="0">
              <a:buNone/>
            </a:pPr>
            <a:r>
              <a:rPr lang="en-GB" dirty="0"/>
              <a:t>Activity 4:</a:t>
            </a:r>
          </a:p>
          <a:p>
            <a:pPr marL="0" indent="0">
              <a:buClr>
                <a:srgbClr val="23D160"/>
              </a:buClr>
              <a:buSzPct val="85000"/>
              <a:buNone/>
            </a:pPr>
            <a:r>
              <a:rPr lang="en-GB" sz="2200" dirty="0"/>
              <a:t>James says, “The answer to 2,413 x 4 is 816,412.”</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James has placed the digits from the exchanges from the ones to tens and hundreds to thousands in the ones and hundreds place respectively. James should only have one digit per square to make sure it does not happen in future!</a:t>
            </a:r>
          </a:p>
          <a:p>
            <a:pPr marL="0" indent="0">
              <a:buClr>
                <a:srgbClr val="23D160"/>
              </a:buClr>
              <a:buSzPct val="85000"/>
              <a:buNone/>
            </a:pPr>
            <a:r>
              <a:rPr lang="en-GB" sz="2200" dirty="0">
                <a:solidFill>
                  <a:srgbClr val="FF3860"/>
                </a:solidFill>
              </a:rPr>
              <a:t>If the exchanges happen as below, then it is easier to arrive at the correct answer, 9,652.</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316121" y="3034083"/>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4" name="Picture 3">
            <a:extLst>
              <a:ext uri="{FF2B5EF4-FFF2-40B4-BE49-F238E27FC236}">
                <a16:creationId xmlns:a16="http://schemas.microsoft.com/office/drawing/2014/main" xmlns="" id="{A78D3080-9321-E84A-84E6-8B6055086C15}"/>
              </a:ext>
            </a:extLst>
          </p:cNvPr>
          <p:cNvPicPr>
            <a:picLocks noChangeAspect="1"/>
          </p:cNvPicPr>
          <p:nvPr/>
        </p:nvPicPr>
        <p:blipFill>
          <a:blip r:embed="rId3"/>
          <a:stretch>
            <a:fillRect/>
          </a:stretch>
        </p:blipFill>
        <p:spPr>
          <a:xfrm>
            <a:off x="9101232" y="1424854"/>
            <a:ext cx="2252568" cy="2244436"/>
          </a:xfrm>
          <a:prstGeom prst="rect">
            <a:avLst/>
          </a:prstGeom>
        </p:spPr>
      </p:pic>
      <p:pic>
        <p:nvPicPr>
          <p:cNvPr id="5" name="Picture 4">
            <a:extLst>
              <a:ext uri="{FF2B5EF4-FFF2-40B4-BE49-F238E27FC236}">
                <a16:creationId xmlns:a16="http://schemas.microsoft.com/office/drawing/2014/main" xmlns="" id="{B486D319-F32C-134F-A9CE-DB149171FE26}"/>
              </a:ext>
            </a:extLst>
          </p:cNvPr>
          <p:cNvPicPr>
            <a:picLocks noChangeAspect="1"/>
          </p:cNvPicPr>
          <p:nvPr/>
        </p:nvPicPr>
        <p:blipFill>
          <a:blip r:embed="rId4"/>
          <a:stretch>
            <a:fillRect/>
          </a:stretch>
        </p:blipFill>
        <p:spPr>
          <a:xfrm>
            <a:off x="8580471" y="3669290"/>
            <a:ext cx="3283527" cy="2986106"/>
          </a:xfrm>
          <a:prstGeom prst="rect">
            <a:avLst/>
          </a:prstGeom>
        </p:spPr>
      </p:pic>
    </p:spTree>
    <p:extLst>
      <p:ext uri="{BB962C8B-B14F-4D97-AF65-F5344CB8AC3E}">
        <p14:creationId xmlns:p14="http://schemas.microsoft.com/office/powerpoint/2010/main" val="95355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6894444" cy="4351338"/>
          </a:xfrm>
        </p:spPr>
        <p:txBody>
          <a:bodyPr>
            <a:noAutofit/>
          </a:bodyPr>
          <a:lstStyle/>
          <a:p>
            <a:pPr marL="0" indent="0">
              <a:buNone/>
            </a:pPr>
            <a:r>
              <a:rPr lang="en-GB" dirty="0"/>
              <a:t>Activity 5:</a:t>
            </a:r>
          </a:p>
          <a:p>
            <a:pPr marL="0" indent="0">
              <a:buClr>
                <a:srgbClr val="23D160"/>
              </a:buClr>
              <a:buSzPct val="85000"/>
              <a:buNone/>
            </a:pPr>
            <a:r>
              <a:rPr lang="en-GB" sz="2200" dirty="0"/>
              <a:t>Use the following clues to complete the calculation:</a:t>
            </a:r>
          </a:p>
          <a:p>
            <a:pPr>
              <a:buClr>
                <a:srgbClr val="23D160"/>
              </a:buClr>
              <a:buSzPct val="85000"/>
            </a:pPr>
            <a:r>
              <a:rPr lang="en-GB" sz="2200" dirty="0"/>
              <a:t>From left to right, the second digit in the multiplicand is the same as the multiplier;</a:t>
            </a:r>
          </a:p>
          <a:p>
            <a:pPr>
              <a:buClr>
                <a:srgbClr val="23D160"/>
              </a:buClr>
              <a:buSzPct val="85000"/>
            </a:pPr>
            <a:r>
              <a:rPr lang="en-GB" sz="2200" dirty="0"/>
              <a:t>The first digit is worth one less than the second digit;</a:t>
            </a:r>
          </a:p>
          <a:p>
            <a:pPr>
              <a:buClr>
                <a:srgbClr val="23D160"/>
              </a:buClr>
              <a:buSzPct val="85000"/>
            </a:pPr>
            <a:r>
              <a:rPr lang="en-GB" sz="2200" dirty="0"/>
              <a:t>The third digit is worth one more than the second digit;</a:t>
            </a:r>
          </a:p>
          <a:p>
            <a:pPr>
              <a:buClr>
                <a:srgbClr val="23D160"/>
              </a:buClr>
              <a:buSzPct val="85000"/>
            </a:pPr>
            <a:r>
              <a:rPr lang="en-GB" sz="2200" dirty="0"/>
              <a:t>The fourth digit is worth two more than the second digit;</a:t>
            </a:r>
          </a:p>
          <a:p>
            <a:pPr>
              <a:buClr>
                <a:srgbClr val="23D160"/>
              </a:buClr>
              <a:buSzPct val="85000"/>
            </a:pPr>
            <a:r>
              <a:rPr lang="en-GB" sz="2200" dirty="0"/>
              <a:t>The product’s ones digit is the same as the multiplier.</a:t>
            </a:r>
          </a:p>
        </p:txBody>
      </p:sp>
      <p:sp>
        <p:nvSpPr>
          <p:cNvPr id="33" name="Rectangle 32">
            <a:extLst>
              <a:ext uri="{FF2B5EF4-FFF2-40B4-BE49-F238E27FC236}">
                <a16:creationId xmlns:a16="http://schemas.microsoft.com/office/drawing/2014/main" xmlns="" id="{B38CBDDC-687D-9C44-A7D7-7D81600F1047}"/>
              </a:ext>
            </a:extLst>
          </p:cNvPr>
          <p:cNvSpPr/>
          <p:nvPr/>
        </p:nvSpPr>
        <p:spPr>
          <a:xfrm>
            <a:off x="881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4" name="Rectangle 33">
            <a:extLst>
              <a:ext uri="{FF2B5EF4-FFF2-40B4-BE49-F238E27FC236}">
                <a16:creationId xmlns:a16="http://schemas.microsoft.com/office/drawing/2014/main" xmlns="" id="{497AC3C9-F3D9-6646-ADE2-B2DA0B62113B}"/>
              </a:ext>
            </a:extLst>
          </p:cNvPr>
          <p:cNvSpPr/>
          <p:nvPr/>
        </p:nvSpPr>
        <p:spPr>
          <a:xfrm>
            <a:off x="881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xmlns="" id="{5E511845-D575-084D-B3A9-FE926AE940F2}"/>
              </a:ext>
            </a:extLst>
          </p:cNvPr>
          <p:cNvSpPr/>
          <p:nvPr/>
        </p:nvSpPr>
        <p:spPr>
          <a:xfrm>
            <a:off x="881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36" name="Rectangle 35">
            <a:extLst>
              <a:ext uri="{FF2B5EF4-FFF2-40B4-BE49-F238E27FC236}">
                <a16:creationId xmlns:a16="http://schemas.microsoft.com/office/drawing/2014/main" xmlns="" id="{B1D0262E-535B-474E-B704-A6D5B990729C}"/>
              </a:ext>
            </a:extLst>
          </p:cNvPr>
          <p:cNvSpPr/>
          <p:nvPr/>
        </p:nvSpPr>
        <p:spPr>
          <a:xfrm>
            <a:off x="881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37" name="Rectangle 36">
            <a:extLst>
              <a:ext uri="{FF2B5EF4-FFF2-40B4-BE49-F238E27FC236}">
                <a16:creationId xmlns:a16="http://schemas.microsoft.com/office/drawing/2014/main" xmlns="" id="{0E28AA43-320E-5E4D-818B-14C8F829E5AB}"/>
              </a:ext>
            </a:extLst>
          </p:cNvPr>
          <p:cNvSpPr/>
          <p:nvPr/>
        </p:nvSpPr>
        <p:spPr>
          <a:xfrm>
            <a:off x="9448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a16="http://schemas.microsoft.com/office/drawing/2014/main" xmlns="" id="{0D4BA1D5-96FF-7A40-84B2-774FB64C5955}"/>
              </a:ext>
            </a:extLst>
          </p:cNvPr>
          <p:cNvSpPr/>
          <p:nvPr/>
        </p:nvSpPr>
        <p:spPr>
          <a:xfrm>
            <a:off x="9448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9" name="Rectangle 38">
            <a:extLst>
              <a:ext uri="{FF2B5EF4-FFF2-40B4-BE49-F238E27FC236}">
                <a16:creationId xmlns:a16="http://schemas.microsoft.com/office/drawing/2014/main" xmlns="" id="{FEF40364-2245-3049-901B-FA25FD89736C}"/>
              </a:ext>
            </a:extLst>
          </p:cNvPr>
          <p:cNvSpPr/>
          <p:nvPr/>
        </p:nvSpPr>
        <p:spPr>
          <a:xfrm>
            <a:off x="9448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0" name="Rectangle 39">
            <a:extLst>
              <a:ext uri="{FF2B5EF4-FFF2-40B4-BE49-F238E27FC236}">
                <a16:creationId xmlns:a16="http://schemas.microsoft.com/office/drawing/2014/main" xmlns="" id="{B18C313B-BDA6-FC41-9F01-23DD62A39D8C}"/>
              </a:ext>
            </a:extLst>
          </p:cNvPr>
          <p:cNvSpPr/>
          <p:nvPr/>
        </p:nvSpPr>
        <p:spPr>
          <a:xfrm>
            <a:off x="9448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1</a:t>
            </a:r>
          </a:p>
        </p:txBody>
      </p:sp>
      <p:sp>
        <p:nvSpPr>
          <p:cNvPr id="41" name="Rectangle 40">
            <a:extLst>
              <a:ext uri="{FF2B5EF4-FFF2-40B4-BE49-F238E27FC236}">
                <a16:creationId xmlns:a16="http://schemas.microsoft.com/office/drawing/2014/main" xmlns="" id="{7562609F-D54A-F147-9D69-C4E90534788A}"/>
              </a:ext>
            </a:extLst>
          </p:cNvPr>
          <p:cNvSpPr/>
          <p:nvPr/>
        </p:nvSpPr>
        <p:spPr>
          <a:xfrm>
            <a:off x="1008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42" name="Rectangle 41">
            <a:extLst>
              <a:ext uri="{FF2B5EF4-FFF2-40B4-BE49-F238E27FC236}">
                <a16:creationId xmlns:a16="http://schemas.microsoft.com/office/drawing/2014/main" xmlns="" id="{D21DAADD-29DD-8C43-854B-CE21E983FBF1}"/>
              </a:ext>
            </a:extLst>
          </p:cNvPr>
          <p:cNvSpPr/>
          <p:nvPr/>
        </p:nvSpPr>
        <p:spPr>
          <a:xfrm>
            <a:off x="1008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43" name="Rectangle 42">
            <a:extLst>
              <a:ext uri="{FF2B5EF4-FFF2-40B4-BE49-F238E27FC236}">
                <a16:creationId xmlns:a16="http://schemas.microsoft.com/office/drawing/2014/main" xmlns="" id="{F512EB9B-CD48-4844-A533-577B6C19D566}"/>
              </a:ext>
            </a:extLst>
          </p:cNvPr>
          <p:cNvSpPr/>
          <p:nvPr/>
        </p:nvSpPr>
        <p:spPr>
          <a:xfrm>
            <a:off x="1008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8</a:t>
            </a:r>
          </a:p>
        </p:txBody>
      </p:sp>
      <p:sp>
        <p:nvSpPr>
          <p:cNvPr id="44" name="Rectangle 43">
            <a:extLst>
              <a:ext uri="{FF2B5EF4-FFF2-40B4-BE49-F238E27FC236}">
                <a16:creationId xmlns:a16="http://schemas.microsoft.com/office/drawing/2014/main" xmlns="" id="{3506F25A-A388-B64D-92E5-CFAAA9CAFC7E}"/>
              </a:ext>
            </a:extLst>
          </p:cNvPr>
          <p:cNvSpPr/>
          <p:nvPr/>
        </p:nvSpPr>
        <p:spPr>
          <a:xfrm>
            <a:off x="1008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45" name="Rectangle 44">
            <a:extLst>
              <a:ext uri="{FF2B5EF4-FFF2-40B4-BE49-F238E27FC236}">
                <a16:creationId xmlns:a16="http://schemas.microsoft.com/office/drawing/2014/main" xmlns="" id="{0E3D3E72-83C8-0549-AFF3-A901A08F229D}"/>
              </a:ext>
            </a:extLst>
          </p:cNvPr>
          <p:cNvSpPr/>
          <p:nvPr/>
        </p:nvSpPr>
        <p:spPr>
          <a:xfrm>
            <a:off x="10718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5</a:t>
            </a:r>
          </a:p>
        </p:txBody>
      </p:sp>
      <p:sp>
        <p:nvSpPr>
          <p:cNvPr id="46" name="Rectangle 45">
            <a:extLst>
              <a:ext uri="{FF2B5EF4-FFF2-40B4-BE49-F238E27FC236}">
                <a16:creationId xmlns:a16="http://schemas.microsoft.com/office/drawing/2014/main" xmlns="" id="{8EB006AD-C64F-FF4A-BE00-52515B057294}"/>
              </a:ext>
            </a:extLst>
          </p:cNvPr>
          <p:cNvSpPr/>
          <p:nvPr/>
        </p:nvSpPr>
        <p:spPr>
          <a:xfrm>
            <a:off x="10718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47" name="Rectangle 46">
            <a:extLst>
              <a:ext uri="{FF2B5EF4-FFF2-40B4-BE49-F238E27FC236}">
                <a16:creationId xmlns:a16="http://schemas.microsoft.com/office/drawing/2014/main" xmlns="" id="{173231CF-F6F4-384F-9C40-CA0A44A8A7CE}"/>
              </a:ext>
            </a:extLst>
          </p:cNvPr>
          <p:cNvSpPr/>
          <p:nvPr/>
        </p:nvSpPr>
        <p:spPr>
          <a:xfrm>
            <a:off x="10718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8" name="Rectangle 47">
            <a:extLst>
              <a:ext uri="{FF2B5EF4-FFF2-40B4-BE49-F238E27FC236}">
                <a16:creationId xmlns:a16="http://schemas.microsoft.com/office/drawing/2014/main" xmlns="" id="{104C1E40-8A42-D74F-AED1-5D251FAA8A44}"/>
              </a:ext>
            </a:extLst>
          </p:cNvPr>
          <p:cNvSpPr/>
          <p:nvPr/>
        </p:nvSpPr>
        <p:spPr>
          <a:xfrm>
            <a:off x="10718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1"/>
                </a:solidFill>
                <a:latin typeface="OpenDyslexicAlta" pitchFamily="2" charset="77"/>
              </a:rPr>
              <a:t>2</a:t>
            </a:r>
          </a:p>
        </p:txBody>
      </p:sp>
      <p:sp>
        <p:nvSpPr>
          <p:cNvPr id="49" name="Rectangle 48">
            <a:extLst>
              <a:ext uri="{FF2B5EF4-FFF2-40B4-BE49-F238E27FC236}">
                <a16:creationId xmlns:a16="http://schemas.microsoft.com/office/drawing/2014/main" xmlns="" id="{867E250B-C024-6544-8475-3CDDB80A36EE}"/>
              </a:ext>
            </a:extLst>
          </p:cNvPr>
          <p:cNvSpPr/>
          <p:nvPr/>
        </p:nvSpPr>
        <p:spPr>
          <a:xfrm>
            <a:off x="11353801"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50" name="Rectangle 49">
            <a:extLst>
              <a:ext uri="{FF2B5EF4-FFF2-40B4-BE49-F238E27FC236}">
                <a16:creationId xmlns:a16="http://schemas.microsoft.com/office/drawing/2014/main" xmlns="" id="{ED08A2B0-3171-404D-8D31-D00A56523AB0}"/>
              </a:ext>
            </a:extLst>
          </p:cNvPr>
          <p:cNvSpPr/>
          <p:nvPr/>
        </p:nvSpPr>
        <p:spPr>
          <a:xfrm>
            <a:off x="11353801"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51" name="Rectangle 50">
            <a:extLst>
              <a:ext uri="{FF2B5EF4-FFF2-40B4-BE49-F238E27FC236}">
                <a16:creationId xmlns:a16="http://schemas.microsoft.com/office/drawing/2014/main" xmlns="" id="{B8DAB1D9-D0F7-C948-89EB-273B0C86846C}"/>
              </a:ext>
            </a:extLst>
          </p:cNvPr>
          <p:cNvSpPr/>
          <p:nvPr/>
        </p:nvSpPr>
        <p:spPr>
          <a:xfrm>
            <a:off x="11353801"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52" name="Rectangle 51">
            <a:extLst>
              <a:ext uri="{FF2B5EF4-FFF2-40B4-BE49-F238E27FC236}">
                <a16:creationId xmlns:a16="http://schemas.microsoft.com/office/drawing/2014/main" xmlns="" id="{FD58178F-0243-5842-A6F5-3C8B89FBD44A}"/>
              </a:ext>
            </a:extLst>
          </p:cNvPr>
          <p:cNvSpPr/>
          <p:nvPr/>
        </p:nvSpPr>
        <p:spPr>
          <a:xfrm>
            <a:off x="11353801"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sp>
        <p:nvSpPr>
          <p:cNvPr id="55" name="Rectangle 54">
            <a:extLst>
              <a:ext uri="{FF2B5EF4-FFF2-40B4-BE49-F238E27FC236}">
                <a16:creationId xmlns:a16="http://schemas.microsoft.com/office/drawing/2014/main" xmlns="" id="{D98985B8-6EAE-8349-AA2A-FC3597A8D90E}"/>
              </a:ext>
            </a:extLst>
          </p:cNvPr>
          <p:cNvSpPr/>
          <p:nvPr/>
        </p:nvSpPr>
        <p:spPr>
          <a:xfrm>
            <a:off x="8824854" y="4447129"/>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bg1"/>
              </a:solidFill>
              <a:latin typeface="OpenDyslexicAlta" pitchFamily="2" charset="77"/>
            </a:endParaRPr>
          </a:p>
        </p:txBody>
      </p:sp>
      <p:sp>
        <p:nvSpPr>
          <p:cNvPr id="84" name="Rectangle 83">
            <a:extLst>
              <a:ext uri="{FF2B5EF4-FFF2-40B4-BE49-F238E27FC236}">
                <a16:creationId xmlns:a16="http://schemas.microsoft.com/office/drawing/2014/main" xmlns="" id="{89699D38-CFB7-B543-82B4-C3DCFF23F2BA}"/>
              </a:ext>
            </a:extLst>
          </p:cNvPr>
          <p:cNvSpPr/>
          <p:nvPr/>
        </p:nvSpPr>
        <p:spPr>
          <a:xfrm>
            <a:off x="8189854"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85" name="Rectangle 84">
            <a:extLst>
              <a:ext uri="{FF2B5EF4-FFF2-40B4-BE49-F238E27FC236}">
                <a16:creationId xmlns:a16="http://schemas.microsoft.com/office/drawing/2014/main" xmlns="" id="{49CF31A0-085E-7149-AFBE-93EFFBD904BD}"/>
              </a:ext>
            </a:extLst>
          </p:cNvPr>
          <p:cNvSpPr/>
          <p:nvPr/>
        </p:nvSpPr>
        <p:spPr>
          <a:xfrm>
            <a:off x="8189854"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a16="http://schemas.microsoft.com/office/drawing/2014/main" xmlns="" id="{95CD33E0-DC89-4A41-A7E1-A5D6FAAF852B}"/>
              </a:ext>
            </a:extLst>
          </p:cNvPr>
          <p:cNvSpPr/>
          <p:nvPr/>
        </p:nvSpPr>
        <p:spPr>
          <a:xfrm>
            <a:off x="8189854"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87" name="Rectangle 86">
            <a:extLst>
              <a:ext uri="{FF2B5EF4-FFF2-40B4-BE49-F238E27FC236}">
                <a16:creationId xmlns:a16="http://schemas.microsoft.com/office/drawing/2014/main" xmlns="" id="{B068A3CF-C6D2-2149-AECC-E64AD1F05BA0}"/>
              </a:ext>
            </a:extLst>
          </p:cNvPr>
          <p:cNvSpPr/>
          <p:nvPr/>
        </p:nvSpPr>
        <p:spPr>
          <a:xfrm>
            <a:off x="8189854"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bg1"/>
              </a:solidFill>
              <a:latin typeface="OpenDyslexicAlta" pitchFamily="2" charset="77"/>
            </a:endParaRPr>
          </a:p>
        </p:txBody>
      </p:sp>
      <p:cxnSp>
        <p:nvCxnSpPr>
          <p:cNvPr id="88" name="Straight Connector 87">
            <a:extLst>
              <a:ext uri="{FF2B5EF4-FFF2-40B4-BE49-F238E27FC236}">
                <a16:creationId xmlns:a16="http://schemas.microsoft.com/office/drawing/2014/main" xmlns="" id="{359BC5FF-4720-CA4C-B95D-23B821F6D91E}"/>
              </a:ext>
            </a:extLst>
          </p:cNvPr>
          <p:cNvCxnSpPr>
            <a:cxnSpLocks/>
          </p:cNvCxnSpPr>
          <p:nvPr/>
        </p:nvCxnSpPr>
        <p:spPr>
          <a:xfrm>
            <a:off x="8189854" y="4447129"/>
            <a:ext cx="37989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E15C906B-2CF4-5E41-AA65-C3152B939188}"/>
              </a:ext>
            </a:extLst>
          </p:cNvPr>
          <p:cNvCxnSpPr>
            <a:cxnSpLocks/>
          </p:cNvCxnSpPr>
          <p:nvPr/>
        </p:nvCxnSpPr>
        <p:spPr>
          <a:xfrm>
            <a:off x="8189854" y="3812129"/>
            <a:ext cx="3798947" cy="19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79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6934200" cy="4351338"/>
          </a:xfrm>
        </p:spPr>
        <p:txBody>
          <a:bodyPr>
            <a:noAutofit/>
          </a:bodyPr>
          <a:lstStyle/>
          <a:p>
            <a:pPr marL="0" indent="0">
              <a:buNone/>
            </a:pPr>
            <a:r>
              <a:rPr lang="en-GB" dirty="0"/>
              <a:t>Activity 5:</a:t>
            </a:r>
          </a:p>
          <a:p>
            <a:pPr marL="0" indent="0">
              <a:buClr>
                <a:srgbClr val="23D160"/>
              </a:buClr>
              <a:buSzPct val="85000"/>
              <a:buNone/>
            </a:pPr>
            <a:r>
              <a:rPr lang="en-GB" sz="2200" dirty="0"/>
              <a:t>Use the following clues to complete the calculation:</a:t>
            </a:r>
          </a:p>
          <a:p>
            <a:pPr>
              <a:buClr>
                <a:srgbClr val="23D160"/>
              </a:buClr>
              <a:buSzPct val="85000"/>
            </a:pPr>
            <a:r>
              <a:rPr lang="en-GB" sz="2200" dirty="0"/>
              <a:t>From left to right, the second digit in the multiplicand is the same as the multiplier;</a:t>
            </a:r>
          </a:p>
          <a:p>
            <a:pPr>
              <a:buClr>
                <a:srgbClr val="23D160"/>
              </a:buClr>
              <a:buSzPct val="85000"/>
            </a:pPr>
            <a:r>
              <a:rPr lang="en-GB" sz="2200" dirty="0"/>
              <a:t>The first digit is worth one less than the second digit;</a:t>
            </a:r>
          </a:p>
          <a:p>
            <a:pPr>
              <a:buClr>
                <a:srgbClr val="23D160"/>
              </a:buClr>
              <a:buSzPct val="85000"/>
            </a:pPr>
            <a:r>
              <a:rPr lang="en-GB" sz="2200" dirty="0"/>
              <a:t>The third digit is worth one more than the second digit;</a:t>
            </a:r>
          </a:p>
          <a:p>
            <a:pPr>
              <a:buClr>
                <a:srgbClr val="23D160"/>
              </a:buClr>
              <a:buSzPct val="85000"/>
            </a:pPr>
            <a:r>
              <a:rPr lang="en-GB" sz="2200" dirty="0"/>
              <a:t>The fourth digit is worth two more than the second digit;</a:t>
            </a:r>
          </a:p>
          <a:p>
            <a:pPr>
              <a:buClr>
                <a:srgbClr val="23D160"/>
              </a:buClr>
              <a:buSzPct val="85000"/>
            </a:pPr>
            <a:r>
              <a:rPr lang="en-GB" sz="2200" dirty="0"/>
              <a:t>The product’s ones digit is the same as the multiplier.</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33" name="Rectangle 32">
            <a:extLst>
              <a:ext uri="{FF2B5EF4-FFF2-40B4-BE49-F238E27FC236}">
                <a16:creationId xmlns:a16="http://schemas.microsoft.com/office/drawing/2014/main" xmlns="" id="{B38CBDDC-687D-9C44-A7D7-7D81600F1047}"/>
              </a:ext>
            </a:extLst>
          </p:cNvPr>
          <p:cNvSpPr/>
          <p:nvPr/>
        </p:nvSpPr>
        <p:spPr>
          <a:xfrm>
            <a:off x="881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4" name="Rectangle 33">
            <a:extLst>
              <a:ext uri="{FF2B5EF4-FFF2-40B4-BE49-F238E27FC236}">
                <a16:creationId xmlns:a16="http://schemas.microsoft.com/office/drawing/2014/main" xmlns="" id="{497AC3C9-F3D9-6646-ADE2-B2DA0B62113B}"/>
              </a:ext>
            </a:extLst>
          </p:cNvPr>
          <p:cNvSpPr/>
          <p:nvPr/>
        </p:nvSpPr>
        <p:spPr>
          <a:xfrm>
            <a:off x="881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5" name="Rectangle 34">
            <a:extLst>
              <a:ext uri="{FF2B5EF4-FFF2-40B4-BE49-F238E27FC236}">
                <a16:creationId xmlns:a16="http://schemas.microsoft.com/office/drawing/2014/main" xmlns="" id="{5E511845-D575-084D-B3A9-FE926AE940F2}"/>
              </a:ext>
            </a:extLst>
          </p:cNvPr>
          <p:cNvSpPr/>
          <p:nvPr/>
        </p:nvSpPr>
        <p:spPr>
          <a:xfrm>
            <a:off x="881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1</a:t>
            </a:r>
          </a:p>
        </p:txBody>
      </p:sp>
      <p:sp>
        <p:nvSpPr>
          <p:cNvPr id="36" name="Rectangle 35">
            <a:extLst>
              <a:ext uri="{FF2B5EF4-FFF2-40B4-BE49-F238E27FC236}">
                <a16:creationId xmlns:a16="http://schemas.microsoft.com/office/drawing/2014/main" xmlns="" id="{B1D0262E-535B-474E-B704-A6D5B990729C}"/>
              </a:ext>
            </a:extLst>
          </p:cNvPr>
          <p:cNvSpPr/>
          <p:nvPr/>
        </p:nvSpPr>
        <p:spPr>
          <a:xfrm>
            <a:off x="881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37" name="Rectangle 36">
            <a:extLst>
              <a:ext uri="{FF2B5EF4-FFF2-40B4-BE49-F238E27FC236}">
                <a16:creationId xmlns:a16="http://schemas.microsoft.com/office/drawing/2014/main" xmlns="" id="{0E28AA43-320E-5E4D-818B-14C8F829E5AB}"/>
              </a:ext>
            </a:extLst>
          </p:cNvPr>
          <p:cNvSpPr/>
          <p:nvPr/>
        </p:nvSpPr>
        <p:spPr>
          <a:xfrm>
            <a:off x="9448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38" name="Rectangle 37">
            <a:extLst>
              <a:ext uri="{FF2B5EF4-FFF2-40B4-BE49-F238E27FC236}">
                <a16:creationId xmlns:a16="http://schemas.microsoft.com/office/drawing/2014/main" xmlns="" id="{0D4BA1D5-96FF-7A40-84B2-774FB64C5955}"/>
              </a:ext>
            </a:extLst>
          </p:cNvPr>
          <p:cNvSpPr/>
          <p:nvPr/>
        </p:nvSpPr>
        <p:spPr>
          <a:xfrm>
            <a:off x="9448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9" name="Rectangle 38">
            <a:extLst>
              <a:ext uri="{FF2B5EF4-FFF2-40B4-BE49-F238E27FC236}">
                <a16:creationId xmlns:a16="http://schemas.microsoft.com/office/drawing/2014/main" xmlns="" id="{FEF40364-2245-3049-901B-FA25FD89736C}"/>
              </a:ext>
            </a:extLst>
          </p:cNvPr>
          <p:cNvSpPr/>
          <p:nvPr/>
        </p:nvSpPr>
        <p:spPr>
          <a:xfrm>
            <a:off x="9448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40" name="Rectangle 39">
            <a:extLst>
              <a:ext uri="{FF2B5EF4-FFF2-40B4-BE49-F238E27FC236}">
                <a16:creationId xmlns:a16="http://schemas.microsoft.com/office/drawing/2014/main" xmlns="" id="{B18C313B-BDA6-FC41-9F01-23DD62A39D8C}"/>
              </a:ext>
            </a:extLst>
          </p:cNvPr>
          <p:cNvSpPr/>
          <p:nvPr/>
        </p:nvSpPr>
        <p:spPr>
          <a:xfrm>
            <a:off x="9448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1</a:t>
            </a:r>
          </a:p>
        </p:txBody>
      </p:sp>
      <p:sp>
        <p:nvSpPr>
          <p:cNvPr id="41" name="Rectangle 40">
            <a:extLst>
              <a:ext uri="{FF2B5EF4-FFF2-40B4-BE49-F238E27FC236}">
                <a16:creationId xmlns:a16="http://schemas.microsoft.com/office/drawing/2014/main" xmlns="" id="{7562609F-D54A-F147-9D69-C4E90534788A}"/>
              </a:ext>
            </a:extLst>
          </p:cNvPr>
          <p:cNvSpPr/>
          <p:nvPr/>
        </p:nvSpPr>
        <p:spPr>
          <a:xfrm>
            <a:off x="1008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42" name="Rectangle 41">
            <a:extLst>
              <a:ext uri="{FF2B5EF4-FFF2-40B4-BE49-F238E27FC236}">
                <a16:creationId xmlns:a16="http://schemas.microsoft.com/office/drawing/2014/main" xmlns="" id="{D21DAADD-29DD-8C43-854B-CE21E983FBF1}"/>
              </a:ext>
            </a:extLst>
          </p:cNvPr>
          <p:cNvSpPr/>
          <p:nvPr/>
        </p:nvSpPr>
        <p:spPr>
          <a:xfrm>
            <a:off x="1008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43" name="Rectangle 42">
            <a:extLst>
              <a:ext uri="{FF2B5EF4-FFF2-40B4-BE49-F238E27FC236}">
                <a16:creationId xmlns:a16="http://schemas.microsoft.com/office/drawing/2014/main" xmlns="" id="{F512EB9B-CD48-4844-A533-577B6C19D566}"/>
              </a:ext>
            </a:extLst>
          </p:cNvPr>
          <p:cNvSpPr/>
          <p:nvPr/>
        </p:nvSpPr>
        <p:spPr>
          <a:xfrm>
            <a:off x="1008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8</a:t>
            </a:r>
          </a:p>
        </p:txBody>
      </p:sp>
      <p:sp>
        <p:nvSpPr>
          <p:cNvPr id="44" name="Rectangle 43">
            <a:extLst>
              <a:ext uri="{FF2B5EF4-FFF2-40B4-BE49-F238E27FC236}">
                <a16:creationId xmlns:a16="http://schemas.microsoft.com/office/drawing/2014/main" xmlns="" id="{3506F25A-A388-B64D-92E5-CFAAA9CAFC7E}"/>
              </a:ext>
            </a:extLst>
          </p:cNvPr>
          <p:cNvSpPr/>
          <p:nvPr/>
        </p:nvSpPr>
        <p:spPr>
          <a:xfrm>
            <a:off x="1008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2</a:t>
            </a:r>
          </a:p>
        </p:txBody>
      </p:sp>
      <p:sp>
        <p:nvSpPr>
          <p:cNvPr id="45" name="Rectangle 44">
            <a:extLst>
              <a:ext uri="{FF2B5EF4-FFF2-40B4-BE49-F238E27FC236}">
                <a16:creationId xmlns:a16="http://schemas.microsoft.com/office/drawing/2014/main" xmlns="" id="{0E3D3E72-83C8-0549-AFF3-A901A08F229D}"/>
              </a:ext>
            </a:extLst>
          </p:cNvPr>
          <p:cNvSpPr/>
          <p:nvPr/>
        </p:nvSpPr>
        <p:spPr>
          <a:xfrm>
            <a:off x="10718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46" name="Rectangle 45">
            <a:extLst>
              <a:ext uri="{FF2B5EF4-FFF2-40B4-BE49-F238E27FC236}">
                <a16:creationId xmlns:a16="http://schemas.microsoft.com/office/drawing/2014/main" xmlns="" id="{8EB006AD-C64F-FF4A-BE00-52515B057294}"/>
              </a:ext>
            </a:extLst>
          </p:cNvPr>
          <p:cNvSpPr/>
          <p:nvPr/>
        </p:nvSpPr>
        <p:spPr>
          <a:xfrm>
            <a:off x="10718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47" name="Rectangle 46">
            <a:extLst>
              <a:ext uri="{FF2B5EF4-FFF2-40B4-BE49-F238E27FC236}">
                <a16:creationId xmlns:a16="http://schemas.microsoft.com/office/drawing/2014/main" xmlns="" id="{173231CF-F6F4-384F-9C40-CA0A44A8A7CE}"/>
              </a:ext>
            </a:extLst>
          </p:cNvPr>
          <p:cNvSpPr/>
          <p:nvPr/>
        </p:nvSpPr>
        <p:spPr>
          <a:xfrm>
            <a:off x="10718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48" name="Rectangle 47">
            <a:extLst>
              <a:ext uri="{FF2B5EF4-FFF2-40B4-BE49-F238E27FC236}">
                <a16:creationId xmlns:a16="http://schemas.microsoft.com/office/drawing/2014/main" xmlns="" id="{104C1E40-8A42-D74F-AED1-5D251FAA8A44}"/>
              </a:ext>
            </a:extLst>
          </p:cNvPr>
          <p:cNvSpPr/>
          <p:nvPr/>
        </p:nvSpPr>
        <p:spPr>
          <a:xfrm>
            <a:off x="10718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rgbClr val="FF3860"/>
                </a:solidFill>
                <a:latin typeface="OpenDyslexicAlta" pitchFamily="2" charset="77"/>
              </a:rPr>
              <a:t>2</a:t>
            </a:r>
          </a:p>
        </p:txBody>
      </p:sp>
      <p:sp>
        <p:nvSpPr>
          <p:cNvPr id="49" name="Rectangle 48">
            <a:extLst>
              <a:ext uri="{FF2B5EF4-FFF2-40B4-BE49-F238E27FC236}">
                <a16:creationId xmlns:a16="http://schemas.microsoft.com/office/drawing/2014/main" xmlns="" id="{867E250B-C024-6544-8475-3CDDB80A36EE}"/>
              </a:ext>
            </a:extLst>
          </p:cNvPr>
          <p:cNvSpPr/>
          <p:nvPr/>
        </p:nvSpPr>
        <p:spPr>
          <a:xfrm>
            <a:off x="11353800"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0" name="Rectangle 49">
            <a:extLst>
              <a:ext uri="{FF2B5EF4-FFF2-40B4-BE49-F238E27FC236}">
                <a16:creationId xmlns:a16="http://schemas.microsoft.com/office/drawing/2014/main" xmlns="" id="{ED08A2B0-3171-404D-8D31-D00A56523AB0}"/>
              </a:ext>
            </a:extLst>
          </p:cNvPr>
          <p:cNvSpPr/>
          <p:nvPr/>
        </p:nvSpPr>
        <p:spPr>
          <a:xfrm>
            <a:off x="11353800"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51" name="Rectangle 50">
            <a:extLst>
              <a:ext uri="{FF2B5EF4-FFF2-40B4-BE49-F238E27FC236}">
                <a16:creationId xmlns:a16="http://schemas.microsoft.com/office/drawing/2014/main" xmlns="" id="{B8DAB1D9-D0F7-C948-89EB-273B0C86846C}"/>
              </a:ext>
            </a:extLst>
          </p:cNvPr>
          <p:cNvSpPr/>
          <p:nvPr/>
        </p:nvSpPr>
        <p:spPr>
          <a:xfrm>
            <a:off x="11353800"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52" name="Rectangle 51">
            <a:extLst>
              <a:ext uri="{FF2B5EF4-FFF2-40B4-BE49-F238E27FC236}">
                <a16:creationId xmlns:a16="http://schemas.microsoft.com/office/drawing/2014/main" xmlns="" id="{FD58178F-0243-5842-A6F5-3C8B89FBD44A}"/>
              </a:ext>
            </a:extLst>
          </p:cNvPr>
          <p:cNvSpPr/>
          <p:nvPr/>
        </p:nvSpPr>
        <p:spPr>
          <a:xfrm>
            <a:off x="11353800"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sp>
        <p:nvSpPr>
          <p:cNvPr id="55" name="Rectangle 54">
            <a:extLst>
              <a:ext uri="{FF2B5EF4-FFF2-40B4-BE49-F238E27FC236}">
                <a16:creationId xmlns:a16="http://schemas.microsoft.com/office/drawing/2014/main" xmlns="" id="{D98985B8-6EAE-8349-AA2A-FC3597A8D90E}"/>
              </a:ext>
            </a:extLst>
          </p:cNvPr>
          <p:cNvSpPr/>
          <p:nvPr/>
        </p:nvSpPr>
        <p:spPr>
          <a:xfrm>
            <a:off x="8824853" y="4447129"/>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rgbClr val="FF3860"/>
              </a:solidFill>
              <a:latin typeface="OpenDyslexicAlta" pitchFamily="2" charset="77"/>
            </a:endParaRPr>
          </a:p>
        </p:txBody>
      </p:sp>
      <p:sp>
        <p:nvSpPr>
          <p:cNvPr id="84" name="Rectangle 83">
            <a:extLst>
              <a:ext uri="{FF2B5EF4-FFF2-40B4-BE49-F238E27FC236}">
                <a16:creationId xmlns:a16="http://schemas.microsoft.com/office/drawing/2014/main" xmlns="" id="{89699D38-CFB7-B543-82B4-C3DCFF23F2BA}"/>
              </a:ext>
            </a:extLst>
          </p:cNvPr>
          <p:cNvSpPr/>
          <p:nvPr/>
        </p:nvSpPr>
        <p:spPr>
          <a:xfrm>
            <a:off x="8189853" y="255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85" name="Rectangle 84">
            <a:extLst>
              <a:ext uri="{FF2B5EF4-FFF2-40B4-BE49-F238E27FC236}">
                <a16:creationId xmlns:a16="http://schemas.microsoft.com/office/drawing/2014/main" xmlns="" id="{49CF31A0-085E-7149-AFBE-93EFFBD904BD}"/>
              </a:ext>
            </a:extLst>
          </p:cNvPr>
          <p:cNvSpPr/>
          <p:nvPr/>
        </p:nvSpPr>
        <p:spPr>
          <a:xfrm>
            <a:off x="8189853" y="3187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a16="http://schemas.microsoft.com/office/drawing/2014/main" xmlns="" id="{95CD33E0-DC89-4A41-A7E1-A5D6FAAF852B}"/>
              </a:ext>
            </a:extLst>
          </p:cNvPr>
          <p:cNvSpPr/>
          <p:nvPr/>
        </p:nvSpPr>
        <p:spPr>
          <a:xfrm>
            <a:off x="8189853" y="382264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87" name="Rectangle 86">
            <a:extLst>
              <a:ext uri="{FF2B5EF4-FFF2-40B4-BE49-F238E27FC236}">
                <a16:creationId xmlns:a16="http://schemas.microsoft.com/office/drawing/2014/main" xmlns="" id="{B068A3CF-C6D2-2149-AECC-E64AD1F05BA0}"/>
              </a:ext>
            </a:extLst>
          </p:cNvPr>
          <p:cNvSpPr/>
          <p:nvPr/>
        </p:nvSpPr>
        <p:spPr>
          <a:xfrm>
            <a:off x="8189853" y="4457094"/>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rgbClr val="FF3860"/>
              </a:solidFill>
              <a:latin typeface="OpenDyslexicAlta" pitchFamily="2" charset="77"/>
            </a:endParaRPr>
          </a:p>
        </p:txBody>
      </p:sp>
      <p:cxnSp>
        <p:nvCxnSpPr>
          <p:cNvPr id="88" name="Straight Connector 87">
            <a:extLst>
              <a:ext uri="{FF2B5EF4-FFF2-40B4-BE49-F238E27FC236}">
                <a16:creationId xmlns:a16="http://schemas.microsoft.com/office/drawing/2014/main" xmlns="" id="{359BC5FF-4720-CA4C-B95D-23B821F6D91E}"/>
              </a:ext>
            </a:extLst>
          </p:cNvPr>
          <p:cNvCxnSpPr>
            <a:cxnSpLocks/>
          </p:cNvCxnSpPr>
          <p:nvPr/>
        </p:nvCxnSpPr>
        <p:spPr>
          <a:xfrm>
            <a:off x="8189853" y="4447129"/>
            <a:ext cx="37989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E15C906B-2CF4-5E41-AA65-C3152B939188}"/>
              </a:ext>
            </a:extLst>
          </p:cNvPr>
          <p:cNvCxnSpPr>
            <a:cxnSpLocks/>
          </p:cNvCxnSpPr>
          <p:nvPr/>
        </p:nvCxnSpPr>
        <p:spPr>
          <a:xfrm>
            <a:off x="8189853" y="3812129"/>
            <a:ext cx="3798947" cy="19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98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671448" y="252260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you multiply an even 4-digit number by an odd 1-digit number, the answer is an odd number.</a:t>
            </a:r>
          </a:p>
        </p:txBody>
      </p:sp>
    </p:spTree>
    <p:extLst>
      <p:ext uri="{BB962C8B-B14F-4D97-AF65-F5344CB8AC3E}">
        <p14:creationId xmlns:p14="http://schemas.microsoft.com/office/powerpoint/2010/main" val="271003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515600" cy="4351338"/>
          </a:xfrm>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8" name="Picture 17">
            <a:extLst>
              <a:ext uri="{FF2B5EF4-FFF2-40B4-BE49-F238E27FC236}">
                <a16:creationId xmlns:a16="http://schemas.microsoft.com/office/drawing/2014/main" xmlns="" id="{E0930B58-F8D0-E645-A919-24B9D9C2097B}"/>
              </a:ext>
            </a:extLst>
          </p:cNvPr>
          <p:cNvPicPr>
            <a:picLocks noChangeAspect="1"/>
          </p:cNvPicPr>
          <p:nvPr/>
        </p:nvPicPr>
        <p:blipFill>
          <a:blip r:embed="rId3"/>
          <a:stretch>
            <a:fillRect/>
          </a:stretch>
        </p:blipFill>
        <p:spPr>
          <a:xfrm>
            <a:off x="838200" y="3282975"/>
            <a:ext cx="5275118" cy="749763"/>
          </a:xfrm>
          <a:prstGeom prst="rect">
            <a:avLst/>
          </a:prstGeom>
        </p:spPr>
      </p:pic>
      <p:pic>
        <p:nvPicPr>
          <p:cNvPr id="35" name="Picture 34">
            <a:extLst>
              <a:ext uri="{FF2B5EF4-FFF2-40B4-BE49-F238E27FC236}">
                <a16:creationId xmlns:a16="http://schemas.microsoft.com/office/drawing/2014/main" xmlns="" id="{8A623474-60AC-D040-866F-AD9F99CED7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9887" y="3075087"/>
            <a:ext cx="521451" cy="1057647"/>
          </a:xfrm>
          <a:prstGeom prst="rect">
            <a:avLst/>
          </a:prstGeom>
        </p:spPr>
      </p:pic>
      <p:pic>
        <p:nvPicPr>
          <p:cNvPr id="36" name="Picture 35">
            <a:extLst>
              <a:ext uri="{FF2B5EF4-FFF2-40B4-BE49-F238E27FC236}">
                <a16:creationId xmlns:a16="http://schemas.microsoft.com/office/drawing/2014/main" xmlns="" id="{126657D7-7790-3740-9EA8-A37C9DA22D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7319" y="3333835"/>
            <a:ext cx="211478" cy="190330"/>
          </a:xfrm>
          <a:prstGeom prst="rect">
            <a:avLst/>
          </a:prstGeom>
        </p:spPr>
      </p:pic>
      <p:pic>
        <p:nvPicPr>
          <p:cNvPr id="37" name="Picture 36">
            <a:extLst>
              <a:ext uri="{FF2B5EF4-FFF2-40B4-BE49-F238E27FC236}">
                <a16:creationId xmlns:a16="http://schemas.microsoft.com/office/drawing/2014/main" xmlns="" id="{18E3D577-1E85-7444-9937-B013B027D3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0874" y="2516694"/>
            <a:ext cx="1298964" cy="1216635"/>
          </a:xfrm>
          <a:prstGeom prst="rect">
            <a:avLst/>
          </a:prstGeom>
        </p:spPr>
      </p:pic>
      <p:pic>
        <p:nvPicPr>
          <p:cNvPr id="38" name="Picture 37">
            <a:extLst>
              <a:ext uri="{FF2B5EF4-FFF2-40B4-BE49-F238E27FC236}">
                <a16:creationId xmlns:a16="http://schemas.microsoft.com/office/drawing/2014/main" xmlns="" id="{0473EC22-278B-6A48-903B-2F19A0D687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7277" y="3615372"/>
            <a:ext cx="1298964" cy="1216635"/>
          </a:xfrm>
          <a:prstGeom prst="rect">
            <a:avLst/>
          </a:prstGeom>
        </p:spPr>
      </p:pic>
      <p:pic>
        <p:nvPicPr>
          <p:cNvPr id="39" name="Picture 38">
            <a:extLst>
              <a:ext uri="{FF2B5EF4-FFF2-40B4-BE49-F238E27FC236}">
                <a16:creationId xmlns:a16="http://schemas.microsoft.com/office/drawing/2014/main" xmlns="" id="{F82C104B-CE21-2E41-A508-0DAE5B6DEC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2304" y="3045517"/>
            <a:ext cx="1298964" cy="1216635"/>
          </a:xfrm>
          <a:prstGeom prst="rect">
            <a:avLst/>
          </a:prstGeom>
        </p:spPr>
      </p:pic>
      <p:pic>
        <p:nvPicPr>
          <p:cNvPr id="40" name="Picture 39">
            <a:extLst>
              <a:ext uri="{FF2B5EF4-FFF2-40B4-BE49-F238E27FC236}">
                <a16:creationId xmlns:a16="http://schemas.microsoft.com/office/drawing/2014/main" xmlns="" id="{0376A714-2647-F546-87EB-3EF0959C9B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7319" y="3658759"/>
            <a:ext cx="211478" cy="190330"/>
          </a:xfrm>
          <a:prstGeom prst="rect">
            <a:avLst/>
          </a:prstGeom>
        </p:spPr>
      </p:pic>
      <p:pic>
        <p:nvPicPr>
          <p:cNvPr id="41" name="Picture 40">
            <a:extLst>
              <a:ext uri="{FF2B5EF4-FFF2-40B4-BE49-F238E27FC236}">
                <a16:creationId xmlns:a16="http://schemas.microsoft.com/office/drawing/2014/main" xmlns="" id="{DAC5A3A4-B05C-434D-8E38-44A7C6AB0E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91365" y="3086548"/>
            <a:ext cx="1328426" cy="1057647"/>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never true – an even number multiplied by an odd number results in a product that is an even number, as shown by the example calculations above.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671448" y="2522606"/>
            <a:ext cx="3052615"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If you multiply an even 4-digit number by an odd 1-digit number, the answer is an odd number.</a:t>
            </a:r>
          </a:p>
        </p:txBody>
      </p:sp>
      <p:pic>
        <p:nvPicPr>
          <p:cNvPr id="7" name="Picture 6">
            <a:extLst>
              <a:ext uri="{FF2B5EF4-FFF2-40B4-BE49-F238E27FC236}">
                <a16:creationId xmlns:a16="http://schemas.microsoft.com/office/drawing/2014/main" xmlns="" id="{3E76DDDD-9538-3741-9369-838A4125149D}"/>
              </a:ext>
            </a:extLst>
          </p:cNvPr>
          <p:cNvPicPr>
            <a:picLocks noChangeAspect="1"/>
          </p:cNvPicPr>
          <p:nvPr/>
        </p:nvPicPr>
        <p:blipFill>
          <a:blip r:embed="rId5"/>
          <a:stretch>
            <a:fillRect/>
          </a:stretch>
        </p:blipFill>
        <p:spPr>
          <a:xfrm>
            <a:off x="6504043" y="2167505"/>
            <a:ext cx="5175277" cy="2341418"/>
          </a:xfrm>
          <a:prstGeom prst="rect">
            <a:avLst/>
          </a:prstGeom>
        </p:spPr>
      </p:pic>
    </p:spTree>
    <p:extLst>
      <p:ext uri="{BB962C8B-B14F-4D97-AF65-F5344CB8AC3E}">
        <p14:creationId xmlns:p14="http://schemas.microsoft.com/office/powerpoint/2010/main" val="3704289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to support my understanding of multiplying 4-digit numbers by 1-digit numbers, including the formal written method</a:t>
            </a:r>
          </a:p>
          <a:p>
            <a:pPr>
              <a:buClr>
                <a:srgbClr val="23D160"/>
              </a:buClr>
              <a:buSzPct val="85000"/>
              <a:buFont typeface="Wingdings" pitchFamily="2" charset="2"/>
              <a:buChar char="ü"/>
            </a:pPr>
            <a:r>
              <a:rPr lang="en-GB" sz="2200" dirty="0"/>
              <a:t>I can explain my reasoning when using mathematical equipment to support my understanding of multiplying 4-digit numbers by 1-digit numbers, including the formal written method</a:t>
            </a:r>
          </a:p>
        </p:txBody>
      </p:sp>
    </p:spTree>
    <p:extLst>
      <p:ext uri="{BB962C8B-B14F-4D97-AF65-F5344CB8AC3E}">
        <p14:creationId xmlns:p14="http://schemas.microsoft.com/office/powerpoint/2010/main" val="187385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4"/>
            <a:ext cx="10515600" cy="4849495"/>
          </a:xfrm>
        </p:spPr>
        <p:txBody>
          <a:bodyPr>
            <a:noAutofit/>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place value counters represent the number 3,012. Whereas, the Base 10 pieces represent the number 3,112. So, the numbers have the same amount of thousands, tens and ones. However, the place value counter representation has zero hundreds, while the Base 10 representation has one hundred. </a:t>
            </a:r>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8" name="Picture 17">
            <a:extLst>
              <a:ext uri="{FF2B5EF4-FFF2-40B4-BE49-F238E27FC236}">
                <a16:creationId xmlns:a16="http://schemas.microsoft.com/office/drawing/2014/main" xmlns="" id="{E0930B58-F8D0-E645-A919-24B9D9C2097B}"/>
              </a:ext>
            </a:extLst>
          </p:cNvPr>
          <p:cNvPicPr>
            <a:picLocks noChangeAspect="1"/>
          </p:cNvPicPr>
          <p:nvPr/>
        </p:nvPicPr>
        <p:blipFill>
          <a:blip r:embed="rId3"/>
          <a:stretch>
            <a:fillRect/>
          </a:stretch>
        </p:blipFill>
        <p:spPr>
          <a:xfrm>
            <a:off x="838200" y="3282975"/>
            <a:ext cx="5275118" cy="749763"/>
          </a:xfrm>
          <a:prstGeom prst="rect">
            <a:avLst/>
          </a:prstGeom>
        </p:spPr>
      </p:pic>
      <p:pic>
        <p:nvPicPr>
          <p:cNvPr id="34" name="Picture 33">
            <a:extLst>
              <a:ext uri="{FF2B5EF4-FFF2-40B4-BE49-F238E27FC236}">
                <a16:creationId xmlns:a16="http://schemas.microsoft.com/office/drawing/2014/main" xmlns="" id="{D3CD90E3-1DA1-BD4B-9D63-DFBC8EF1F4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1365" y="3086548"/>
            <a:ext cx="1328426" cy="1057647"/>
          </a:xfrm>
          <a:prstGeom prst="rect">
            <a:avLst/>
          </a:prstGeom>
        </p:spPr>
      </p:pic>
      <p:pic>
        <p:nvPicPr>
          <p:cNvPr id="35" name="Picture 34">
            <a:extLst>
              <a:ext uri="{FF2B5EF4-FFF2-40B4-BE49-F238E27FC236}">
                <a16:creationId xmlns:a16="http://schemas.microsoft.com/office/drawing/2014/main" xmlns="" id="{8A623474-60AC-D040-866F-AD9F99CED7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79887" y="3075087"/>
            <a:ext cx="521451" cy="1057647"/>
          </a:xfrm>
          <a:prstGeom prst="rect">
            <a:avLst/>
          </a:prstGeom>
        </p:spPr>
      </p:pic>
      <p:pic>
        <p:nvPicPr>
          <p:cNvPr id="36" name="Picture 35">
            <a:extLst>
              <a:ext uri="{FF2B5EF4-FFF2-40B4-BE49-F238E27FC236}">
                <a16:creationId xmlns:a16="http://schemas.microsoft.com/office/drawing/2014/main" xmlns="" id="{126657D7-7790-3740-9EA8-A37C9DA22D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7319" y="3333835"/>
            <a:ext cx="211478" cy="190330"/>
          </a:xfrm>
          <a:prstGeom prst="rect">
            <a:avLst/>
          </a:prstGeom>
        </p:spPr>
      </p:pic>
      <p:pic>
        <p:nvPicPr>
          <p:cNvPr id="37" name="Picture 36">
            <a:extLst>
              <a:ext uri="{FF2B5EF4-FFF2-40B4-BE49-F238E27FC236}">
                <a16:creationId xmlns:a16="http://schemas.microsoft.com/office/drawing/2014/main" xmlns="" id="{18E3D577-1E85-7444-9937-B013B027D3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40874" y="2516694"/>
            <a:ext cx="1298964" cy="1216635"/>
          </a:xfrm>
          <a:prstGeom prst="rect">
            <a:avLst/>
          </a:prstGeom>
        </p:spPr>
      </p:pic>
      <p:pic>
        <p:nvPicPr>
          <p:cNvPr id="38" name="Picture 37">
            <a:extLst>
              <a:ext uri="{FF2B5EF4-FFF2-40B4-BE49-F238E27FC236}">
                <a16:creationId xmlns:a16="http://schemas.microsoft.com/office/drawing/2014/main" xmlns="" id="{0473EC22-278B-6A48-903B-2F19A0D687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87277" y="3615372"/>
            <a:ext cx="1298964" cy="1216635"/>
          </a:xfrm>
          <a:prstGeom prst="rect">
            <a:avLst/>
          </a:prstGeom>
        </p:spPr>
      </p:pic>
      <p:pic>
        <p:nvPicPr>
          <p:cNvPr id="39" name="Picture 38">
            <a:extLst>
              <a:ext uri="{FF2B5EF4-FFF2-40B4-BE49-F238E27FC236}">
                <a16:creationId xmlns:a16="http://schemas.microsoft.com/office/drawing/2014/main" xmlns="" id="{F82C104B-CE21-2E41-A508-0DAE5B6DEC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2304" y="3045517"/>
            <a:ext cx="1298964" cy="1216635"/>
          </a:xfrm>
          <a:prstGeom prst="rect">
            <a:avLst/>
          </a:prstGeom>
        </p:spPr>
      </p:pic>
      <p:pic>
        <p:nvPicPr>
          <p:cNvPr id="40" name="Picture 39">
            <a:extLst>
              <a:ext uri="{FF2B5EF4-FFF2-40B4-BE49-F238E27FC236}">
                <a16:creationId xmlns:a16="http://schemas.microsoft.com/office/drawing/2014/main" xmlns="" id="{0376A714-2647-F546-87EB-3EF0959C9B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77319" y="3658759"/>
            <a:ext cx="211478" cy="190330"/>
          </a:xfrm>
          <a:prstGeom prst="rect">
            <a:avLst/>
          </a:prstGeom>
        </p:spPr>
      </p:pic>
    </p:spTree>
    <p:extLst>
      <p:ext uri="{BB962C8B-B14F-4D97-AF65-F5344CB8AC3E}">
        <p14:creationId xmlns:p14="http://schemas.microsoft.com/office/powerpoint/2010/main" val="202401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extLst>
              <p:ext uri="{D42A27DB-BD31-4B8C-83A1-F6EECF244321}">
                <p14:modId xmlns:p14="http://schemas.microsoft.com/office/powerpoint/2010/main" val="585269451"/>
              </p:ext>
            </p:extLst>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96726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4</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2</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a16="http://schemas.microsoft.com/office/drawing/2014/main" xmlns=""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a16="http://schemas.microsoft.com/office/drawing/2014/main" xmlns=""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a16="http://schemas.microsoft.com/office/drawing/2014/main" xmlns=""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a16="http://schemas.microsoft.com/office/drawing/2014/main" xmlns=""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a16="http://schemas.microsoft.com/office/drawing/2014/main" xmlns=""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a16="http://schemas.microsoft.com/office/drawing/2014/main" xmlns=""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a16="http://schemas.microsoft.com/office/drawing/2014/main" xmlns=""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a16="http://schemas.microsoft.com/office/drawing/2014/main" xmlns=""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spTree>
    <p:extLst>
      <p:ext uri="{BB962C8B-B14F-4D97-AF65-F5344CB8AC3E}">
        <p14:creationId xmlns:p14="http://schemas.microsoft.com/office/powerpoint/2010/main" val="11059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155448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a16="http://schemas.microsoft.com/office/drawing/2014/main" xmlns=""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a16="http://schemas.microsoft.com/office/drawing/2014/main" xmlns=""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a16="http://schemas.microsoft.com/office/drawing/2014/main" xmlns=""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a16="http://schemas.microsoft.com/office/drawing/2014/main" xmlns=""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a16="http://schemas.microsoft.com/office/drawing/2014/main" xmlns=""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a16="http://schemas.microsoft.com/office/drawing/2014/main" xmlns=""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a16="http://schemas.microsoft.com/office/drawing/2014/main" xmlns=""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a16="http://schemas.microsoft.com/office/drawing/2014/main" xmlns=""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spTree>
    <p:extLst>
      <p:ext uri="{BB962C8B-B14F-4D97-AF65-F5344CB8AC3E}">
        <p14:creationId xmlns:p14="http://schemas.microsoft.com/office/powerpoint/2010/main" val="39212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extLst>
              <p:ext uri="{D42A27DB-BD31-4B8C-83A1-F6EECF244321}">
                <p14:modId xmlns:p14="http://schemas.microsoft.com/office/powerpoint/2010/main" val="3618374258"/>
              </p:ext>
            </p:extLst>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222503107"/>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Tree>
    <p:extLst>
      <p:ext uri="{BB962C8B-B14F-4D97-AF65-F5344CB8AC3E}">
        <p14:creationId xmlns:p14="http://schemas.microsoft.com/office/powerpoint/2010/main" val="203788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multiply 4-digit numbers by 1-digit numbers</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place value counters and a place value chart to calculate:</a:t>
            </a:r>
          </a:p>
          <a:p>
            <a:pPr marL="0" indent="0">
              <a:buClr>
                <a:srgbClr val="23D160"/>
              </a:buClr>
              <a:buSzPct val="85000"/>
              <a:buNone/>
            </a:pPr>
            <a:r>
              <a:rPr lang="en-GB" sz="2200" dirty="0"/>
              <a:t>c</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a16="http://schemas.microsoft.com/office/drawing/2014/main" xmlns=""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9" name="Rectangle 18">
            <a:extLst>
              <a:ext uri="{FF2B5EF4-FFF2-40B4-BE49-F238E27FC236}">
                <a16:creationId xmlns:a16="http://schemas.microsoft.com/office/drawing/2014/main" xmlns="" id="{23276E03-6BF8-D645-A64D-9EEE77DB9AE9}"/>
              </a:ext>
            </a:extLst>
          </p:cNvPr>
          <p:cNvSpPr/>
          <p:nvPr/>
        </p:nvSpPr>
        <p:spPr>
          <a:xfrm>
            <a:off x="831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OpenDyslexicAlta" pitchFamily="2" charset="77"/>
            </a:endParaRPr>
          </a:p>
        </p:txBody>
      </p:sp>
      <p:sp>
        <p:nvSpPr>
          <p:cNvPr id="20" name="Rectangle 19">
            <a:extLst>
              <a:ext uri="{FF2B5EF4-FFF2-40B4-BE49-F238E27FC236}">
                <a16:creationId xmlns:a16="http://schemas.microsoft.com/office/drawing/2014/main" xmlns="" id="{718FEE34-DC6A-7D4F-B311-2CE9FE93A393}"/>
              </a:ext>
            </a:extLst>
          </p:cNvPr>
          <p:cNvSpPr/>
          <p:nvPr/>
        </p:nvSpPr>
        <p:spPr>
          <a:xfrm>
            <a:off x="831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1" name="Rectangle 20">
            <a:extLst>
              <a:ext uri="{FF2B5EF4-FFF2-40B4-BE49-F238E27FC236}">
                <a16:creationId xmlns:a16="http://schemas.microsoft.com/office/drawing/2014/main" xmlns="" id="{38447AA8-64D1-2344-A54C-441C1915AD74}"/>
              </a:ext>
            </a:extLst>
          </p:cNvPr>
          <p:cNvSpPr/>
          <p:nvPr/>
        </p:nvSpPr>
        <p:spPr>
          <a:xfrm>
            <a:off x="831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22" name="Rectangle 21">
            <a:extLst>
              <a:ext uri="{FF2B5EF4-FFF2-40B4-BE49-F238E27FC236}">
                <a16:creationId xmlns:a16="http://schemas.microsoft.com/office/drawing/2014/main" xmlns="" id="{5884D525-5B03-7A4B-8DEE-B8EA07194A8B}"/>
              </a:ext>
            </a:extLst>
          </p:cNvPr>
          <p:cNvSpPr/>
          <p:nvPr/>
        </p:nvSpPr>
        <p:spPr>
          <a:xfrm>
            <a:off x="831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bg1"/>
              </a:solidFill>
              <a:latin typeface="OpenDyslexicAlta" pitchFamily="2" charset="77"/>
            </a:endParaRPr>
          </a:p>
        </p:txBody>
      </p:sp>
      <p:sp>
        <p:nvSpPr>
          <p:cNvPr id="23" name="Rectangle 22">
            <a:extLst>
              <a:ext uri="{FF2B5EF4-FFF2-40B4-BE49-F238E27FC236}">
                <a16:creationId xmlns:a16="http://schemas.microsoft.com/office/drawing/2014/main" xmlns="" id="{4797BE91-00D4-D14F-B4AF-9FE84495D39E}"/>
              </a:ext>
            </a:extLst>
          </p:cNvPr>
          <p:cNvSpPr/>
          <p:nvPr/>
        </p:nvSpPr>
        <p:spPr>
          <a:xfrm>
            <a:off x="831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24" name="Rectangle 23">
            <a:extLst>
              <a:ext uri="{FF2B5EF4-FFF2-40B4-BE49-F238E27FC236}">
                <a16:creationId xmlns:a16="http://schemas.microsoft.com/office/drawing/2014/main" xmlns="" id="{1A7E9A6D-50B5-C744-8E87-B224A38DB01E}"/>
              </a:ext>
            </a:extLst>
          </p:cNvPr>
          <p:cNvSpPr/>
          <p:nvPr/>
        </p:nvSpPr>
        <p:spPr>
          <a:xfrm>
            <a:off x="894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a:t>
            </a:r>
          </a:p>
        </p:txBody>
      </p:sp>
      <p:sp>
        <p:nvSpPr>
          <p:cNvPr id="25" name="Rectangle 24">
            <a:extLst>
              <a:ext uri="{FF2B5EF4-FFF2-40B4-BE49-F238E27FC236}">
                <a16:creationId xmlns:a16="http://schemas.microsoft.com/office/drawing/2014/main" xmlns="" id="{64862323-8E8B-0B40-881B-6F5F482D9B2E}"/>
              </a:ext>
            </a:extLst>
          </p:cNvPr>
          <p:cNvSpPr/>
          <p:nvPr/>
        </p:nvSpPr>
        <p:spPr>
          <a:xfrm>
            <a:off x="894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6" name="Rectangle 25">
            <a:extLst>
              <a:ext uri="{FF2B5EF4-FFF2-40B4-BE49-F238E27FC236}">
                <a16:creationId xmlns:a16="http://schemas.microsoft.com/office/drawing/2014/main" xmlns="" id="{96AB43F8-C6BB-8541-9CCF-5E85031C3057}"/>
              </a:ext>
            </a:extLst>
          </p:cNvPr>
          <p:cNvSpPr/>
          <p:nvPr/>
        </p:nvSpPr>
        <p:spPr>
          <a:xfrm>
            <a:off x="894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a16="http://schemas.microsoft.com/office/drawing/2014/main" xmlns="" id="{604860C3-A321-E545-B2B3-88D1D134DF01}"/>
              </a:ext>
            </a:extLst>
          </p:cNvPr>
          <p:cNvSpPr/>
          <p:nvPr/>
        </p:nvSpPr>
        <p:spPr>
          <a:xfrm>
            <a:off x="894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28" name="Rectangle 27">
            <a:extLst>
              <a:ext uri="{FF2B5EF4-FFF2-40B4-BE49-F238E27FC236}">
                <a16:creationId xmlns:a16="http://schemas.microsoft.com/office/drawing/2014/main" xmlns="" id="{A62CF701-568D-F343-8134-725B99C5A950}"/>
              </a:ext>
            </a:extLst>
          </p:cNvPr>
          <p:cNvSpPr/>
          <p:nvPr/>
        </p:nvSpPr>
        <p:spPr>
          <a:xfrm>
            <a:off x="894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1</a:t>
            </a:r>
          </a:p>
        </p:txBody>
      </p:sp>
      <p:sp>
        <p:nvSpPr>
          <p:cNvPr id="29" name="Rectangle 28">
            <a:extLst>
              <a:ext uri="{FF2B5EF4-FFF2-40B4-BE49-F238E27FC236}">
                <a16:creationId xmlns:a16="http://schemas.microsoft.com/office/drawing/2014/main" xmlns="" id="{8C09E289-2571-8E4A-822A-C5D4F6027CAE}"/>
              </a:ext>
            </a:extLst>
          </p:cNvPr>
          <p:cNvSpPr/>
          <p:nvPr/>
        </p:nvSpPr>
        <p:spPr>
          <a:xfrm>
            <a:off x="958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30" name="Rectangle 29">
            <a:extLst>
              <a:ext uri="{FF2B5EF4-FFF2-40B4-BE49-F238E27FC236}">
                <a16:creationId xmlns:a16="http://schemas.microsoft.com/office/drawing/2014/main" xmlns="" id="{983E843B-27EA-874D-96D4-8B2324EAD082}"/>
              </a:ext>
            </a:extLst>
          </p:cNvPr>
          <p:cNvSpPr/>
          <p:nvPr/>
        </p:nvSpPr>
        <p:spPr>
          <a:xfrm>
            <a:off x="958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31" name="Rectangle 30">
            <a:extLst>
              <a:ext uri="{FF2B5EF4-FFF2-40B4-BE49-F238E27FC236}">
                <a16:creationId xmlns:a16="http://schemas.microsoft.com/office/drawing/2014/main" xmlns="" id="{F60F8FA1-5996-CB49-8100-018B17DE944B}"/>
              </a:ext>
            </a:extLst>
          </p:cNvPr>
          <p:cNvSpPr/>
          <p:nvPr/>
        </p:nvSpPr>
        <p:spPr>
          <a:xfrm>
            <a:off x="958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a16="http://schemas.microsoft.com/office/drawing/2014/main" xmlns="" id="{B91BEAC8-F1AD-4846-BC62-4502FE62A886}"/>
              </a:ext>
            </a:extLst>
          </p:cNvPr>
          <p:cNvSpPr/>
          <p:nvPr/>
        </p:nvSpPr>
        <p:spPr>
          <a:xfrm>
            <a:off x="958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6</a:t>
            </a:r>
          </a:p>
        </p:txBody>
      </p:sp>
      <p:sp>
        <p:nvSpPr>
          <p:cNvPr id="33" name="Rectangle 32">
            <a:extLst>
              <a:ext uri="{FF2B5EF4-FFF2-40B4-BE49-F238E27FC236}">
                <a16:creationId xmlns:a16="http://schemas.microsoft.com/office/drawing/2014/main" xmlns="" id="{915F1039-AE98-8F4F-9B3F-9338A9F08008}"/>
              </a:ext>
            </a:extLst>
          </p:cNvPr>
          <p:cNvSpPr/>
          <p:nvPr/>
        </p:nvSpPr>
        <p:spPr>
          <a:xfrm>
            <a:off x="958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4" name="Rectangle 33">
            <a:extLst>
              <a:ext uri="{FF2B5EF4-FFF2-40B4-BE49-F238E27FC236}">
                <a16:creationId xmlns:a16="http://schemas.microsoft.com/office/drawing/2014/main" xmlns="" id="{4A5A6255-2E7B-6344-93C8-F43ECFFB0237}"/>
              </a:ext>
            </a:extLst>
          </p:cNvPr>
          <p:cNvSpPr/>
          <p:nvPr/>
        </p:nvSpPr>
        <p:spPr>
          <a:xfrm>
            <a:off x="10216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35" name="Rectangle 34">
            <a:extLst>
              <a:ext uri="{FF2B5EF4-FFF2-40B4-BE49-F238E27FC236}">
                <a16:creationId xmlns:a16="http://schemas.microsoft.com/office/drawing/2014/main" xmlns="" id="{DACAF3CE-8ED7-964D-8E80-74908FF8F3AC}"/>
              </a:ext>
            </a:extLst>
          </p:cNvPr>
          <p:cNvSpPr/>
          <p:nvPr/>
        </p:nvSpPr>
        <p:spPr>
          <a:xfrm>
            <a:off x="10216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6" name="Rectangle 35">
            <a:extLst>
              <a:ext uri="{FF2B5EF4-FFF2-40B4-BE49-F238E27FC236}">
                <a16:creationId xmlns:a16="http://schemas.microsoft.com/office/drawing/2014/main" xmlns="" id="{8F9A3242-F7BB-794B-BED2-37A36C617790}"/>
              </a:ext>
            </a:extLst>
          </p:cNvPr>
          <p:cNvSpPr/>
          <p:nvPr/>
        </p:nvSpPr>
        <p:spPr>
          <a:xfrm>
            <a:off x="10216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7" name="Rectangle 36">
            <a:extLst>
              <a:ext uri="{FF2B5EF4-FFF2-40B4-BE49-F238E27FC236}">
                <a16:creationId xmlns:a16="http://schemas.microsoft.com/office/drawing/2014/main" xmlns="" id="{E1C13D0E-5017-9B4F-B610-D7DC0638D2AA}"/>
              </a:ext>
            </a:extLst>
          </p:cNvPr>
          <p:cNvSpPr/>
          <p:nvPr/>
        </p:nvSpPr>
        <p:spPr>
          <a:xfrm>
            <a:off x="10216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38" name="Rectangle 37">
            <a:extLst>
              <a:ext uri="{FF2B5EF4-FFF2-40B4-BE49-F238E27FC236}">
                <a16:creationId xmlns:a16="http://schemas.microsoft.com/office/drawing/2014/main" xmlns="" id="{5771D9CF-B9BF-5B49-B175-7D761D7F4620}"/>
              </a:ext>
            </a:extLst>
          </p:cNvPr>
          <p:cNvSpPr/>
          <p:nvPr/>
        </p:nvSpPr>
        <p:spPr>
          <a:xfrm>
            <a:off x="10216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0</a:t>
            </a:r>
          </a:p>
        </p:txBody>
      </p:sp>
      <p:sp>
        <p:nvSpPr>
          <p:cNvPr id="39" name="Rectangle 38">
            <a:extLst>
              <a:ext uri="{FF2B5EF4-FFF2-40B4-BE49-F238E27FC236}">
                <a16:creationId xmlns:a16="http://schemas.microsoft.com/office/drawing/2014/main" xmlns="" id="{AE2F01EC-B246-6242-90DC-F7BC4EE3BF4B}"/>
              </a:ext>
            </a:extLst>
          </p:cNvPr>
          <p:cNvSpPr/>
          <p:nvPr/>
        </p:nvSpPr>
        <p:spPr>
          <a:xfrm>
            <a:off x="10851786" y="279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OpenDyslexicAlta" pitchFamily="2" charset="77"/>
              </a:rPr>
              <a:t>O</a:t>
            </a:r>
            <a:endParaRPr lang="en-US" sz="4000" dirty="0">
              <a:solidFill>
                <a:schemeClr val="tx1"/>
              </a:solidFill>
              <a:latin typeface="OpenDyslexicAlta" pitchFamily="2" charset="77"/>
            </a:endParaRPr>
          </a:p>
        </p:txBody>
      </p:sp>
      <p:sp>
        <p:nvSpPr>
          <p:cNvPr id="40" name="Rectangle 39">
            <a:extLst>
              <a:ext uri="{FF2B5EF4-FFF2-40B4-BE49-F238E27FC236}">
                <a16:creationId xmlns:a16="http://schemas.microsoft.com/office/drawing/2014/main" xmlns="" id="{E5070907-EE9C-824B-A5D8-3FF9F4D8506A}"/>
              </a:ext>
            </a:extLst>
          </p:cNvPr>
          <p:cNvSpPr/>
          <p:nvPr/>
        </p:nvSpPr>
        <p:spPr>
          <a:xfrm>
            <a:off x="10851786" y="342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41" name="Rectangle 40">
            <a:extLst>
              <a:ext uri="{FF2B5EF4-FFF2-40B4-BE49-F238E27FC236}">
                <a16:creationId xmlns:a16="http://schemas.microsoft.com/office/drawing/2014/main" xmlns="" id="{565FC8E3-F3F3-3748-8B84-C9F2369E760E}"/>
              </a:ext>
            </a:extLst>
          </p:cNvPr>
          <p:cNvSpPr/>
          <p:nvPr/>
        </p:nvSpPr>
        <p:spPr>
          <a:xfrm>
            <a:off x="10851786" y="4060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42" name="Rectangle 41">
            <a:extLst>
              <a:ext uri="{FF2B5EF4-FFF2-40B4-BE49-F238E27FC236}">
                <a16:creationId xmlns:a16="http://schemas.microsoft.com/office/drawing/2014/main" xmlns="" id="{470E0BC1-C1B7-5447-8D3B-62276F181B8F}"/>
              </a:ext>
            </a:extLst>
          </p:cNvPr>
          <p:cNvSpPr/>
          <p:nvPr/>
        </p:nvSpPr>
        <p:spPr>
          <a:xfrm>
            <a:off x="10851786" y="4695482"/>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bg1"/>
                </a:solidFill>
                <a:latin typeface="OpenDyslexicAlta" pitchFamily="2" charset="77"/>
              </a:rPr>
              <a:t>3</a:t>
            </a:r>
          </a:p>
        </p:txBody>
      </p:sp>
      <p:sp>
        <p:nvSpPr>
          <p:cNvPr id="43" name="Rectangle 42">
            <a:extLst>
              <a:ext uri="{FF2B5EF4-FFF2-40B4-BE49-F238E27FC236}">
                <a16:creationId xmlns:a16="http://schemas.microsoft.com/office/drawing/2014/main" xmlns="" id="{F26644FA-E3F4-AD49-B836-1A0B18738DB3}"/>
              </a:ext>
            </a:extLst>
          </p:cNvPr>
          <p:cNvSpPr/>
          <p:nvPr/>
        </p:nvSpPr>
        <p:spPr>
          <a:xfrm>
            <a:off x="10851786" y="5329930"/>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graphicFrame>
        <p:nvGraphicFramePr>
          <p:cNvPr id="44" name="Table 43">
            <a:extLst>
              <a:ext uri="{FF2B5EF4-FFF2-40B4-BE49-F238E27FC236}">
                <a16:creationId xmlns:a16="http://schemas.microsoft.com/office/drawing/2014/main" xmlns="" id="{9B9FA3A6-E308-5547-A7DA-A1758B4B5895}"/>
              </a:ext>
            </a:extLst>
          </p:cNvPr>
          <p:cNvGraphicFramePr>
            <a:graphicFrameLocks noGrp="1"/>
          </p:cNvGraphicFramePr>
          <p:nvPr/>
        </p:nvGraphicFramePr>
        <p:xfrm>
          <a:off x="336186" y="2790482"/>
          <a:ext cx="7473584" cy="2103120"/>
        </p:xfrm>
        <a:graphic>
          <a:graphicData uri="http://schemas.openxmlformats.org/drawingml/2006/table">
            <a:tbl>
              <a:tblPr firstRow="1" bandRow="1">
                <a:tableStyleId>{5940675A-B579-460E-94D1-54222C63F5DA}</a:tableStyleId>
              </a:tblPr>
              <a:tblGrid>
                <a:gridCol w="1868396">
                  <a:extLst>
                    <a:ext uri="{9D8B030D-6E8A-4147-A177-3AD203B41FA5}">
                      <a16:colId xmlns:a16="http://schemas.microsoft.com/office/drawing/2014/main" xmlns="" val="298870853"/>
                    </a:ext>
                  </a:extLst>
                </a:gridCol>
                <a:gridCol w="1868396">
                  <a:extLst>
                    <a:ext uri="{9D8B030D-6E8A-4147-A177-3AD203B41FA5}">
                      <a16:colId xmlns:a16="http://schemas.microsoft.com/office/drawing/2014/main" xmlns="" val="3100851161"/>
                    </a:ext>
                  </a:extLst>
                </a:gridCol>
                <a:gridCol w="1868396">
                  <a:extLst>
                    <a:ext uri="{9D8B030D-6E8A-4147-A177-3AD203B41FA5}">
                      <a16:colId xmlns:a16="http://schemas.microsoft.com/office/drawing/2014/main" xmlns="" val="3332004200"/>
                    </a:ext>
                  </a:extLst>
                </a:gridCol>
                <a:gridCol w="1868396">
                  <a:extLst>
                    <a:ext uri="{9D8B030D-6E8A-4147-A177-3AD203B41FA5}">
                      <a16:colId xmlns:a16="http://schemas.microsoft.com/office/drawing/2014/main" xmlns="" val="438463465"/>
                    </a:ext>
                  </a:extLst>
                </a:gridCol>
              </a:tblGrid>
              <a:tr h="370840">
                <a:tc>
                  <a:txBody>
                    <a:bodyPr/>
                    <a:lstStyle/>
                    <a:p>
                      <a:pPr algn="ctr"/>
                      <a:r>
                        <a:rPr lang="en-US" sz="2400" dirty="0">
                          <a:latin typeface="OpenDyslexicAlta" pitchFamily="2" charset="77"/>
                        </a:rPr>
                        <a:t>thousands</a:t>
                      </a:r>
                    </a:p>
                  </a:txBody>
                  <a:tcPr>
                    <a:solidFill>
                      <a:srgbClr val="FFDD57"/>
                    </a:solidFill>
                  </a:tcPr>
                </a:tc>
                <a:tc>
                  <a:txBody>
                    <a:bodyPr/>
                    <a:lstStyle/>
                    <a:p>
                      <a:pPr algn="ctr"/>
                      <a:r>
                        <a:rPr lang="en-US" sz="2400" dirty="0">
                          <a:latin typeface="OpenDyslexicAlta" pitchFamily="2" charset="77"/>
                        </a:rPr>
                        <a:t>hundreds</a:t>
                      </a:r>
                    </a:p>
                  </a:txBody>
                  <a:tcPr>
                    <a:solidFill>
                      <a:srgbClr val="FFDD57"/>
                    </a:solidFill>
                  </a:tcPr>
                </a:tc>
                <a:tc>
                  <a:txBody>
                    <a:bodyPr/>
                    <a:lstStyle/>
                    <a:p>
                      <a:pPr algn="ctr"/>
                      <a:r>
                        <a:rPr lang="en-US" sz="2400" dirty="0">
                          <a:latin typeface="OpenDyslexicAlta" pitchFamily="2" charset="77"/>
                        </a:rPr>
                        <a:t>tens</a:t>
                      </a:r>
                    </a:p>
                  </a:txBody>
                  <a:tcPr>
                    <a:solidFill>
                      <a:srgbClr val="FFDD57"/>
                    </a:solidFill>
                  </a:tcPr>
                </a:tc>
                <a:tc>
                  <a:txBody>
                    <a:bodyPr/>
                    <a:lstStyle/>
                    <a:p>
                      <a:pPr algn="ctr"/>
                      <a:r>
                        <a:rPr lang="en-US" sz="2400" dirty="0">
                          <a:latin typeface="OpenDyslexicAlta" pitchFamily="2" charset="77"/>
                        </a:rPr>
                        <a:t>ones</a:t>
                      </a:r>
                    </a:p>
                  </a:txBody>
                  <a:tcPr>
                    <a:solidFill>
                      <a:srgbClr val="FFDD57"/>
                    </a:solidFill>
                  </a:tcPr>
                </a:tc>
                <a:extLst>
                  <a:ext uri="{0D108BD9-81ED-4DB2-BD59-A6C34878D82A}">
                    <a16:rowId xmlns:a16="http://schemas.microsoft.com/office/drawing/2014/main" xmlns="" val="507371715"/>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3258777689"/>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327756770"/>
                  </a:ext>
                </a:extLst>
              </a:tr>
              <a:tr h="370840">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tc>
                  <a:txBody>
                    <a:bodyPr/>
                    <a:lstStyle/>
                    <a:p>
                      <a:pPr algn="ctr"/>
                      <a:endParaRPr lang="en-US" sz="3000" dirty="0">
                        <a:latin typeface="OpenDyslexicAlta" pitchFamily="2" charset="77"/>
                      </a:endParaRPr>
                    </a:p>
                  </a:txBody>
                  <a:tcPr>
                    <a:solidFill>
                      <a:schemeClr val="bg1"/>
                    </a:solidFill>
                  </a:tcPr>
                </a:tc>
                <a:extLst>
                  <a:ext uri="{0D108BD9-81ED-4DB2-BD59-A6C34878D82A}">
                    <a16:rowId xmlns:a16="http://schemas.microsoft.com/office/drawing/2014/main" xmlns="" val="1222503107"/>
                  </a:ext>
                </a:extLst>
              </a:tr>
            </a:tbl>
          </a:graphicData>
        </a:graphic>
      </p:graphicFrame>
      <p:cxnSp>
        <p:nvCxnSpPr>
          <p:cNvPr id="45" name="Straight Connector 44">
            <a:extLst>
              <a:ext uri="{FF2B5EF4-FFF2-40B4-BE49-F238E27FC236}">
                <a16:creationId xmlns:a16="http://schemas.microsoft.com/office/drawing/2014/main" xmlns="" id="{F4B3AA74-B126-F944-A19E-C99D7342701F}"/>
              </a:ext>
            </a:extLst>
          </p:cNvPr>
          <p:cNvCxnSpPr>
            <a:cxnSpLocks/>
          </p:cNvCxnSpPr>
          <p:nvPr/>
        </p:nvCxnSpPr>
        <p:spPr>
          <a:xfrm flipV="1">
            <a:off x="8946786" y="5319965"/>
            <a:ext cx="2540000" cy="16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AE308930-8B9F-1643-AA2A-5996FF3B118A}"/>
              </a:ext>
            </a:extLst>
          </p:cNvPr>
          <p:cNvCxnSpPr>
            <a:cxnSpLocks/>
          </p:cNvCxnSpPr>
          <p:nvPr/>
        </p:nvCxnSpPr>
        <p:spPr>
          <a:xfrm>
            <a:off x="8946786" y="4686907"/>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56A78C93-0097-9F48-887E-88E06EDC4954}"/>
              </a:ext>
            </a:extLst>
          </p:cNvPr>
          <p:cNvSpPr/>
          <p:nvPr/>
        </p:nvSpPr>
        <p:spPr>
          <a:xfrm>
            <a:off x="8322839" y="5319965"/>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pic>
        <p:nvPicPr>
          <p:cNvPr id="48" name="Picture 47">
            <a:extLst>
              <a:ext uri="{FF2B5EF4-FFF2-40B4-BE49-F238E27FC236}">
                <a16:creationId xmlns:a16="http://schemas.microsoft.com/office/drawing/2014/main" xmlns="" id="{F2B3D576-D994-D14E-BE14-423CB4A50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6560" y="3292982"/>
            <a:ext cx="442046" cy="450000"/>
          </a:xfrm>
          <a:prstGeom prst="rect">
            <a:avLst/>
          </a:prstGeom>
        </p:spPr>
      </p:pic>
      <p:pic>
        <p:nvPicPr>
          <p:cNvPr id="49" name="Picture 48">
            <a:extLst>
              <a:ext uri="{FF2B5EF4-FFF2-40B4-BE49-F238E27FC236}">
                <a16:creationId xmlns:a16="http://schemas.microsoft.com/office/drawing/2014/main" xmlns="" id="{6AC4755D-33C1-B04F-A7FF-9000B13C8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6875" y="3292982"/>
            <a:ext cx="445337" cy="450000"/>
          </a:xfrm>
          <a:prstGeom prst="rect">
            <a:avLst/>
          </a:prstGeom>
        </p:spPr>
      </p:pic>
      <p:pic>
        <p:nvPicPr>
          <p:cNvPr id="50" name="Picture 49">
            <a:extLst>
              <a:ext uri="{FF2B5EF4-FFF2-40B4-BE49-F238E27FC236}">
                <a16:creationId xmlns:a16="http://schemas.microsoft.com/office/drawing/2014/main" xmlns="" id="{8AD3138E-5C45-AD4D-BFB2-5ED7133C3E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4158" y="3292982"/>
            <a:ext cx="435228" cy="450000"/>
          </a:xfrm>
          <a:prstGeom prst="rect">
            <a:avLst/>
          </a:prstGeom>
        </p:spPr>
      </p:pic>
      <p:pic>
        <p:nvPicPr>
          <p:cNvPr id="52" name="Picture 51">
            <a:extLst>
              <a:ext uri="{FF2B5EF4-FFF2-40B4-BE49-F238E27FC236}">
                <a16:creationId xmlns:a16="http://schemas.microsoft.com/office/drawing/2014/main" xmlns="" id="{E66FF264-A5F5-504F-B0A7-75C4B3C36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7812" y="3292982"/>
            <a:ext cx="445337" cy="450000"/>
          </a:xfrm>
          <a:prstGeom prst="rect">
            <a:avLst/>
          </a:prstGeom>
        </p:spPr>
      </p:pic>
      <p:pic>
        <p:nvPicPr>
          <p:cNvPr id="54" name="Picture 53">
            <a:extLst>
              <a:ext uri="{FF2B5EF4-FFF2-40B4-BE49-F238E27FC236}">
                <a16:creationId xmlns:a16="http://schemas.microsoft.com/office/drawing/2014/main" xmlns="" id="{455FEC0C-F2D0-0D4D-8ED1-CE49725866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3056" y="3292982"/>
            <a:ext cx="442988" cy="450001"/>
          </a:xfrm>
          <a:prstGeom prst="rect">
            <a:avLst/>
          </a:prstGeom>
        </p:spPr>
      </p:pic>
      <p:pic>
        <p:nvPicPr>
          <p:cNvPr id="55" name="Picture 54">
            <a:extLst>
              <a:ext uri="{FF2B5EF4-FFF2-40B4-BE49-F238E27FC236}">
                <a16:creationId xmlns:a16="http://schemas.microsoft.com/office/drawing/2014/main" xmlns="" id="{96C9887E-498A-7E4D-8089-B6D88E4B6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052" y="3871344"/>
            <a:ext cx="442046" cy="450000"/>
          </a:xfrm>
          <a:prstGeom prst="rect">
            <a:avLst/>
          </a:prstGeom>
        </p:spPr>
      </p:pic>
      <p:pic>
        <p:nvPicPr>
          <p:cNvPr id="56" name="Picture 55">
            <a:extLst>
              <a:ext uri="{FF2B5EF4-FFF2-40B4-BE49-F238E27FC236}">
                <a16:creationId xmlns:a16="http://schemas.microsoft.com/office/drawing/2014/main" xmlns="" id="{952617C0-9FB1-804F-B065-5F4934D60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367" y="3871344"/>
            <a:ext cx="445337" cy="450000"/>
          </a:xfrm>
          <a:prstGeom prst="rect">
            <a:avLst/>
          </a:prstGeom>
        </p:spPr>
      </p:pic>
      <p:pic>
        <p:nvPicPr>
          <p:cNvPr id="57" name="Picture 56">
            <a:extLst>
              <a:ext uri="{FF2B5EF4-FFF2-40B4-BE49-F238E27FC236}">
                <a16:creationId xmlns:a16="http://schemas.microsoft.com/office/drawing/2014/main" xmlns="" id="{92AFBF23-91A1-A743-99AC-95768EB072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2650" y="3871344"/>
            <a:ext cx="435228" cy="450000"/>
          </a:xfrm>
          <a:prstGeom prst="rect">
            <a:avLst/>
          </a:prstGeom>
        </p:spPr>
      </p:pic>
      <p:pic>
        <p:nvPicPr>
          <p:cNvPr id="58" name="Picture 57">
            <a:extLst>
              <a:ext uri="{FF2B5EF4-FFF2-40B4-BE49-F238E27FC236}">
                <a16:creationId xmlns:a16="http://schemas.microsoft.com/office/drawing/2014/main" xmlns="" id="{B54A4470-988A-9C4D-8C13-FD2350D65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6304" y="3871344"/>
            <a:ext cx="445337" cy="450000"/>
          </a:xfrm>
          <a:prstGeom prst="rect">
            <a:avLst/>
          </a:prstGeom>
        </p:spPr>
      </p:pic>
      <p:pic>
        <p:nvPicPr>
          <p:cNvPr id="59" name="Picture 58">
            <a:extLst>
              <a:ext uri="{FF2B5EF4-FFF2-40B4-BE49-F238E27FC236}">
                <a16:creationId xmlns:a16="http://schemas.microsoft.com/office/drawing/2014/main" xmlns="" id="{DD0FAEB3-5ED9-124D-9C9F-133286BE0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1548" y="3871344"/>
            <a:ext cx="442988" cy="450001"/>
          </a:xfrm>
          <a:prstGeom prst="rect">
            <a:avLst/>
          </a:prstGeom>
        </p:spPr>
      </p:pic>
      <p:pic>
        <p:nvPicPr>
          <p:cNvPr id="51" name="Picture 50">
            <a:extLst>
              <a:ext uri="{FF2B5EF4-FFF2-40B4-BE49-F238E27FC236}">
                <a16:creationId xmlns:a16="http://schemas.microsoft.com/office/drawing/2014/main" xmlns="" id="{4B504AD3-54A2-744C-8C05-3034E7F93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8353" y="4382472"/>
            <a:ext cx="442046" cy="450000"/>
          </a:xfrm>
          <a:prstGeom prst="rect">
            <a:avLst/>
          </a:prstGeom>
        </p:spPr>
      </p:pic>
      <p:pic>
        <p:nvPicPr>
          <p:cNvPr id="53" name="Picture 52">
            <a:extLst>
              <a:ext uri="{FF2B5EF4-FFF2-40B4-BE49-F238E27FC236}">
                <a16:creationId xmlns:a16="http://schemas.microsoft.com/office/drawing/2014/main" xmlns="" id="{485C7DA8-041E-0C43-A547-362548F557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8668" y="4382472"/>
            <a:ext cx="445337" cy="450000"/>
          </a:xfrm>
          <a:prstGeom prst="rect">
            <a:avLst/>
          </a:prstGeom>
        </p:spPr>
      </p:pic>
      <p:pic>
        <p:nvPicPr>
          <p:cNvPr id="60" name="Picture 59">
            <a:extLst>
              <a:ext uri="{FF2B5EF4-FFF2-40B4-BE49-F238E27FC236}">
                <a16:creationId xmlns:a16="http://schemas.microsoft.com/office/drawing/2014/main" xmlns="" id="{7EF3FCD5-E612-9147-9F07-C398AD614F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5951" y="4382472"/>
            <a:ext cx="435228" cy="450000"/>
          </a:xfrm>
          <a:prstGeom prst="rect">
            <a:avLst/>
          </a:prstGeom>
        </p:spPr>
      </p:pic>
      <p:pic>
        <p:nvPicPr>
          <p:cNvPr id="61" name="Picture 60">
            <a:extLst>
              <a:ext uri="{FF2B5EF4-FFF2-40B4-BE49-F238E27FC236}">
                <a16:creationId xmlns:a16="http://schemas.microsoft.com/office/drawing/2014/main" xmlns="" id="{9A5CA01D-F440-6348-B53E-83E8336DD1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9605" y="4382472"/>
            <a:ext cx="445337" cy="450000"/>
          </a:xfrm>
          <a:prstGeom prst="rect">
            <a:avLst/>
          </a:prstGeom>
        </p:spPr>
      </p:pic>
      <p:pic>
        <p:nvPicPr>
          <p:cNvPr id="62" name="Picture 61">
            <a:extLst>
              <a:ext uri="{FF2B5EF4-FFF2-40B4-BE49-F238E27FC236}">
                <a16:creationId xmlns:a16="http://schemas.microsoft.com/office/drawing/2014/main" xmlns="" id="{1DEF2454-2153-8447-A116-394A9E12E7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849" y="4382472"/>
            <a:ext cx="442988" cy="450001"/>
          </a:xfrm>
          <a:prstGeom prst="rect">
            <a:avLst/>
          </a:prstGeom>
        </p:spPr>
      </p:pic>
    </p:spTree>
    <p:extLst>
      <p:ext uri="{BB962C8B-B14F-4D97-AF65-F5344CB8AC3E}">
        <p14:creationId xmlns:p14="http://schemas.microsoft.com/office/powerpoint/2010/main" val="3797045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13242</TotalTime>
  <Words>1826</Words>
  <Application>Microsoft Office PowerPoint</Application>
  <PresentationFormat>Custom</PresentationFormat>
  <Paragraphs>786</Paragraphs>
  <Slides>31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Muli</vt:lpstr>
      <vt:lpstr>Wingdings</vt:lpstr>
      <vt:lpstr>Lato</vt:lpstr>
      <vt:lpstr>OpenDyslexicAlta</vt:lpstr>
      <vt:lpstr>OpenDyslexic</vt:lpstr>
      <vt:lpstr>Calibri</vt:lpstr>
      <vt:lpstr>Lato Light</vt:lpstr>
      <vt:lpstr>Office Theme</vt:lpstr>
      <vt:lpstr>PowerPoint Presentation</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lpstr>To be able to multiply 4-digit numbers by 1-digit numbers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644</cp:revision>
  <cp:lastPrinted>2019-06-17T16:19:05Z</cp:lastPrinted>
  <dcterms:created xsi:type="dcterms:W3CDTF">2018-08-06T08:16:18Z</dcterms:created>
  <dcterms:modified xsi:type="dcterms:W3CDTF">2021-03-31T08:48:20Z</dcterms:modified>
</cp:coreProperties>
</file>