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0" r:id="rId2"/>
    <p:sldId id="321" r:id="rId3"/>
    <p:sldId id="376" r:id="rId4"/>
    <p:sldId id="378" r:id="rId5"/>
    <p:sldId id="469" r:id="rId6"/>
    <p:sldId id="509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70" r:id="rId28"/>
    <p:sldId id="471" r:id="rId29"/>
    <p:sldId id="472" r:id="rId30"/>
    <p:sldId id="473" r:id="rId31"/>
    <p:sldId id="494" r:id="rId32"/>
    <p:sldId id="497" r:id="rId33"/>
    <p:sldId id="496" r:id="rId34"/>
    <p:sldId id="495" r:id="rId35"/>
    <p:sldId id="498" r:id="rId36"/>
    <p:sldId id="500" r:id="rId37"/>
    <p:sldId id="501" r:id="rId38"/>
    <p:sldId id="502" r:id="rId39"/>
    <p:sldId id="499" r:id="rId40"/>
    <p:sldId id="503" r:id="rId41"/>
    <p:sldId id="504" r:id="rId42"/>
    <p:sldId id="505" r:id="rId43"/>
    <p:sldId id="506" r:id="rId44"/>
    <p:sldId id="507" r:id="rId45"/>
    <p:sldId id="370" r:id="rId46"/>
    <p:sldId id="508" r:id="rId47"/>
    <p:sldId id="377" r:id="rId48"/>
  </p:sldIdLst>
  <p:sldSz cx="12192000" cy="6858000"/>
  <p:notesSz cx="6858000" cy="9144000"/>
  <p:embeddedFontLst>
    <p:embeddedFont>
      <p:font typeface="Lato" panose="020F0502020204030203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OpenDyslexicAlta" panose="00000500000000000000" pitchFamily="2" charset="0"/>
      <p:regular r:id="rId57"/>
      <p:bold r:id="rId58"/>
      <p:italic r:id="rId59"/>
      <p:boldItalic r:id="rId60"/>
    </p:embeddedFont>
    <p:embeddedFont>
      <p:font typeface="Lato Light" panose="020F0302020204030203" pitchFamily="34" charset="0"/>
      <p:regular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7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0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6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4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8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8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0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0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9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6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1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44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89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17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8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15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89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60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0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74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8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6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34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39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73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12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7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8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6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5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4</a:t>
            </a:r>
            <a:endParaRPr lang="en-GB" dirty="0" smtClean="0"/>
          </a:p>
          <a:p>
            <a:r>
              <a:rPr lang="en-GB" dirty="0" smtClean="0"/>
              <a:t>Term 4 - Block </a:t>
            </a:r>
            <a:r>
              <a:rPr lang="en-GB" dirty="0"/>
              <a:t>2 -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QCYIZRE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="" xmlns:a16="http://schemas.microsoft.com/office/drawing/2014/main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="" xmlns:a16="http://schemas.microsoft.com/office/drawing/2014/main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="" xmlns:a16="http://schemas.microsoft.com/office/drawing/2014/main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="" xmlns:a16="http://schemas.microsoft.com/office/drawing/2014/main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2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4F087AE-3392-0B47-B775-253C05B3B5C7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795427" cy="286581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A6CE204-8CB9-9940-938F-69D756365914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187684" y="2504266"/>
            <a:ext cx="4795427" cy="206621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B242845-07DB-E342-A965-54A785D47AE0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187684" y="4307377"/>
            <a:ext cx="4737810" cy="166030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3A31A00-0E36-8242-AE45-5E320C56EE22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506373" cy="127967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0CDAA41-6AC0-FA40-8821-96C97E0B8EDB}"/>
              </a:ext>
            </a:extLst>
          </p:cNvPr>
          <p:cNvCxnSpPr>
            <a:cxnSpLocks/>
          </p:cNvCxnSpPr>
          <p:nvPr/>
        </p:nvCxnSpPr>
        <p:spPr>
          <a:xfrm>
            <a:off x="4187684" y="4570480"/>
            <a:ext cx="4678759" cy="136586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CFB7609-83F5-9247-9AA0-308402A91A8C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4187684" y="2867299"/>
            <a:ext cx="4823324" cy="310038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="" xmlns:a16="http://schemas.microsoft.com/office/drawing/2014/main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="" xmlns:a16="http://schemas.microsoft.com/office/drawing/2014/main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="" xmlns:a16="http://schemas.microsoft.com/office/drawing/2014/main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6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="" xmlns:a16="http://schemas.microsoft.com/office/drawing/2014/main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="" xmlns:a16="http://schemas.microsoft.com/office/drawing/2014/main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="" xmlns:a16="http://schemas.microsoft.com/office/drawing/2014/main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7594C09-4B7A-D64E-A462-49F9A7022A54}"/>
              </a:ext>
            </a:extLst>
          </p:cNvPr>
          <p:cNvSpPr/>
          <p:nvPr/>
        </p:nvSpPr>
        <p:spPr>
          <a:xfrm>
            <a:off x="637895" y="3016251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2C127E9-DD38-9640-96B3-7E48527D6979}"/>
              </a:ext>
            </a:extLst>
          </p:cNvPr>
          <p:cNvSpPr/>
          <p:nvPr/>
        </p:nvSpPr>
        <p:spPr>
          <a:xfrm>
            <a:off x="6826816" y="4009063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74DCB443-535A-714C-A8F9-BF3E50718C09}"/>
              </a:ext>
            </a:extLst>
          </p:cNvPr>
          <p:cNvSpPr/>
          <p:nvPr/>
        </p:nvSpPr>
        <p:spPr>
          <a:xfrm>
            <a:off x="9274966" y="3355600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51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DA49939-80A2-A547-A339-265CF0AC029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7" y="3440323"/>
            <a:ext cx="3953013" cy="1663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D38BAA-B816-F146-B243-6455CA592BC1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6" y="4278477"/>
            <a:ext cx="3953012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8511688-5932-604D-A86D-E81E3049BF18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46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DA49939-80A2-A547-A339-265CF0AC0294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D38BAA-B816-F146-B243-6455CA592BC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8511688-5932-604D-A86D-E81E3049BF1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5091323"/>
            <a:ext cx="3953014" cy="12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4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7040195-D8BE-BC47-8057-7532EEECA5F3}"/>
              </a:ext>
            </a:extLst>
          </p:cNvPr>
          <p:cNvCxnSpPr>
            <a:cxnSpLocks/>
            <a:stCxn id="12" idx="3"/>
            <a:endCxn id="37" idx="1"/>
          </p:cNvCxnSpPr>
          <p:nvPr/>
        </p:nvCxnSpPr>
        <p:spPr>
          <a:xfrm>
            <a:off x="4187687" y="3440323"/>
            <a:ext cx="1908313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DE5E501-250D-0946-A1A5-12D27689560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19083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FE34462-962B-064E-885D-45CA8D6D1FAC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4187686" y="3452977"/>
            <a:ext cx="1908315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5BCFFBC-A937-9A43-B416-245B6F234897}"/>
              </a:ext>
            </a:extLst>
          </p:cNvPr>
          <p:cNvCxnSpPr>
            <a:cxnSpLocks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9690B6B-6408-8147-A55C-CFD8685D804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39530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E1D4CFC-184A-674B-A912-E244C1B45CCC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36769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06992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9762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true – e.g. 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+ 70</a:t>
            </a:r>
            <a:r>
              <a:rPr lang="en-GB" sz="2200" baseline="30000" dirty="0">
                <a:solidFill>
                  <a:srgbClr val="FF3860"/>
                </a:solidFill>
              </a:rPr>
              <a:t>o </a:t>
            </a:r>
            <a:r>
              <a:rPr lang="en-GB" sz="2200" dirty="0">
                <a:solidFill>
                  <a:srgbClr val="FF3860"/>
                </a:solidFill>
              </a:rPr>
              <a:t>= 130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however, 20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= 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015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Two right angles make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which makes a half turn or straight line which is </a:t>
            </a:r>
            <a:r>
              <a:rPr lang="en-GB" sz="2200" b="1" u="sng" dirty="0">
                <a:solidFill>
                  <a:srgbClr val="FF3860"/>
                </a:solidFill>
              </a:rPr>
              <a:t>just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greater than an obtuse angle.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506106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</p:spTree>
    <p:extLst>
      <p:ext uri="{BB962C8B-B14F-4D97-AF65-F5344CB8AC3E}">
        <p14:creationId xmlns:p14="http://schemas.microsoft.com/office/powerpoint/2010/main" val="19409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6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14488</TotalTime>
  <Words>1605</Words>
  <Application>Microsoft Office PowerPoint</Application>
  <PresentationFormat>Custom</PresentationFormat>
  <Paragraphs>581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Lato</vt:lpstr>
      <vt:lpstr>Wingdings</vt:lpstr>
      <vt:lpstr>Calibri</vt:lpstr>
      <vt:lpstr>OpenDyslexicAlta</vt:lpstr>
      <vt:lpstr>Lato Light</vt:lpstr>
      <vt:lpstr>Muli</vt:lpstr>
      <vt:lpstr>Office Theme</vt:lpstr>
      <vt:lpstr>PowerPoint Presentation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747</cp:revision>
  <cp:lastPrinted>2019-06-17T16:19:05Z</cp:lastPrinted>
  <dcterms:created xsi:type="dcterms:W3CDTF">2018-08-06T08:16:18Z</dcterms:created>
  <dcterms:modified xsi:type="dcterms:W3CDTF">2021-03-29T14:02:31Z</dcterms:modified>
</cp:coreProperties>
</file>