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5" r:id="rId10"/>
    <p:sldId id="386" r:id="rId11"/>
    <p:sldId id="383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8" r:id="rId22"/>
    <p:sldId id="402" r:id="rId23"/>
    <p:sldId id="401" r:id="rId24"/>
    <p:sldId id="400" r:id="rId25"/>
    <p:sldId id="399" r:id="rId26"/>
    <p:sldId id="405" r:id="rId27"/>
    <p:sldId id="412" r:id="rId28"/>
    <p:sldId id="411" r:id="rId29"/>
    <p:sldId id="410" r:id="rId30"/>
    <p:sldId id="409" r:id="rId31"/>
    <p:sldId id="408" r:id="rId32"/>
    <p:sldId id="403" r:id="rId33"/>
    <p:sldId id="404" r:id="rId34"/>
    <p:sldId id="406" r:id="rId35"/>
    <p:sldId id="407" r:id="rId36"/>
    <p:sldId id="413" r:id="rId37"/>
    <p:sldId id="414" r:id="rId38"/>
    <p:sldId id="416" r:id="rId39"/>
    <p:sldId id="417" r:id="rId40"/>
    <p:sldId id="395" r:id="rId41"/>
    <p:sldId id="418" r:id="rId42"/>
    <p:sldId id="419" r:id="rId43"/>
    <p:sldId id="370" r:id="rId44"/>
    <p:sldId id="420" r:id="rId45"/>
    <p:sldId id="377" r:id="rId46"/>
  </p:sldIdLst>
  <p:sldSz cx="12192000" cy="6858000"/>
  <p:notesSz cx="6858000" cy="9144000"/>
  <p:embeddedFontLst>
    <p:embeddedFont>
      <p:font typeface="Muli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Lato Light" panose="020F0302020204030203" pitchFamily="34" charset="0"/>
      <p:regular r:id="rId57"/>
    </p:embeddedFont>
    <p:embeddedFont>
      <p:font typeface="Lato" panose="020F0502020204030203" pitchFamily="34" charset="0"/>
      <p:regular r:id="rId58"/>
      <p:bold r:id="rId59"/>
    </p:embeddedFont>
    <p:embeddedFont>
      <p:font typeface="OpenDyslexicAlta" panose="00000500000000000000" pitchFamily="2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FF3860"/>
    <a:srgbClr val="7957D5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8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0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2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9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8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0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2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8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01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9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4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2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9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8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1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65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2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33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3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5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2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12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10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6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77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59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79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6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69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7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03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4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5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5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4</a:t>
            </a:r>
          </a:p>
          <a:p>
            <a:r>
              <a:rPr lang="en-GB" dirty="0" smtClean="0"/>
              <a:t>Term </a:t>
            </a:r>
            <a:r>
              <a:rPr lang="en-GB" dirty="0"/>
              <a:t>4 - Block 1 - Statistics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interpret 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QKDWKGR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752227-6451-1140-B386-D4E17C256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71645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3D0147C-A7A4-1B4B-8C5E-DEC12CB72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69" y="4175253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529E1D4-017C-C049-B5B7-11482D6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37" y="4155161"/>
            <a:ext cx="1143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9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96095"/>
              </p:ext>
            </p:extLst>
          </p:nvPr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01806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69115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37362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96798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5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36686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36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52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5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4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11384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64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69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4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7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95395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82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783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43554"/>
              </p:ext>
            </p:extLst>
          </p:nvPr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xmlns="" id="{463DE6EF-880E-C84F-8A46-0D8ABC35698D}"/>
              </a:ext>
            </a:extLst>
          </p:cNvPr>
          <p:cNvSpPr/>
          <p:nvPr/>
        </p:nvSpPr>
        <p:spPr>
          <a:xfrm>
            <a:off x="9081008" y="4136063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xmlns="" id="{A70A2F57-2804-4240-B45E-A4F6973F0E2B}"/>
              </a:ext>
            </a:extLst>
          </p:cNvPr>
          <p:cNvSpPr/>
          <p:nvPr/>
        </p:nvSpPr>
        <p:spPr>
          <a:xfrm>
            <a:off x="9619013" y="4662757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xmlns="" id="{728D8E95-EE29-EE43-9F66-EEE343813F57}"/>
              </a:ext>
            </a:extLst>
          </p:cNvPr>
          <p:cNvSpPr/>
          <p:nvPr/>
        </p:nvSpPr>
        <p:spPr>
          <a:xfrm>
            <a:off x="9619013" y="5167311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xmlns="" id="{3CD177F2-0A1D-AC46-8160-EF2EFDD003C2}"/>
              </a:ext>
            </a:extLst>
          </p:cNvPr>
          <p:cNvSpPr/>
          <p:nvPr/>
        </p:nvSpPr>
        <p:spPr>
          <a:xfrm>
            <a:off x="10161142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18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Pie 23">
            <a:extLst>
              <a:ext uri="{FF2B5EF4-FFF2-40B4-BE49-F238E27FC236}">
                <a16:creationId xmlns:a16="http://schemas.microsoft.com/office/drawing/2014/main" xmlns="" id="{FFE1173D-72DA-CB4A-9E76-C30FCCBB23A4}"/>
              </a:ext>
            </a:extLst>
          </p:cNvPr>
          <p:cNvSpPr/>
          <p:nvPr/>
        </p:nvSpPr>
        <p:spPr>
          <a:xfrm>
            <a:off x="9635297" y="5176985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>
            <a:extLst>
              <a:ext uri="{FF2B5EF4-FFF2-40B4-BE49-F238E27FC236}">
                <a16:creationId xmlns:a16="http://schemas.microsoft.com/office/drawing/2014/main" xmlns="" id="{A6B8AF07-2DDC-E443-BB57-845CD604DD90}"/>
              </a:ext>
            </a:extLst>
          </p:cNvPr>
          <p:cNvSpPr/>
          <p:nvPr/>
        </p:nvSpPr>
        <p:spPr>
          <a:xfrm>
            <a:off x="10157019" y="5691102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>
            <a:extLst>
              <a:ext uri="{FF2B5EF4-FFF2-40B4-BE49-F238E27FC236}">
                <a16:creationId xmlns:a16="http://schemas.microsoft.com/office/drawing/2014/main" xmlns="" id="{C6F64540-0FD6-4241-AF94-7B6144AB0285}"/>
              </a:ext>
            </a:extLst>
          </p:cNvPr>
          <p:cNvSpPr/>
          <p:nvPr/>
        </p:nvSpPr>
        <p:spPr>
          <a:xfrm>
            <a:off x="9597938" y="6201940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Which chart represents the data the best? Explain.</a:t>
            </a:r>
          </a:p>
        </p:txBody>
      </p:sp>
    </p:spTree>
    <p:extLst>
      <p:ext uri="{BB962C8B-B14F-4D97-AF65-F5344CB8AC3E}">
        <p14:creationId xmlns:p14="http://schemas.microsoft.com/office/powerpoint/2010/main" val="1882900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The chart on the left: apple (most)… pineapple (least)…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C158938C-53EC-9344-AFDE-35C2619D9D7B}"/>
              </a:ext>
            </a:extLst>
          </p:cNvPr>
          <p:cNvSpPr/>
          <p:nvPr/>
        </p:nvSpPr>
        <p:spPr>
          <a:xfrm>
            <a:off x="659647" y="4292945"/>
            <a:ext cx="3241938" cy="2384809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6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1401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7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285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Basketball doesn’t belong as it has an odd number of votes (9 votes), whereas football (12), running (6) and swimming (10) each received an even amount of votes.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8DECAC2-456F-9E4B-9011-43CD696B6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2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8756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AD528FD3-B857-8F44-8A03-C852D034C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97541"/>
              </p:ext>
            </p:extLst>
          </p:nvPr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11D120E4-1027-E84F-B8DE-A0292CF89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2322"/>
              </p:ext>
            </p:extLst>
          </p:nvPr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:a16="http://schemas.microsoft.com/office/drawing/2014/main" xmlns="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:a16="http://schemas.microsoft.com/office/drawing/2014/main" xmlns="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xmlns="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:a16="http://schemas.microsoft.com/office/drawing/2014/main" xmlns="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:a16="http://schemas.microsoft.com/office/drawing/2014/main" xmlns="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1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AD528FD3-B857-8F44-8A03-C852D034C104}"/>
              </a:ext>
            </a:extLst>
          </p:cNvPr>
          <p:cNvGraphicFramePr>
            <a:graphicFrameLocks noGrp="1"/>
          </p:cNvGraphicFramePr>
          <p:nvPr/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11D120E4-1027-E84F-B8DE-A0292CF8941E}"/>
              </a:ext>
            </a:extLst>
          </p:cNvPr>
          <p:cNvGraphicFramePr>
            <a:graphicFrameLocks noGrp="1"/>
          </p:cNvGraphicFramePr>
          <p:nvPr/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:a16="http://schemas.microsoft.com/office/drawing/2014/main" xmlns="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:a16="http://schemas.microsoft.com/office/drawing/2014/main" xmlns="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xmlns="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:a16="http://schemas.microsoft.com/office/drawing/2014/main" xmlns="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:a16="http://schemas.microsoft.com/office/drawing/2014/main" xmlns="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9FC0B1F-F809-B44C-A279-FFE8C955B969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02686" y="4084765"/>
            <a:ext cx="2299334" cy="70807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C8917E7-F455-7844-89E0-B5DA0C4E2D80}"/>
              </a:ext>
            </a:extLst>
          </p:cNvPr>
          <p:cNvCxnSpPr>
            <a:cxnSpLocks/>
          </p:cNvCxnSpPr>
          <p:nvPr/>
        </p:nvCxnSpPr>
        <p:spPr>
          <a:xfrm>
            <a:off x="4684166" y="4093217"/>
            <a:ext cx="4566313" cy="64360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1A68E3F-6BE1-D84A-949C-912268E2CDAE}"/>
              </a:ext>
            </a:extLst>
          </p:cNvPr>
          <p:cNvCxnSpPr>
            <a:cxnSpLocks/>
          </p:cNvCxnSpPr>
          <p:nvPr/>
        </p:nvCxnSpPr>
        <p:spPr>
          <a:xfrm flipV="1">
            <a:off x="2730314" y="4119917"/>
            <a:ext cx="4859667" cy="59171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3B23AFF-8247-2540-978A-2B6548A08A69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7533615" y="4112926"/>
            <a:ext cx="2701247" cy="6799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871EBA-B4AE-EB45-9FD9-1FFADFBE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Vanilla is the second most popular (18 orders). Chocolate had more with 19 orders.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4BB39C-FB04-3A41-B58D-B3784BA5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43271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</p:spTree>
    <p:extLst>
      <p:ext uri="{BB962C8B-B14F-4D97-AF65-F5344CB8AC3E}">
        <p14:creationId xmlns:p14="http://schemas.microsoft.com/office/powerpoint/2010/main" val="20666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30022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xmlns="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:a16="http://schemas.microsoft.com/office/drawing/2014/main" xmlns="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3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14464</TotalTime>
  <Words>2416</Words>
  <Application>Microsoft Office PowerPoint</Application>
  <PresentationFormat>Custom</PresentationFormat>
  <Paragraphs>782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Muli</vt:lpstr>
      <vt:lpstr>Wingdings</vt:lpstr>
      <vt:lpstr>Calibri</vt:lpstr>
      <vt:lpstr>Lato Light</vt:lpstr>
      <vt:lpstr>Lato</vt:lpstr>
      <vt:lpstr>OpenDyslexicAlta</vt:lpstr>
      <vt:lpstr>Office Theme</vt:lpstr>
      <vt:lpstr>PowerPoint Presentation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740</cp:revision>
  <cp:lastPrinted>2019-06-17T16:19:05Z</cp:lastPrinted>
  <dcterms:created xsi:type="dcterms:W3CDTF">2018-08-06T08:16:18Z</dcterms:created>
  <dcterms:modified xsi:type="dcterms:W3CDTF">2021-03-29T13:33:58Z</dcterms:modified>
</cp:coreProperties>
</file>