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0" r:id="rId2"/>
    <p:sldId id="321" r:id="rId3"/>
    <p:sldId id="397" r:id="rId4"/>
    <p:sldId id="441" r:id="rId5"/>
    <p:sldId id="439" r:id="rId6"/>
    <p:sldId id="440" r:id="rId7"/>
    <p:sldId id="425" r:id="rId8"/>
    <p:sldId id="442" r:id="rId9"/>
    <p:sldId id="428" r:id="rId10"/>
    <p:sldId id="443" r:id="rId11"/>
    <p:sldId id="430" r:id="rId12"/>
    <p:sldId id="444" r:id="rId13"/>
    <p:sldId id="432" r:id="rId14"/>
    <p:sldId id="445" r:id="rId15"/>
    <p:sldId id="434" r:id="rId16"/>
    <p:sldId id="446" r:id="rId17"/>
    <p:sldId id="436" r:id="rId18"/>
    <p:sldId id="447" r:id="rId19"/>
    <p:sldId id="438" r:id="rId20"/>
    <p:sldId id="448" r:id="rId21"/>
    <p:sldId id="449" r:id="rId22"/>
    <p:sldId id="453" r:id="rId23"/>
    <p:sldId id="452" r:id="rId24"/>
    <p:sldId id="451" r:id="rId25"/>
    <p:sldId id="450" r:id="rId26"/>
    <p:sldId id="454" r:id="rId27"/>
    <p:sldId id="458" r:id="rId28"/>
    <p:sldId id="457" r:id="rId29"/>
    <p:sldId id="456" r:id="rId30"/>
    <p:sldId id="455" r:id="rId31"/>
    <p:sldId id="409" r:id="rId32"/>
    <p:sldId id="460" r:id="rId33"/>
    <p:sldId id="461" r:id="rId34"/>
    <p:sldId id="462" r:id="rId35"/>
    <p:sldId id="465" r:id="rId36"/>
    <p:sldId id="466" r:id="rId37"/>
    <p:sldId id="463" r:id="rId38"/>
    <p:sldId id="464" r:id="rId39"/>
    <p:sldId id="467" r:id="rId40"/>
    <p:sldId id="468" r:id="rId41"/>
    <p:sldId id="472" r:id="rId42"/>
    <p:sldId id="473" r:id="rId43"/>
    <p:sldId id="474" r:id="rId44"/>
    <p:sldId id="475" r:id="rId45"/>
    <p:sldId id="469" r:id="rId46"/>
    <p:sldId id="470" r:id="rId47"/>
    <p:sldId id="471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370" r:id="rId58"/>
    <p:sldId id="459" r:id="rId59"/>
    <p:sldId id="398" r:id="rId60"/>
  </p:sldIdLst>
  <p:sldSz cx="12192000" cy="6858000"/>
  <p:notesSz cx="6858000" cy="9144000"/>
  <p:embeddedFontLst>
    <p:embeddedFont>
      <p:font typeface="Cambria Math" panose="02040503050406030204" pitchFamily="18" charset="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Lato" panose="020F0502020204030203" pitchFamily="34" charset="0"/>
      <p:regular r:id="rId68"/>
      <p:bold r:id="rId69"/>
    </p:embeddedFont>
    <p:embeddedFont>
      <p:font typeface="Lato Light" panose="020F0302020204030203" pitchFamily="34" charset="0"/>
      <p:regular r:id="rId70"/>
    </p:embeddedFont>
    <p:embeddedFont>
      <p:font typeface="Muli" panose="020B0604020202020204" charset="0"/>
      <p:regular r:id="rId71"/>
      <p:bold r:id="rId72"/>
      <p:italic r:id="rId73"/>
      <p:boldItalic r:id="rId74"/>
    </p:embeddedFont>
    <p:embeddedFont>
      <p:font typeface="OpenDyslexicAlta" panose="00000500000000000000" pitchFamily="2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121212"/>
    <a:srgbClr val="3273DC"/>
    <a:srgbClr val="209CEE"/>
    <a:srgbClr val="000000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5743" autoAdjust="0"/>
  </p:normalViewPr>
  <p:slideViewPr>
    <p:cSldViewPr snapToGrid="0" snapToObjects="1">
      <p:cViewPr varScale="1">
        <p:scale>
          <a:sx n="70" d="100"/>
          <a:sy n="70" d="100"/>
        </p:scale>
        <p:origin x="-438" y="-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3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16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9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2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8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5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56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66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94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91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12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33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1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97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0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77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27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6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09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74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89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48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7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88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22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66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66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86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351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50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9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3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4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5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60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49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2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16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0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63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55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9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26/03/2021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03.png"/><Relationship Id="rId5" Type="http://schemas.openxmlformats.org/officeDocument/2006/relationships/image" Target="../media/image106.png"/><Relationship Id="rId10" Type="http://schemas.openxmlformats.org/officeDocument/2006/relationships/image" Target="../media/image102.png"/><Relationship Id="rId4" Type="http://schemas.openxmlformats.org/officeDocument/2006/relationships/image" Target="../media/image105.png"/><Relationship Id="rId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10.tiff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Stage 4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1 - Decimals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tenths and hundredths using a hundred square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QJOVKLR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2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7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8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96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2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0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8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0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2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539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74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6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3968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2230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80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254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754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1084F79-2EBB-DD47-B463-A66D34AF7DDF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07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6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48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08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52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6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04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36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94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90980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E749EF4-D542-BD46-B0BE-04B1E2A1FB9F}"/>
              </a:ext>
            </a:extLst>
          </p:cNvPr>
          <p:cNvSpPr/>
          <p:nvPr/>
        </p:nvSpPr>
        <p:spPr>
          <a:xfrm>
            <a:off x="7934286" y="4741927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7942642-DDC3-2842-BB6D-82D76E5C8185}"/>
              </a:ext>
            </a:extLst>
          </p:cNvPr>
          <p:cNvSpPr/>
          <p:nvPr/>
        </p:nvSpPr>
        <p:spPr>
          <a:xfrm>
            <a:off x="10172869" y="4793506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076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hundred square doesn’t belong, as a single-digit amount of squares are shaded in. Whereas the other hundred squares have two-digit multiples of 10 shaded in: orange (50), green (30) and yellow (20).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D198999-1806-D147-B1ED-CF5D85E6CA81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04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30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1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9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D33A4280-EFE2-E241-9942-6AA23955E884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33A4280-EFE2-E241-9942-6AA23955E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10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95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03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3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33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80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79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Cross out the incorrect part-whole model below. What’s gone wrong?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3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tenths digit has been put over 100 and vice versa.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61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Who is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56034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4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is correct, three tenths is equivalent to thirty hundredths as it would be three columns/rows in a hundred square, with each row/column equal to ten hundredths.</a:t>
            </a:r>
          </a:p>
        </p:txBody>
      </p:sp>
    </p:spTree>
    <p:extLst>
      <p:ext uri="{BB962C8B-B14F-4D97-AF65-F5344CB8AC3E}">
        <p14:creationId xmlns:p14="http://schemas.microsoft.com/office/powerpoint/2010/main" val="3322998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No, I do not agree. A row and a column are worth the same. For example, eight rows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eight columns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  <a:blipFill>
                <a:blip r:embed="rId3"/>
                <a:stretch>
                  <a:fillRect l="-1034" t="-2632" b="-2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66276D-F628-BA4B-B32B-0B0FF0EC72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631" y="2053210"/>
            <a:ext cx="2641600" cy="2578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856495-209D-514C-A227-3C288863504C}"/>
              </a:ext>
            </a:extLst>
          </p:cNvPr>
          <p:cNvSpPr/>
          <p:nvPr/>
        </p:nvSpPr>
        <p:spPr>
          <a:xfrm>
            <a:off x="6375103" y="2049164"/>
            <a:ext cx="2067130" cy="25781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24D82E-9806-2E49-BE82-D76CB3D99B9E}"/>
              </a:ext>
            </a:extLst>
          </p:cNvPr>
          <p:cNvSpPr/>
          <p:nvPr/>
        </p:nvSpPr>
        <p:spPr>
          <a:xfrm>
            <a:off x="9174532" y="2049164"/>
            <a:ext cx="2560267" cy="2065636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6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</p:spTree>
    <p:extLst>
      <p:ext uri="{BB962C8B-B14F-4D97-AF65-F5344CB8AC3E}">
        <p14:creationId xmlns:p14="http://schemas.microsoft.com/office/powerpoint/2010/main" val="24159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FA0E6529-E162-D247-ACB4-82F035905D87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A0E6529-E162-D247-ACB4-82F035905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96B8330-0E1B-B94F-9C72-3862E44FCC24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96B8330-0E1B-B94F-9C72-3862E44F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0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0BC1EE5D-288C-964B-B0D4-3C87DFB0C7F1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BC1EE5D-288C-964B-B0D4-3C87DFB0C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D98FFE7B-1F27-3546-9A54-C8A1987A85E6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98FFE7B-1F27-3546-9A54-C8A1987A8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5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14148</TotalTime>
  <Words>3143</Words>
  <Application>Microsoft Office PowerPoint</Application>
  <PresentationFormat>Custom</PresentationFormat>
  <Paragraphs>1068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Wingdings</vt:lpstr>
      <vt:lpstr>Cambria Math</vt:lpstr>
      <vt:lpstr>Calibri</vt:lpstr>
      <vt:lpstr>Lato</vt:lpstr>
      <vt:lpstr>Lato Light</vt:lpstr>
      <vt:lpstr>Muli</vt:lpstr>
      <vt:lpstr>OpenDyslexicAlta</vt:lpstr>
      <vt:lpstr>Office Theme</vt:lpstr>
      <vt:lpstr>PowerPoint Presentation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760</cp:revision>
  <cp:lastPrinted>2019-06-17T16:19:05Z</cp:lastPrinted>
  <dcterms:created xsi:type="dcterms:W3CDTF">2018-08-06T08:16:18Z</dcterms:created>
  <dcterms:modified xsi:type="dcterms:W3CDTF">2021-03-26T14:37:02Z</dcterms:modified>
</cp:coreProperties>
</file>