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8"/>
  </p:notesMasterIdLst>
  <p:handoutMasterIdLst>
    <p:handoutMasterId r:id="rId39"/>
  </p:handoutMasterIdLst>
  <p:sldIdLst>
    <p:sldId id="320" r:id="rId2"/>
    <p:sldId id="405" r:id="rId3"/>
    <p:sldId id="372" r:id="rId4"/>
    <p:sldId id="406" r:id="rId5"/>
    <p:sldId id="407" r:id="rId6"/>
    <p:sldId id="409" r:id="rId7"/>
    <p:sldId id="410" r:id="rId8"/>
    <p:sldId id="411" r:id="rId9"/>
    <p:sldId id="412" r:id="rId10"/>
    <p:sldId id="413" r:id="rId11"/>
    <p:sldId id="416" r:id="rId12"/>
    <p:sldId id="417" r:id="rId13"/>
    <p:sldId id="415" r:id="rId14"/>
    <p:sldId id="418" r:id="rId15"/>
    <p:sldId id="419" r:id="rId16"/>
    <p:sldId id="420" r:id="rId17"/>
    <p:sldId id="421" r:id="rId18"/>
    <p:sldId id="425" r:id="rId19"/>
    <p:sldId id="424" r:id="rId20"/>
    <p:sldId id="426" r:id="rId21"/>
    <p:sldId id="422" r:id="rId22"/>
    <p:sldId id="427" r:id="rId23"/>
    <p:sldId id="439" r:id="rId24"/>
    <p:sldId id="442" r:id="rId25"/>
    <p:sldId id="441" r:id="rId26"/>
    <p:sldId id="440" r:id="rId27"/>
    <p:sldId id="434" r:id="rId28"/>
    <p:sldId id="435" r:id="rId29"/>
    <p:sldId id="428" r:id="rId30"/>
    <p:sldId id="431" r:id="rId31"/>
    <p:sldId id="429" r:id="rId32"/>
    <p:sldId id="430" r:id="rId33"/>
    <p:sldId id="370" r:id="rId34"/>
    <p:sldId id="432" r:id="rId35"/>
    <p:sldId id="433" r:id="rId36"/>
    <p:sldId id="408" r:id="rId37"/>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Muli" panose="020B0604020202020204" charset="0"/>
      <p:regular r:id="rId44"/>
      <p:bold r:id="rId45"/>
      <p:italic r:id="rId46"/>
      <p:boldItalic r:id="rId47"/>
    </p:embeddedFont>
    <p:embeddedFont>
      <p:font typeface="OpenDyslexicAlta" panose="00000500000000000000" pitchFamily="2" charset="0"/>
      <p:regular r:id="rId48"/>
      <p:bold r:id="rId49"/>
      <p:italic r:id="rId50"/>
      <p:boldItalic r:id="rId51"/>
    </p:embeddedFont>
    <p:embeddedFont>
      <p:font typeface="Lato Light" panose="020F0302020204030203" pitchFamily="34" charset="0"/>
      <p:regular r:id="rId52"/>
    </p:embeddedFont>
    <p:embeddedFont>
      <p:font typeface="Lato" panose="020F0502020204030203" pitchFamily="3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5799" autoAdjust="0"/>
    <p:restoredTop sz="90544" autoAdjust="0"/>
  </p:normalViewPr>
  <p:slideViewPr>
    <p:cSldViewPr snapToGrid="0" snapToObjects="1">
      <p:cViewPr varScale="1">
        <p:scale>
          <a:sx n="62" d="100"/>
          <a:sy n="62" d="100"/>
        </p:scale>
        <p:origin x="-438" y="-90"/>
      </p:cViewPr>
      <p:guideLst>
        <p:guide orient="horz" pos="2160"/>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338884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7150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09909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52781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00524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26338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35024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3431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81243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56027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49820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53231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02120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488977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781352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264007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68909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36967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039960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894666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40459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396136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0688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040174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801664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2424477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580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78295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39306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91231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67156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3819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84912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26/03/2021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10000"/>
          </a:bodyPr>
          <a:lstStyle/>
          <a:p>
            <a:r>
              <a:rPr lang="en-GB" dirty="0" smtClean="0"/>
              <a:t>Stage 4</a:t>
            </a:r>
            <a:endParaRPr lang="en-GB" dirty="0" smtClean="0"/>
          </a:p>
          <a:p>
            <a:r>
              <a:rPr lang="en-GB" dirty="0" smtClean="0"/>
              <a:t>Term </a:t>
            </a:r>
            <a:r>
              <a:rPr lang="en-GB" dirty="0"/>
              <a:t>2 - Block 2 - Area - Lesson </a:t>
            </a:r>
            <a:r>
              <a:rPr lang="en-GB" dirty="0" smtClean="0"/>
              <a:t>3</a:t>
            </a:r>
          </a:p>
          <a:p>
            <a:r>
              <a:rPr lang="en-GB" dirty="0" smtClean="0"/>
              <a:t>To </a:t>
            </a:r>
            <a:r>
              <a:rPr lang="en-GB" dirty="0"/>
              <a:t>be able to make shapes using a given number of squares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Area</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3</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QAGQKRO</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How many different shapes can you make using three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You can only make two shapes by combining three squares. You can turn them so their orientation changes, but they are still the same shape. </a:t>
            </a:r>
          </a:p>
        </p:txBody>
      </p:sp>
      <p:sp>
        <p:nvSpPr>
          <p:cNvPr id="11" name="Rectangle 10">
            <a:extLst>
              <a:ext uri="{FF2B5EF4-FFF2-40B4-BE49-F238E27FC236}">
                <a16:creationId xmlns="" xmlns:a16="http://schemas.microsoft.com/office/drawing/2014/main" id="{2D7BDA8A-E946-9B49-8C73-77D5F0DB6610}"/>
              </a:ext>
            </a:extLst>
          </p:cNvPr>
          <p:cNvSpPr/>
          <p:nvPr/>
        </p:nvSpPr>
        <p:spPr>
          <a:xfrm>
            <a:off x="838200"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FC4E6613-9135-AA48-B9A5-628FFE989F45}"/>
              </a:ext>
            </a:extLst>
          </p:cNvPr>
          <p:cNvSpPr/>
          <p:nvPr/>
        </p:nvSpPr>
        <p:spPr>
          <a:xfrm>
            <a:off x="2278200"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AEA23E14-0DA3-474C-82F9-123B863F6340}"/>
              </a:ext>
            </a:extLst>
          </p:cNvPr>
          <p:cNvSpPr/>
          <p:nvPr/>
        </p:nvSpPr>
        <p:spPr>
          <a:xfrm>
            <a:off x="1558200"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803E718-88FB-9E49-A1C9-1D2E98F3FBEA}"/>
              </a:ext>
            </a:extLst>
          </p:cNvPr>
          <p:cNvSpPr/>
          <p:nvPr/>
        </p:nvSpPr>
        <p:spPr>
          <a:xfrm>
            <a:off x="10016364" y="292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90D0F25D-0EAB-1047-87D1-3C263F5C9461}"/>
              </a:ext>
            </a:extLst>
          </p:cNvPr>
          <p:cNvSpPr/>
          <p:nvPr/>
        </p:nvSpPr>
        <p:spPr>
          <a:xfrm>
            <a:off x="10736364"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0DA040C9-E786-3347-9F4B-4797869EEF0F}"/>
              </a:ext>
            </a:extLst>
          </p:cNvPr>
          <p:cNvSpPr/>
          <p:nvPr/>
        </p:nvSpPr>
        <p:spPr>
          <a:xfrm>
            <a:off x="10016364"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18670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shapes can you make using four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ectangle 7">
            <a:extLst>
              <a:ext uri="{FF2B5EF4-FFF2-40B4-BE49-F238E27FC236}">
                <a16:creationId xmlns="" xmlns:a16="http://schemas.microsoft.com/office/drawing/2014/main" id="{D7C8A4C0-07E9-1A47-BD74-54F0F514F499}"/>
              </a:ext>
            </a:extLst>
          </p:cNvPr>
          <p:cNvSpPr/>
          <p:nvPr/>
        </p:nvSpPr>
        <p:spPr>
          <a:xfrm>
            <a:off x="3758012"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716ADBF-8642-DB4B-946C-3F6E1A8411B7}"/>
              </a:ext>
            </a:extLst>
          </p:cNvPr>
          <p:cNvSpPr/>
          <p:nvPr/>
        </p:nvSpPr>
        <p:spPr>
          <a:xfrm>
            <a:off x="6379313"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1DDA3A3-0513-4243-A212-32FAEF35AD2B}"/>
              </a:ext>
            </a:extLst>
          </p:cNvPr>
          <p:cNvSpPr/>
          <p:nvPr/>
        </p:nvSpPr>
        <p:spPr>
          <a:xfrm>
            <a:off x="1136711"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9682415-EF4F-CE4B-B90F-E08629EDEE60}"/>
              </a:ext>
            </a:extLst>
          </p:cNvPr>
          <p:cNvSpPr/>
          <p:nvPr/>
        </p:nvSpPr>
        <p:spPr>
          <a:xfrm>
            <a:off x="9000613"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341168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shapes can you make using four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12" name="Rectangle 11">
            <a:extLst>
              <a:ext uri="{FF2B5EF4-FFF2-40B4-BE49-F238E27FC236}">
                <a16:creationId xmlns="" xmlns:a16="http://schemas.microsoft.com/office/drawing/2014/main" id="{9D7F9B2E-D0CE-1541-B53E-13629039B6A4}"/>
              </a:ext>
            </a:extLst>
          </p:cNvPr>
          <p:cNvSpPr/>
          <p:nvPr/>
        </p:nvSpPr>
        <p:spPr>
          <a:xfrm>
            <a:off x="2107066" y="273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7DBA98CC-44F1-A846-9C87-A57BB64C4911}"/>
              </a:ext>
            </a:extLst>
          </p:cNvPr>
          <p:cNvSpPr/>
          <p:nvPr/>
        </p:nvSpPr>
        <p:spPr>
          <a:xfrm>
            <a:off x="2107066" y="345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C15E514C-B0B0-3D4F-8759-E8B5F7798719}"/>
              </a:ext>
            </a:extLst>
          </p:cNvPr>
          <p:cNvSpPr/>
          <p:nvPr/>
        </p:nvSpPr>
        <p:spPr>
          <a:xfrm>
            <a:off x="2107066" y="416236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100B3CF0-5D6C-AA45-81EF-BCF799B84B2F}"/>
              </a:ext>
            </a:extLst>
          </p:cNvPr>
          <p:cNvSpPr/>
          <p:nvPr/>
        </p:nvSpPr>
        <p:spPr>
          <a:xfrm>
            <a:off x="2107066" y="488236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73143DE5-6F88-5146-A5D5-404ECAA0FABD}"/>
              </a:ext>
            </a:extLst>
          </p:cNvPr>
          <p:cNvSpPr/>
          <p:nvPr/>
        </p:nvSpPr>
        <p:spPr>
          <a:xfrm>
            <a:off x="4697970" y="274643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2C06DC8D-CA45-7743-850C-398BB28BBA1A}"/>
              </a:ext>
            </a:extLst>
          </p:cNvPr>
          <p:cNvSpPr/>
          <p:nvPr/>
        </p:nvSpPr>
        <p:spPr>
          <a:xfrm>
            <a:off x="4697970" y="346643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76FD15C2-1805-2448-9731-EA12AF3A499F}"/>
              </a:ext>
            </a:extLst>
          </p:cNvPr>
          <p:cNvSpPr/>
          <p:nvPr/>
        </p:nvSpPr>
        <p:spPr>
          <a:xfrm>
            <a:off x="4697970" y="417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7D516614-3066-5541-9270-CD1C74380F1D}"/>
              </a:ext>
            </a:extLst>
          </p:cNvPr>
          <p:cNvSpPr/>
          <p:nvPr/>
        </p:nvSpPr>
        <p:spPr>
          <a:xfrm>
            <a:off x="5417970" y="417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D434F1D6-ACD9-2243-AA89-5416018843E6}"/>
              </a:ext>
            </a:extLst>
          </p:cNvPr>
          <p:cNvSpPr/>
          <p:nvPr/>
        </p:nvSpPr>
        <p:spPr>
          <a:xfrm>
            <a:off x="3762518"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DCA71566-9CD3-A14D-9DD7-0D41E5B5B53E}"/>
              </a:ext>
            </a:extLst>
          </p:cNvPr>
          <p:cNvSpPr/>
          <p:nvPr/>
        </p:nvSpPr>
        <p:spPr>
          <a:xfrm>
            <a:off x="6383819"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4AD0CFD8-B290-1840-A1A6-1DD17C9B3D46}"/>
              </a:ext>
            </a:extLst>
          </p:cNvPr>
          <p:cNvSpPr/>
          <p:nvPr/>
        </p:nvSpPr>
        <p:spPr>
          <a:xfrm>
            <a:off x="1141217"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CA7EC9C1-C532-6543-BFFA-AF0AECD91E6E}"/>
              </a:ext>
            </a:extLst>
          </p:cNvPr>
          <p:cNvSpPr/>
          <p:nvPr/>
        </p:nvSpPr>
        <p:spPr>
          <a:xfrm>
            <a:off x="9005119" y="3666694"/>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38BB8359-E249-A448-88C6-98F82EE2F4B6}"/>
              </a:ext>
            </a:extLst>
          </p:cNvPr>
          <p:cNvSpPr/>
          <p:nvPr/>
        </p:nvSpPr>
        <p:spPr>
          <a:xfrm>
            <a:off x="7294859" y="278038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F871627B-ACC4-0141-BA8E-37BB62174567}"/>
              </a:ext>
            </a:extLst>
          </p:cNvPr>
          <p:cNvSpPr/>
          <p:nvPr/>
        </p:nvSpPr>
        <p:spPr>
          <a:xfrm>
            <a:off x="7294859" y="350038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4B876FCC-37A4-F747-8917-E2E9D23E4936}"/>
              </a:ext>
            </a:extLst>
          </p:cNvPr>
          <p:cNvSpPr/>
          <p:nvPr/>
        </p:nvSpPr>
        <p:spPr>
          <a:xfrm>
            <a:off x="7294859" y="4208353"/>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715B61FF-1B3C-B148-AAAE-940C109CC6AD}"/>
              </a:ext>
            </a:extLst>
          </p:cNvPr>
          <p:cNvSpPr/>
          <p:nvPr/>
        </p:nvSpPr>
        <p:spPr>
          <a:xfrm>
            <a:off x="8014859" y="3488353"/>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1A3D0EB-24DF-964F-B6BA-BE8C24C276E5}"/>
              </a:ext>
            </a:extLst>
          </p:cNvPr>
          <p:cNvSpPr/>
          <p:nvPr/>
        </p:nvSpPr>
        <p:spPr>
          <a:xfrm>
            <a:off x="10633800" y="4284101"/>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77868912-BB3B-E548-8507-F8D50162DF27}"/>
              </a:ext>
            </a:extLst>
          </p:cNvPr>
          <p:cNvSpPr/>
          <p:nvPr/>
        </p:nvSpPr>
        <p:spPr>
          <a:xfrm>
            <a:off x="9913800" y="3582153"/>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F9552D9E-AAC4-4344-B1F5-2EA2798D02E0}"/>
              </a:ext>
            </a:extLst>
          </p:cNvPr>
          <p:cNvSpPr/>
          <p:nvPr/>
        </p:nvSpPr>
        <p:spPr>
          <a:xfrm>
            <a:off x="9913800" y="429011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A86D2BE6-78D6-F546-9F80-5571E8747D04}"/>
              </a:ext>
            </a:extLst>
          </p:cNvPr>
          <p:cNvSpPr/>
          <p:nvPr/>
        </p:nvSpPr>
        <p:spPr>
          <a:xfrm>
            <a:off x="10633800" y="357011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2961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ircle(in)">
                                      <p:cBhvr>
                                        <p:cTn id="49" dur="2000"/>
                                        <p:tgtEl>
                                          <p:spTgt spid="2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2000"/>
                                        <p:tgtEl>
                                          <p:spTgt spid="26"/>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circle(in)">
                                      <p:cBhvr>
                                        <p:cTn id="58" dur="2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ircle(in)">
                                      <p:cBhvr>
                                        <p:cTn id="63" dur="2000"/>
                                        <p:tgtEl>
                                          <p:spTgt spid="28"/>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circle(in)">
                                      <p:cBhvr>
                                        <p:cTn id="66" dur="2000"/>
                                        <p:tgtEl>
                                          <p:spTgt spid="2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ircle(in)">
                                      <p:cBhvr>
                                        <p:cTn id="69" dur="2000"/>
                                        <p:tgtEl>
                                          <p:spTgt spid="30"/>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circle(in)">
                                      <p:cBhvr>
                                        <p:cTn id="7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How many different shapes can you make using four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You can make four shapes by combining four squares. You can turn them so their orientation changes, but they are still the same shape. </a:t>
            </a:r>
          </a:p>
        </p:txBody>
      </p:sp>
      <p:sp>
        <p:nvSpPr>
          <p:cNvPr id="36" name="Rectangle 35">
            <a:extLst>
              <a:ext uri="{FF2B5EF4-FFF2-40B4-BE49-F238E27FC236}">
                <a16:creationId xmlns="" xmlns:a16="http://schemas.microsoft.com/office/drawing/2014/main" id="{F33EBC75-1B14-944B-8793-E1B80B613E23}"/>
              </a:ext>
            </a:extLst>
          </p:cNvPr>
          <p:cNvSpPr/>
          <p:nvPr/>
        </p:nvSpPr>
        <p:spPr>
          <a:xfrm>
            <a:off x="1398298" y="273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747BCD1E-261B-D144-99C6-3F81E881F704}"/>
              </a:ext>
            </a:extLst>
          </p:cNvPr>
          <p:cNvSpPr/>
          <p:nvPr/>
        </p:nvSpPr>
        <p:spPr>
          <a:xfrm>
            <a:off x="1398298" y="345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8BFB5821-2396-594F-8CC1-E73E49D2424E}"/>
              </a:ext>
            </a:extLst>
          </p:cNvPr>
          <p:cNvSpPr/>
          <p:nvPr/>
        </p:nvSpPr>
        <p:spPr>
          <a:xfrm>
            <a:off x="1398298" y="416236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0932C2AD-D94F-7B4C-9E2D-C2B1DFCA1803}"/>
              </a:ext>
            </a:extLst>
          </p:cNvPr>
          <p:cNvSpPr/>
          <p:nvPr/>
        </p:nvSpPr>
        <p:spPr>
          <a:xfrm>
            <a:off x="1398298" y="488236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B7883852-DF34-FA44-A0E3-A725571848FD}"/>
              </a:ext>
            </a:extLst>
          </p:cNvPr>
          <p:cNvSpPr/>
          <p:nvPr/>
        </p:nvSpPr>
        <p:spPr>
          <a:xfrm>
            <a:off x="3989202" y="274643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9C7DDAC7-3B77-704D-AE99-A264A148F10D}"/>
              </a:ext>
            </a:extLst>
          </p:cNvPr>
          <p:cNvSpPr/>
          <p:nvPr/>
        </p:nvSpPr>
        <p:spPr>
          <a:xfrm>
            <a:off x="3989202" y="3466435"/>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C602563C-5FA8-2842-9A11-510A0D0E8FAF}"/>
              </a:ext>
            </a:extLst>
          </p:cNvPr>
          <p:cNvSpPr/>
          <p:nvPr/>
        </p:nvSpPr>
        <p:spPr>
          <a:xfrm>
            <a:off x="3989202" y="417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BF6702DE-D050-304D-A78B-87D07BCBBCAD}"/>
              </a:ext>
            </a:extLst>
          </p:cNvPr>
          <p:cNvSpPr/>
          <p:nvPr/>
        </p:nvSpPr>
        <p:spPr>
          <a:xfrm>
            <a:off x="4709202" y="4174400"/>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97E56254-D7A3-CC42-A8DF-A9FFCFB1B9F0}"/>
              </a:ext>
            </a:extLst>
          </p:cNvPr>
          <p:cNvSpPr/>
          <p:nvPr/>
        </p:nvSpPr>
        <p:spPr>
          <a:xfrm>
            <a:off x="6586091" y="278038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5552138D-1D76-D74F-A9F6-0CCF1720DCE4}"/>
              </a:ext>
            </a:extLst>
          </p:cNvPr>
          <p:cNvSpPr/>
          <p:nvPr/>
        </p:nvSpPr>
        <p:spPr>
          <a:xfrm>
            <a:off x="6586091" y="350038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2CBF48AE-6537-6F48-B08D-B5C9C445800C}"/>
              </a:ext>
            </a:extLst>
          </p:cNvPr>
          <p:cNvSpPr/>
          <p:nvPr/>
        </p:nvSpPr>
        <p:spPr>
          <a:xfrm>
            <a:off x="6586091" y="4208353"/>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1EEB7D55-3A79-7A47-AD54-70CFBF626CFA}"/>
              </a:ext>
            </a:extLst>
          </p:cNvPr>
          <p:cNvSpPr/>
          <p:nvPr/>
        </p:nvSpPr>
        <p:spPr>
          <a:xfrm>
            <a:off x="7306091" y="3488353"/>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C9FEF021-972B-304B-B5E0-C83F7D42C804}"/>
              </a:ext>
            </a:extLst>
          </p:cNvPr>
          <p:cNvSpPr/>
          <p:nvPr/>
        </p:nvSpPr>
        <p:spPr>
          <a:xfrm>
            <a:off x="9925032" y="4284101"/>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45E1A1BE-4245-9241-9BAB-8281334BD03F}"/>
              </a:ext>
            </a:extLst>
          </p:cNvPr>
          <p:cNvSpPr/>
          <p:nvPr/>
        </p:nvSpPr>
        <p:spPr>
          <a:xfrm>
            <a:off x="9205032" y="3582153"/>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4C273DCC-1611-F84E-9C92-403263D2B84E}"/>
              </a:ext>
            </a:extLst>
          </p:cNvPr>
          <p:cNvSpPr/>
          <p:nvPr/>
        </p:nvSpPr>
        <p:spPr>
          <a:xfrm>
            <a:off x="9205032" y="429011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14E97093-1C73-A344-BD55-23DCE4F5895C}"/>
              </a:ext>
            </a:extLst>
          </p:cNvPr>
          <p:cNvSpPr/>
          <p:nvPr/>
        </p:nvSpPr>
        <p:spPr>
          <a:xfrm>
            <a:off x="9925032" y="3570118"/>
            <a:ext cx="720000" cy="72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86485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shapes can you make using five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ectangle 7">
            <a:extLst>
              <a:ext uri="{FF2B5EF4-FFF2-40B4-BE49-F238E27FC236}">
                <a16:creationId xmlns="" xmlns:a16="http://schemas.microsoft.com/office/drawing/2014/main" id="{D7C8A4C0-07E9-1A47-BD74-54F0F514F499}"/>
              </a:ext>
            </a:extLst>
          </p:cNvPr>
          <p:cNvSpPr/>
          <p:nvPr/>
        </p:nvSpPr>
        <p:spPr>
          <a:xfrm>
            <a:off x="3758012"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716ADBF-8642-DB4B-946C-3F6E1A8411B7}"/>
              </a:ext>
            </a:extLst>
          </p:cNvPr>
          <p:cNvSpPr/>
          <p:nvPr/>
        </p:nvSpPr>
        <p:spPr>
          <a:xfrm>
            <a:off x="7979513"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1DDA3A3-0513-4243-A212-32FAEF35AD2B}"/>
              </a:ext>
            </a:extLst>
          </p:cNvPr>
          <p:cNvSpPr/>
          <p:nvPr/>
        </p:nvSpPr>
        <p:spPr>
          <a:xfrm>
            <a:off x="1647261"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9682415-EF4F-CE4B-B90F-E08629EDEE60}"/>
              </a:ext>
            </a:extLst>
          </p:cNvPr>
          <p:cNvSpPr/>
          <p:nvPr/>
        </p:nvSpPr>
        <p:spPr>
          <a:xfrm>
            <a:off x="10090264"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66747EA8-BDD3-E04C-A6F8-5C60D58EB938}"/>
              </a:ext>
            </a:extLst>
          </p:cNvPr>
          <p:cNvSpPr/>
          <p:nvPr/>
        </p:nvSpPr>
        <p:spPr>
          <a:xfrm>
            <a:off x="5868762"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46817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shapes can you make using five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ectangle 7">
            <a:extLst>
              <a:ext uri="{FF2B5EF4-FFF2-40B4-BE49-F238E27FC236}">
                <a16:creationId xmlns="" xmlns:a16="http://schemas.microsoft.com/office/drawing/2014/main" id="{D7C8A4C0-07E9-1A47-BD74-54F0F514F499}"/>
              </a:ext>
            </a:extLst>
          </p:cNvPr>
          <p:cNvSpPr/>
          <p:nvPr/>
        </p:nvSpPr>
        <p:spPr>
          <a:xfrm>
            <a:off x="3758012"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716ADBF-8642-DB4B-946C-3F6E1A8411B7}"/>
              </a:ext>
            </a:extLst>
          </p:cNvPr>
          <p:cNvSpPr/>
          <p:nvPr/>
        </p:nvSpPr>
        <p:spPr>
          <a:xfrm>
            <a:off x="7979513"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1DDA3A3-0513-4243-A212-32FAEF35AD2B}"/>
              </a:ext>
            </a:extLst>
          </p:cNvPr>
          <p:cNvSpPr/>
          <p:nvPr/>
        </p:nvSpPr>
        <p:spPr>
          <a:xfrm>
            <a:off x="1647261"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9682415-EF4F-CE4B-B90F-E08629EDEE60}"/>
              </a:ext>
            </a:extLst>
          </p:cNvPr>
          <p:cNvSpPr/>
          <p:nvPr/>
        </p:nvSpPr>
        <p:spPr>
          <a:xfrm>
            <a:off x="10090264"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66747EA8-BDD3-E04C-A6F8-5C60D58EB938}"/>
              </a:ext>
            </a:extLst>
          </p:cNvPr>
          <p:cNvSpPr/>
          <p:nvPr/>
        </p:nvSpPr>
        <p:spPr>
          <a:xfrm>
            <a:off x="5868762" y="3666694"/>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83938C29-09C5-2B44-ACD4-3017F9C9A5F9}"/>
              </a:ext>
            </a:extLst>
          </p:cNvPr>
          <p:cNvSpPr/>
          <p:nvPr/>
        </p:nvSpPr>
        <p:spPr>
          <a:xfrm>
            <a:off x="2432636" y="398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5CEBC0B9-7C35-E949-A5A7-F58F4E9EF29B}"/>
              </a:ext>
            </a:extLst>
          </p:cNvPr>
          <p:cNvSpPr/>
          <p:nvPr/>
        </p:nvSpPr>
        <p:spPr>
          <a:xfrm>
            <a:off x="2432636" y="452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05FBE0F2-C91A-D645-BE86-7C9A30891305}"/>
              </a:ext>
            </a:extLst>
          </p:cNvPr>
          <p:cNvSpPr/>
          <p:nvPr/>
        </p:nvSpPr>
        <p:spPr>
          <a:xfrm>
            <a:off x="2432636" y="506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62E3BB83-32DD-BF40-952E-752FF0D26C0A}"/>
              </a:ext>
            </a:extLst>
          </p:cNvPr>
          <p:cNvSpPr/>
          <p:nvPr/>
        </p:nvSpPr>
        <p:spPr>
          <a:xfrm>
            <a:off x="2432636" y="290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219A424D-E79F-8644-A7A5-61D49B936FED}"/>
              </a:ext>
            </a:extLst>
          </p:cNvPr>
          <p:cNvSpPr/>
          <p:nvPr/>
        </p:nvSpPr>
        <p:spPr>
          <a:xfrm>
            <a:off x="2432636" y="344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2C49B149-43A6-4841-883F-F605D9A1CCB6}"/>
              </a:ext>
            </a:extLst>
          </p:cNvPr>
          <p:cNvSpPr/>
          <p:nvPr/>
        </p:nvSpPr>
        <p:spPr>
          <a:xfrm>
            <a:off x="4459635" y="398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981BC412-6644-C345-92CF-EC803F1E15FC}"/>
              </a:ext>
            </a:extLst>
          </p:cNvPr>
          <p:cNvSpPr/>
          <p:nvPr/>
        </p:nvSpPr>
        <p:spPr>
          <a:xfrm>
            <a:off x="4459635" y="452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DFBE58C1-5FA4-134F-B428-8E6DD67500BC}"/>
              </a:ext>
            </a:extLst>
          </p:cNvPr>
          <p:cNvSpPr/>
          <p:nvPr/>
        </p:nvSpPr>
        <p:spPr>
          <a:xfrm>
            <a:off x="4999635" y="4516413"/>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F99BFC69-21BB-B947-96E2-176784F1FFF6}"/>
              </a:ext>
            </a:extLst>
          </p:cNvPr>
          <p:cNvSpPr/>
          <p:nvPr/>
        </p:nvSpPr>
        <p:spPr>
          <a:xfrm>
            <a:off x="4459635" y="290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E3058606-1293-1343-8EDA-7C8D6E95FBC6}"/>
              </a:ext>
            </a:extLst>
          </p:cNvPr>
          <p:cNvSpPr/>
          <p:nvPr/>
        </p:nvSpPr>
        <p:spPr>
          <a:xfrm>
            <a:off x="4459635" y="344101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34105A0E-D8E7-8A4F-850A-C047D6C11B77}"/>
              </a:ext>
            </a:extLst>
          </p:cNvPr>
          <p:cNvSpPr/>
          <p:nvPr/>
        </p:nvSpPr>
        <p:spPr>
          <a:xfrm>
            <a:off x="6623218" y="403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F7CDDD13-A74F-1C4A-97F2-7BD8DDF7545D}"/>
              </a:ext>
            </a:extLst>
          </p:cNvPr>
          <p:cNvSpPr/>
          <p:nvPr/>
        </p:nvSpPr>
        <p:spPr>
          <a:xfrm>
            <a:off x="6623218" y="457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89F79C75-250A-634A-88FA-13DD28E7CFFC}"/>
              </a:ext>
            </a:extLst>
          </p:cNvPr>
          <p:cNvSpPr/>
          <p:nvPr/>
        </p:nvSpPr>
        <p:spPr>
          <a:xfrm>
            <a:off x="7163218" y="403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85243E46-AE06-6747-A3D3-A733EBC73A8A}"/>
              </a:ext>
            </a:extLst>
          </p:cNvPr>
          <p:cNvSpPr/>
          <p:nvPr/>
        </p:nvSpPr>
        <p:spPr>
          <a:xfrm>
            <a:off x="6623218" y="295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55C49B34-54B5-254A-968D-E2B1F818A10D}"/>
              </a:ext>
            </a:extLst>
          </p:cNvPr>
          <p:cNvSpPr/>
          <p:nvPr/>
        </p:nvSpPr>
        <p:spPr>
          <a:xfrm>
            <a:off x="6623218" y="349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E01136F3-DFC1-954D-B358-7D824D42BC14}"/>
              </a:ext>
            </a:extLst>
          </p:cNvPr>
          <p:cNvSpPr/>
          <p:nvPr/>
        </p:nvSpPr>
        <p:spPr>
          <a:xfrm>
            <a:off x="8679364" y="403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B233DA66-DBCC-FF48-8C5E-BCB8320B2774}"/>
              </a:ext>
            </a:extLst>
          </p:cNvPr>
          <p:cNvSpPr/>
          <p:nvPr/>
        </p:nvSpPr>
        <p:spPr>
          <a:xfrm>
            <a:off x="9219364" y="349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A6E95C9C-6531-6841-8C24-072F1B1EC7AB}"/>
              </a:ext>
            </a:extLst>
          </p:cNvPr>
          <p:cNvSpPr/>
          <p:nvPr/>
        </p:nvSpPr>
        <p:spPr>
          <a:xfrm>
            <a:off x="9219364" y="403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9D3DE3E7-141B-824F-8847-B34AA57A4407}"/>
              </a:ext>
            </a:extLst>
          </p:cNvPr>
          <p:cNvSpPr/>
          <p:nvPr/>
        </p:nvSpPr>
        <p:spPr>
          <a:xfrm>
            <a:off x="8679364" y="295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DD62263F-A4A8-6F4A-86A5-BD5497649C8A}"/>
              </a:ext>
            </a:extLst>
          </p:cNvPr>
          <p:cNvSpPr/>
          <p:nvPr/>
        </p:nvSpPr>
        <p:spPr>
          <a:xfrm>
            <a:off x="8679364" y="349680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1D37C188-0332-9C4E-A9FC-F4B57726D21D}"/>
              </a:ext>
            </a:extLst>
          </p:cNvPr>
          <p:cNvSpPr/>
          <p:nvPr/>
        </p:nvSpPr>
        <p:spPr>
          <a:xfrm>
            <a:off x="10815591" y="399516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C5B115CA-D73D-9E4D-993B-87F8080756AA}"/>
              </a:ext>
            </a:extLst>
          </p:cNvPr>
          <p:cNvSpPr/>
          <p:nvPr/>
        </p:nvSpPr>
        <p:spPr>
          <a:xfrm>
            <a:off x="10815591" y="453516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6B28AC7A-AF56-FC4C-B383-67BEC9A86CAE}"/>
              </a:ext>
            </a:extLst>
          </p:cNvPr>
          <p:cNvSpPr/>
          <p:nvPr/>
        </p:nvSpPr>
        <p:spPr>
          <a:xfrm>
            <a:off x="11355591" y="453977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62997250-B883-8840-A57A-BAA61903FC52}"/>
              </a:ext>
            </a:extLst>
          </p:cNvPr>
          <p:cNvSpPr/>
          <p:nvPr/>
        </p:nvSpPr>
        <p:spPr>
          <a:xfrm>
            <a:off x="10273800" y="453977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F251BDAC-60BC-1246-9BDA-C6EA1468A78B}"/>
              </a:ext>
            </a:extLst>
          </p:cNvPr>
          <p:cNvSpPr/>
          <p:nvPr/>
        </p:nvSpPr>
        <p:spPr>
          <a:xfrm>
            <a:off x="10815591" y="345516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3FEAD43-0931-D347-987C-AA469CAFEFD0}"/>
              </a:ext>
            </a:extLst>
          </p:cNvPr>
          <p:cNvSpPr/>
          <p:nvPr/>
        </p:nvSpPr>
        <p:spPr>
          <a:xfrm>
            <a:off x="10836012" y="140228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2D81BD7C-6A52-8649-A399-1E6873117796}"/>
              </a:ext>
            </a:extLst>
          </p:cNvPr>
          <p:cNvSpPr/>
          <p:nvPr/>
        </p:nvSpPr>
        <p:spPr>
          <a:xfrm>
            <a:off x="10836012" y="194228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2369C8FC-AF34-3345-AD91-94D320FC2999}"/>
              </a:ext>
            </a:extLst>
          </p:cNvPr>
          <p:cNvSpPr/>
          <p:nvPr/>
        </p:nvSpPr>
        <p:spPr>
          <a:xfrm>
            <a:off x="11376012" y="1946891"/>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47895A4B-08D9-674D-88B0-4D178E772F74}"/>
              </a:ext>
            </a:extLst>
          </p:cNvPr>
          <p:cNvSpPr/>
          <p:nvPr/>
        </p:nvSpPr>
        <p:spPr>
          <a:xfrm>
            <a:off x="10304160" y="1946891"/>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C9730AFF-CEEF-B94A-94CF-44F77A4BEEEA}"/>
              </a:ext>
            </a:extLst>
          </p:cNvPr>
          <p:cNvSpPr/>
          <p:nvPr/>
        </p:nvSpPr>
        <p:spPr>
          <a:xfrm>
            <a:off x="10834221" y="247003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30857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ircle(in)">
                                      <p:cBhvr>
                                        <p:cTn id="50" dur="2000"/>
                                        <p:tgtEl>
                                          <p:spTgt spid="21"/>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2000"/>
                                        <p:tgtEl>
                                          <p:spTgt spid="23"/>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2000"/>
                                        <p:tgtEl>
                                          <p:spTgt spid="24"/>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ircle(in)">
                                      <p:cBhvr>
                                        <p:cTn id="64" dur="2000"/>
                                        <p:tgtEl>
                                          <p:spTgt spid="25"/>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2000"/>
                                        <p:tgtEl>
                                          <p:spTgt spid="26"/>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circle(in)">
                                      <p:cBhvr>
                                        <p:cTn id="70" dur="20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circle(in)">
                                      <p:cBhvr>
                                        <p:cTn id="75" dur="2000"/>
                                        <p:tgtEl>
                                          <p:spTgt spid="28"/>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circle(in)">
                                      <p:cBhvr>
                                        <p:cTn id="78" dur="2000"/>
                                        <p:tgtEl>
                                          <p:spTgt spid="29"/>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circle(in)">
                                      <p:cBhvr>
                                        <p:cTn id="81" dur="2000"/>
                                        <p:tgtEl>
                                          <p:spTgt spid="30"/>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circle(in)">
                                      <p:cBhvr>
                                        <p:cTn id="84" dur="2000"/>
                                        <p:tgtEl>
                                          <p:spTgt spid="31"/>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circle(in)">
                                      <p:cBhvr>
                                        <p:cTn id="87" dur="2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circle(in)">
                                      <p:cBhvr>
                                        <p:cTn id="92" dur="2000"/>
                                        <p:tgtEl>
                                          <p:spTgt spid="33"/>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circle(in)">
                                      <p:cBhvr>
                                        <p:cTn id="95" dur="2000"/>
                                        <p:tgtEl>
                                          <p:spTgt spid="34"/>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circle(in)">
                                      <p:cBhvr>
                                        <p:cTn id="98" dur="2000"/>
                                        <p:tgtEl>
                                          <p:spTgt spid="35"/>
                                        </p:tgtEl>
                                      </p:cBhvr>
                                    </p:animEffect>
                                  </p:childTnLst>
                                </p:cTn>
                              </p:par>
                              <p:par>
                                <p:cTn id="99" presetID="6" presetClass="entr" presetSubtype="16"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circle(in)">
                                      <p:cBhvr>
                                        <p:cTn id="101" dur="2000"/>
                                        <p:tgtEl>
                                          <p:spTgt spid="36"/>
                                        </p:tgtEl>
                                      </p:cBhvr>
                                    </p:animEffect>
                                  </p:childTnLst>
                                </p:cTn>
                              </p:par>
                              <p:par>
                                <p:cTn id="102" presetID="6" presetClass="entr" presetSubtype="16"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circle(in)">
                                      <p:cBhvr>
                                        <p:cTn id="104" dur="20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circle(in)">
                                      <p:cBhvr>
                                        <p:cTn id="109" dur="2000"/>
                                        <p:tgtEl>
                                          <p:spTgt spid="38"/>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circle(in)">
                                      <p:cBhvr>
                                        <p:cTn id="112" dur="2000"/>
                                        <p:tgtEl>
                                          <p:spTgt spid="39"/>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circle(in)">
                                      <p:cBhvr>
                                        <p:cTn id="115" dur="2000"/>
                                        <p:tgtEl>
                                          <p:spTgt spid="40"/>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circle(in)">
                                      <p:cBhvr>
                                        <p:cTn id="118" dur="2000"/>
                                        <p:tgtEl>
                                          <p:spTgt spid="41"/>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circle(in)">
                                      <p:cBhvr>
                                        <p:cTn id="12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How many different shapes can you make using five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You can make six shapes by combining five squares. You can turn them so their orientation changes, but they are still the same shape. </a:t>
            </a:r>
          </a:p>
        </p:txBody>
      </p:sp>
      <p:sp>
        <p:nvSpPr>
          <p:cNvPr id="13" name="Rectangle 12">
            <a:extLst>
              <a:ext uri="{FF2B5EF4-FFF2-40B4-BE49-F238E27FC236}">
                <a16:creationId xmlns="" xmlns:a16="http://schemas.microsoft.com/office/drawing/2014/main" id="{83938C29-09C5-2B44-ACD4-3017F9C9A5F9}"/>
              </a:ext>
            </a:extLst>
          </p:cNvPr>
          <p:cNvSpPr/>
          <p:nvPr/>
        </p:nvSpPr>
        <p:spPr>
          <a:xfrm>
            <a:off x="545988" y="388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5CEBC0B9-7C35-E949-A5A7-F58F4E9EF29B}"/>
              </a:ext>
            </a:extLst>
          </p:cNvPr>
          <p:cNvSpPr/>
          <p:nvPr/>
        </p:nvSpPr>
        <p:spPr>
          <a:xfrm>
            <a:off x="545988" y="442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05FBE0F2-C91A-D645-BE86-7C9A30891305}"/>
              </a:ext>
            </a:extLst>
          </p:cNvPr>
          <p:cNvSpPr/>
          <p:nvPr/>
        </p:nvSpPr>
        <p:spPr>
          <a:xfrm>
            <a:off x="545988" y="496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62E3BB83-32DD-BF40-952E-752FF0D26C0A}"/>
              </a:ext>
            </a:extLst>
          </p:cNvPr>
          <p:cNvSpPr/>
          <p:nvPr/>
        </p:nvSpPr>
        <p:spPr>
          <a:xfrm>
            <a:off x="545988" y="280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219A424D-E79F-8644-A7A5-61D49B936FED}"/>
              </a:ext>
            </a:extLst>
          </p:cNvPr>
          <p:cNvSpPr/>
          <p:nvPr/>
        </p:nvSpPr>
        <p:spPr>
          <a:xfrm>
            <a:off x="545988" y="334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2C49B149-43A6-4841-883F-F605D9A1CCB6}"/>
              </a:ext>
            </a:extLst>
          </p:cNvPr>
          <p:cNvSpPr/>
          <p:nvPr/>
        </p:nvSpPr>
        <p:spPr>
          <a:xfrm>
            <a:off x="2572987" y="388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981BC412-6644-C345-92CF-EC803F1E15FC}"/>
              </a:ext>
            </a:extLst>
          </p:cNvPr>
          <p:cNvSpPr/>
          <p:nvPr/>
        </p:nvSpPr>
        <p:spPr>
          <a:xfrm>
            <a:off x="2572987" y="442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DFBE58C1-5FA4-134F-B428-8E6DD67500BC}"/>
              </a:ext>
            </a:extLst>
          </p:cNvPr>
          <p:cNvSpPr/>
          <p:nvPr/>
        </p:nvSpPr>
        <p:spPr>
          <a:xfrm>
            <a:off x="3112987" y="4424973"/>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F99BFC69-21BB-B947-96E2-176784F1FFF6}"/>
              </a:ext>
            </a:extLst>
          </p:cNvPr>
          <p:cNvSpPr/>
          <p:nvPr/>
        </p:nvSpPr>
        <p:spPr>
          <a:xfrm>
            <a:off x="2572987" y="280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E3058606-1293-1343-8EDA-7C8D6E95FBC6}"/>
              </a:ext>
            </a:extLst>
          </p:cNvPr>
          <p:cNvSpPr/>
          <p:nvPr/>
        </p:nvSpPr>
        <p:spPr>
          <a:xfrm>
            <a:off x="2572987" y="334957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34105A0E-D8E7-8A4F-850A-C047D6C11B77}"/>
              </a:ext>
            </a:extLst>
          </p:cNvPr>
          <p:cNvSpPr/>
          <p:nvPr/>
        </p:nvSpPr>
        <p:spPr>
          <a:xfrm>
            <a:off x="4736570" y="394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F7CDDD13-A74F-1C4A-97F2-7BD8DDF7545D}"/>
              </a:ext>
            </a:extLst>
          </p:cNvPr>
          <p:cNvSpPr/>
          <p:nvPr/>
        </p:nvSpPr>
        <p:spPr>
          <a:xfrm>
            <a:off x="4736570" y="448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89F79C75-250A-634A-88FA-13DD28E7CFFC}"/>
              </a:ext>
            </a:extLst>
          </p:cNvPr>
          <p:cNvSpPr/>
          <p:nvPr/>
        </p:nvSpPr>
        <p:spPr>
          <a:xfrm>
            <a:off x="5276570" y="394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85243E46-AE06-6747-A3D3-A733EBC73A8A}"/>
              </a:ext>
            </a:extLst>
          </p:cNvPr>
          <p:cNvSpPr/>
          <p:nvPr/>
        </p:nvSpPr>
        <p:spPr>
          <a:xfrm>
            <a:off x="4736570" y="286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55C49B34-54B5-254A-968D-E2B1F818A10D}"/>
              </a:ext>
            </a:extLst>
          </p:cNvPr>
          <p:cNvSpPr/>
          <p:nvPr/>
        </p:nvSpPr>
        <p:spPr>
          <a:xfrm>
            <a:off x="4736570" y="340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E01136F3-DFC1-954D-B358-7D824D42BC14}"/>
              </a:ext>
            </a:extLst>
          </p:cNvPr>
          <p:cNvSpPr/>
          <p:nvPr/>
        </p:nvSpPr>
        <p:spPr>
          <a:xfrm>
            <a:off x="6792716" y="394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B233DA66-DBCC-FF48-8C5E-BCB8320B2774}"/>
              </a:ext>
            </a:extLst>
          </p:cNvPr>
          <p:cNvSpPr/>
          <p:nvPr/>
        </p:nvSpPr>
        <p:spPr>
          <a:xfrm>
            <a:off x="7332716" y="340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A6E95C9C-6531-6841-8C24-072F1B1EC7AB}"/>
              </a:ext>
            </a:extLst>
          </p:cNvPr>
          <p:cNvSpPr/>
          <p:nvPr/>
        </p:nvSpPr>
        <p:spPr>
          <a:xfrm>
            <a:off x="7332716" y="394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9D3DE3E7-141B-824F-8847-B34AA57A4407}"/>
              </a:ext>
            </a:extLst>
          </p:cNvPr>
          <p:cNvSpPr/>
          <p:nvPr/>
        </p:nvSpPr>
        <p:spPr>
          <a:xfrm>
            <a:off x="6792716" y="286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DD62263F-A4A8-6F4A-86A5-BD5497649C8A}"/>
              </a:ext>
            </a:extLst>
          </p:cNvPr>
          <p:cNvSpPr/>
          <p:nvPr/>
        </p:nvSpPr>
        <p:spPr>
          <a:xfrm>
            <a:off x="6792716" y="3405367"/>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1D37C188-0332-9C4E-A9FC-F4B57726D21D}"/>
              </a:ext>
            </a:extLst>
          </p:cNvPr>
          <p:cNvSpPr/>
          <p:nvPr/>
        </p:nvSpPr>
        <p:spPr>
          <a:xfrm>
            <a:off x="8928943" y="390372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C5B115CA-D73D-9E4D-993B-87F8080756AA}"/>
              </a:ext>
            </a:extLst>
          </p:cNvPr>
          <p:cNvSpPr/>
          <p:nvPr/>
        </p:nvSpPr>
        <p:spPr>
          <a:xfrm>
            <a:off x="8928943" y="444372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6B28AC7A-AF56-FC4C-B383-67BEC9A86CAE}"/>
              </a:ext>
            </a:extLst>
          </p:cNvPr>
          <p:cNvSpPr/>
          <p:nvPr/>
        </p:nvSpPr>
        <p:spPr>
          <a:xfrm>
            <a:off x="9468943" y="444833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62997250-B883-8840-A57A-BAA61903FC52}"/>
              </a:ext>
            </a:extLst>
          </p:cNvPr>
          <p:cNvSpPr/>
          <p:nvPr/>
        </p:nvSpPr>
        <p:spPr>
          <a:xfrm>
            <a:off x="8387152" y="4448335"/>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F251BDAC-60BC-1246-9BDA-C6EA1468A78B}"/>
              </a:ext>
            </a:extLst>
          </p:cNvPr>
          <p:cNvSpPr/>
          <p:nvPr/>
        </p:nvSpPr>
        <p:spPr>
          <a:xfrm>
            <a:off x="8928943" y="336372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3FEAD43-0931-D347-987C-AA469CAFEFD0}"/>
              </a:ext>
            </a:extLst>
          </p:cNvPr>
          <p:cNvSpPr/>
          <p:nvPr/>
        </p:nvSpPr>
        <p:spPr>
          <a:xfrm>
            <a:off x="10854996" y="3087223"/>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2D81BD7C-6A52-8649-A399-1E6873117796}"/>
              </a:ext>
            </a:extLst>
          </p:cNvPr>
          <p:cNvSpPr/>
          <p:nvPr/>
        </p:nvSpPr>
        <p:spPr>
          <a:xfrm>
            <a:off x="10854996" y="3627223"/>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2369C8FC-AF34-3345-AD91-94D320FC2999}"/>
              </a:ext>
            </a:extLst>
          </p:cNvPr>
          <p:cNvSpPr/>
          <p:nvPr/>
        </p:nvSpPr>
        <p:spPr>
          <a:xfrm>
            <a:off x="11394996" y="363182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47895A4B-08D9-674D-88B0-4D178E772F74}"/>
              </a:ext>
            </a:extLst>
          </p:cNvPr>
          <p:cNvSpPr/>
          <p:nvPr/>
        </p:nvSpPr>
        <p:spPr>
          <a:xfrm>
            <a:off x="10323144" y="3631829"/>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C9730AFF-CEEF-B94A-94CF-44F77A4BEEEA}"/>
              </a:ext>
            </a:extLst>
          </p:cNvPr>
          <p:cNvSpPr/>
          <p:nvPr/>
        </p:nvSpPr>
        <p:spPr>
          <a:xfrm>
            <a:off x="10853205" y="4154973"/>
            <a:ext cx="540000" cy="54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78769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squared paper to shade in squares to make rectilinear shapes with areas of eight squares.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Look at someone else’s designs</a:t>
            </a:r>
          </a:p>
          <a:p>
            <a:pPr marL="0" indent="0">
              <a:buClr>
                <a:srgbClr val="23D160"/>
              </a:buClr>
              <a:buSzPct val="85000"/>
              <a:buNone/>
            </a:pPr>
            <a:r>
              <a:rPr lang="en-GB" sz="2200" dirty="0"/>
              <a:t>What’s the same? What’s different?</a:t>
            </a:r>
          </a:p>
        </p:txBody>
      </p:sp>
      <p:sp>
        <p:nvSpPr>
          <p:cNvPr id="44" name="Rectangle 43">
            <a:extLst>
              <a:ext uri="{FF2B5EF4-FFF2-40B4-BE49-F238E27FC236}">
                <a16:creationId xmlns="" xmlns:a16="http://schemas.microsoft.com/office/drawing/2014/main" id="{C921DAE2-21B8-984D-A7BB-4374F6D155F7}"/>
              </a:ext>
            </a:extLst>
          </p:cNvPr>
          <p:cNvSpPr/>
          <p:nvPr/>
        </p:nvSpPr>
        <p:spPr>
          <a:xfrm>
            <a:off x="39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60DB29EB-26F9-6F45-B816-6A71085FE0A4}"/>
              </a:ext>
            </a:extLst>
          </p:cNvPr>
          <p:cNvSpPr/>
          <p:nvPr/>
        </p:nvSpPr>
        <p:spPr>
          <a:xfrm>
            <a:off x="75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79E4820C-89B9-1247-A343-A7DB08EEAA8F}"/>
              </a:ext>
            </a:extLst>
          </p:cNvPr>
          <p:cNvSpPr/>
          <p:nvPr/>
        </p:nvSpPr>
        <p:spPr>
          <a:xfrm>
            <a:off x="111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502399CF-4861-4341-BB21-262761D5D6E7}"/>
              </a:ext>
            </a:extLst>
          </p:cNvPr>
          <p:cNvSpPr/>
          <p:nvPr/>
        </p:nvSpPr>
        <p:spPr>
          <a:xfrm>
            <a:off x="147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164D1697-C152-AF43-B617-62C7041536A0}"/>
              </a:ext>
            </a:extLst>
          </p:cNvPr>
          <p:cNvSpPr/>
          <p:nvPr/>
        </p:nvSpPr>
        <p:spPr>
          <a:xfrm>
            <a:off x="182236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805DD1CE-B346-0041-A1FB-FF7B0E88264E}"/>
              </a:ext>
            </a:extLst>
          </p:cNvPr>
          <p:cNvSpPr/>
          <p:nvPr/>
        </p:nvSpPr>
        <p:spPr>
          <a:xfrm>
            <a:off x="215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461BE614-FF06-B94A-BA74-0EB9B67A10A0}"/>
              </a:ext>
            </a:extLst>
          </p:cNvPr>
          <p:cNvSpPr/>
          <p:nvPr/>
        </p:nvSpPr>
        <p:spPr>
          <a:xfrm>
            <a:off x="251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863A8AA5-688B-1842-BFD2-CC501BF14C7F}"/>
              </a:ext>
            </a:extLst>
          </p:cNvPr>
          <p:cNvSpPr/>
          <p:nvPr/>
        </p:nvSpPr>
        <p:spPr>
          <a:xfrm>
            <a:off x="287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34C8532B-9938-CA41-8BA2-FFA0CFE12237}"/>
              </a:ext>
            </a:extLst>
          </p:cNvPr>
          <p:cNvSpPr/>
          <p:nvPr/>
        </p:nvSpPr>
        <p:spPr>
          <a:xfrm>
            <a:off x="39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F9A23C34-488D-6E4F-8930-34AD10022849}"/>
              </a:ext>
            </a:extLst>
          </p:cNvPr>
          <p:cNvSpPr/>
          <p:nvPr/>
        </p:nvSpPr>
        <p:spPr>
          <a:xfrm>
            <a:off x="75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37C7D3EC-ED53-144A-9CD7-C837C1CF6B77}"/>
              </a:ext>
            </a:extLst>
          </p:cNvPr>
          <p:cNvSpPr/>
          <p:nvPr/>
        </p:nvSpPr>
        <p:spPr>
          <a:xfrm>
            <a:off x="111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DDDBE8AD-8566-C14A-A4E3-9EF7C6DFBC61}"/>
              </a:ext>
            </a:extLst>
          </p:cNvPr>
          <p:cNvSpPr/>
          <p:nvPr/>
        </p:nvSpPr>
        <p:spPr>
          <a:xfrm>
            <a:off x="147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02317CAC-3164-D646-8B7A-E2D693BF346B}"/>
              </a:ext>
            </a:extLst>
          </p:cNvPr>
          <p:cNvSpPr/>
          <p:nvPr/>
        </p:nvSpPr>
        <p:spPr>
          <a:xfrm>
            <a:off x="182236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D07D5C97-46FB-0943-B867-B31A959561C0}"/>
              </a:ext>
            </a:extLst>
          </p:cNvPr>
          <p:cNvSpPr/>
          <p:nvPr/>
        </p:nvSpPr>
        <p:spPr>
          <a:xfrm>
            <a:off x="215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35B18B9E-F6E0-1C47-8CB7-0DD04FF4C517}"/>
              </a:ext>
            </a:extLst>
          </p:cNvPr>
          <p:cNvSpPr/>
          <p:nvPr/>
        </p:nvSpPr>
        <p:spPr>
          <a:xfrm>
            <a:off x="251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4286000B-E605-C946-82C1-4E5F43B2B885}"/>
              </a:ext>
            </a:extLst>
          </p:cNvPr>
          <p:cNvSpPr/>
          <p:nvPr/>
        </p:nvSpPr>
        <p:spPr>
          <a:xfrm>
            <a:off x="287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72FE70B4-171C-5744-8DA4-1661C8C3938A}"/>
              </a:ext>
            </a:extLst>
          </p:cNvPr>
          <p:cNvSpPr/>
          <p:nvPr/>
        </p:nvSpPr>
        <p:spPr>
          <a:xfrm>
            <a:off x="323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275D955B-929D-F64F-8C13-D7F86A7F571F}"/>
              </a:ext>
            </a:extLst>
          </p:cNvPr>
          <p:cNvSpPr/>
          <p:nvPr/>
        </p:nvSpPr>
        <p:spPr>
          <a:xfrm>
            <a:off x="359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3B4FD71C-8317-7347-B23B-0F9072E10E3C}"/>
              </a:ext>
            </a:extLst>
          </p:cNvPr>
          <p:cNvSpPr/>
          <p:nvPr/>
        </p:nvSpPr>
        <p:spPr>
          <a:xfrm>
            <a:off x="395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2BD05DFD-2225-DC4C-912A-141693A28CA0}"/>
              </a:ext>
            </a:extLst>
          </p:cNvPr>
          <p:cNvSpPr/>
          <p:nvPr/>
        </p:nvSpPr>
        <p:spPr>
          <a:xfrm>
            <a:off x="431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73716156-9F32-A74F-B94C-CA83EFD9F1F1}"/>
              </a:ext>
            </a:extLst>
          </p:cNvPr>
          <p:cNvSpPr/>
          <p:nvPr/>
        </p:nvSpPr>
        <p:spPr>
          <a:xfrm>
            <a:off x="467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4ECA4429-F500-134E-B625-14A809C06483}"/>
              </a:ext>
            </a:extLst>
          </p:cNvPr>
          <p:cNvSpPr/>
          <p:nvPr/>
        </p:nvSpPr>
        <p:spPr>
          <a:xfrm>
            <a:off x="503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482C8DA6-EBA3-2A47-A94C-7AD75AA6873C}"/>
              </a:ext>
            </a:extLst>
          </p:cNvPr>
          <p:cNvSpPr/>
          <p:nvPr/>
        </p:nvSpPr>
        <p:spPr>
          <a:xfrm>
            <a:off x="539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351BB212-ACDF-9C4B-8147-BA626B035B20}"/>
              </a:ext>
            </a:extLst>
          </p:cNvPr>
          <p:cNvSpPr/>
          <p:nvPr/>
        </p:nvSpPr>
        <p:spPr>
          <a:xfrm>
            <a:off x="575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14F1F7C8-7CAE-1344-8F20-8528FEBC0052}"/>
              </a:ext>
            </a:extLst>
          </p:cNvPr>
          <p:cNvSpPr/>
          <p:nvPr/>
        </p:nvSpPr>
        <p:spPr>
          <a:xfrm>
            <a:off x="323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33D2D3D2-E80E-424D-9413-CD6C627739BB}"/>
              </a:ext>
            </a:extLst>
          </p:cNvPr>
          <p:cNvSpPr/>
          <p:nvPr/>
        </p:nvSpPr>
        <p:spPr>
          <a:xfrm>
            <a:off x="359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EA36B00-5343-FB49-BC64-6C1D3B10FE3B}"/>
              </a:ext>
            </a:extLst>
          </p:cNvPr>
          <p:cNvSpPr/>
          <p:nvPr/>
        </p:nvSpPr>
        <p:spPr>
          <a:xfrm>
            <a:off x="395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9A1A8AF9-DE96-8A43-A1BA-5FBE511D627E}"/>
              </a:ext>
            </a:extLst>
          </p:cNvPr>
          <p:cNvSpPr/>
          <p:nvPr/>
        </p:nvSpPr>
        <p:spPr>
          <a:xfrm>
            <a:off x="431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35E1C0D3-F832-0042-A237-0EF20ECC9077}"/>
              </a:ext>
            </a:extLst>
          </p:cNvPr>
          <p:cNvSpPr/>
          <p:nvPr/>
        </p:nvSpPr>
        <p:spPr>
          <a:xfrm>
            <a:off x="467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4D948B6A-E41B-4F49-95B2-42042D14C80A}"/>
              </a:ext>
            </a:extLst>
          </p:cNvPr>
          <p:cNvSpPr/>
          <p:nvPr/>
        </p:nvSpPr>
        <p:spPr>
          <a:xfrm>
            <a:off x="503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39FB12EA-063E-EE46-ABCC-3B69183DBB75}"/>
              </a:ext>
            </a:extLst>
          </p:cNvPr>
          <p:cNvSpPr/>
          <p:nvPr/>
        </p:nvSpPr>
        <p:spPr>
          <a:xfrm>
            <a:off x="539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C3AEA1AC-A565-2447-AB17-14798504DC95}"/>
              </a:ext>
            </a:extLst>
          </p:cNvPr>
          <p:cNvSpPr/>
          <p:nvPr/>
        </p:nvSpPr>
        <p:spPr>
          <a:xfrm>
            <a:off x="575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A9A73222-9ED0-F943-8D31-A1F6DF4851D5}"/>
              </a:ext>
            </a:extLst>
          </p:cNvPr>
          <p:cNvSpPr/>
          <p:nvPr/>
        </p:nvSpPr>
        <p:spPr>
          <a:xfrm>
            <a:off x="611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CF834CCD-A716-744A-BD7B-54AC2ECC5201}"/>
              </a:ext>
            </a:extLst>
          </p:cNvPr>
          <p:cNvSpPr/>
          <p:nvPr/>
        </p:nvSpPr>
        <p:spPr>
          <a:xfrm>
            <a:off x="647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09D79436-47A5-F749-B7A3-C1BC0D7E69E4}"/>
              </a:ext>
            </a:extLst>
          </p:cNvPr>
          <p:cNvSpPr/>
          <p:nvPr/>
        </p:nvSpPr>
        <p:spPr>
          <a:xfrm>
            <a:off x="683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1CD087AD-DB09-884D-9D14-F6A3B42AE919}"/>
              </a:ext>
            </a:extLst>
          </p:cNvPr>
          <p:cNvSpPr/>
          <p:nvPr/>
        </p:nvSpPr>
        <p:spPr>
          <a:xfrm>
            <a:off x="719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725DF68D-9F51-F849-B9C1-3195E4EDB8AD}"/>
              </a:ext>
            </a:extLst>
          </p:cNvPr>
          <p:cNvSpPr/>
          <p:nvPr/>
        </p:nvSpPr>
        <p:spPr>
          <a:xfrm>
            <a:off x="753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B758923-F977-B944-8167-27AC5C7169A4}"/>
              </a:ext>
            </a:extLst>
          </p:cNvPr>
          <p:cNvSpPr/>
          <p:nvPr/>
        </p:nvSpPr>
        <p:spPr>
          <a:xfrm>
            <a:off x="789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6FF17498-527E-554F-9D3C-E094F903F631}"/>
              </a:ext>
            </a:extLst>
          </p:cNvPr>
          <p:cNvSpPr/>
          <p:nvPr/>
        </p:nvSpPr>
        <p:spPr>
          <a:xfrm>
            <a:off x="825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C43B8AEC-B238-9445-BECD-9759C207D7D4}"/>
              </a:ext>
            </a:extLst>
          </p:cNvPr>
          <p:cNvSpPr/>
          <p:nvPr/>
        </p:nvSpPr>
        <p:spPr>
          <a:xfrm>
            <a:off x="861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92EE24B0-0D8E-3D4C-A81E-391CE0A84851}"/>
              </a:ext>
            </a:extLst>
          </p:cNvPr>
          <p:cNvSpPr/>
          <p:nvPr/>
        </p:nvSpPr>
        <p:spPr>
          <a:xfrm>
            <a:off x="611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50E4A2C1-FF9E-7341-AF58-ED42B148C1B3}"/>
              </a:ext>
            </a:extLst>
          </p:cNvPr>
          <p:cNvSpPr/>
          <p:nvPr/>
        </p:nvSpPr>
        <p:spPr>
          <a:xfrm>
            <a:off x="647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9D38D6D5-8E02-C84E-93FD-C7BD55590752}"/>
              </a:ext>
            </a:extLst>
          </p:cNvPr>
          <p:cNvSpPr/>
          <p:nvPr/>
        </p:nvSpPr>
        <p:spPr>
          <a:xfrm>
            <a:off x="683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129EDB1E-E931-AD42-A958-7A3452EFF8EE}"/>
              </a:ext>
            </a:extLst>
          </p:cNvPr>
          <p:cNvSpPr/>
          <p:nvPr/>
        </p:nvSpPr>
        <p:spPr>
          <a:xfrm>
            <a:off x="719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8C6E7AFD-D22B-9041-AD16-6F5A5B5BDB48}"/>
              </a:ext>
            </a:extLst>
          </p:cNvPr>
          <p:cNvSpPr/>
          <p:nvPr/>
        </p:nvSpPr>
        <p:spPr>
          <a:xfrm>
            <a:off x="753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733D2F6D-E43B-4E4F-B0BE-CB384C84BF78}"/>
              </a:ext>
            </a:extLst>
          </p:cNvPr>
          <p:cNvSpPr/>
          <p:nvPr/>
        </p:nvSpPr>
        <p:spPr>
          <a:xfrm>
            <a:off x="789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D5CA45F9-7A47-2B4C-A507-A6E45C347AB8}"/>
              </a:ext>
            </a:extLst>
          </p:cNvPr>
          <p:cNvSpPr/>
          <p:nvPr/>
        </p:nvSpPr>
        <p:spPr>
          <a:xfrm>
            <a:off x="825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40D09684-B204-4C49-8EEC-DE8107B9A3EC}"/>
              </a:ext>
            </a:extLst>
          </p:cNvPr>
          <p:cNvSpPr/>
          <p:nvPr/>
        </p:nvSpPr>
        <p:spPr>
          <a:xfrm>
            <a:off x="861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CAACB32D-8E28-C147-90BC-C208E8FB561E}"/>
              </a:ext>
            </a:extLst>
          </p:cNvPr>
          <p:cNvSpPr/>
          <p:nvPr/>
        </p:nvSpPr>
        <p:spPr>
          <a:xfrm>
            <a:off x="897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508DD999-08AB-FD45-83B1-CA90D9B3543F}"/>
              </a:ext>
            </a:extLst>
          </p:cNvPr>
          <p:cNvSpPr/>
          <p:nvPr/>
        </p:nvSpPr>
        <p:spPr>
          <a:xfrm>
            <a:off x="933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C8A1B060-51C8-5542-B49D-BED937E1D08D}"/>
              </a:ext>
            </a:extLst>
          </p:cNvPr>
          <p:cNvSpPr/>
          <p:nvPr/>
        </p:nvSpPr>
        <p:spPr>
          <a:xfrm>
            <a:off x="969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14850122-872F-064F-8E73-04A8E682EEDF}"/>
              </a:ext>
            </a:extLst>
          </p:cNvPr>
          <p:cNvSpPr/>
          <p:nvPr/>
        </p:nvSpPr>
        <p:spPr>
          <a:xfrm>
            <a:off x="1005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5A31FA5D-986F-0A49-9E91-29AE40FFFF29}"/>
              </a:ext>
            </a:extLst>
          </p:cNvPr>
          <p:cNvSpPr/>
          <p:nvPr/>
        </p:nvSpPr>
        <p:spPr>
          <a:xfrm>
            <a:off x="1040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EC455DAB-E9BA-3048-97BB-A6BD43BEDFAD}"/>
              </a:ext>
            </a:extLst>
          </p:cNvPr>
          <p:cNvSpPr/>
          <p:nvPr/>
        </p:nvSpPr>
        <p:spPr>
          <a:xfrm>
            <a:off x="1076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7DE999F9-9BE2-8849-9518-DDAE37794475}"/>
              </a:ext>
            </a:extLst>
          </p:cNvPr>
          <p:cNvSpPr/>
          <p:nvPr/>
        </p:nvSpPr>
        <p:spPr>
          <a:xfrm>
            <a:off x="1112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30F97593-2CA6-D74D-B6BE-61BC29A2C20E}"/>
              </a:ext>
            </a:extLst>
          </p:cNvPr>
          <p:cNvSpPr/>
          <p:nvPr/>
        </p:nvSpPr>
        <p:spPr>
          <a:xfrm>
            <a:off x="1148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D1165893-8E9C-8041-873C-DAF8E56824D1}"/>
              </a:ext>
            </a:extLst>
          </p:cNvPr>
          <p:cNvSpPr/>
          <p:nvPr/>
        </p:nvSpPr>
        <p:spPr>
          <a:xfrm>
            <a:off x="897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BBC24E1E-A740-E349-B9F2-1314D1D915D3}"/>
              </a:ext>
            </a:extLst>
          </p:cNvPr>
          <p:cNvSpPr/>
          <p:nvPr/>
        </p:nvSpPr>
        <p:spPr>
          <a:xfrm>
            <a:off x="933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A7190B8D-CF39-634B-889A-F985A17BA9AF}"/>
              </a:ext>
            </a:extLst>
          </p:cNvPr>
          <p:cNvSpPr/>
          <p:nvPr/>
        </p:nvSpPr>
        <p:spPr>
          <a:xfrm>
            <a:off x="969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7F797DB7-21F4-3241-B281-6D2EB2FB2DB3}"/>
              </a:ext>
            </a:extLst>
          </p:cNvPr>
          <p:cNvSpPr/>
          <p:nvPr/>
        </p:nvSpPr>
        <p:spPr>
          <a:xfrm>
            <a:off x="1005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4B95C56C-E375-AA45-8942-0B806FE27A2F}"/>
              </a:ext>
            </a:extLst>
          </p:cNvPr>
          <p:cNvSpPr/>
          <p:nvPr/>
        </p:nvSpPr>
        <p:spPr>
          <a:xfrm>
            <a:off x="1040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A8312B9A-9399-9548-A7BB-5363B8010E3B}"/>
              </a:ext>
            </a:extLst>
          </p:cNvPr>
          <p:cNvSpPr/>
          <p:nvPr/>
        </p:nvSpPr>
        <p:spPr>
          <a:xfrm>
            <a:off x="1076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267AD3F1-AE68-1949-A817-B9D27081CFE8}"/>
              </a:ext>
            </a:extLst>
          </p:cNvPr>
          <p:cNvSpPr/>
          <p:nvPr/>
        </p:nvSpPr>
        <p:spPr>
          <a:xfrm>
            <a:off x="1112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E332F3A2-3D4B-9146-B105-F7223AB0073C}"/>
              </a:ext>
            </a:extLst>
          </p:cNvPr>
          <p:cNvSpPr/>
          <p:nvPr/>
        </p:nvSpPr>
        <p:spPr>
          <a:xfrm>
            <a:off x="1148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B58C0F2E-FC11-B142-9C6F-0E6824931B59}"/>
              </a:ext>
            </a:extLst>
          </p:cNvPr>
          <p:cNvSpPr/>
          <p:nvPr/>
        </p:nvSpPr>
        <p:spPr>
          <a:xfrm>
            <a:off x="39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A0D45E68-99CD-D842-8B37-9AC8B4FED946}"/>
              </a:ext>
            </a:extLst>
          </p:cNvPr>
          <p:cNvSpPr/>
          <p:nvPr/>
        </p:nvSpPr>
        <p:spPr>
          <a:xfrm>
            <a:off x="75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EF696C38-31EC-9A43-BACD-D637F3DF970C}"/>
              </a:ext>
            </a:extLst>
          </p:cNvPr>
          <p:cNvSpPr/>
          <p:nvPr/>
        </p:nvSpPr>
        <p:spPr>
          <a:xfrm>
            <a:off x="111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5E120198-E18C-4F49-AFE6-98EE34E81787}"/>
              </a:ext>
            </a:extLst>
          </p:cNvPr>
          <p:cNvSpPr/>
          <p:nvPr/>
        </p:nvSpPr>
        <p:spPr>
          <a:xfrm>
            <a:off x="147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376ECE6-460A-644B-8865-8438584ECACE}"/>
              </a:ext>
            </a:extLst>
          </p:cNvPr>
          <p:cNvSpPr/>
          <p:nvPr/>
        </p:nvSpPr>
        <p:spPr>
          <a:xfrm>
            <a:off x="182236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5369B5A4-3C46-AF4A-A87D-1258378D9F70}"/>
              </a:ext>
            </a:extLst>
          </p:cNvPr>
          <p:cNvSpPr/>
          <p:nvPr/>
        </p:nvSpPr>
        <p:spPr>
          <a:xfrm>
            <a:off x="215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5BE66FA0-52FA-1B4A-A0C2-07189FB12AA1}"/>
              </a:ext>
            </a:extLst>
          </p:cNvPr>
          <p:cNvSpPr/>
          <p:nvPr/>
        </p:nvSpPr>
        <p:spPr>
          <a:xfrm>
            <a:off x="251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472959A3-E4C9-A541-B1AD-0AFD2C8426CE}"/>
              </a:ext>
            </a:extLst>
          </p:cNvPr>
          <p:cNvSpPr/>
          <p:nvPr/>
        </p:nvSpPr>
        <p:spPr>
          <a:xfrm>
            <a:off x="287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81B0B4BA-1D3C-C748-B075-DBED6B0658EA}"/>
              </a:ext>
            </a:extLst>
          </p:cNvPr>
          <p:cNvSpPr/>
          <p:nvPr/>
        </p:nvSpPr>
        <p:spPr>
          <a:xfrm>
            <a:off x="39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8EAD0348-A426-994C-9A35-B09F3110CC7B}"/>
              </a:ext>
            </a:extLst>
          </p:cNvPr>
          <p:cNvSpPr/>
          <p:nvPr/>
        </p:nvSpPr>
        <p:spPr>
          <a:xfrm>
            <a:off x="75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3AFB0755-D2A5-0547-BC75-3235D6AB0CB4}"/>
              </a:ext>
            </a:extLst>
          </p:cNvPr>
          <p:cNvSpPr/>
          <p:nvPr/>
        </p:nvSpPr>
        <p:spPr>
          <a:xfrm>
            <a:off x="111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3D2AA7D5-89DE-CD48-904F-2F47118467E5}"/>
              </a:ext>
            </a:extLst>
          </p:cNvPr>
          <p:cNvSpPr/>
          <p:nvPr/>
        </p:nvSpPr>
        <p:spPr>
          <a:xfrm>
            <a:off x="147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08FBDDD7-F303-144F-807B-6B42DD61A732}"/>
              </a:ext>
            </a:extLst>
          </p:cNvPr>
          <p:cNvSpPr/>
          <p:nvPr/>
        </p:nvSpPr>
        <p:spPr>
          <a:xfrm>
            <a:off x="182236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0A2CA13B-4A98-1C43-9CEF-135E71016E93}"/>
              </a:ext>
            </a:extLst>
          </p:cNvPr>
          <p:cNvSpPr/>
          <p:nvPr/>
        </p:nvSpPr>
        <p:spPr>
          <a:xfrm>
            <a:off x="215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CBBBF9DA-51CB-2341-8192-0636BFFBD82D}"/>
              </a:ext>
            </a:extLst>
          </p:cNvPr>
          <p:cNvSpPr/>
          <p:nvPr/>
        </p:nvSpPr>
        <p:spPr>
          <a:xfrm>
            <a:off x="251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DE5829EA-2F40-5143-9F81-5058168B110B}"/>
              </a:ext>
            </a:extLst>
          </p:cNvPr>
          <p:cNvSpPr/>
          <p:nvPr/>
        </p:nvSpPr>
        <p:spPr>
          <a:xfrm>
            <a:off x="287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1817D204-B145-7646-8E58-B9C7E3599F5B}"/>
              </a:ext>
            </a:extLst>
          </p:cNvPr>
          <p:cNvSpPr/>
          <p:nvPr/>
        </p:nvSpPr>
        <p:spPr>
          <a:xfrm>
            <a:off x="323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C7796F7D-5F5F-1145-AE57-2C44D7309E4B}"/>
              </a:ext>
            </a:extLst>
          </p:cNvPr>
          <p:cNvSpPr/>
          <p:nvPr/>
        </p:nvSpPr>
        <p:spPr>
          <a:xfrm>
            <a:off x="359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FC375941-3E8B-FD45-A194-625FD8F114AA}"/>
              </a:ext>
            </a:extLst>
          </p:cNvPr>
          <p:cNvSpPr/>
          <p:nvPr/>
        </p:nvSpPr>
        <p:spPr>
          <a:xfrm>
            <a:off x="395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8F089728-D521-8648-8160-97FFD01C2C1A}"/>
              </a:ext>
            </a:extLst>
          </p:cNvPr>
          <p:cNvSpPr/>
          <p:nvPr/>
        </p:nvSpPr>
        <p:spPr>
          <a:xfrm>
            <a:off x="431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0E917A06-8EB4-EB49-A5B9-3C28E261DC25}"/>
              </a:ext>
            </a:extLst>
          </p:cNvPr>
          <p:cNvSpPr/>
          <p:nvPr/>
        </p:nvSpPr>
        <p:spPr>
          <a:xfrm>
            <a:off x="467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621C9570-8DC9-1641-935F-E20AF3CD2D30}"/>
              </a:ext>
            </a:extLst>
          </p:cNvPr>
          <p:cNvSpPr/>
          <p:nvPr/>
        </p:nvSpPr>
        <p:spPr>
          <a:xfrm>
            <a:off x="503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12545CDC-C050-944F-9525-698F2D46B147}"/>
              </a:ext>
            </a:extLst>
          </p:cNvPr>
          <p:cNvSpPr/>
          <p:nvPr/>
        </p:nvSpPr>
        <p:spPr>
          <a:xfrm>
            <a:off x="539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07CB7EA7-02D7-E049-B081-C009C1104D29}"/>
              </a:ext>
            </a:extLst>
          </p:cNvPr>
          <p:cNvSpPr/>
          <p:nvPr/>
        </p:nvSpPr>
        <p:spPr>
          <a:xfrm>
            <a:off x="575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C448991C-A3C2-FB4B-B71A-CCDC95CA8C02}"/>
              </a:ext>
            </a:extLst>
          </p:cNvPr>
          <p:cNvSpPr/>
          <p:nvPr/>
        </p:nvSpPr>
        <p:spPr>
          <a:xfrm>
            <a:off x="323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6734411C-E1B9-BF4D-AFD1-64AB31D328E5}"/>
              </a:ext>
            </a:extLst>
          </p:cNvPr>
          <p:cNvSpPr/>
          <p:nvPr/>
        </p:nvSpPr>
        <p:spPr>
          <a:xfrm>
            <a:off x="359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73C985BE-D195-534A-BC42-AB13E0C9788C}"/>
              </a:ext>
            </a:extLst>
          </p:cNvPr>
          <p:cNvSpPr/>
          <p:nvPr/>
        </p:nvSpPr>
        <p:spPr>
          <a:xfrm>
            <a:off x="395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605327B5-B81E-8F44-8CBA-B38EDAF3BAC7}"/>
              </a:ext>
            </a:extLst>
          </p:cNvPr>
          <p:cNvSpPr/>
          <p:nvPr/>
        </p:nvSpPr>
        <p:spPr>
          <a:xfrm>
            <a:off x="431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ECA587F9-3FBB-664F-916F-D94574708229}"/>
              </a:ext>
            </a:extLst>
          </p:cNvPr>
          <p:cNvSpPr/>
          <p:nvPr/>
        </p:nvSpPr>
        <p:spPr>
          <a:xfrm>
            <a:off x="467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28C65A81-F49E-164F-9F38-02731F6D5A7B}"/>
              </a:ext>
            </a:extLst>
          </p:cNvPr>
          <p:cNvSpPr/>
          <p:nvPr/>
        </p:nvSpPr>
        <p:spPr>
          <a:xfrm>
            <a:off x="503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DDFB9FA2-7D48-6A4F-9153-2A8A5184F538}"/>
              </a:ext>
            </a:extLst>
          </p:cNvPr>
          <p:cNvSpPr/>
          <p:nvPr/>
        </p:nvSpPr>
        <p:spPr>
          <a:xfrm>
            <a:off x="539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E9EB25EC-C643-B24B-BEC8-FCDD75E74939}"/>
              </a:ext>
            </a:extLst>
          </p:cNvPr>
          <p:cNvSpPr/>
          <p:nvPr/>
        </p:nvSpPr>
        <p:spPr>
          <a:xfrm>
            <a:off x="575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0" name="Rectangle 139">
            <a:extLst>
              <a:ext uri="{FF2B5EF4-FFF2-40B4-BE49-F238E27FC236}">
                <a16:creationId xmlns="" xmlns:a16="http://schemas.microsoft.com/office/drawing/2014/main" id="{2B1869B1-D62D-4043-B1A4-F582096BECEF}"/>
              </a:ext>
            </a:extLst>
          </p:cNvPr>
          <p:cNvSpPr/>
          <p:nvPr/>
        </p:nvSpPr>
        <p:spPr>
          <a:xfrm>
            <a:off x="611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1" name="Rectangle 140">
            <a:extLst>
              <a:ext uri="{FF2B5EF4-FFF2-40B4-BE49-F238E27FC236}">
                <a16:creationId xmlns="" xmlns:a16="http://schemas.microsoft.com/office/drawing/2014/main" id="{DCD76856-9CEE-7B47-B104-1D3B59310F5A}"/>
              </a:ext>
            </a:extLst>
          </p:cNvPr>
          <p:cNvSpPr/>
          <p:nvPr/>
        </p:nvSpPr>
        <p:spPr>
          <a:xfrm>
            <a:off x="647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2" name="Rectangle 141">
            <a:extLst>
              <a:ext uri="{FF2B5EF4-FFF2-40B4-BE49-F238E27FC236}">
                <a16:creationId xmlns="" xmlns:a16="http://schemas.microsoft.com/office/drawing/2014/main" id="{8E89191A-2ADC-A945-9265-B16CA87DF788}"/>
              </a:ext>
            </a:extLst>
          </p:cNvPr>
          <p:cNvSpPr/>
          <p:nvPr/>
        </p:nvSpPr>
        <p:spPr>
          <a:xfrm>
            <a:off x="683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3" name="Rectangle 142">
            <a:extLst>
              <a:ext uri="{FF2B5EF4-FFF2-40B4-BE49-F238E27FC236}">
                <a16:creationId xmlns="" xmlns:a16="http://schemas.microsoft.com/office/drawing/2014/main" id="{8E37EE57-C321-8B4F-A6CB-1FFF232F7412}"/>
              </a:ext>
            </a:extLst>
          </p:cNvPr>
          <p:cNvSpPr/>
          <p:nvPr/>
        </p:nvSpPr>
        <p:spPr>
          <a:xfrm>
            <a:off x="719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4" name="Rectangle 143">
            <a:extLst>
              <a:ext uri="{FF2B5EF4-FFF2-40B4-BE49-F238E27FC236}">
                <a16:creationId xmlns="" xmlns:a16="http://schemas.microsoft.com/office/drawing/2014/main" id="{5AC8CB59-6483-604A-8D7A-0837EF4DB7CE}"/>
              </a:ext>
            </a:extLst>
          </p:cNvPr>
          <p:cNvSpPr/>
          <p:nvPr/>
        </p:nvSpPr>
        <p:spPr>
          <a:xfrm>
            <a:off x="753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5" name="Rectangle 144">
            <a:extLst>
              <a:ext uri="{FF2B5EF4-FFF2-40B4-BE49-F238E27FC236}">
                <a16:creationId xmlns="" xmlns:a16="http://schemas.microsoft.com/office/drawing/2014/main" id="{234B405D-5560-6043-82DB-AC2840359394}"/>
              </a:ext>
            </a:extLst>
          </p:cNvPr>
          <p:cNvSpPr/>
          <p:nvPr/>
        </p:nvSpPr>
        <p:spPr>
          <a:xfrm>
            <a:off x="789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6" name="Rectangle 145">
            <a:extLst>
              <a:ext uri="{FF2B5EF4-FFF2-40B4-BE49-F238E27FC236}">
                <a16:creationId xmlns="" xmlns:a16="http://schemas.microsoft.com/office/drawing/2014/main" id="{696B0327-6260-4B41-A53A-FF018E2F433C}"/>
              </a:ext>
            </a:extLst>
          </p:cNvPr>
          <p:cNvSpPr/>
          <p:nvPr/>
        </p:nvSpPr>
        <p:spPr>
          <a:xfrm>
            <a:off x="825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7" name="Rectangle 146">
            <a:extLst>
              <a:ext uri="{FF2B5EF4-FFF2-40B4-BE49-F238E27FC236}">
                <a16:creationId xmlns="" xmlns:a16="http://schemas.microsoft.com/office/drawing/2014/main" id="{E4023C1E-34E2-A14B-B5A8-68BFF9B88642}"/>
              </a:ext>
            </a:extLst>
          </p:cNvPr>
          <p:cNvSpPr/>
          <p:nvPr/>
        </p:nvSpPr>
        <p:spPr>
          <a:xfrm>
            <a:off x="861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ADC91489-8BF5-C444-AB0F-9EE79854CECC}"/>
              </a:ext>
            </a:extLst>
          </p:cNvPr>
          <p:cNvSpPr/>
          <p:nvPr/>
        </p:nvSpPr>
        <p:spPr>
          <a:xfrm>
            <a:off x="611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C618DB50-C83B-4D49-A189-BD73DBDAB689}"/>
              </a:ext>
            </a:extLst>
          </p:cNvPr>
          <p:cNvSpPr/>
          <p:nvPr/>
        </p:nvSpPr>
        <p:spPr>
          <a:xfrm>
            <a:off x="647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21BC68C-43B5-8E44-836F-924678AF528D}"/>
              </a:ext>
            </a:extLst>
          </p:cNvPr>
          <p:cNvSpPr/>
          <p:nvPr/>
        </p:nvSpPr>
        <p:spPr>
          <a:xfrm>
            <a:off x="683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899F8E3D-A1D8-B146-BE37-9D0983CE62A6}"/>
              </a:ext>
            </a:extLst>
          </p:cNvPr>
          <p:cNvSpPr/>
          <p:nvPr/>
        </p:nvSpPr>
        <p:spPr>
          <a:xfrm>
            <a:off x="719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D26443B4-1139-E24D-A0F2-E5B1DF1F9FB6}"/>
              </a:ext>
            </a:extLst>
          </p:cNvPr>
          <p:cNvSpPr/>
          <p:nvPr/>
        </p:nvSpPr>
        <p:spPr>
          <a:xfrm>
            <a:off x="753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FA819C14-66B4-5646-A425-F8BC7CE7D18B}"/>
              </a:ext>
            </a:extLst>
          </p:cNvPr>
          <p:cNvSpPr/>
          <p:nvPr/>
        </p:nvSpPr>
        <p:spPr>
          <a:xfrm>
            <a:off x="789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8F6EC82F-B7F5-9D41-B6EC-BBF66E442916}"/>
              </a:ext>
            </a:extLst>
          </p:cNvPr>
          <p:cNvSpPr/>
          <p:nvPr/>
        </p:nvSpPr>
        <p:spPr>
          <a:xfrm>
            <a:off x="825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6EC821C8-46C1-B24F-876B-2E3563B42850}"/>
              </a:ext>
            </a:extLst>
          </p:cNvPr>
          <p:cNvSpPr/>
          <p:nvPr/>
        </p:nvSpPr>
        <p:spPr>
          <a:xfrm>
            <a:off x="861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6" name="Rectangle 155">
            <a:extLst>
              <a:ext uri="{FF2B5EF4-FFF2-40B4-BE49-F238E27FC236}">
                <a16:creationId xmlns="" xmlns:a16="http://schemas.microsoft.com/office/drawing/2014/main" id="{83BF85D5-BF6D-5D47-8EE7-E4412990A4E5}"/>
              </a:ext>
            </a:extLst>
          </p:cNvPr>
          <p:cNvSpPr/>
          <p:nvPr/>
        </p:nvSpPr>
        <p:spPr>
          <a:xfrm>
            <a:off x="897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7" name="Rectangle 156">
            <a:extLst>
              <a:ext uri="{FF2B5EF4-FFF2-40B4-BE49-F238E27FC236}">
                <a16:creationId xmlns="" xmlns:a16="http://schemas.microsoft.com/office/drawing/2014/main" id="{83F02F7D-C62E-9B49-9A63-83D14E674705}"/>
              </a:ext>
            </a:extLst>
          </p:cNvPr>
          <p:cNvSpPr/>
          <p:nvPr/>
        </p:nvSpPr>
        <p:spPr>
          <a:xfrm>
            <a:off x="933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8" name="Rectangle 157">
            <a:extLst>
              <a:ext uri="{FF2B5EF4-FFF2-40B4-BE49-F238E27FC236}">
                <a16:creationId xmlns="" xmlns:a16="http://schemas.microsoft.com/office/drawing/2014/main" id="{D58BBD2F-A910-874B-A260-DC56A59F415B}"/>
              </a:ext>
            </a:extLst>
          </p:cNvPr>
          <p:cNvSpPr/>
          <p:nvPr/>
        </p:nvSpPr>
        <p:spPr>
          <a:xfrm>
            <a:off x="969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9" name="Rectangle 158">
            <a:extLst>
              <a:ext uri="{FF2B5EF4-FFF2-40B4-BE49-F238E27FC236}">
                <a16:creationId xmlns="" xmlns:a16="http://schemas.microsoft.com/office/drawing/2014/main" id="{C6DF06F7-5685-BA4D-9325-F0BD7D31678F}"/>
              </a:ext>
            </a:extLst>
          </p:cNvPr>
          <p:cNvSpPr/>
          <p:nvPr/>
        </p:nvSpPr>
        <p:spPr>
          <a:xfrm>
            <a:off x="1005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0" name="Rectangle 159">
            <a:extLst>
              <a:ext uri="{FF2B5EF4-FFF2-40B4-BE49-F238E27FC236}">
                <a16:creationId xmlns="" xmlns:a16="http://schemas.microsoft.com/office/drawing/2014/main" id="{E61AD2D5-ACBE-CC4A-A4BF-F9E962A3B000}"/>
              </a:ext>
            </a:extLst>
          </p:cNvPr>
          <p:cNvSpPr/>
          <p:nvPr/>
        </p:nvSpPr>
        <p:spPr>
          <a:xfrm>
            <a:off x="1040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1" name="Rectangle 160">
            <a:extLst>
              <a:ext uri="{FF2B5EF4-FFF2-40B4-BE49-F238E27FC236}">
                <a16:creationId xmlns="" xmlns:a16="http://schemas.microsoft.com/office/drawing/2014/main" id="{333279EE-EE24-5445-BAC7-BFDE63FD00E6}"/>
              </a:ext>
            </a:extLst>
          </p:cNvPr>
          <p:cNvSpPr/>
          <p:nvPr/>
        </p:nvSpPr>
        <p:spPr>
          <a:xfrm>
            <a:off x="1076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2" name="Rectangle 161">
            <a:extLst>
              <a:ext uri="{FF2B5EF4-FFF2-40B4-BE49-F238E27FC236}">
                <a16:creationId xmlns="" xmlns:a16="http://schemas.microsoft.com/office/drawing/2014/main" id="{C8E1734D-4A43-5D4B-93B0-0F629AD9BC8C}"/>
              </a:ext>
            </a:extLst>
          </p:cNvPr>
          <p:cNvSpPr/>
          <p:nvPr/>
        </p:nvSpPr>
        <p:spPr>
          <a:xfrm>
            <a:off x="1112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3" name="Rectangle 162">
            <a:extLst>
              <a:ext uri="{FF2B5EF4-FFF2-40B4-BE49-F238E27FC236}">
                <a16:creationId xmlns="" xmlns:a16="http://schemas.microsoft.com/office/drawing/2014/main" id="{E3297836-791E-E349-99B3-AFAA2AA598E2}"/>
              </a:ext>
            </a:extLst>
          </p:cNvPr>
          <p:cNvSpPr/>
          <p:nvPr/>
        </p:nvSpPr>
        <p:spPr>
          <a:xfrm>
            <a:off x="1148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B838123-1D7B-864D-803E-E9E9F714BA7F}"/>
              </a:ext>
            </a:extLst>
          </p:cNvPr>
          <p:cNvSpPr/>
          <p:nvPr/>
        </p:nvSpPr>
        <p:spPr>
          <a:xfrm>
            <a:off x="897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CC014ED1-1746-C746-97D2-368B47DBCFD8}"/>
              </a:ext>
            </a:extLst>
          </p:cNvPr>
          <p:cNvSpPr/>
          <p:nvPr/>
        </p:nvSpPr>
        <p:spPr>
          <a:xfrm>
            <a:off x="933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8BEE92EF-DB1F-6B40-9D50-D890F0348456}"/>
              </a:ext>
            </a:extLst>
          </p:cNvPr>
          <p:cNvSpPr/>
          <p:nvPr/>
        </p:nvSpPr>
        <p:spPr>
          <a:xfrm>
            <a:off x="969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05B3B636-A116-A34A-AA4B-19EA7B1113FD}"/>
              </a:ext>
            </a:extLst>
          </p:cNvPr>
          <p:cNvSpPr/>
          <p:nvPr/>
        </p:nvSpPr>
        <p:spPr>
          <a:xfrm>
            <a:off x="1005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459E33DC-2381-8A45-B8F7-897F16917D4D}"/>
              </a:ext>
            </a:extLst>
          </p:cNvPr>
          <p:cNvSpPr/>
          <p:nvPr/>
        </p:nvSpPr>
        <p:spPr>
          <a:xfrm>
            <a:off x="1040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23B48B63-FB0A-6942-923D-0F599216006B}"/>
              </a:ext>
            </a:extLst>
          </p:cNvPr>
          <p:cNvSpPr/>
          <p:nvPr/>
        </p:nvSpPr>
        <p:spPr>
          <a:xfrm>
            <a:off x="1076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109A7E7A-9933-5E44-917C-2B555BEEC555}"/>
              </a:ext>
            </a:extLst>
          </p:cNvPr>
          <p:cNvSpPr/>
          <p:nvPr/>
        </p:nvSpPr>
        <p:spPr>
          <a:xfrm>
            <a:off x="1112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D3E754A3-FDFF-974F-A4AD-7ABCF91A7CA3}"/>
              </a:ext>
            </a:extLst>
          </p:cNvPr>
          <p:cNvSpPr/>
          <p:nvPr/>
        </p:nvSpPr>
        <p:spPr>
          <a:xfrm>
            <a:off x="1148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2" name="Rectangle 171">
            <a:extLst>
              <a:ext uri="{FF2B5EF4-FFF2-40B4-BE49-F238E27FC236}">
                <a16:creationId xmlns="" xmlns:a16="http://schemas.microsoft.com/office/drawing/2014/main" id="{6B18EE58-7914-AB46-8D9A-35344D190805}"/>
              </a:ext>
            </a:extLst>
          </p:cNvPr>
          <p:cNvSpPr/>
          <p:nvPr/>
        </p:nvSpPr>
        <p:spPr>
          <a:xfrm>
            <a:off x="39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3" name="Rectangle 172">
            <a:extLst>
              <a:ext uri="{FF2B5EF4-FFF2-40B4-BE49-F238E27FC236}">
                <a16:creationId xmlns="" xmlns:a16="http://schemas.microsoft.com/office/drawing/2014/main" id="{DA8CFD68-6725-1444-9939-1F53E84507C1}"/>
              </a:ext>
            </a:extLst>
          </p:cNvPr>
          <p:cNvSpPr/>
          <p:nvPr/>
        </p:nvSpPr>
        <p:spPr>
          <a:xfrm>
            <a:off x="75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4" name="Rectangle 173">
            <a:extLst>
              <a:ext uri="{FF2B5EF4-FFF2-40B4-BE49-F238E27FC236}">
                <a16:creationId xmlns="" xmlns:a16="http://schemas.microsoft.com/office/drawing/2014/main" id="{D9DAFF99-660F-4042-BA98-83DC857A8634}"/>
              </a:ext>
            </a:extLst>
          </p:cNvPr>
          <p:cNvSpPr/>
          <p:nvPr/>
        </p:nvSpPr>
        <p:spPr>
          <a:xfrm>
            <a:off x="111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5" name="Rectangle 174">
            <a:extLst>
              <a:ext uri="{FF2B5EF4-FFF2-40B4-BE49-F238E27FC236}">
                <a16:creationId xmlns="" xmlns:a16="http://schemas.microsoft.com/office/drawing/2014/main" id="{812F6B7C-AA46-9E41-A80A-EE02F3F8EC59}"/>
              </a:ext>
            </a:extLst>
          </p:cNvPr>
          <p:cNvSpPr/>
          <p:nvPr/>
        </p:nvSpPr>
        <p:spPr>
          <a:xfrm>
            <a:off x="147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6" name="Rectangle 175">
            <a:extLst>
              <a:ext uri="{FF2B5EF4-FFF2-40B4-BE49-F238E27FC236}">
                <a16:creationId xmlns="" xmlns:a16="http://schemas.microsoft.com/office/drawing/2014/main" id="{7620CC28-1135-9846-B470-9A3540A7C700}"/>
              </a:ext>
            </a:extLst>
          </p:cNvPr>
          <p:cNvSpPr/>
          <p:nvPr/>
        </p:nvSpPr>
        <p:spPr>
          <a:xfrm>
            <a:off x="182236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7" name="Rectangle 176">
            <a:extLst>
              <a:ext uri="{FF2B5EF4-FFF2-40B4-BE49-F238E27FC236}">
                <a16:creationId xmlns="" xmlns:a16="http://schemas.microsoft.com/office/drawing/2014/main" id="{FAAFF65B-2BA6-8D42-ACDC-C88D005F4F0D}"/>
              </a:ext>
            </a:extLst>
          </p:cNvPr>
          <p:cNvSpPr/>
          <p:nvPr/>
        </p:nvSpPr>
        <p:spPr>
          <a:xfrm>
            <a:off x="215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8" name="Rectangle 177">
            <a:extLst>
              <a:ext uri="{FF2B5EF4-FFF2-40B4-BE49-F238E27FC236}">
                <a16:creationId xmlns="" xmlns:a16="http://schemas.microsoft.com/office/drawing/2014/main" id="{095CB032-201E-A049-BDFB-585B910974A4}"/>
              </a:ext>
            </a:extLst>
          </p:cNvPr>
          <p:cNvSpPr/>
          <p:nvPr/>
        </p:nvSpPr>
        <p:spPr>
          <a:xfrm>
            <a:off x="251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9" name="Rectangle 178">
            <a:extLst>
              <a:ext uri="{FF2B5EF4-FFF2-40B4-BE49-F238E27FC236}">
                <a16:creationId xmlns="" xmlns:a16="http://schemas.microsoft.com/office/drawing/2014/main" id="{8D44C16D-A718-BD41-89DE-793736F977BA}"/>
              </a:ext>
            </a:extLst>
          </p:cNvPr>
          <p:cNvSpPr/>
          <p:nvPr/>
        </p:nvSpPr>
        <p:spPr>
          <a:xfrm>
            <a:off x="287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B9EDFC4C-8110-4943-9890-8DBF5BCCB520}"/>
              </a:ext>
            </a:extLst>
          </p:cNvPr>
          <p:cNvSpPr/>
          <p:nvPr/>
        </p:nvSpPr>
        <p:spPr>
          <a:xfrm>
            <a:off x="39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20D48D27-F58F-0047-86BF-6CA1976EF68C}"/>
              </a:ext>
            </a:extLst>
          </p:cNvPr>
          <p:cNvSpPr/>
          <p:nvPr/>
        </p:nvSpPr>
        <p:spPr>
          <a:xfrm>
            <a:off x="75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3E297065-0D2E-2E4F-A9B4-8977B7820DE5}"/>
              </a:ext>
            </a:extLst>
          </p:cNvPr>
          <p:cNvSpPr/>
          <p:nvPr/>
        </p:nvSpPr>
        <p:spPr>
          <a:xfrm>
            <a:off x="111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52113394-4BE1-164A-B255-A5B76CE64259}"/>
              </a:ext>
            </a:extLst>
          </p:cNvPr>
          <p:cNvSpPr/>
          <p:nvPr/>
        </p:nvSpPr>
        <p:spPr>
          <a:xfrm>
            <a:off x="147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B073AAE4-B9FB-4942-991B-B51FD6E5990D}"/>
              </a:ext>
            </a:extLst>
          </p:cNvPr>
          <p:cNvSpPr/>
          <p:nvPr/>
        </p:nvSpPr>
        <p:spPr>
          <a:xfrm>
            <a:off x="182236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C30079D2-7E5A-0F4D-B95E-82CC9E55E38A}"/>
              </a:ext>
            </a:extLst>
          </p:cNvPr>
          <p:cNvSpPr/>
          <p:nvPr/>
        </p:nvSpPr>
        <p:spPr>
          <a:xfrm>
            <a:off x="215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9DEC4A46-9AF8-8A48-98F8-A213E6995D58}"/>
              </a:ext>
            </a:extLst>
          </p:cNvPr>
          <p:cNvSpPr/>
          <p:nvPr/>
        </p:nvSpPr>
        <p:spPr>
          <a:xfrm>
            <a:off x="251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2712FD0B-D4CC-414B-A622-A973EB54CF4E}"/>
              </a:ext>
            </a:extLst>
          </p:cNvPr>
          <p:cNvSpPr/>
          <p:nvPr/>
        </p:nvSpPr>
        <p:spPr>
          <a:xfrm>
            <a:off x="287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8" name="Rectangle 187">
            <a:extLst>
              <a:ext uri="{FF2B5EF4-FFF2-40B4-BE49-F238E27FC236}">
                <a16:creationId xmlns="" xmlns:a16="http://schemas.microsoft.com/office/drawing/2014/main" id="{01B1C1C4-961E-9048-8E82-1DEFBE24F96B}"/>
              </a:ext>
            </a:extLst>
          </p:cNvPr>
          <p:cNvSpPr/>
          <p:nvPr/>
        </p:nvSpPr>
        <p:spPr>
          <a:xfrm>
            <a:off x="323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9" name="Rectangle 188">
            <a:extLst>
              <a:ext uri="{FF2B5EF4-FFF2-40B4-BE49-F238E27FC236}">
                <a16:creationId xmlns="" xmlns:a16="http://schemas.microsoft.com/office/drawing/2014/main" id="{289B239D-DE22-8048-8497-19AA2B53CB24}"/>
              </a:ext>
            </a:extLst>
          </p:cNvPr>
          <p:cNvSpPr/>
          <p:nvPr/>
        </p:nvSpPr>
        <p:spPr>
          <a:xfrm>
            <a:off x="359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0" name="Rectangle 189">
            <a:extLst>
              <a:ext uri="{FF2B5EF4-FFF2-40B4-BE49-F238E27FC236}">
                <a16:creationId xmlns="" xmlns:a16="http://schemas.microsoft.com/office/drawing/2014/main" id="{F06FE2F1-AADF-4C4E-82F1-0A3EFD04A1AE}"/>
              </a:ext>
            </a:extLst>
          </p:cNvPr>
          <p:cNvSpPr/>
          <p:nvPr/>
        </p:nvSpPr>
        <p:spPr>
          <a:xfrm>
            <a:off x="395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1" name="Rectangle 190">
            <a:extLst>
              <a:ext uri="{FF2B5EF4-FFF2-40B4-BE49-F238E27FC236}">
                <a16:creationId xmlns="" xmlns:a16="http://schemas.microsoft.com/office/drawing/2014/main" id="{38B04836-A640-D74E-8F70-8DB2B89FF764}"/>
              </a:ext>
            </a:extLst>
          </p:cNvPr>
          <p:cNvSpPr/>
          <p:nvPr/>
        </p:nvSpPr>
        <p:spPr>
          <a:xfrm>
            <a:off x="431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2" name="Rectangle 191">
            <a:extLst>
              <a:ext uri="{FF2B5EF4-FFF2-40B4-BE49-F238E27FC236}">
                <a16:creationId xmlns="" xmlns:a16="http://schemas.microsoft.com/office/drawing/2014/main" id="{DE7BF036-3AC3-B64D-AF52-37B844394C93}"/>
              </a:ext>
            </a:extLst>
          </p:cNvPr>
          <p:cNvSpPr/>
          <p:nvPr/>
        </p:nvSpPr>
        <p:spPr>
          <a:xfrm>
            <a:off x="467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3" name="Rectangle 192">
            <a:extLst>
              <a:ext uri="{FF2B5EF4-FFF2-40B4-BE49-F238E27FC236}">
                <a16:creationId xmlns="" xmlns:a16="http://schemas.microsoft.com/office/drawing/2014/main" id="{4678054C-24FC-8D4A-9E1F-4AB43D44276C}"/>
              </a:ext>
            </a:extLst>
          </p:cNvPr>
          <p:cNvSpPr/>
          <p:nvPr/>
        </p:nvSpPr>
        <p:spPr>
          <a:xfrm>
            <a:off x="503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4" name="Rectangle 193">
            <a:extLst>
              <a:ext uri="{FF2B5EF4-FFF2-40B4-BE49-F238E27FC236}">
                <a16:creationId xmlns="" xmlns:a16="http://schemas.microsoft.com/office/drawing/2014/main" id="{0AE9A40A-3138-7140-B464-D6FE50CF4523}"/>
              </a:ext>
            </a:extLst>
          </p:cNvPr>
          <p:cNvSpPr/>
          <p:nvPr/>
        </p:nvSpPr>
        <p:spPr>
          <a:xfrm>
            <a:off x="539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5" name="Rectangle 194">
            <a:extLst>
              <a:ext uri="{FF2B5EF4-FFF2-40B4-BE49-F238E27FC236}">
                <a16:creationId xmlns="" xmlns:a16="http://schemas.microsoft.com/office/drawing/2014/main" id="{646DF4F6-347D-BD4C-B892-3CA79AF1845C}"/>
              </a:ext>
            </a:extLst>
          </p:cNvPr>
          <p:cNvSpPr/>
          <p:nvPr/>
        </p:nvSpPr>
        <p:spPr>
          <a:xfrm>
            <a:off x="575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6" name="Rectangle 195">
            <a:extLst>
              <a:ext uri="{FF2B5EF4-FFF2-40B4-BE49-F238E27FC236}">
                <a16:creationId xmlns="" xmlns:a16="http://schemas.microsoft.com/office/drawing/2014/main" id="{E9B9416E-1F16-8449-83FF-76057BBEDB6D}"/>
              </a:ext>
            </a:extLst>
          </p:cNvPr>
          <p:cNvSpPr/>
          <p:nvPr/>
        </p:nvSpPr>
        <p:spPr>
          <a:xfrm>
            <a:off x="323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7" name="Rectangle 196">
            <a:extLst>
              <a:ext uri="{FF2B5EF4-FFF2-40B4-BE49-F238E27FC236}">
                <a16:creationId xmlns="" xmlns:a16="http://schemas.microsoft.com/office/drawing/2014/main" id="{BE2944E7-8998-F447-B0EA-5E2917AF0162}"/>
              </a:ext>
            </a:extLst>
          </p:cNvPr>
          <p:cNvSpPr/>
          <p:nvPr/>
        </p:nvSpPr>
        <p:spPr>
          <a:xfrm>
            <a:off x="359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8" name="Rectangle 197">
            <a:extLst>
              <a:ext uri="{FF2B5EF4-FFF2-40B4-BE49-F238E27FC236}">
                <a16:creationId xmlns="" xmlns:a16="http://schemas.microsoft.com/office/drawing/2014/main" id="{875B9F1C-5AA3-8749-9DD8-DD953AC944F3}"/>
              </a:ext>
            </a:extLst>
          </p:cNvPr>
          <p:cNvSpPr/>
          <p:nvPr/>
        </p:nvSpPr>
        <p:spPr>
          <a:xfrm>
            <a:off x="395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9" name="Rectangle 198">
            <a:extLst>
              <a:ext uri="{FF2B5EF4-FFF2-40B4-BE49-F238E27FC236}">
                <a16:creationId xmlns="" xmlns:a16="http://schemas.microsoft.com/office/drawing/2014/main" id="{3C69D271-2E66-2B4A-9100-07ACD9004391}"/>
              </a:ext>
            </a:extLst>
          </p:cNvPr>
          <p:cNvSpPr/>
          <p:nvPr/>
        </p:nvSpPr>
        <p:spPr>
          <a:xfrm>
            <a:off x="431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0" name="Rectangle 199">
            <a:extLst>
              <a:ext uri="{FF2B5EF4-FFF2-40B4-BE49-F238E27FC236}">
                <a16:creationId xmlns="" xmlns:a16="http://schemas.microsoft.com/office/drawing/2014/main" id="{1BD3A4F7-4854-9A45-B875-B9947E27528F}"/>
              </a:ext>
            </a:extLst>
          </p:cNvPr>
          <p:cNvSpPr/>
          <p:nvPr/>
        </p:nvSpPr>
        <p:spPr>
          <a:xfrm>
            <a:off x="467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1" name="Rectangle 200">
            <a:extLst>
              <a:ext uri="{FF2B5EF4-FFF2-40B4-BE49-F238E27FC236}">
                <a16:creationId xmlns="" xmlns:a16="http://schemas.microsoft.com/office/drawing/2014/main" id="{92D6652A-6524-FB47-A556-698FB575249C}"/>
              </a:ext>
            </a:extLst>
          </p:cNvPr>
          <p:cNvSpPr/>
          <p:nvPr/>
        </p:nvSpPr>
        <p:spPr>
          <a:xfrm>
            <a:off x="503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2" name="Rectangle 201">
            <a:extLst>
              <a:ext uri="{FF2B5EF4-FFF2-40B4-BE49-F238E27FC236}">
                <a16:creationId xmlns="" xmlns:a16="http://schemas.microsoft.com/office/drawing/2014/main" id="{C4ADCB50-10CA-5E4B-A40D-B07BA2B79977}"/>
              </a:ext>
            </a:extLst>
          </p:cNvPr>
          <p:cNvSpPr/>
          <p:nvPr/>
        </p:nvSpPr>
        <p:spPr>
          <a:xfrm>
            <a:off x="539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3" name="Rectangle 202">
            <a:extLst>
              <a:ext uri="{FF2B5EF4-FFF2-40B4-BE49-F238E27FC236}">
                <a16:creationId xmlns="" xmlns:a16="http://schemas.microsoft.com/office/drawing/2014/main" id="{A419ED1E-AF9A-7046-B660-6BEEA3185160}"/>
              </a:ext>
            </a:extLst>
          </p:cNvPr>
          <p:cNvSpPr/>
          <p:nvPr/>
        </p:nvSpPr>
        <p:spPr>
          <a:xfrm>
            <a:off x="575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4" name="Rectangle 203">
            <a:extLst>
              <a:ext uri="{FF2B5EF4-FFF2-40B4-BE49-F238E27FC236}">
                <a16:creationId xmlns="" xmlns:a16="http://schemas.microsoft.com/office/drawing/2014/main" id="{DD57EB0D-16C6-4141-B183-FFAAAAE774FC}"/>
              </a:ext>
            </a:extLst>
          </p:cNvPr>
          <p:cNvSpPr/>
          <p:nvPr/>
        </p:nvSpPr>
        <p:spPr>
          <a:xfrm>
            <a:off x="611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5" name="Rectangle 204">
            <a:extLst>
              <a:ext uri="{FF2B5EF4-FFF2-40B4-BE49-F238E27FC236}">
                <a16:creationId xmlns="" xmlns:a16="http://schemas.microsoft.com/office/drawing/2014/main" id="{2F84BA26-EDBB-0B44-9B06-C4486CC9F5B3}"/>
              </a:ext>
            </a:extLst>
          </p:cNvPr>
          <p:cNvSpPr/>
          <p:nvPr/>
        </p:nvSpPr>
        <p:spPr>
          <a:xfrm>
            <a:off x="647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6" name="Rectangle 205">
            <a:extLst>
              <a:ext uri="{FF2B5EF4-FFF2-40B4-BE49-F238E27FC236}">
                <a16:creationId xmlns="" xmlns:a16="http://schemas.microsoft.com/office/drawing/2014/main" id="{CC5507C6-2AA0-3146-948A-13D39C21BBC2}"/>
              </a:ext>
            </a:extLst>
          </p:cNvPr>
          <p:cNvSpPr/>
          <p:nvPr/>
        </p:nvSpPr>
        <p:spPr>
          <a:xfrm>
            <a:off x="683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7" name="Rectangle 206">
            <a:extLst>
              <a:ext uri="{FF2B5EF4-FFF2-40B4-BE49-F238E27FC236}">
                <a16:creationId xmlns="" xmlns:a16="http://schemas.microsoft.com/office/drawing/2014/main" id="{503DA973-6FC9-A241-BB64-B7C414335E98}"/>
              </a:ext>
            </a:extLst>
          </p:cNvPr>
          <p:cNvSpPr/>
          <p:nvPr/>
        </p:nvSpPr>
        <p:spPr>
          <a:xfrm>
            <a:off x="719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8" name="Rectangle 207">
            <a:extLst>
              <a:ext uri="{FF2B5EF4-FFF2-40B4-BE49-F238E27FC236}">
                <a16:creationId xmlns="" xmlns:a16="http://schemas.microsoft.com/office/drawing/2014/main" id="{193DFCFF-3763-AE4B-B2DE-1B4670587F52}"/>
              </a:ext>
            </a:extLst>
          </p:cNvPr>
          <p:cNvSpPr/>
          <p:nvPr/>
        </p:nvSpPr>
        <p:spPr>
          <a:xfrm>
            <a:off x="753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9" name="Rectangle 208">
            <a:extLst>
              <a:ext uri="{FF2B5EF4-FFF2-40B4-BE49-F238E27FC236}">
                <a16:creationId xmlns="" xmlns:a16="http://schemas.microsoft.com/office/drawing/2014/main" id="{3C5E4FBB-DF58-E043-884C-208732EEC434}"/>
              </a:ext>
            </a:extLst>
          </p:cNvPr>
          <p:cNvSpPr/>
          <p:nvPr/>
        </p:nvSpPr>
        <p:spPr>
          <a:xfrm>
            <a:off x="789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0" name="Rectangle 209">
            <a:extLst>
              <a:ext uri="{FF2B5EF4-FFF2-40B4-BE49-F238E27FC236}">
                <a16:creationId xmlns="" xmlns:a16="http://schemas.microsoft.com/office/drawing/2014/main" id="{8B68B206-ED1B-A042-93F3-3DFBBD69A108}"/>
              </a:ext>
            </a:extLst>
          </p:cNvPr>
          <p:cNvSpPr/>
          <p:nvPr/>
        </p:nvSpPr>
        <p:spPr>
          <a:xfrm>
            <a:off x="825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1" name="Rectangle 210">
            <a:extLst>
              <a:ext uri="{FF2B5EF4-FFF2-40B4-BE49-F238E27FC236}">
                <a16:creationId xmlns="" xmlns:a16="http://schemas.microsoft.com/office/drawing/2014/main" id="{A1E2E444-B7D0-3A49-9AF1-856FB407D28B}"/>
              </a:ext>
            </a:extLst>
          </p:cNvPr>
          <p:cNvSpPr/>
          <p:nvPr/>
        </p:nvSpPr>
        <p:spPr>
          <a:xfrm>
            <a:off x="861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2" name="Rectangle 211">
            <a:extLst>
              <a:ext uri="{FF2B5EF4-FFF2-40B4-BE49-F238E27FC236}">
                <a16:creationId xmlns="" xmlns:a16="http://schemas.microsoft.com/office/drawing/2014/main" id="{44ED2371-79F8-F74C-A8D6-7580144C9F74}"/>
              </a:ext>
            </a:extLst>
          </p:cNvPr>
          <p:cNvSpPr/>
          <p:nvPr/>
        </p:nvSpPr>
        <p:spPr>
          <a:xfrm>
            <a:off x="611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3" name="Rectangle 212">
            <a:extLst>
              <a:ext uri="{FF2B5EF4-FFF2-40B4-BE49-F238E27FC236}">
                <a16:creationId xmlns="" xmlns:a16="http://schemas.microsoft.com/office/drawing/2014/main" id="{D6152C1E-2320-4544-9C6B-6C4AC961B197}"/>
              </a:ext>
            </a:extLst>
          </p:cNvPr>
          <p:cNvSpPr/>
          <p:nvPr/>
        </p:nvSpPr>
        <p:spPr>
          <a:xfrm>
            <a:off x="647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4" name="Rectangle 213">
            <a:extLst>
              <a:ext uri="{FF2B5EF4-FFF2-40B4-BE49-F238E27FC236}">
                <a16:creationId xmlns="" xmlns:a16="http://schemas.microsoft.com/office/drawing/2014/main" id="{37BB89D5-B703-594C-B1FA-506B01CA5933}"/>
              </a:ext>
            </a:extLst>
          </p:cNvPr>
          <p:cNvSpPr/>
          <p:nvPr/>
        </p:nvSpPr>
        <p:spPr>
          <a:xfrm>
            <a:off x="683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5" name="Rectangle 214">
            <a:extLst>
              <a:ext uri="{FF2B5EF4-FFF2-40B4-BE49-F238E27FC236}">
                <a16:creationId xmlns="" xmlns:a16="http://schemas.microsoft.com/office/drawing/2014/main" id="{BC59A38D-9C0B-6D4B-8250-4471E5B97BFE}"/>
              </a:ext>
            </a:extLst>
          </p:cNvPr>
          <p:cNvSpPr/>
          <p:nvPr/>
        </p:nvSpPr>
        <p:spPr>
          <a:xfrm>
            <a:off x="719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6" name="Rectangle 215">
            <a:extLst>
              <a:ext uri="{FF2B5EF4-FFF2-40B4-BE49-F238E27FC236}">
                <a16:creationId xmlns="" xmlns:a16="http://schemas.microsoft.com/office/drawing/2014/main" id="{AB5F6E3D-0253-9244-9D91-F280E0550619}"/>
              </a:ext>
            </a:extLst>
          </p:cNvPr>
          <p:cNvSpPr/>
          <p:nvPr/>
        </p:nvSpPr>
        <p:spPr>
          <a:xfrm>
            <a:off x="753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7" name="Rectangle 216">
            <a:extLst>
              <a:ext uri="{FF2B5EF4-FFF2-40B4-BE49-F238E27FC236}">
                <a16:creationId xmlns="" xmlns:a16="http://schemas.microsoft.com/office/drawing/2014/main" id="{E6018543-F19E-5E41-8350-435D3358C905}"/>
              </a:ext>
            </a:extLst>
          </p:cNvPr>
          <p:cNvSpPr/>
          <p:nvPr/>
        </p:nvSpPr>
        <p:spPr>
          <a:xfrm>
            <a:off x="789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8" name="Rectangle 217">
            <a:extLst>
              <a:ext uri="{FF2B5EF4-FFF2-40B4-BE49-F238E27FC236}">
                <a16:creationId xmlns="" xmlns:a16="http://schemas.microsoft.com/office/drawing/2014/main" id="{90B519F5-0BFA-1245-A7C4-646B7BD8112C}"/>
              </a:ext>
            </a:extLst>
          </p:cNvPr>
          <p:cNvSpPr/>
          <p:nvPr/>
        </p:nvSpPr>
        <p:spPr>
          <a:xfrm>
            <a:off x="825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9" name="Rectangle 218">
            <a:extLst>
              <a:ext uri="{FF2B5EF4-FFF2-40B4-BE49-F238E27FC236}">
                <a16:creationId xmlns="" xmlns:a16="http://schemas.microsoft.com/office/drawing/2014/main" id="{B215B6D2-4401-094B-8164-81797D5F57E8}"/>
              </a:ext>
            </a:extLst>
          </p:cNvPr>
          <p:cNvSpPr/>
          <p:nvPr/>
        </p:nvSpPr>
        <p:spPr>
          <a:xfrm>
            <a:off x="861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0" name="Rectangle 219">
            <a:extLst>
              <a:ext uri="{FF2B5EF4-FFF2-40B4-BE49-F238E27FC236}">
                <a16:creationId xmlns="" xmlns:a16="http://schemas.microsoft.com/office/drawing/2014/main" id="{B22E200B-415E-6F4B-850C-46491BAB57F4}"/>
              </a:ext>
            </a:extLst>
          </p:cNvPr>
          <p:cNvSpPr/>
          <p:nvPr/>
        </p:nvSpPr>
        <p:spPr>
          <a:xfrm>
            <a:off x="897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1" name="Rectangle 220">
            <a:extLst>
              <a:ext uri="{FF2B5EF4-FFF2-40B4-BE49-F238E27FC236}">
                <a16:creationId xmlns="" xmlns:a16="http://schemas.microsoft.com/office/drawing/2014/main" id="{06074DDC-2724-CD42-A77D-7E0016BBEB2D}"/>
              </a:ext>
            </a:extLst>
          </p:cNvPr>
          <p:cNvSpPr/>
          <p:nvPr/>
        </p:nvSpPr>
        <p:spPr>
          <a:xfrm>
            <a:off x="933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2" name="Rectangle 221">
            <a:extLst>
              <a:ext uri="{FF2B5EF4-FFF2-40B4-BE49-F238E27FC236}">
                <a16:creationId xmlns="" xmlns:a16="http://schemas.microsoft.com/office/drawing/2014/main" id="{88BA6253-C05B-A542-9414-FFCF73E97358}"/>
              </a:ext>
            </a:extLst>
          </p:cNvPr>
          <p:cNvSpPr/>
          <p:nvPr/>
        </p:nvSpPr>
        <p:spPr>
          <a:xfrm>
            <a:off x="969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3" name="Rectangle 222">
            <a:extLst>
              <a:ext uri="{FF2B5EF4-FFF2-40B4-BE49-F238E27FC236}">
                <a16:creationId xmlns="" xmlns:a16="http://schemas.microsoft.com/office/drawing/2014/main" id="{751AC3D8-1C80-3A4E-B70D-47D2AB72CF21}"/>
              </a:ext>
            </a:extLst>
          </p:cNvPr>
          <p:cNvSpPr/>
          <p:nvPr/>
        </p:nvSpPr>
        <p:spPr>
          <a:xfrm>
            <a:off x="1005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4" name="Rectangle 223">
            <a:extLst>
              <a:ext uri="{FF2B5EF4-FFF2-40B4-BE49-F238E27FC236}">
                <a16:creationId xmlns="" xmlns:a16="http://schemas.microsoft.com/office/drawing/2014/main" id="{E2F2136B-3F17-2749-A034-D26AD8CE07C4}"/>
              </a:ext>
            </a:extLst>
          </p:cNvPr>
          <p:cNvSpPr/>
          <p:nvPr/>
        </p:nvSpPr>
        <p:spPr>
          <a:xfrm>
            <a:off x="1040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5" name="Rectangle 224">
            <a:extLst>
              <a:ext uri="{FF2B5EF4-FFF2-40B4-BE49-F238E27FC236}">
                <a16:creationId xmlns="" xmlns:a16="http://schemas.microsoft.com/office/drawing/2014/main" id="{F8586636-15D6-CF46-AFAD-2F8117A4BE04}"/>
              </a:ext>
            </a:extLst>
          </p:cNvPr>
          <p:cNvSpPr/>
          <p:nvPr/>
        </p:nvSpPr>
        <p:spPr>
          <a:xfrm>
            <a:off x="1076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6" name="Rectangle 225">
            <a:extLst>
              <a:ext uri="{FF2B5EF4-FFF2-40B4-BE49-F238E27FC236}">
                <a16:creationId xmlns="" xmlns:a16="http://schemas.microsoft.com/office/drawing/2014/main" id="{822C5482-3061-034C-A252-85F42561CE5C}"/>
              </a:ext>
            </a:extLst>
          </p:cNvPr>
          <p:cNvSpPr/>
          <p:nvPr/>
        </p:nvSpPr>
        <p:spPr>
          <a:xfrm>
            <a:off x="1112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7" name="Rectangle 226">
            <a:extLst>
              <a:ext uri="{FF2B5EF4-FFF2-40B4-BE49-F238E27FC236}">
                <a16:creationId xmlns="" xmlns:a16="http://schemas.microsoft.com/office/drawing/2014/main" id="{95982972-0DD1-6949-98E4-C92A7295AEF9}"/>
              </a:ext>
            </a:extLst>
          </p:cNvPr>
          <p:cNvSpPr/>
          <p:nvPr/>
        </p:nvSpPr>
        <p:spPr>
          <a:xfrm>
            <a:off x="1148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8" name="Rectangle 227">
            <a:extLst>
              <a:ext uri="{FF2B5EF4-FFF2-40B4-BE49-F238E27FC236}">
                <a16:creationId xmlns="" xmlns:a16="http://schemas.microsoft.com/office/drawing/2014/main" id="{3489F9D1-709C-9743-8984-90DBF3F3E433}"/>
              </a:ext>
            </a:extLst>
          </p:cNvPr>
          <p:cNvSpPr/>
          <p:nvPr/>
        </p:nvSpPr>
        <p:spPr>
          <a:xfrm>
            <a:off x="897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9" name="Rectangle 228">
            <a:extLst>
              <a:ext uri="{FF2B5EF4-FFF2-40B4-BE49-F238E27FC236}">
                <a16:creationId xmlns="" xmlns:a16="http://schemas.microsoft.com/office/drawing/2014/main" id="{B21A0E13-4978-C34B-9F83-140938626BEF}"/>
              </a:ext>
            </a:extLst>
          </p:cNvPr>
          <p:cNvSpPr/>
          <p:nvPr/>
        </p:nvSpPr>
        <p:spPr>
          <a:xfrm>
            <a:off x="933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0" name="Rectangle 229">
            <a:extLst>
              <a:ext uri="{FF2B5EF4-FFF2-40B4-BE49-F238E27FC236}">
                <a16:creationId xmlns="" xmlns:a16="http://schemas.microsoft.com/office/drawing/2014/main" id="{3F4E534B-C4DA-3B45-B18A-358B141430D6}"/>
              </a:ext>
            </a:extLst>
          </p:cNvPr>
          <p:cNvSpPr/>
          <p:nvPr/>
        </p:nvSpPr>
        <p:spPr>
          <a:xfrm>
            <a:off x="969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1" name="Rectangle 230">
            <a:extLst>
              <a:ext uri="{FF2B5EF4-FFF2-40B4-BE49-F238E27FC236}">
                <a16:creationId xmlns="" xmlns:a16="http://schemas.microsoft.com/office/drawing/2014/main" id="{93015E23-C8F5-0747-A2AE-EB5B72A46E59}"/>
              </a:ext>
            </a:extLst>
          </p:cNvPr>
          <p:cNvSpPr/>
          <p:nvPr/>
        </p:nvSpPr>
        <p:spPr>
          <a:xfrm>
            <a:off x="1005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2" name="Rectangle 231">
            <a:extLst>
              <a:ext uri="{FF2B5EF4-FFF2-40B4-BE49-F238E27FC236}">
                <a16:creationId xmlns="" xmlns:a16="http://schemas.microsoft.com/office/drawing/2014/main" id="{1B6118CB-D765-8548-9165-F809E5B670DA}"/>
              </a:ext>
            </a:extLst>
          </p:cNvPr>
          <p:cNvSpPr/>
          <p:nvPr/>
        </p:nvSpPr>
        <p:spPr>
          <a:xfrm>
            <a:off x="1040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3" name="Rectangle 232">
            <a:extLst>
              <a:ext uri="{FF2B5EF4-FFF2-40B4-BE49-F238E27FC236}">
                <a16:creationId xmlns="" xmlns:a16="http://schemas.microsoft.com/office/drawing/2014/main" id="{1B34C14B-6F68-FD47-AE0A-AA7B4A8EBA90}"/>
              </a:ext>
            </a:extLst>
          </p:cNvPr>
          <p:cNvSpPr/>
          <p:nvPr/>
        </p:nvSpPr>
        <p:spPr>
          <a:xfrm>
            <a:off x="1076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4" name="Rectangle 233">
            <a:extLst>
              <a:ext uri="{FF2B5EF4-FFF2-40B4-BE49-F238E27FC236}">
                <a16:creationId xmlns="" xmlns:a16="http://schemas.microsoft.com/office/drawing/2014/main" id="{85502B9A-68D2-1C41-8684-715CFC2177C5}"/>
              </a:ext>
            </a:extLst>
          </p:cNvPr>
          <p:cNvSpPr/>
          <p:nvPr/>
        </p:nvSpPr>
        <p:spPr>
          <a:xfrm>
            <a:off x="1112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5" name="Rectangle 234">
            <a:extLst>
              <a:ext uri="{FF2B5EF4-FFF2-40B4-BE49-F238E27FC236}">
                <a16:creationId xmlns="" xmlns:a16="http://schemas.microsoft.com/office/drawing/2014/main" id="{53C5A391-37D8-8648-A80B-07460F0F3D9D}"/>
              </a:ext>
            </a:extLst>
          </p:cNvPr>
          <p:cNvSpPr/>
          <p:nvPr/>
        </p:nvSpPr>
        <p:spPr>
          <a:xfrm>
            <a:off x="1148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358682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squared paper to shade in squares to make rectilinear shapes with areas of eight squares.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All the designs have a total of eight squares, but are partitioned into rows of different numbers of squares and might have different orientations (but then would be the same shapes). </a:t>
            </a:r>
          </a:p>
        </p:txBody>
      </p:sp>
      <p:sp>
        <p:nvSpPr>
          <p:cNvPr id="44" name="Rectangle 43">
            <a:extLst>
              <a:ext uri="{FF2B5EF4-FFF2-40B4-BE49-F238E27FC236}">
                <a16:creationId xmlns="" xmlns:a16="http://schemas.microsoft.com/office/drawing/2014/main" id="{C921DAE2-21B8-984D-A7BB-4374F6D155F7}"/>
              </a:ext>
            </a:extLst>
          </p:cNvPr>
          <p:cNvSpPr/>
          <p:nvPr/>
        </p:nvSpPr>
        <p:spPr>
          <a:xfrm>
            <a:off x="39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60DB29EB-26F9-6F45-B816-6A71085FE0A4}"/>
              </a:ext>
            </a:extLst>
          </p:cNvPr>
          <p:cNvSpPr/>
          <p:nvPr/>
        </p:nvSpPr>
        <p:spPr>
          <a:xfrm>
            <a:off x="75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79E4820C-89B9-1247-A343-A7DB08EEAA8F}"/>
              </a:ext>
            </a:extLst>
          </p:cNvPr>
          <p:cNvSpPr/>
          <p:nvPr/>
        </p:nvSpPr>
        <p:spPr>
          <a:xfrm>
            <a:off x="111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502399CF-4861-4341-BB21-262761D5D6E7}"/>
              </a:ext>
            </a:extLst>
          </p:cNvPr>
          <p:cNvSpPr/>
          <p:nvPr/>
        </p:nvSpPr>
        <p:spPr>
          <a:xfrm>
            <a:off x="147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164D1697-C152-AF43-B617-62C7041536A0}"/>
              </a:ext>
            </a:extLst>
          </p:cNvPr>
          <p:cNvSpPr/>
          <p:nvPr/>
        </p:nvSpPr>
        <p:spPr>
          <a:xfrm>
            <a:off x="182236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805DD1CE-B346-0041-A1FB-FF7B0E88264E}"/>
              </a:ext>
            </a:extLst>
          </p:cNvPr>
          <p:cNvSpPr/>
          <p:nvPr/>
        </p:nvSpPr>
        <p:spPr>
          <a:xfrm>
            <a:off x="215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461BE614-FF06-B94A-BA74-0EB9B67A10A0}"/>
              </a:ext>
            </a:extLst>
          </p:cNvPr>
          <p:cNvSpPr/>
          <p:nvPr/>
        </p:nvSpPr>
        <p:spPr>
          <a:xfrm>
            <a:off x="251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863A8AA5-688B-1842-BFD2-CC501BF14C7F}"/>
              </a:ext>
            </a:extLst>
          </p:cNvPr>
          <p:cNvSpPr/>
          <p:nvPr/>
        </p:nvSpPr>
        <p:spPr>
          <a:xfrm>
            <a:off x="287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34C8532B-9938-CA41-8BA2-FFA0CFE12237}"/>
              </a:ext>
            </a:extLst>
          </p:cNvPr>
          <p:cNvSpPr/>
          <p:nvPr/>
        </p:nvSpPr>
        <p:spPr>
          <a:xfrm>
            <a:off x="39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F9A23C34-488D-6E4F-8930-34AD10022849}"/>
              </a:ext>
            </a:extLst>
          </p:cNvPr>
          <p:cNvSpPr/>
          <p:nvPr/>
        </p:nvSpPr>
        <p:spPr>
          <a:xfrm>
            <a:off x="75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37C7D3EC-ED53-144A-9CD7-C837C1CF6B77}"/>
              </a:ext>
            </a:extLst>
          </p:cNvPr>
          <p:cNvSpPr/>
          <p:nvPr/>
        </p:nvSpPr>
        <p:spPr>
          <a:xfrm>
            <a:off x="11198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DDDBE8AD-8566-C14A-A4E3-9EF7C6DFBC61}"/>
              </a:ext>
            </a:extLst>
          </p:cNvPr>
          <p:cNvSpPr/>
          <p:nvPr/>
        </p:nvSpPr>
        <p:spPr>
          <a:xfrm>
            <a:off x="14798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02317CAC-3164-D646-8B7A-E2D693BF346B}"/>
              </a:ext>
            </a:extLst>
          </p:cNvPr>
          <p:cNvSpPr/>
          <p:nvPr/>
        </p:nvSpPr>
        <p:spPr>
          <a:xfrm>
            <a:off x="182236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D07D5C97-46FB-0943-B867-B31A959561C0}"/>
              </a:ext>
            </a:extLst>
          </p:cNvPr>
          <p:cNvSpPr/>
          <p:nvPr/>
        </p:nvSpPr>
        <p:spPr>
          <a:xfrm>
            <a:off x="21595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35B18B9E-F6E0-1C47-8CB7-0DD04FF4C517}"/>
              </a:ext>
            </a:extLst>
          </p:cNvPr>
          <p:cNvSpPr/>
          <p:nvPr/>
        </p:nvSpPr>
        <p:spPr>
          <a:xfrm>
            <a:off x="25195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4286000B-E605-C946-82C1-4E5F43B2B885}"/>
              </a:ext>
            </a:extLst>
          </p:cNvPr>
          <p:cNvSpPr/>
          <p:nvPr/>
        </p:nvSpPr>
        <p:spPr>
          <a:xfrm>
            <a:off x="28795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72FE70B4-171C-5744-8DA4-1661C8C3938A}"/>
              </a:ext>
            </a:extLst>
          </p:cNvPr>
          <p:cNvSpPr/>
          <p:nvPr/>
        </p:nvSpPr>
        <p:spPr>
          <a:xfrm>
            <a:off x="323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275D955B-929D-F64F-8C13-D7F86A7F571F}"/>
              </a:ext>
            </a:extLst>
          </p:cNvPr>
          <p:cNvSpPr/>
          <p:nvPr/>
        </p:nvSpPr>
        <p:spPr>
          <a:xfrm>
            <a:off x="359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3B4FD71C-8317-7347-B23B-0F9072E10E3C}"/>
              </a:ext>
            </a:extLst>
          </p:cNvPr>
          <p:cNvSpPr/>
          <p:nvPr/>
        </p:nvSpPr>
        <p:spPr>
          <a:xfrm>
            <a:off x="395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2BD05DFD-2225-DC4C-912A-141693A28CA0}"/>
              </a:ext>
            </a:extLst>
          </p:cNvPr>
          <p:cNvSpPr/>
          <p:nvPr/>
        </p:nvSpPr>
        <p:spPr>
          <a:xfrm>
            <a:off x="431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73716156-9F32-A74F-B94C-CA83EFD9F1F1}"/>
              </a:ext>
            </a:extLst>
          </p:cNvPr>
          <p:cNvSpPr/>
          <p:nvPr/>
        </p:nvSpPr>
        <p:spPr>
          <a:xfrm>
            <a:off x="467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4ECA4429-F500-134E-B625-14A809C06483}"/>
              </a:ext>
            </a:extLst>
          </p:cNvPr>
          <p:cNvSpPr/>
          <p:nvPr/>
        </p:nvSpPr>
        <p:spPr>
          <a:xfrm>
            <a:off x="503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482C8DA6-EBA3-2A47-A94C-7AD75AA6873C}"/>
              </a:ext>
            </a:extLst>
          </p:cNvPr>
          <p:cNvSpPr/>
          <p:nvPr/>
        </p:nvSpPr>
        <p:spPr>
          <a:xfrm>
            <a:off x="539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351BB212-ACDF-9C4B-8147-BA626B035B20}"/>
              </a:ext>
            </a:extLst>
          </p:cNvPr>
          <p:cNvSpPr/>
          <p:nvPr/>
        </p:nvSpPr>
        <p:spPr>
          <a:xfrm>
            <a:off x="575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14F1F7C8-7CAE-1344-8F20-8528FEBC0052}"/>
              </a:ext>
            </a:extLst>
          </p:cNvPr>
          <p:cNvSpPr/>
          <p:nvPr/>
        </p:nvSpPr>
        <p:spPr>
          <a:xfrm>
            <a:off x="3238922"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33D2D3D2-E80E-424D-9413-CD6C627739BB}"/>
              </a:ext>
            </a:extLst>
          </p:cNvPr>
          <p:cNvSpPr/>
          <p:nvPr/>
        </p:nvSpPr>
        <p:spPr>
          <a:xfrm>
            <a:off x="3598922"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EA36B00-5343-FB49-BC64-6C1D3B10FE3B}"/>
              </a:ext>
            </a:extLst>
          </p:cNvPr>
          <p:cNvSpPr/>
          <p:nvPr/>
        </p:nvSpPr>
        <p:spPr>
          <a:xfrm>
            <a:off x="395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9A1A8AF9-DE96-8A43-A1BA-5FBE511D627E}"/>
              </a:ext>
            </a:extLst>
          </p:cNvPr>
          <p:cNvSpPr/>
          <p:nvPr/>
        </p:nvSpPr>
        <p:spPr>
          <a:xfrm>
            <a:off x="431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35E1C0D3-F832-0042-A237-0EF20ECC9077}"/>
              </a:ext>
            </a:extLst>
          </p:cNvPr>
          <p:cNvSpPr/>
          <p:nvPr/>
        </p:nvSpPr>
        <p:spPr>
          <a:xfrm>
            <a:off x="467274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4D948B6A-E41B-4F49-95B2-42042D14C80A}"/>
              </a:ext>
            </a:extLst>
          </p:cNvPr>
          <p:cNvSpPr/>
          <p:nvPr/>
        </p:nvSpPr>
        <p:spPr>
          <a:xfrm>
            <a:off x="503274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39FB12EA-063E-EE46-ABCC-3B69183DBB75}"/>
              </a:ext>
            </a:extLst>
          </p:cNvPr>
          <p:cNvSpPr/>
          <p:nvPr/>
        </p:nvSpPr>
        <p:spPr>
          <a:xfrm>
            <a:off x="539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C3AEA1AC-A565-2447-AB17-14798504DC95}"/>
              </a:ext>
            </a:extLst>
          </p:cNvPr>
          <p:cNvSpPr/>
          <p:nvPr/>
        </p:nvSpPr>
        <p:spPr>
          <a:xfrm>
            <a:off x="575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A9A73222-9ED0-F943-8D31-A1F6DF4851D5}"/>
              </a:ext>
            </a:extLst>
          </p:cNvPr>
          <p:cNvSpPr/>
          <p:nvPr/>
        </p:nvSpPr>
        <p:spPr>
          <a:xfrm>
            <a:off x="611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CF834CCD-A716-744A-BD7B-54AC2ECC5201}"/>
              </a:ext>
            </a:extLst>
          </p:cNvPr>
          <p:cNvSpPr/>
          <p:nvPr/>
        </p:nvSpPr>
        <p:spPr>
          <a:xfrm>
            <a:off x="647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09D79436-47A5-F749-B7A3-C1BC0D7E69E4}"/>
              </a:ext>
            </a:extLst>
          </p:cNvPr>
          <p:cNvSpPr/>
          <p:nvPr/>
        </p:nvSpPr>
        <p:spPr>
          <a:xfrm>
            <a:off x="683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1CD087AD-DB09-884D-9D14-F6A3B42AE919}"/>
              </a:ext>
            </a:extLst>
          </p:cNvPr>
          <p:cNvSpPr/>
          <p:nvPr/>
        </p:nvSpPr>
        <p:spPr>
          <a:xfrm>
            <a:off x="719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725DF68D-9F51-F849-B9C1-3195E4EDB8AD}"/>
              </a:ext>
            </a:extLst>
          </p:cNvPr>
          <p:cNvSpPr/>
          <p:nvPr/>
        </p:nvSpPr>
        <p:spPr>
          <a:xfrm>
            <a:off x="753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B758923-F977-B944-8167-27AC5C7169A4}"/>
              </a:ext>
            </a:extLst>
          </p:cNvPr>
          <p:cNvSpPr/>
          <p:nvPr/>
        </p:nvSpPr>
        <p:spPr>
          <a:xfrm>
            <a:off x="789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6FF17498-527E-554F-9D3C-E094F903F631}"/>
              </a:ext>
            </a:extLst>
          </p:cNvPr>
          <p:cNvSpPr/>
          <p:nvPr/>
        </p:nvSpPr>
        <p:spPr>
          <a:xfrm>
            <a:off x="8253890" y="306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C43B8AEC-B238-9445-BECD-9759C207D7D4}"/>
              </a:ext>
            </a:extLst>
          </p:cNvPr>
          <p:cNvSpPr/>
          <p:nvPr/>
        </p:nvSpPr>
        <p:spPr>
          <a:xfrm>
            <a:off x="861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92EE24B0-0D8E-3D4C-A81E-391CE0A84851}"/>
              </a:ext>
            </a:extLst>
          </p:cNvPr>
          <p:cNvSpPr/>
          <p:nvPr/>
        </p:nvSpPr>
        <p:spPr>
          <a:xfrm>
            <a:off x="611135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50E4A2C1-FF9E-7341-AF58-ED42B148C1B3}"/>
              </a:ext>
            </a:extLst>
          </p:cNvPr>
          <p:cNvSpPr/>
          <p:nvPr/>
        </p:nvSpPr>
        <p:spPr>
          <a:xfrm>
            <a:off x="647135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9D38D6D5-8E02-C84E-93FD-C7BD55590752}"/>
              </a:ext>
            </a:extLst>
          </p:cNvPr>
          <p:cNvSpPr/>
          <p:nvPr/>
        </p:nvSpPr>
        <p:spPr>
          <a:xfrm>
            <a:off x="683135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129EDB1E-E931-AD42-A958-7A3452EFF8EE}"/>
              </a:ext>
            </a:extLst>
          </p:cNvPr>
          <p:cNvSpPr/>
          <p:nvPr/>
        </p:nvSpPr>
        <p:spPr>
          <a:xfrm>
            <a:off x="719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8C6E7AFD-D22B-9041-AD16-6F5A5B5BDB48}"/>
              </a:ext>
            </a:extLst>
          </p:cNvPr>
          <p:cNvSpPr/>
          <p:nvPr/>
        </p:nvSpPr>
        <p:spPr>
          <a:xfrm>
            <a:off x="753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733D2F6D-E43B-4E4F-B0BE-CB384C84BF78}"/>
              </a:ext>
            </a:extLst>
          </p:cNvPr>
          <p:cNvSpPr/>
          <p:nvPr/>
        </p:nvSpPr>
        <p:spPr>
          <a:xfrm>
            <a:off x="789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D5CA45F9-7A47-2B4C-A507-A6E45C347AB8}"/>
              </a:ext>
            </a:extLst>
          </p:cNvPr>
          <p:cNvSpPr/>
          <p:nvPr/>
        </p:nvSpPr>
        <p:spPr>
          <a:xfrm>
            <a:off x="825389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40D09684-B204-4C49-8EEC-DE8107B9A3EC}"/>
              </a:ext>
            </a:extLst>
          </p:cNvPr>
          <p:cNvSpPr/>
          <p:nvPr/>
        </p:nvSpPr>
        <p:spPr>
          <a:xfrm>
            <a:off x="861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CAACB32D-8E28-C147-90BC-C208E8FB561E}"/>
              </a:ext>
            </a:extLst>
          </p:cNvPr>
          <p:cNvSpPr/>
          <p:nvPr/>
        </p:nvSpPr>
        <p:spPr>
          <a:xfrm>
            <a:off x="897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508DD999-08AB-FD45-83B1-CA90D9B3543F}"/>
              </a:ext>
            </a:extLst>
          </p:cNvPr>
          <p:cNvSpPr/>
          <p:nvPr/>
        </p:nvSpPr>
        <p:spPr>
          <a:xfrm>
            <a:off x="933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C8A1B060-51C8-5542-B49D-BED937E1D08D}"/>
              </a:ext>
            </a:extLst>
          </p:cNvPr>
          <p:cNvSpPr/>
          <p:nvPr/>
        </p:nvSpPr>
        <p:spPr>
          <a:xfrm>
            <a:off x="969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14850122-872F-064F-8E73-04A8E682EEDF}"/>
              </a:ext>
            </a:extLst>
          </p:cNvPr>
          <p:cNvSpPr/>
          <p:nvPr/>
        </p:nvSpPr>
        <p:spPr>
          <a:xfrm>
            <a:off x="1005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5A31FA5D-986F-0A49-9E91-29AE40FFFF29}"/>
              </a:ext>
            </a:extLst>
          </p:cNvPr>
          <p:cNvSpPr/>
          <p:nvPr/>
        </p:nvSpPr>
        <p:spPr>
          <a:xfrm>
            <a:off x="1040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EC455DAB-E9BA-3048-97BB-A6BD43BEDFAD}"/>
              </a:ext>
            </a:extLst>
          </p:cNvPr>
          <p:cNvSpPr/>
          <p:nvPr/>
        </p:nvSpPr>
        <p:spPr>
          <a:xfrm>
            <a:off x="1076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7DE999F9-9BE2-8849-9518-DDAE37794475}"/>
              </a:ext>
            </a:extLst>
          </p:cNvPr>
          <p:cNvSpPr/>
          <p:nvPr/>
        </p:nvSpPr>
        <p:spPr>
          <a:xfrm>
            <a:off x="1112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30F97593-2CA6-D74D-B6BE-61BC29A2C20E}"/>
              </a:ext>
            </a:extLst>
          </p:cNvPr>
          <p:cNvSpPr/>
          <p:nvPr/>
        </p:nvSpPr>
        <p:spPr>
          <a:xfrm>
            <a:off x="1148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D1165893-8E9C-8041-873C-DAF8E56824D1}"/>
              </a:ext>
            </a:extLst>
          </p:cNvPr>
          <p:cNvSpPr/>
          <p:nvPr/>
        </p:nvSpPr>
        <p:spPr>
          <a:xfrm>
            <a:off x="897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BBC24E1E-A740-E349-B9F2-1314D1D915D3}"/>
              </a:ext>
            </a:extLst>
          </p:cNvPr>
          <p:cNvSpPr/>
          <p:nvPr/>
        </p:nvSpPr>
        <p:spPr>
          <a:xfrm>
            <a:off x="933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A7190B8D-CF39-634B-889A-F985A17BA9AF}"/>
              </a:ext>
            </a:extLst>
          </p:cNvPr>
          <p:cNvSpPr/>
          <p:nvPr/>
        </p:nvSpPr>
        <p:spPr>
          <a:xfrm>
            <a:off x="96933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7F797DB7-21F4-3241-B281-6D2EB2FB2DB3}"/>
              </a:ext>
            </a:extLst>
          </p:cNvPr>
          <p:cNvSpPr/>
          <p:nvPr/>
        </p:nvSpPr>
        <p:spPr>
          <a:xfrm>
            <a:off x="100533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4B95C56C-E375-AA45-8942-0B806FE27A2F}"/>
              </a:ext>
            </a:extLst>
          </p:cNvPr>
          <p:cNvSpPr/>
          <p:nvPr/>
        </p:nvSpPr>
        <p:spPr>
          <a:xfrm>
            <a:off x="1040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A8312B9A-9399-9548-A7BB-5363B8010E3B}"/>
              </a:ext>
            </a:extLst>
          </p:cNvPr>
          <p:cNvSpPr/>
          <p:nvPr/>
        </p:nvSpPr>
        <p:spPr>
          <a:xfrm>
            <a:off x="1076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267AD3F1-AE68-1949-A817-B9D27081CFE8}"/>
              </a:ext>
            </a:extLst>
          </p:cNvPr>
          <p:cNvSpPr/>
          <p:nvPr/>
        </p:nvSpPr>
        <p:spPr>
          <a:xfrm>
            <a:off x="1112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E332F3A2-3D4B-9146-B105-F7223AB0073C}"/>
              </a:ext>
            </a:extLst>
          </p:cNvPr>
          <p:cNvSpPr/>
          <p:nvPr/>
        </p:nvSpPr>
        <p:spPr>
          <a:xfrm>
            <a:off x="1148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B58C0F2E-FC11-B142-9C6F-0E6824931B59}"/>
              </a:ext>
            </a:extLst>
          </p:cNvPr>
          <p:cNvSpPr/>
          <p:nvPr/>
        </p:nvSpPr>
        <p:spPr>
          <a:xfrm>
            <a:off x="39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A0D45E68-99CD-D842-8B37-9AC8B4FED946}"/>
              </a:ext>
            </a:extLst>
          </p:cNvPr>
          <p:cNvSpPr/>
          <p:nvPr/>
        </p:nvSpPr>
        <p:spPr>
          <a:xfrm>
            <a:off x="75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EF696C38-31EC-9A43-BACD-D637F3DF970C}"/>
              </a:ext>
            </a:extLst>
          </p:cNvPr>
          <p:cNvSpPr/>
          <p:nvPr/>
        </p:nvSpPr>
        <p:spPr>
          <a:xfrm>
            <a:off x="111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5E120198-E18C-4F49-AFE6-98EE34E81787}"/>
              </a:ext>
            </a:extLst>
          </p:cNvPr>
          <p:cNvSpPr/>
          <p:nvPr/>
        </p:nvSpPr>
        <p:spPr>
          <a:xfrm>
            <a:off x="147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376ECE6-460A-644B-8865-8438584ECACE}"/>
              </a:ext>
            </a:extLst>
          </p:cNvPr>
          <p:cNvSpPr/>
          <p:nvPr/>
        </p:nvSpPr>
        <p:spPr>
          <a:xfrm>
            <a:off x="182236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5369B5A4-3C46-AF4A-A87D-1258378D9F70}"/>
              </a:ext>
            </a:extLst>
          </p:cNvPr>
          <p:cNvSpPr/>
          <p:nvPr/>
        </p:nvSpPr>
        <p:spPr>
          <a:xfrm>
            <a:off x="215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5BE66FA0-52FA-1B4A-A0C2-07189FB12AA1}"/>
              </a:ext>
            </a:extLst>
          </p:cNvPr>
          <p:cNvSpPr/>
          <p:nvPr/>
        </p:nvSpPr>
        <p:spPr>
          <a:xfrm>
            <a:off x="251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472959A3-E4C9-A541-B1AD-0AFD2C8426CE}"/>
              </a:ext>
            </a:extLst>
          </p:cNvPr>
          <p:cNvSpPr/>
          <p:nvPr/>
        </p:nvSpPr>
        <p:spPr>
          <a:xfrm>
            <a:off x="287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81B0B4BA-1D3C-C748-B075-DBED6B0658EA}"/>
              </a:ext>
            </a:extLst>
          </p:cNvPr>
          <p:cNvSpPr/>
          <p:nvPr/>
        </p:nvSpPr>
        <p:spPr>
          <a:xfrm>
            <a:off x="39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8EAD0348-A426-994C-9A35-B09F3110CC7B}"/>
              </a:ext>
            </a:extLst>
          </p:cNvPr>
          <p:cNvSpPr/>
          <p:nvPr/>
        </p:nvSpPr>
        <p:spPr>
          <a:xfrm>
            <a:off x="75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3AFB0755-D2A5-0547-BC75-3235D6AB0CB4}"/>
              </a:ext>
            </a:extLst>
          </p:cNvPr>
          <p:cNvSpPr/>
          <p:nvPr/>
        </p:nvSpPr>
        <p:spPr>
          <a:xfrm>
            <a:off x="111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3D2AA7D5-89DE-CD48-904F-2F47118467E5}"/>
              </a:ext>
            </a:extLst>
          </p:cNvPr>
          <p:cNvSpPr/>
          <p:nvPr/>
        </p:nvSpPr>
        <p:spPr>
          <a:xfrm>
            <a:off x="147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08FBDDD7-F303-144F-807B-6B42DD61A732}"/>
              </a:ext>
            </a:extLst>
          </p:cNvPr>
          <p:cNvSpPr/>
          <p:nvPr/>
        </p:nvSpPr>
        <p:spPr>
          <a:xfrm>
            <a:off x="182236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0A2CA13B-4A98-1C43-9CEF-135E71016E93}"/>
              </a:ext>
            </a:extLst>
          </p:cNvPr>
          <p:cNvSpPr/>
          <p:nvPr/>
        </p:nvSpPr>
        <p:spPr>
          <a:xfrm>
            <a:off x="215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CBBBF9DA-51CB-2341-8192-0636BFFBD82D}"/>
              </a:ext>
            </a:extLst>
          </p:cNvPr>
          <p:cNvSpPr/>
          <p:nvPr/>
        </p:nvSpPr>
        <p:spPr>
          <a:xfrm>
            <a:off x="251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DE5829EA-2F40-5143-9F81-5058168B110B}"/>
              </a:ext>
            </a:extLst>
          </p:cNvPr>
          <p:cNvSpPr/>
          <p:nvPr/>
        </p:nvSpPr>
        <p:spPr>
          <a:xfrm>
            <a:off x="287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1817D204-B145-7646-8E58-B9C7E3599F5B}"/>
              </a:ext>
            </a:extLst>
          </p:cNvPr>
          <p:cNvSpPr/>
          <p:nvPr/>
        </p:nvSpPr>
        <p:spPr>
          <a:xfrm>
            <a:off x="323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C7796F7D-5F5F-1145-AE57-2C44D7309E4B}"/>
              </a:ext>
            </a:extLst>
          </p:cNvPr>
          <p:cNvSpPr/>
          <p:nvPr/>
        </p:nvSpPr>
        <p:spPr>
          <a:xfrm>
            <a:off x="359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FC375941-3E8B-FD45-A194-625FD8F114AA}"/>
              </a:ext>
            </a:extLst>
          </p:cNvPr>
          <p:cNvSpPr/>
          <p:nvPr/>
        </p:nvSpPr>
        <p:spPr>
          <a:xfrm>
            <a:off x="395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8F089728-D521-8648-8160-97FFD01C2C1A}"/>
              </a:ext>
            </a:extLst>
          </p:cNvPr>
          <p:cNvSpPr/>
          <p:nvPr/>
        </p:nvSpPr>
        <p:spPr>
          <a:xfrm>
            <a:off x="431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0E917A06-8EB4-EB49-A5B9-3C28E261DC25}"/>
              </a:ext>
            </a:extLst>
          </p:cNvPr>
          <p:cNvSpPr/>
          <p:nvPr/>
        </p:nvSpPr>
        <p:spPr>
          <a:xfrm>
            <a:off x="467274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621C9570-8DC9-1641-935F-E20AF3CD2D30}"/>
              </a:ext>
            </a:extLst>
          </p:cNvPr>
          <p:cNvSpPr/>
          <p:nvPr/>
        </p:nvSpPr>
        <p:spPr>
          <a:xfrm>
            <a:off x="503274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12545CDC-C050-944F-9525-698F2D46B147}"/>
              </a:ext>
            </a:extLst>
          </p:cNvPr>
          <p:cNvSpPr/>
          <p:nvPr/>
        </p:nvSpPr>
        <p:spPr>
          <a:xfrm>
            <a:off x="539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07CB7EA7-02D7-E049-B081-C009C1104D29}"/>
              </a:ext>
            </a:extLst>
          </p:cNvPr>
          <p:cNvSpPr/>
          <p:nvPr/>
        </p:nvSpPr>
        <p:spPr>
          <a:xfrm>
            <a:off x="575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C448991C-A3C2-FB4B-B71A-CCDC95CA8C02}"/>
              </a:ext>
            </a:extLst>
          </p:cNvPr>
          <p:cNvSpPr/>
          <p:nvPr/>
        </p:nvSpPr>
        <p:spPr>
          <a:xfrm>
            <a:off x="323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6734411C-E1B9-BF4D-AFD1-64AB31D328E5}"/>
              </a:ext>
            </a:extLst>
          </p:cNvPr>
          <p:cNvSpPr/>
          <p:nvPr/>
        </p:nvSpPr>
        <p:spPr>
          <a:xfrm>
            <a:off x="359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73C985BE-D195-534A-BC42-AB13E0C9788C}"/>
              </a:ext>
            </a:extLst>
          </p:cNvPr>
          <p:cNvSpPr/>
          <p:nvPr/>
        </p:nvSpPr>
        <p:spPr>
          <a:xfrm>
            <a:off x="395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605327B5-B81E-8F44-8CBA-B38EDAF3BAC7}"/>
              </a:ext>
            </a:extLst>
          </p:cNvPr>
          <p:cNvSpPr/>
          <p:nvPr/>
        </p:nvSpPr>
        <p:spPr>
          <a:xfrm>
            <a:off x="431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ECA587F9-3FBB-664F-916F-D94574708229}"/>
              </a:ext>
            </a:extLst>
          </p:cNvPr>
          <p:cNvSpPr/>
          <p:nvPr/>
        </p:nvSpPr>
        <p:spPr>
          <a:xfrm>
            <a:off x="467274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28C65A81-F49E-164F-9F38-02731F6D5A7B}"/>
              </a:ext>
            </a:extLst>
          </p:cNvPr>
          <p:cNvSpPr/>
          <p:nvPr/>
        </p:nvSpPr>
        <p:spPr>
          <a:xfrm>
            <a:off x="503274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DDFB9FA2-7D48-6A4F-9153-2A8A5184F538}"/>
              </a:ext>
            </a:extLst>
          </p:cNvPr>
          <p:cNvSpPr/>
          <p:nvPr/>
        </p:nvSpPr>
        <p:spPr>
          <a:xfrm>
            <a:off x="539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E9EB25EC-C643-B24B-BEC8-FCDD75E74939}"/>
              </a:ext>
            </a:extLst>
          </p:cNvPr>
          <p:cNvSpPr/>
          <p:nvPr/>
        </p:nvSpPr>
        <p:spPr>
          <a:xfrm>
            <a:off x="575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0" name="Rectangle 139">
            <a:extLst>
              <a:ext uri="{FF2B5EF4-FFF2-40B4-BE49-F238E27FC236}">
                <a16:creationId xmlns="" xmlns:a16="http://schemas.microsoft.com/office/drawing/2014/main" id="{2B1869B1-D62D-4043-B1A4-F582096BECEF}"/>
              </a:ext>
            </a:extLst>
          </p:cNvPr>
          <p:cNvSpPr/>
          <p:nvPr/>
        </p:nvSpPr>
        <p:spPr>
          <a:xfrm>
            <a:off x="611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1" name="Rectangle 140">
            <a:extLst>
              <a:ext uri="{FF2B5EF4-FFF2-40B4-BE49-F238E27FC236}">
                <a16:creationId xmlns="" xmlns:a16="http://schemas.microsoft.com/office/drawing/2014/main" id="{DCD76856-9CEE-7B47-B104-1D3B59310F5A}"/>
              </a:ext>
            </a:extLst>
          </p:cNvPr>
          <p:cNvSpPr/>
          <p:nvPr/>
        </p:nvSpPr>
        <p:spPr>
          <a:xfrm>
            <a:off x="647135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2" name="Rectangle 141">
            <a:extLst>
              <a:ext uri="{FF2B5EF4-FFF2-40B4-BE49-F238E27FC236}">
                <a16:creationId xmlns="" xmlns:a16="http://schemas.microsoft.com/office/drawing/2014/main" id="{8E89191A-2ADC-A945-9265-B16CA87DF788}"/>
              </a:ext>
            </a:extLst>
          </p:cNvPr>
          <p:cNvSpPr/>
          <p:nvPr/>
        </p:nvSpPr>
        <p:spPr>
          <a:xfrm>
            <a:off x="683135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3" name="Rectangle 142">
            <a:extLst>
              <a:ext uri="{FF2B5EF4-FFF2-40B4-BE49-F238E27FC236}">
                <a16:creationId xmlns="" xmlns:a16="http://schemas.microsoft.com/office/drawing/2014/main" id="{8E37EE57-C321-8B4F-A6CB-1FFF232F7412}"/>
              </a:ext>
            </a:extLst>
          </p:cNvPr>
          <p:cNvSpPr/>
          <p:nvPr/>
        </p:nvSpPr>
        <p:spPr>
          <a:xfrm>
            <a:off x="719135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4" name="Rectangle 143">
            <a:extLst>
              <a:ext uri="{FF2B5EF4-FFF2-40B4-BE49-F238E27FC236}">
                <a16:creationId xmlns="" xmlns:a16="http://schemas.microsoft.com/office/drawing/2014/main" id="{5AC8CB59-6483-604A-8D7A-0837EF4DB7CE}"/>
              </a:ext>
            </a:extLst>
          </p:cNvPr>
          <p:cNvSpPr/>
          <p:nvPr/>
        </p:nvSpPr>
        <p:spPr>
          <a:xfrm>
            <a:off x="753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5" name="Rectangle 144">
            <a:extLst>
              <a:ext uri="{FF2B5EF4-FFF2-40B4-BE49-F238E27FC236}">
                <a16:creationId xmlns="" xmlns:a16="http://schemas.microsoft.com/office/drawing/2014/main" id="{234B405D-5560-6043-82DB-AC2840359394}"/>
              </a:ext>
            </a:extLst>
          </p:cNvPr>
          <p:cNvSpPr/>
          <p:nvPr/>
        </p:nvSpPr>
        <p:spPr>
          <a:xfrm>
            <a:off x="789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6" name="Rectangle 145">
            <a:extLst>
              <a:ext uri="{FF2B5EF4-FFF2-40B4-BE49-F238E27FC236}">
                <a16:creationId xmlns="" xmlns:a16="http://schemas.microsoft.com/office/drawing/2014/main" id="{696B0327-6260-4B41-A53A-FF018E2F433C}"/>
              </a:ext>
            </a:extLst>
          </p:cNvPr>
          <p:cNvSpPr/>
          <p:nvPr/>
        </p:nvSpPr>
        <p:spPr>
          <a:xfrm>
            <a:off x="825389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7" name="Rectangle 146">
            <a:extLst>
              <a:ext uri="{FF2B5EF4-FFF2-40B4-BE49-F238E27FC236}">
                <a16:creationId xmlns="" xmlns:a16="http://schemas.microsoft.com/office/drawing/2014/main" id="{E4023C1E-34E2-A14B-B5A8-68BFF9B88642}"/>
              </a:ext>
            </a:extLst>
          </p:cNvPr>
          <p:cNvSpPr/>
          <p:nvPr/>
        </p:nvSpPr>
        <p:spPr>
          <a:xfrm>
            <a:off x="861389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ADC91489-8BF5-C444-AB0F-9EE79854CECC}"/>
              </a:ext>
            </a:extLst>
          </p:cNvPr>
          <p:cNvSpPr/>
          <p:nvPr/>
        </p:nvSpPr>
        <p:spPr>
          <a:xfrm>
            <a:off x="611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C618DB50-C83B-4D49-A189-BD73DBDAB689}"/>
              </a:ext>
            </a:extLst>
          </p:cNvPr>
          <p:cNvSpPr/>
          <p:nvPr/>
        </p:nvSpPr>
        <p:spPr>
          <a:xfrm>
            <a:off x="647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21BC68C-43B5-8E44-836F-924678AF528D}"/>
              </a:ext>
            </a:extLst>
          </p:cNvPr>
          <p:cNvSpPr/>
          <p:nvPr/>
        </p:nvSpPr>
        <p:spPr>
          <a:xfrm>
            <a:off x="683135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899F8E3D-A1D8-B146-BE37-9D0983CE62A6}"/>
              </a:ext>
            </a:extLst>
          </p:cNvPr>
          <p:cNvSpPr/>
          <p:nvPr/>
        </p:nvSpPr>
        <p:spPr>
          <a:xfrm>
            <a:off x="719135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D26443B4-1139-E24D-A0F2-E5B1DF1F9FB6}"/>
              </a:ext>
            </a:extLst>
          </p:cNvPr>
          <p:cNvSpPr/>
          <p:nvPr/>
        </p:nvSpPr>
        <p:spPr>
          <a:xfrm>
            <a:off x="753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FA819C14-66B4-5646-A425-F8BC7CE7D18B}"/>
              </a:ext>
            </a:extLst>
          </p:cNvPr>
          <p:cNvSpPr/>
          <p:nvPr/>
        </p:nvSpPr>
        <p:spPr>
          <a:xfrm>
            <a:off x="789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8F6EC82F-B7F5-9D41-B6EC-BBF66E442916}"/>
              </a:ext>
            </a:extLst>
          </p:cNvPr>
          <p:cNvSpPr/>
          <p:nvPr/>
        </p:nvSpPr>
        <p:spPr>
          <a:xfrm>
            <a:off x="825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6EC821C8-46C1-B24F-876B-2E3563B42850}"/>
              </a:ext>
            </a:extLst>
          </p:cNvPr>
          <p:cNvSpPr/>
          <p:nvPr/>
        </p:nvSpPr>
        <p:spPr>
          <a:xfrm>
            <a:off x="861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6" name="Rectangle 155">
            <a:extLst>
              <a:ext uri="{FF2B5EF4-FFF2-40B4-BE49-F238E27FC236}">
                <a16:creationId xmlns="" xmlns:a16="http://schemas.microsoft.com/office/drawing/2014/main" id="{83BF85D5-BF6D-5D47-8EE7-E4412990A4E5}"/>
              </a:ext>
            </a:extLst>
          </p:cNvPr>
          <p:cNvSpPr/>
          <p:nvPr/>
        </p:nvSpPr>
        <p:spPr>
          <a:xfrm>
            <a:off x="897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7" name="Rectangle 156">
            <a:extLst>
              <a:ext uri="{FF2B5EF4-FFF2-40B4-BE49-F238E27FC236}">
                <a16:creationId xmlns="" xmlns:a16="http://schemas.microsoft.com/office/drawing/2014/main" id="{83F02F7D-C62E-9B49-9A63-83D14E674705}"/>
              </a:ext>
            </a:extLst>
          </p:cNvPr>
          <p:cNvSpPr/>
          <p:nvPr/>
        </p:nvSpPr>
        <p:spPr>
          <a:xfrm>
            <a:off x="933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8" name="Rectangle 157">
            <a:extLst>
              <a:ext uri="{FF2B5EF4-FFF2-40B4-BE49-F238E27FC236}">
                <a16:creationId xmlns="" xmlns:a16="http://schemas.microsoft.com/office/drawing/2014/main" id="{D58BBD2F-A910-874B-A260-DC56A59F415B}"/>
              </a:ext>
            </a:extLst>
          </p:cNvPr>
          <p:cNvSpPr/>
          <p:nvPr/>
        </p:nvSpPr>
        <p:spPr>
          <a:xfrm>
            <a:off x="969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9" name="Rectangle 158">
            <a:extLst>
              <a:ext uri="{FF2B5EF4-FFF2-40B4-BE49-F238E27FC236}">
                <a16:creationId xmlns="" xmlns:a16="http://schemas.microsoft.com/office/drawing/2014/main" id="{C6DF06F7-5685-BA4D-9325-F0BD7D31678F}"/>
              </a:ext>
            </a:extLst>
          </p:cNvPr>
          <p:cNvSpPr/>
          <p:nvPr/>
        </p:nvSpPr>
        <p:spPr>
          <a:xfrm>
            <a:off x="1005330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0" name="Rectangle 159">
            <a:extLst>
              <a:ext uri="{FF2B5EF4-FFF2-40B4-BE49-F238E27FC236}">
                <a16:creationId xmlns="" xmlns:a16="http://schemas.microsoft.com/office/drawing/2014/main" id="{E61AD2D5-ACBE-CC4A-A4BF-F9E962A3B000}"/>
              </a:ext>
            </a:extLst>
          </p:cNvPr>
          <p:cNvSpPr/>
          <p:nvPr/>
        </p:nvSpPr>
        <p:spPr>
          <a:xfrm>
            <a:off x="10407124"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1" name="Rectangle 160">
            <a:extLst>
              <a:ext uri="{FF2B5EF4-FFF2-40B4-BE49-F238E27FC236}">
                <a16:creationId xmlns="" xmlns:a16="http://schemas.microsoft.com/office/drawing/2014/main" id="{333279EE-EE24-5445-BAC7-BFDE63FD00E6}"/>
              </a:ext>
            </a:extLst>
          </p:cNvPr>
          <p:cNvSpPr/>
          <p:nvPr/>
        </p:nvSpPr>
        <p:spPr>
          <a:xfrm>
            <a:off x="1076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2" name="Rectangle 161">
            <a:extLst>
              <a:ext uri="{FF2B5EF4-FFF2-40B4-BE49-F238E27FC236}">
                <a16:creationId xmlns="" xmlns:a16="http://schemas.microsoft.com/office/drawing/2014/main" id="{C8E1734D-4A43-5D4B-93B0-0F629AD9BC8C}"/>
              </a:ext>
            </a:extLst>
          </p:cNvPr>
          <p:cNvSpPr/>
          <p:nvPr/>
        </p:nvSpPr>
        <p:spPr>
          <a:xfrm>
            <a:off x="1112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3" name="Rectangle 162">
            <a:extLst>
              <a:ext uri="{FF2B5EF4-FFF2-40B4-BE49-F238E27FC236}">
                <a16:creationId xmlns="" xmlns:a16="http://schemas.microsoft.com/office/drawing/2014/main" id="{E3297836-791E-E349-99B3-AFAA2AA598E2}"/>
              </a:ext>
            </a:extLst>
          </p:cNvPr>
          <p:cNvSpPr/>
          <p:nvPr/>
        </p:nvSpPr>
        <p:spPr>
          <a:xfrm>
            <a:off x="1148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B838123-1D7B-864D-803E-E9E9F714BA7F}"/>
              </a:ext>
            </a:extLst>
          </p:cNvPr>
          <p:cNvSpPr/>
          <p:nvPr/>
        </p:nvSpPr>
        <p:spPr>
          <a:xfrm>
            <a:off x="897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CC014ED1-1746-C746-97D2-368B47DBCFD8}"/>
              </a:ext>
            </a:extLst>
          </p:cNvPr>
          <p:cNvSpPr/>
          <p:nvPr/>
        </p:nvSpPr>
        <p:spPr>
          <a:xfrm>
            <a:off x="933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8BEE92EF-DB1F-6B40-9D50-D890F0348456}"/>
              </a:ext>
            </a:extLst>
          </p:cNvPr>
          <p:cNvSpPr/>
          <p:nvPr/>
        </p:nvSpPr>
        <p:spPr>
          <a:xfrm>
            <a:off x="969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05B3B636-A116-A34A-AA4B-19EA7B1113FD}"/>
              </a:ext>
            </a:extLst>
          </p:cNvPr>
          <p:cNvSpPr/>
          <p:nvPr/>
        </p:nvSpPr>
        <p:spPr>
          <a:xfrm>
            <a:off x="1005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459E33DC-2381-8A45-B8F7-897F16917D4D}"/>
              </a:ext>
            </a:extLst>
          </p:cNvPr>
          <p:cNvSpPr/>
          <p:nvPr/>
        </p:nvSpPr>
        <p:spPr>
          <a:xfrm>
            <a:off x="10407124"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23B48B63-FB0A-6942-923D-0F599216006B}"/>
              </a:ext>
            </a:extLst>
          </p:cNvPr>
          <p:cNvSpPr/>
          <p:nvPr/>
        </p:nvSpPr>
        <p:spPr>
          <a:xfrm>
            <a:off x="10767124"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109A7E7A-9933-5E44-917C-2B555BEEC555}"/>
              </a:ext>
            </a:extLst>
          </p:cNvPr>
          <p:cNvSpPr/>
          <p:nvPr/>
        </p:nvSpPr>
        <p:spPr>
          <a:xfrm>
            <a:off x="1112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D3E754A3-FDFF-974F-A4AD-7ABCF91A7CA3}"/>
              </a:ext>
            </a:extLst>
          </p:cNvPr>
          <p:cNvSpPr/>
          <p:nvPr/>
        </p:nvSpPr>
        <p:spPr>
          <a:xfrm>
            <a:off x="1148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2" name="Rectangle 171">
            <a:extLst>
              <a:ext uri="{FF2B5EF4-FFF2-40B4-BE49-F238E27FC236}">
                <a16:creationId xmlns="" xmlns:a16="http://schemas.microsoft.com/office/drawing/2014/main" id="{6B18EE58-7914-AB46-8D9A-35344D190805}"/>
              </a:ext>
            </a:extLst>
          </p:cNvPr>
          <p:cNvSpPr/>
          <p:nvPr/>
        </p:nvSpPr>
        <p:spPr>
          <a:xfrm>
            <a:off x="39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3" name="Rectangle 172">
            <a:extLst>
              <a:ext uri="{FF2B5EF4-FFF2-40B4-BE49-F238E27FC236}">
                <a16:creationId xmlns="" xmlns:a16="http://schemas.microsoft.com/office/drawing/2014/main" id="{DA8CFD68-6725-1444-9939-1F53E84507C1}"/>
              </a:ext>
            </a:extLst>
          </p:cNvPr>
          <p:cNvSpPr/>
          <p:nvPr/>
        </p:nvSpPr>
        <p:spPr>
          <a:xfrm>
            <a:off x="75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4" name="Rectangle 173">
            <a:extLst>
              <a:ext uri="{FF2B5EF4-FFF2-40B4-BE49-F238E27FC236}">
                <a16:creationId xmlns="" xmlns:a16="http://schemas.microsoft.com/office/drawing/2014/main" id="{D9DAFF99-660F-4042-BA98-83DC857A8634}"/>
              </a:ext>
            </a:extLst>
          </p:cNvPr>
          <p:cNvSpPr/>
          <p:nvPr/>
        </p:nvSpPr>
        <p:spPr>
          <a:xfrm>
            <a:off x="111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5" name="Rectangle 174">
            <a:extLst>
              <a:ext uri="{FF2B5EF4-FFF2-40B4-BE49-F238E27FC236}">
                <a16:creationId xmlns="" xmlns:a16="http://schemas.microsoft.com/office/drawing/2014/main" id="{812F6B7C-AA46-9E41-A80A-EE02F3F8EC59}"/>
              </a:ext>
            </a:extLst>
          </p:cNvPr>
          <p:cNvSpPr/>
          <p:nvPr/>
        </p:nvSpPr>
        <p:spPr>
          <a:xfrm>
            <a:off x="147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6" name="Rectangle 175">
            <a:extLst>
              <a:ext uri="{FF2B5EF4-FFF2-40B4-BE49-F238E27FC236}">
                <a16:creationId xmlns="" xmlns:a16="http://schemas.microsoft.com/office/drawing/2014/main" id="{7620CC28-1135-9846-B470-9A3540A7C700}"/>
              </a:ext>
            </a:extLst>
          </p:cNvPr>
          <p:cNvSpPr/>
          <p:nvPr/>
        </p:nvSpPr>
        <p:spPr>
          <a:xfrm>
            <a:off x="182236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7" name="Rectangle 176">
            <a:extLst>
              <a:ext uri="{FF2B5EF4-FFF2-40B4-BE49-F238E27FC236}">
                <a16:creationId xmlns="" xmlns:a16="http://schemas.microsoft.com/office/drawing/2014/main" id="{FAAFF65B-2BA6-8D42-ACDC-C88D005F4F0D}"/>
              </a:ext>
            </a:extLst>
          </p:cNvPr>
          <p:cNvSpPr/>
          <p:nvPr/>
        </p:nvSpPr>
        <p:spPr>
          <a:xfrm>
            <a:off x="215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8" name="Rectangle 177">
            <a:extLst>
              <a:ext uri="{FF2B5EF4-FFF2-40B4-BE49-F238E27FC236}">
                <a16:creationId xmlns="" xmlns:a16="http://schemas.microsoft.com/office/drawing/2014/main" id="{095CB032-201E-A049-BDFB-585B910974A4}"/>
              </a:ext>
            </a:extLst>
          </p:cNvPr>
          <p:cNvSpPr/>
          <p:nvPr/>
        </p:nvSpPr>
        <p:spPr>
          <a:xfrm>
            <a:off x="251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9" name="Rectangle 178">
            <a:extLst>
              <a:ext uri="{FF2B5EF4-FFF2-40B4-BE49-F238E27FC236}">
                <a16:creationId xmlns="" xmlns:a16="http://schemas.microsoft.com/office/drawing/2014/main" id="{8D44C16D-A718-BD41-89DE-793736F977BA}"/>
              </a:ext>
            </a:extLst>
          </p:cNvPr>
          <p:cNvSpPr/>
          <p:nvPr/>
        </p:nvSpPr>
        <p:spPr>
          <a:xfrm>
            <a:off x="287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B9EDFC4C-8110-4943-9890-8DBF5BCCB520}"/>
              </a:ext>
            </a:extLst>
          </p:cNvPr>
          <p:cNvSpPr/>
          <p:nvPr/>
        </p:nvSpPr>
        <p:spPr>
          <a:xfrm>
            <a:off x="39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20D48D27-F58F-0047-86BF-6CA1976EF68C}"/>
              </a:ext>
            </a:extLst>
          </p:cNvPr>
          <p:cNvSpPr/>
          <p:nvPr/>
        </p:nvSpPr>
        <p:spPr>
          <a:xfrm>
            <a:off x="75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3E297065-0D2E-2E4F-A9B4-8977B7820DE5}"/>
              </a:ext>
            </a:extLst>
          </p:cNvPr>
          <p:cNvSpPr/>
          <p:nvPr/>
        </p:nvSpPr>
        <p:spPr>
          <a:xfrm>
            <a:off x="111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52113394-4BE1-164A-B255-A5B76CE64259}"/>
              </a:ext>
            </a:extLst>
          </p:cNvPr>
          <p:cNvSpPr/>
          <p:nvPr/>
        </p:nvSpPr>
        <p:spPr>
          <a:xfrm>
            <a:off x="147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B073AAE4-B9FB-4942-991B-B51FD6E5990D}"/>
              </a:ext>
            </a:extLst>
          </p:cNvPr>
          <p:cNvSpPr/>
          <p:nvPr/>
        </p:nvSpPr>
        <p:spPr>
          <a:xfrm>
            <a:off x="182236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C30079D2-7E5A-0F4D-B95E-82CC9E55E38A}"/>
              </a:ext>
            </a:extLst>
          </p:cNvPr>
          <p:cNvSpPr/>
          <p:nvPr/>
        </p:nvSpPr>
        <p:spPr>
          <a:xfrm>
            <a:off x="215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9DEC4A46-9AF8-8A48-98F8-A213E6995D58}"/>
              </a:ext>
            </a:extLst>
          </p:cNvPr>
          <p:cNvSpPr/>
          <p:nvPr/>
        </p:nvSpPr>
        <p:spPr>
          <a:xfrm>
            <a:off x="251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2712FD0B-D4CC-414B-A622-A973EB54CF4E}"/>
              </a:ext>
            </a:extLst>
          </p:cNvPr>
          <p:cNvSpPr/>
          <p:nvPr/>
        </p:nvSpPr>
        <p:spPr>
          <a:xfrm>
            <a:off x="287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8" name="Rectangle 187">
            <a:extLst>
              <a:ext uri="{FF2B5EF4-FFF2-40B4-BE49-F238E27FC236}">
                <a16:creationId xmlns="" xmlns:a16="http://schemas.microsoft.com/office/drawing/2014/main" id="{01B1C1C4-961E-9048-8E82-1DEFBE24F96B}"/>
              </a:ext>
            </a:extLst>
          </p:cNvPr>
          <p:cNvSpPr/>
          <p:nvPr/>
        </p:nvSpPr>
        <p:spPr>
          <a:xfrm>
            <a:off x="323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9" name="Rectangle 188">
            <a:extLst>
              <a:ext uri="{FF2B5EF4-FFF2-40B4-BE49-F238E27FC236}">
                <a16:creationId xmlns="" xmlns:a16="http://schemas.microsoft.com/office/drawing/2014/main" id="{289B239D-DE22-8048-8497-19AA2B53CB24}"/>
              </a:ext>
            </a:extLst>
          </p:cNvPr>
          <p:cNvSpPr/>
          <p:nvPr/>
        </p:nvSpPr>
        <p:spPr>
          <a:xfrm>
            <a:off x="359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0" name="Rectangle 189">
            <a:extLst>
              <a:ext uri="{FF2B5EF4-FFF2-40B4-BE49-F238E27FC236}">
                <a16:creationId xmlns="" xmlns:a16="http://schemas.microsoft.com/office/drawing/2014/main" id="{F06FE2F1-AADF-4C4E-82F1-0A3EFD04A1AE}"/>
              </a:ext>
            </a:extLst>
          </p:cNvPr>
          <p:cNvSpPr/>
          <p:nvPr/>
        </p:nvSpPr>
        <p:spPr>
          <a:xfrm>
            <a:off x="395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1" name="Rectangle 190">
            <a:extLst>
              <a:ext uri="{FF2B5EF4-FFF2-40B4-BE49-F238E27FC236}">
                <a16:creationId xmlns="" xmlns:a16="http://schemas.microsoft.com/office/drawing/2014/main" id="{38B04836-A640-D74E-8F70-8DB2B89FF764}"/>
              </a:ext>
            </a:extLst>
          </p:cNvPr>
          <p:cNvSpPr/>
          <p:nvPr/>
        </p:nvSpPr>
        <p:spPr>
          <a:xfrm>
            <a:off x="431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2" name="Rectangle 191">
            <a:extLst>
              <a:ext uri="{FF2B5EF4-FFF2-40B4-BE49-F238E27FC236}">
                <a16:creationId xmlns="" xmlns:a16="http://schemas.microsoft.com/office/drawing/2014/main" id="{DE7BF036-3AC3-B64D-AF52-37B844394C93}"/>
              </a:ext>
            </a:extLst>
          </p:cNvPr>
          <p:cNvSpPr/>
          <p:nvPr/>
        </p:nvSpPr>
        <p:spPr>
          <a:xfrm>
            <a:off x="467274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3" name="Rectangle 192">
            <a:extLst>
              <a:ext uri="{FF2B5EF4-FFF2-40B4-BE49-F238E27FC236}">
                <a16:creationId xmlns="" xmlns:a16="http://schemas.microsoft.com/office/drawing/2014/main" id="{4678054C-24FC-8D4A-9E1F-4AB43D44276C}"/>
              </a:ext>
            </a:extLst>
          </p:cNvPr>
          <p:cNvSpPr/>
          <p:nvPr/>
        </p:nvSpPr>
        <p:spPr>
          <a:xfrm>
            <a:off x="503274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4" name="Rectangle 193">
            <a:extLst>
              <a:ext uri="{FF2B5EF4-FFF2-40B4-BE49-F238E27FC236}">
                <a16:creationId xmlns="" xmlns:a16="http://schemas.microsoft.com/office/drawing/2014/main" id="{0AE9A40A-3138-7140-B464-D6FE50CF4523}"/>
              </a:ext>
            </a:extLst>
          </p:cNvPr>
          <p:cNvSpPr/>
          <p:nvPr/>
        </p:nvSpPr>
        <p:spPr>
          <a:xfrm>
            <a:off x="539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5" name="Rectangle 194">
            <a:extLst>
              <a:ext uri="{FF2B5EF4-FFF2-40B4-BE49-F238E27FC236}">
                <a16:creationId xmlns="" xmlns:a16="http://schemas.microsoft.com/office/drawing/2014/main" id="{646DF4F6-347D-BD4C-B892-3CA79AF1845C}"/>
              </a:ext>
            </a:extLst>
          </p:cNvPr>
          <p:cNvSpPr/>
          <p:nvPr/>
        </p:nvSpPr>
        <p:spPr>
          <a:xfrm>
            <a:off x="575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6" name="Rectangle 195">
            <a:extLst>
              <a:ext uri="{FF2B5EF4-FFF2-40B4-BE49-F238E27FC236}">
                <a16:creationId xmlns="" xmlns:a16="http://schemas.microsoft.com/office/drawing/2014/main" id="{E9B9416E-1F16-8449-83FF-76057BBEDB6D}"/>
              </a:ext>
            </a:extLst>
          </p:cNvPr>
          <p:cNvSpPr/>
          <p:nvPr/>
        </p:nvSpPr>
        <p:spPr>
          <a:xfrm>
            <a:off x="323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7" name="Rectangle 196">
            <a:extLst>
              <a:ext uri="{FF2B5EF4-FFF2-40B4-BE49-F238E27FC236}">
                <a16:creationId xmlns="" xmlns:a16="http://schemas.microsoft.com/office/drawing/2014/main" id="{BE2944E7-8998-F447-B0EA-5E2917AF0162}"/>
              </a:ext>
            </a:extLst>
          </p:cNvPr>
          <p:cNvSpPr/>
          <p:nvPr/>
        </p:nvSpPr>
        <p:spPr>
          <a:xfrm>
            <a:off x="359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8" name="Rectangle 197">
            <a:extLst>
              <a:ext uri="{FF2B5EF4-FFF2-40B4-BE49-F238E27FC236}">
                <a16:creationId xmlns="" xmlns:a16="http://schemas.microsoft.com/office/drawing/2014/main" id="{875B9F1C-5AA3-8749-9DD8-DD953AC944F3}"/>
              </a:ext>
            </a:extLst>
          </p:cNvPr>
          <p:cNvSpPr/>
          <p:nvPr/>
        </p:nvSpPr>
        <p:spPr>
          <a:xfrm>
            <a:off x="395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9" name="Rectangle 198">
            <a:extLst>
              <a:ext uri="{FF2B5EF4-FFF2-40B4-BE49-F238E27FC236}">
                <a16:creationId xmlns="" xmlns:a16="http://schemas.microsoft.com/office/drawing/2014/main" id="{3C69D271-2E66-2B4A-9100-07ACD9004391}"/>
              </a:ext>
            </a:extLst>
          </p:cNvPr>
          <p:cNvSpPr/>
          <p:nvPr/>
        </p:nvSpPr>
        <p:spPr>
          <a:xfrm>
            <a:off x="431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0" name="Rectangle 199">
            <a:extLst>
              <a:ext uri="{FF2B5EF4-FFF2-40B4-BE49-F238E27FC236}">
                <a16:creationId xmlns="" xmlns:a16="http://schemas.microsoft.com/office/drawing/2014/main" id="{1BD3A4F7-4854-9A45-B875-B9947E27528F}"/>
              </a:ext>
            </a:extLst>
          </p:cNvPr>
          <p:cNvSpPr/>
          <p:nvPr/>
        </p:nvSpPr>
        <p:spPr>
          <a:xfrm>
            <a:off x="467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1" name="Rectangle 200">
            <a:extLst>
              <a:ext uri="{FF2B5EF4-FFF2-40B4-BE49-F238E27FC236}">
                <a16:creationId xmlns="" xmlns:a16="http://schemas.microsoft.com/office/drawing/2014/main" id="{92D6652A-6524-FB47-A556-698FB575249C}"/>
              </a:ext>
            </a:extLst>
          </p:cNvPr>
          <p:cNvSpPr/>
          <p:nvPr/>
        </p:nvSpPr>
        <p:spPr>
          <a:xfrm>
            <a:off x="503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2" name="Rectangle 201">
            <a:extLst>
              <a:ext uri="{FF2B5EF4-FFF2-40B4-BE49-F238E27FC236}">
                <a16:creationId xmlns="" xmlns:a16="http://schemas.microsoft.com/office/drawing/2014/main" id="{C4ADCB50-10CA-5E4B-A40D-B07BA2B79977}"/>
              </a:ext>
            </a:extLst>
          </p:cNvPr>
          <p:cNvSpPr/>
          <p:nvPr/>
        </p:nvSpPr>
        <p:spPr>
          <a:xfrm>
            <a:off x="539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3" name="Rectangle 202">
            <a:extLst>
              <a:ext uri="{FF2B5EF4-FFF2-40B4-BE49-F238E27FC236}">
                <a16:creationId xmlns="" xmlns:a16="http://schemas.microsoft.com/office/drawing/2014/main" id="{A419ED1E-AF9A-7046-B660-6BEEA3185160}"/>
              </a:ext>
            </a:extLst>
          </p:cNvPr>
          <p:cNvSpPr/>
          <p:nvPr/>
        </p:nvSpPr>
        <p:spPr>
          <a:xfrm>
            <a:off x="575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4" name="Rectangle 203">
            <a:extLst>
              <a:ext uri="{FF2B5EF4-FFF2-40B4-BE49-F238E27FC236}">
                <a16:creationId xmlns="" xmlns:a16="http://schemas.microsoft.com/office/drawing/2014/main" id="{DD57EB0D-16C6-4141-B183-FFAAAAE774FC}"/>
              </a:ext>
            </a:extLst>
          </p:cNvPr>
          <p:cNvSpPr/>
          <p:nvPr/>
        </p:nvSpPr>
        <p:spPr>
          <a:xfrm>
            <a:off x="611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5" name="Rectangle 204">
            <a:extLst>
              <a:ext uri="{FF2B5EF4-FFF2-40B4-BE49-F238E27FC236}">
                <a16:creationId xmlns="" xmlns:a16="http://schemas.microsoft.com/office/drawing/2014/main" id="{2F84BA26-EDBB-0B44-9B06-C4486CC9F5B3}"/>
              </a:ext>
            </a:extLst>
          </p:cNvPr>
          <p:cNvSpPr/>
          <p:nvPr/>
        </p:nvSpPr>
        <p:spPr>
          <a:xfrm>
            <a:off x="647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6" name="Rectangle 205">
            <a:extLst>
              <a:ext uri="{FF2B5EF4-FFF2-40B4-BE49-F238E27FC236}">
                <a16:creationId xmlns="" xmlns:a16="http://schemas.microsoft.com/office/drawing/2014/main" id="{CC5507C6-2AA0-3146-948A-13D39C21BBC2}"/>
              </a:ext>
            </a:extLst>
          </p:cNvPr>
          <p:cNvSpPr/>
          <p:nvPr/>
        </p:nvSpPr>
        <p:spPr>
          <a:xfrm>
            <a:off x="683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7" name="Rectangle 206">
            <a:extLst>
              <a:ext uri="{FF2B5EF4-FFF2-40B4-BE49-F238E27FC236}">
                <a16:creationId xmlns="" xmlns:a16="http://schemas.microsoft.com/office/drawing/2014/main" id="{503DA973-6FC9-A241-BB64-B7C414335E98}"/>
              </a:ext>
            </a:extLst>
          </p:cNvPr>
          <p:cNvSpPr/>
          <p:nvPr/>
        </p:nvSpPr>
        <p:spPr>
          <a:xfrm>
            <a:off x="719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8" name="Rectangle 207">
            <a:extLst>
              <a:ext uri="{FF2B5EF4-FFF2-40B4-BE49-F238E27FC236}">
                <a16:creationId xmlns="" xmlns:a16="http://schemas.microsoft.com/office/drawing/2014/main" id="{193DFCFF-3763-AE4B-B2DE-1B4670587F52}"/>
              </a:ext>
            </a:extLst>
          </p:cNvPr>
          <p:cNvSpPr/>
          <p:nvPr/>
        </p:nvSpPr>
        <p:spPr>
          <a:xfrm>
            <a:off x="753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9" name="Rectangle 208">
            <a:extLst>
              <a:ext uri="{FF2B5EF4-FFF2-40B4-BE49-F238E27FC236}">
                <a16:creationId xmlns="" xmlns:a16="http://schemas.microsoft.com/office/drawing/2014/main" id="{3C5E4FBB-DF58-E043-884C-208732EEC434}"/>
              </a:ext>
            </a:extLst>
          </p:cNvPr>
          <p:cNvSpPr/>
          <p:nvPr/>
        </p:nvSpPr>
        <p:spPr>
          <a:xfrm>
            <a:off x="789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0" name="Rectangle 209">
            <a:extLst>
              <a:ext uri="{FF2B5EF4-FFF2-40B4-BE49-F238E27FC236}">
                <a16:creationId xmlns="" xmlns:a16="http://schemas.microsoft.com/office/drawing/2014/main" id="{8B68B206-ED1B-A042-93F3-3DFBBD69A108}"/>
              </a:ext>
            </a:extLst>
          </p:cNvPr>
          <p:cNvSpPr/>
          <p:nvPr/>
        </p:nvSpPr>
        <p:spPr>
          <a:xfrm>
            <a:off x="825389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1" name="Rectangle 210">
            <a:extLst>
              <a:ext uri="{FF2B5EF4-FFF2-40B4-BE49-F238E27FC236}">
                <a16:creationId xmlns="" xmlns:a16="http://schemas.microsoft.com/office/drawing/2014/main" id="{A1E2E444-B7D0-3A49-9AF1-856FB407D28B}"/>
              </a:ext>
            </a:extLst>
          </p:cNvPr>
          <p:cNvSpPr/>
          <p:nvPr/>
        </p:nvSpPr>
        <p:spPr>
          <a:xfrm>
            <a:off x="861389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2" name="Rectangle 211">
            <a:extLst>
              <a:ext uri="{FF2B5EF4-FFF2-40B4-BE49-F238E27FC236}">
                <a16:creationId xmlns="" xmlns:a16="http://schemas.microsoft.com/office/drawing/2014/main" id="{44ED2371-79F8-F74C-A8D6-7580144C9F74}"/>
              </a:ext>
            </a:extLst>
          </p:cNvPr>
          <p:cNvSpPr/>
          <p:nvPr/>
        </p:nvSpPr>
        <p:spPr>
          <a:xfrm>
            <a:off x="611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3" name="Rectangle 212">
            <a:extLst>
              <a:ext uri="{FF2B5EF4-FFF2-40B4-BE49-F238E27FC236}">
                <a16:creationId xmlns="" xmlns:a16="http://schemas.microsoft.com/office/drawing/2014/main" id="{D6152C1E-2320-4544-9C6B-6C4AC961B197}"/>
              </a:ext>
            </a:extLst>
          </p:cNvPr>
          <p:cNvSpPr/>
          <p:nvPr/>
        </p:nvSpPr>
        <p:spPr>
          <a:xfrm>
            <a:off x="647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4" name="Rectangle 213">
            <a:extLst>
              <a:ext uri="{FF2B5EF4-FFF2-40B4-BE49-F238E27FC236}">
                <a16:creationId xmlns="" xmlns:a16="http://schemas.microsoft.com/office/drawing/2014/main" id="{37BB89D5-B703-594C-B1FA-506B01CA5933}"/>
              </a:ext>
            </a:extLst>
          </p:cNvPr>
          <p:cNvSpPr/>
          <p:nvPr/>
        </p:nvSpPr>
        <p:spPr>
          <a:xfrm>
            <a:off x="683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5" name="Rectangle 214">
            <a:extLst>
              <a:ext uri="{FF2B5EF4-FFF2-40B4-BE49-F238E27FC236}">
                <a16:creationId xmlns="" xmlns:a16="http://schemas.microsoft.com/office/drawing/2014/main" id="{BC59A38D-9C0B-6D4B-8250-4471E5B97BFE}"/>
              </a:ext>
            </a:extLst>
          </p:cNvPr>
          <p:cNvSpPr/>
          <p:nvPr/>
        </p:nvSpPr>
        <p:spPr>
          <a:xfrm>
            <a:off x="719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6" name="Rectangle 215">
            <a:extLst>
              <a:ext uri="{FF2B5EF4-FFF2-40B4-BE49-F238E27FC236}">
                <a16:creationId xmlns="" xmlns:a16="http://schemas.microsoft.com/office/drawing/2014/main" id="{AB5F6E3D-0253-9244-9D91-F280E0550619}"/>
              </a:ext>
            </a:extLst>
          </p:cNvPr>
          <p:cNvSpPr/>
          <p:nvPr/>
        </p:nvSpPr>
        <p:spPr>
          <a:xfrm>
            <a:off x="753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7" name="Rectangle 216">
            <a:extLst>
              <a:ext uri="{FF2B5EF4-FFF2-40B4-BE49-F238E27FC236}">
                <a16:creationId xmlns="" xmlns:a16="http://schemas.microsoft.com/office/drawing/2014/main" id="{E6018543-F19E-5E41-8350-435D3358C905}"/>
              </a:ext>
            </a:extLst>
          </p:cNvPr>
          <p:cNvSpPr/>
          <p:nvPr/>
        </p:nvSpPr>
        <p:spPr>
          <a:xfrm>
            <a:off x="789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8" name="Rectangle 217">
            <a:extLst>
              <a:ext uri="{FF2B5EF4-FFF2-40B4-BE49-F238E27FC236}">
                <a16:creationId xmlns="" xmlns:a16="http://schemas.microsoft.com/office/drawing/2014/main" id="{90B519F5-0BFA-1245-A7C4-646B7BD8112C}"/>
              </a:ext>
            </a:extLst>
          </p:cNvPr>
          <p:cNvSpPr/>
          <p:nvPr/>
        </p:nvSpPr>
        <p:spPr>
          <a:xfrm>
            <a:off x="825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9" name="Rectangle 218">
            <a:extLst>
              <a:ext uri="{FF2B5EF4-FFF2-40B4-BE49-F238E27FC236}">
                <a16:creationId xmlns="" xmlns:a16="http://schemas.microsoft.com/office/drawing/2014/main" id="{B215B6D2-4401-094B-8164-81797D5F57E8}"/>
              </a:ext>
            </a:extLst>
          </p:cNvPr>
          <p:cNvSpPr/>
          <p:nvPr/>
        </p:nvSpPr>
        <p:spPr>
          <a:xfrm>
            <a:off x="861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0" name="Rectangle 219">
            <a:extLst>
              <a:ext uri="{FF2B5EF4-FFF2-40B4-BE49-F238E27FC236}">
                <a16:creationId xmlns="" xmlns:a16="http://schemas.microsoft.com/office/drawing/2014/main" id="{B22E200B-415E-6F4B-850C-46491BAB57F4}"/>
              </a:ext>
            </a:extLst>
          </p:cNvPr>
          <p:cNvSpPr/>
          <p:nvPr/>
        </p:nvSpPr>
        <p:spPr>
          <a:xfrm>
            <a:off x="897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1" name="Rectangle 220">
            <a:extLst>
              <a:ext uri="{FF2B5EF4-FFF2-40B4-BE49-F238E27FC236}">
                <a16:creationId xmlns="" xmlns:a16="http://schemas.microsoft.com/office/drawing/2014/main" id="{06074DDC-2724-CD42-A77D-7E0016BBEB2D}"/>
              </a:ext>
            </a:extLst>
          </p:cNvPr>
          <p:cNvSpPr/>
          <p:nvPr/>
        </p:nvSpPr>
        <p:spPr>
          <a:xfrm>
            <a:off x="933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2" name="Rectangle 221">
            <a:extLst>
              <a:ext uri="{FF2B5EF4-FFF2-40B4-BE49-F238E27FC236}">
                <a16:creationId xmlns="" xmlns:a16="http://schemas.microsoft.com/office/drawing/2014/main" id="{88BA6253-C05B-A542-9414-FFCF73E97358}"/>
              </a:ext>
            </a:extLst>
          </p:cNvPr>
          <p:cNvSpPr/>
          <p:nvPr/>
        </p:nvSpPr>
        <p:spPr>
          <a:xfrm>
            <a:off x="969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3" name="Rectangle 222">
            <a:extLst>
              <a:ext uri="{FF2B5EF4-FFF2-40B4-BE49-F238E27FC236}">
                <a16:creationId xmlns="" xmlns:a16="http://schemas.microsoft.com/office/drawing/2014/main" id="{751AC3D8-1C80-3A4E-B70D-47D2AB72CF21}"/>
              </a:ext>
            </a:extLst>
          </p:cNvPr>
          <p:cNvSpPr/>
          <p:nvPr/>
        </p:nvSpPr>
        <p:spPr>
          <a:xfrm>
            <a:off x="1005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4" name="Rectangle 223">
            <a:extLst>
              <a:ext uri="{FF2B5EF4-FFF2-40B4-BE49-F238E27FC236}">
                <a16:creationId xmlns="" xmlns:a16="http://schemas.microsoft.com/office/drawing/2014/main" id="{E2F2136B-3F17-2749-A034-D26AD8CE07C4}"/>
              </a:ext>
            </a:extLst>
          </p:cNvPr>
          <p:cNvSpPr/>
          <p:nvPr/>
        </p:nvSpPr>
        <p:spPr>
          <a:xfrm>
            <a:off x="1040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5" name="Rectangle 224">
            <a:extLst>
              <a:ext uri="{FF2B5EF4-FFF2-40B4-BE49-F238E27FC236}">
                <a16:creationId xmlns="" xmlns:a16="http://schemas.microsoft.com/office/drawing/2014/main" id="{F8586636-15D6-CF46-AFAD-2F8117A4BE04}"/>
              </a:ext>
            </a:extLst>
          </p:cNvPr>
          <p:cNvSpPr/>
          <p:nvPr/>
        </p:nvSpPr>
        <p:spPr>
          <a:xfrm>
            <a:off x="10767124"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6" name="Rectangle 225">
            <a:extLst>
              <a:ext uri="{FF2B5EF4-FFF2-40B4-BE49-F238E27FC236}">
                <a16:creationId xmlns="" xmlns:a16="http://schemas.microsoft.com/office/drawing/2014/main" id="{822C5482-3061-034C-A252-85F42561CE5C}"/>
              </a:ext>
            </a:extLst>
          </p:cNvPr>
          <p:cNvSpPr/>
          <p:nvPr/>
        </p:nvSpPr>
        <p:spPr>
          <a:xfrm>
            <a:off x="11127124"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7" name="Rectangle 226">
            <a:extLst>
              <a:ext uri="{FF2B5EF4-FFF2-40B4-BE49-F238E27FC236}">
                <a16:creationId xmlns="" xmlns:a16="http://schemas.microsoft.com/office/drawing/2014/main" id="{95982972-0DD1-6949-98E4-C92A7295AEF9}"/>
              </a:ext>
            </a:extLst>
          </p:cNvPr>
          <p:cNvSpPr/>
          <p:nvPr/>
        </p:nvSpPr>
        <p:spPr>
          <a:xfrm>
            <a:off x="1148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8" name="Rectangle 227">
            <a:extLst>
              <a:ext uri="{FF2B5EF4-FFF2-40B4-BE49-F238E27FC236}">
                <a16:creationId xmlns="" xmlns:a16="http://schemas.microsoft.com/office/drawing/2014/main" id="{3489F9D1-709C-9743-8984-90DBF3F3E433}"/>
              </a:ext>
            </a:extLst>
          </p:cNvPr>
          <p:cNvSpPr/>
          <p:nvPr/>
        </p:nvSpPr>
        <p:spPr>
          <a:xfrm>
            <a:off x="897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9" name="Rectangle 228">
            <a:extLst>
              <a:ext uri="{FF2B5EF4-FFF2-40B4-BE49-F238E27FC236}">
                <a16:creationId xmlns="" xmlns:a16="http://schemas.microsoft.com/office/drawing/2014/main" id="{B21A0E13-4978-C34B-9F83-140938626BEF}"/>
              </a:ext>
            </a:extLst>
          </p:cNvPr>
          <p:cNvSpPr/>
          <p:nvPr/>
        </p:nvSpPr>
        <p:spPr>
          <a:xfrm>
            <a:off x="933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0" name="Rectangle 229">
            <a:extLst>
              <a:ext uri="{FF2B5EF4-FFF2-40B4-BE49-F238E27FC236}">
                <a16:creationId xmlns="" xmlns:a16="http://schemas.microsoft.com/office/drawing/2014/main" id="{3F4E534B-C4DA-3B45-B18A-358B141430D6}"/>
              </a:ext>
            </a:extLst>
          </p:cNvPr>
          <p:cNvSpPr/>
          <p:nvPr/>
        </p:nvSpPr>
        <p:spPr>
          <a:xfrm>
            <a:off x="969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1" name="Rectangle 230">
            <a:extLst>
              <a:ext uri="{FF2B5EF4-FFF2-40B4-BE49-F238E27FC236}">
                <a16:creationId xmlns="" xmlns:a16="http://schemas.microsoft.com/office/drawing/2014/main" id="{93015E23-C8F5-0747-A2AE-EB5B72A46E59}"/>
              </a:ext>
            </a:extLst>
          </p:cNvPr>
          <p:cNvSpPr/>
          <p:nvPr/>
        </p:nvSpPr>
        <p:spPr>
          <a:xfrm>
            <a:off x="1005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2" name="Rectangle 231">
            <a:extLst>
              <a:ext uri="{FF2B5EF4-FFF2-40B4-BE49-F238E27FC236}">
                <a16:creationId xmlns="" xmlns:a16="http://schemas.microsoft.com/office/drawing/2014/main" id="{1B6118CB-D765-8548-9165-F809E5B670DA}"/>
              </a:ext>
            </a:extLst>
          </p:cNvPr>
          <p:cNvSpPr/>
          <p:nvPr/>
        </p:nvSpPr>
        <p:spPr>
          <a:xfrm>
            <a:off x="1040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3" name="Rectangle 232">
            <a:extLst>
              <a:ext uri="{FF2B5EF4-FFF2-40B4-BE49-F238E27FC236}">
                <a16:creationId xmlns="" xmlns:a16="http://schemas.microsoft.com/office/drawing/2014/main" id="{1B34C14B-6F68-FD47-AE0A-AA7B4A8EBA90}"/>
              </a:ext>
            </a:extLst>
          </p:cNvPr>
          <p:cNvSpPr/>
          <p:nvPr/>
        </p:nvSpPr>
        <p:spPr>
          <a:xfrm>
            <a:off x="1076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4" name="Rectangle 233">
            <a:extLst>
              <a:ext uri="{FF2B5EF4-FFF2-40B4-BE49-F238E27FC236}">
                <a16:creationId xmlns="" xmlns:a16="http://schemas.microsoft.com/office/drawing/2014/main" id="{85502B9A-68D2-1C41-8684-715CFC2177C5}"/>
              </a:ext>
            </a:extLst>
          </p:cNvPr>
          <p:cNvSpPr/>
          <p:nvPr/>
        </p:nvSpPr>
        <p:spPr>
          <a:xfrm>
            <a:off x="1112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5" name="Rectangle 234">
            <a:extLst>
              <a:ext uri="{FF2B5EF4-FFF2-40B4-BE49-F238E27FC236}">
                <a16:creationId xmlns="" xmlns:a16="http://schemas.microsoft.com/office/drawing/2014/main" id="{53C5A391-37D8-8648-A80B-07460F0F3D9D}"/>
              </a:ext>
            </a:extLst>
          </p:cNvPr>
          <p:cNvSpPr/>
          <p:nvPr/>
        </p:nvSpPr>
        <p:spPr>
          <a:xfrm>
            <a:off x="1148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312541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Use squared paper to shade in squares to make rectilinear shapes with areas of twelve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Look at someone else’s designs</a:t>
            </a:r>
          </a:p>
          <a:p>
            <a:pPr marL="0" indent="0">
              <a:buClr>
                <a:srgbClr val="23D160"/>
              </a:buClr>
              <a:buSzPct val="85000"/>
              <a:buNone/>
            </a:pPr>
            <a:r>
              <a:rPr lang="en-GB" sz="2200" dirty="0"/>
              <a:t>What’s the same? What’s different?</a:t>
            </a:r>
          </a:p>
        </p:txBody>
      </p:sp>
      <p:sp>
        <p:nvSpPr>
          <p:cNvPr id="4" name="Rectangle 3">
            <a:extLst>
              <a:ext uri="{FF2B5EF4-FFF2-40B4-BE49-F238E27FC236}">
                <a16:creationId xmlns="" xmlns:a16="http://schemas.microsoft.com/office/drawing/2014/main" id="{F01D4845-9F4E-4D43-BAA2-CFCA48B5F895}"/>
              </a:ext>
            </a:extLst>
          </p:cNvPr>
          <p:cNvSpPr/>
          <p:nvPr/>
        </p:nvSpPr>
        <p:spPr>
          <a:xfrm>
            <a:off x="39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B8AC3929-B19D-7345-A62E-B33903452D4F}"/>
              </a:ext>
            </a:extLst>
          </p:cNvPr>
          <p:cNvSpPr/>
          <p:nvPr/>
        </p:nvSpPr>
        <p:spPr>
          <a:xfrm>
            <a:off x="75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8C7C724-B10E-C849-B7F7-68C69DF7F969}"/>
              </a:ext>
            </a:extLst>
          </p:cNvPr>
          <p:cNvSpPr/>
          <p:nvPr/>
        </p:nvSpPr>
        <p:spPr>
          <a:xfrm>
            <a:off x="111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018E8DD2-259B-6249-ACD7-2D7754214E02}"/>
              </a:ext>
            </a:extLst>
          </p:cNvPr>
          <p:cNvSpPr/>
          <p:nvPr/>
        </p:nvSpPr>
        <p:spPr>
          <a:xfrm>
            <a:off x="147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1D7194BC-20C9-3B44-BF96-9609F89E84B4}"/>
              </a:ext>
            </a:extLst>
          </p:cNvPr>
          <p:cNvSpPr/>
          <p:nvPr/>
        </p:nvSpPr>
        <p:spPr>
          <a:xfrm>
            <a:off x="182236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FD6DA29-BD81-BF4C-B683-3D76E4B19735}"/>
              </a:ext>
            </a:extLst>
          </p:cNvPr>
          <p:cNvSpPr/>
          <p:nvPr/>
        </p:nvSpPr>
        <p:spPr>
          <a:xfrm>
            <a:off x="215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3C275D2-2DD2-D349-9803-5611DC6D23DE}"/>
              </a:ext>
            </a:extLst>
          </p:cNvPr>
          <p:cNvSpPr/>
          <p:nvPr/>
        </p:nvSpPr>
        <p:spPr>
          <a:xfrm>
            <a:off x="251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A485BD6C-A778-4542-A6F1-4E4526D86880}"/>
              </a:ext>
            </a:extLst>
          </p:cNvPr>
          <p:cNvSpPr/>
          <p:nvPr/>
        </p:nvSpPr>
        <p:spPr>
          <a:xfrm>
            <a:off x="287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F0D48E2F-D0BC-674F-A7BD-5F8D99D6F145}"/>
              </a:ext>
            </a:extLst>
          </p:cNvPr>
          <p:cNvSpPr/>
          <p:nvPr/>
        </p:nvSpPr>
        <p:spPr>
          <a:xfrm>
            <a:off x="39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8BCB038B-338D-3B4B-895D-5BD87AC93758}"/>
              </a:ext>
            </a:extLst>
          </p:cNvPr>
          <p:cNvSpPr/>
          <p:nvPr/>
        </p:nvSpPr>
        <p:spPr>
          <a:xfrm>
            <a:off x="75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43EDB2B1-8673-B44D-A8BF-4D3C01A26A5B}"/>
              </a:ext>
            </a:extLst>
          </p:cNvPr>
          <p:cNvSpPr/>
          <p:nvPr/>
        </p:nvSpPr>
        <p:spPr>
          <a:xfrm>
            <a:off x="111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02E65924-0CC7-4D40-8C4E-B61C9C9325EB}"/>
              </a:ext>
            </a:extLst>
          </p:cNvPr>
          <p:cNvSpPr/>
          <p:nvPr/>
        </p:nvSpPr>
        <p:spPr>
          <a:xfrm>
            <a:off x="147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E5AB52A-668B-604C-BA69-470FEFC55395}"/>
              </a:ext>
            </a:extLst>
          </p:cNvPr>
          <p:cNvSpPr/>
          <p:nvPr/>
        </p:nvSpPr>
        <p:spPr>
          <a:xfrm>
            <a:off x="182236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727E05D7-4C52-9E44-BABC-061A17CD9994}"/>
              </a:ext>
            </a:extLst>
          </p:cNvPr>
          <p:cNvSpPr/>
          <p:nvPr/>
        </p:nvSpPr>
        <p:spPr>
          <a:xfrm>
            <a:off x="215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583BFFEF-5160-2C4D-AA3B-815951614BC9}"/>
              </a:ext>
            </a:extLst>
          </p:cNvPr>
          <p:cNvSpPr/>
          <p:nvPr/>
        </p:nvSpPr>
        <p:spPr>
          <a:xfrm>
            <a:off x="251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8754B75D-F9EF-B548-A246-2E5070026107}"/>
              </a:ext>
            </a:extLst>
          </p:cNvPr>
          <p:cNvSpPr/>
          <p:nvPr/>
        </p:nvSpPr>
        <p:spPr>
          <a:xfrm>
            <a:off x="287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C71570-2F51-9A4A-A5F4-945FCFB10F84}"/>
              </a:ext>
            </a:extLst>
          </p:cNvPr>
          <p:cNvSpPr/>
          <p:nvPr/>
        </p:nvSpPr>
        <p:spPr>
          <a:xfrm>
            <a:off x="323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D9797AF1-1722-CA46-9AD7-F07D1E2BF242}"/>
              </a:ext>
            </a:extLst>
          </p:cNvPr>
          <p:cNvSpPr/>
          <p:nvPr/>
        </p:nvSpPr>
        <p:spPr>
          <a:xfrm>
            <a:off x="359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3BA723C5-61D9-6949-9868-92ACDCA60B86}"/>
              </a:ext>
            </a:extLst>
          </p:cNvPr>
          <p:cNvSpPr/>
          <p:nvPr/>
        </p:nvSpPr>
        <p:spPr>
          <a:xfrm>
            <a:off x="395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30CC739-9449-EF4E-A92E-1A2F60804234}"/>
              </a:ext>
            </a:extLst>
          </p:cNvPr>
          <p:cNvSpPr/>
          <p:nvPr/>
        </p:nvSpPr>
        <p:spPr>
          <a:xfrm>
            <a:off x="431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000605D5-6599-C544-AB47-B5C222BCDB39}"/>
              </a:ext>
            </a:extLst>
          </p:cNvPr>
          <p:cNvSpPr/>
          <p:nvPr/>
        </p:nvSpPr>
        <p:spPr>
          <a:xfrm>
            <a:off x="467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FCB9D230-A4DF-FF4B-9066-598378FE5017}"/>
              </a:ext>
            </a:extLst>
          </p:cNvPr>
          <p:cNvSpPr/>
          <p:nvPr/>
        </p:nvSpPr>
        <p:spPr>
          <a:xfrm>
            <a:off x="503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8F095391-76B7-584A-BDE8-525C29700A7D}"/>
              </a:ext>
            </a:extLst>
          </p:cNvPr>
          <p:cNvSpPr/>
          <p:nvPr/>
        </p:nvSpPr>
        <p:spPr>
          <a:xfrm>
            <a:off x="539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DD143CEC-61B0-9A4A-A0F6-FA666688489A}"/>
              </a:ext>
            </a:extLst>
          </p:cNvPr>
          <p:cNvSpPr/>
          <p:nvPr/>
        </p:nvSpPr>
        <p:spPr>
          <a:xfrm>
            <a:off x="575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4EEF713C-20B1-FA42-A424-F2F0293FDBBF}"/>
              </a:ext>
            </a:extLst>
          </p:cNvPr>
          <p:cNvSpPr/>
          <p:nvPr/>
        </p:nvSpPr>
        <p:spPr>
          <a:xfrm>
            <a:off x="323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FD512144-8673-CB42-9E42-10AC1ABB67BF}"/>
              </a:ext>
            </a:extLst>
          </p:cNvPr>
          <p:cNvSpPr/>
          <p:nvPr/>
        </p:nvSpPr>
        <p:spPr>
          <a:xfrm>
            <a:off x="359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F71EBEA9-6D8C-6543-8A7B-68A47AEB05D5}"/>
              </a:ext>
            </a:extLst>
          </p:cNvPr>
          <p:cNvSpPr/>
          <p:nvPr/>
        </p:nvSpPr>
        <p:spPr>
          <a:xfrm>
            <a:off x="395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7F26FD4-3F89-0240-87E5-D9BB39C35398}"/>
              </a:ext>
            </a:extLst>
          </p:cNvPr>
          <p:cNvSpPr/>
          <p:nvPr/>
        </p:nvSpPr>
        <p:spPr>
          <a:xfrm>
            <a:off x="4318922"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E5757BF-D7CF-EA4D-AE37-6E4E6606E7CF}"/>
              </a:ext>
            </a:extLst>
          </p:cNvPr>
          <p:cNvSpPr/>
          <p:nvPr/>
        </p:nvSpPr>
        <p:spPr>
          <a:xfrm>
            <a:off x="467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D0150DF-5CD2-D241-81DF-BD8E5925DE0F}"/>
              </a:ext>
            </a:extLst>
          </p:cNvPr>
          <p:cNvSpPr/>
          <p:nvPr/>
        </p:nvSpPr>
        <p:spPr>
          <a:xfrm>
            <a:off x="503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E671EDDF-D80E-3E49-AEF1-2AFE646B167F}"/>
              </a:ext>
            </a:extLst>
          </p:cNvPr>
          <p:cNvSpPr/>
          <p:nvPr/>
        </p:nvSpPr>
        <p:spPr>
          <a:xfrm>
            <a:off x="539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CA9F06D8-C5E2-E64E-9EC6-EB47A52547B5}"/>
              </a:ext>
            </a:extLst>
          </p:cNvPr>
          <p:cNvSpPr/>
          <p:nvPr/>
        </p:nvSpPr>
        <p:spPr>
          <a:xfrm>
            <a:off x="575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437954C0-E820-234C-9912-03CFB11AE44E}"/>
              </a:ext>
            </a:extLst>
          </p:cNvPr>
          <p:cNvSpPr/>
          <p:nvPr/>
        </p:nvSpPr>
        <p:spPr>
          <a:xfrm>
            <a:off x="611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A0BF59DC-D3FD-1440-833E-82B406B0A970}"/>
              </a:ext>
            </a:extLst>
          </p:cNvPr>
          <p:cNvSpPr/>
          <p:nvPr/>
        </p:nvSpPr>
        <p:spPr>
          <a:xfrm>
            <a:off x="647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A52A0A50-9D62-3142-B4D2-4A97838A6835}"/>
              </a:ext>
            </a:extLst>
          </p:cNvPr>
          <p:cNvSpPr/>
          <p:nvPr/>
        </p:nvSpPr>
        <p:spPr>
          <a:xfrm>
            <a:off x="683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A1ADFCA-F1D5-0B4C-A2E5-AD3B4F927B79}"/>
              </a:ext>
            </a:extLst>
          </p:cNvPr>
          <p:cNvSpPr/>
          <p:nvPr/>
        </p:nvSpPr>
        <p:spPr>
          <a:xfrm>
            <a:off x="719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4437724B-9D80-C84D-80BD-FFF4FDB9D1C0}"/>
              </a:ext>
            </a:extLst>
          </p:cNvPr>
          <p:cNvSpPr/>
          <p:nvPr/>
        </p:nvSpPr>
        <p:spPr>
          <a:xfrm>
            <a:off x="753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C23E1FBF-84F9-5C4E-B946-2D58D959EF31}"/>
              </a:ext>
            </a:extLst>
          </p:cNvPr>
          <p:cNvSpPr/>
          <p:nvPr/>
        </p:nvSpPr>
        <p:spPr>
          <a:xfrm>
            <a:off x="789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26E5C144-10F3-9D47-BC17-469C382E4552}"/>
              </a:ext>
            </a:extLst>
          </p:cNvPr>
          <p:cNvSpPr/>
          <p:nvPr/>
        </p:nvSpPr>
        <p:spPr>
          <a:xfrm>
            <a:off x="825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9770CC18-AB7D-DE42-BC37-899397C513AA}"/>
              </a:ext>
            </a:extLst>
          </p:cNvPr>
          <p:cNvSpPr/>
          <p:nvPr/>
        </p:nvSpPr>
        <p:spPr>
          <a:xfrm>
            <a:off x="861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AEB722E7-9A79-EF44-8080-75AC42A89A80}"/>
              </a:ext>
            </a:extLst>
          </p:cNvPr>
          <p:cNvSpPr/>
          <p:nvPr/>
        </p:nvSpPr>
        <p:spPr>
          <a:xfrm>
            <a:off x="611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23F208F6-E470-884D-8273-364269D27B42}"/>
              </a:ext>
            </a:extLst>
          </p:cNvPr>
          <p:cNvSpPr/>
          <p:nvPr/>
        </p:nvSpPr>
        <p:spPr>
          <a:xfrm>
            <a:off x="647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644A66E0-8F8C-574A-97CD-C391A0FCEB91}"/>
              </a:ext>
            </a:extLst>
          </p:cNvPr>
          <p:cNvSpPr/>
          <p:nvPr/>
        </p:nvSpPr>
        <p:spPr>
          <a:xfrm>
            <a:off x="683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981DADF9-4C1A-B946-867E-AE923B4D0D43}"/>
              </a:ext>
            </a:extLst>
          </p:cNvPr>
          <p:cNvSpPr/>
          <p:nvPr/>
        </p:nvSpPr>
        <p:spPr>
          <a:xfrm>
            <a:off x="719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BE9C2433-209C-D743-8D98-8CAA1D1CC5E1}"/>
              </a:ext>
            </a:extLst>
          </p:cNvPr>
          <p:cNvSpPr/>
          <p:nvPr/>
        </p:nvSpPr>
        <p:spPr>
          <a:xfrm>
            <a:off x="753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49BEEF78-B7D0-C84F-9013-17D0C5CD219A}"/>
              </a:ext>
            </a:extLst>
          </p:cNvPr>
          <p:cNvSpPr/>
          <p:nvPr/>
        </p:nvSpPr>
        <p:spPr>
          <a:xfrm>
            <a:off x="789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ADCFF19F-77D1-EE47-90F4-A8972178990F}"/>
              </a:ext>
            </a:extLst>
          </p:cNvPr>
          <p:cNvSpPr/>
          <p:nvPr/>
        </p:nvSpPr>
        <p:spPr>
          <a:xfrm>
            <a:off x="825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24E4F874-80EA-4F4D-B539-C7505FE18EBF}"/>
              </a:ext>
            </a:extLst>
          </p:cNvPr>
          <p:cNvSpPr/>
          <p:nvPr/>
        </p:nvSpPr>
        <p:spPr>
          <a:xfrm>
            <a:off x="861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3246FA6E-AD4B-0D48-A52C-DB9DA4416B82}"/>
              </a:ext>
            </a:extLst>
          </p:cNvPr>
          <p:cNvSpPr/>
          <p:nvPr/>
        </p:nvSpPr>
        <p:spPr>
          <a:xfrm>
            <a:off x="897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A1183AEC-2AC8-9F4B-896E-85766F2E14E6}"/>
              </a:ext>
            </a:extLst>
          </p:cNvPr>
          <p:cNvSpPr/>
          <p:nvPr/>
        </p:nvSpPr>
        <p:spPr>
          <a:xfrm>
            <a:off x="933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FF33D5C5-F750-E847-ACE8-E38298E27AA5}"/>
              </a:ext>
            </a:extLst>
          </p:cNvPr>
          <p:cNvSpPr/>
          <p:nvPr/>
        </p:nvSpPr>
        <p:spPr>
          <a:xfrm>
            <a:off x="969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662155D4-40AC-704B-80E4-4FF03B5F6778}"/>
              </a:ext>
            </a:extLst>
          </p:cNvPr>
          <p:cNvSpPr/>
          <p:nvPr/>
        </p:nvSpPr>
        <p:spPr>
          <a:xfrm>
            <a:off x="1005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D8A77FF1-C533-DF4B-8AC5-AAD261DE56EC}"/>
              </a:ext>
            </a:extLst>
          </p:cNvPr>
          <p:cNvSpPr/>
          <p:nvPr/>
        </p:nvSpPr>
        <p:spPr>
          <a:xfrm>
            <a:off x="1040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04398BBC-9F14-7045-96AD-A7E6C016B662}"/>
              </a:ext>
            </a:extLst>
          </p:cNvPr>
          <p:cNvSpPr/>
          <p:nvPr/>
        </p:nvSpPr>
        <p:spPr>
          <a:xfrm>
            <a:off x="1076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54ADBF98-B6AA-6C48-9177-81BCE9765DF5}"/>
              </a:ext>
            </a:extLst>
          </p:cNvPr>
          <p:cNvSpPr/>
          <p:nvPr/>
        </p:nvSpPr>
        <p:spPr>
          <a:xfrm>
            <a:off x="1112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C03B59C2-50F6-AC41-A7B0-635B36463918}"/>
              </a:ext>
            </a:extLst>
          </p:cNvPr>
          <p:cNvSpPr/>
          <p:nvPr/>
        </p:nvSpPr>
        <p:spPr>
          <a:xfrm>
            <a:off x="1148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1FE989FD-07D2-3F44-943B-AC92F1BC30F8}"/>
              </a:ext>
            </a:extLst>
          </p:cNvPr>
          <p:cNvSpPr/>
          <p:nvPr/>
        </p:nvSpPr>
        <p:spPr>
          <a:xfrm>
            <a:off x="897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437E6CDB-C73E-0A41-A4E5-05F402C0E03D}"/>
              </a:ext>
            </a:extLst>
          </p:cNvPr>
          <p:cNvSpPr/>
          <p:nvPr/>
        </p:nvSpPr>
        <p:spPr>
          <a:xfrm>
            <a:off x="933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091FDC05-ECD5-E142-9405-AB87301E209C}"/>
              </a:ext>
            </a:extLst>
          </p:cNvPr>
          <p:cNvSpPr/>
          <p:nvPr/>
        </p:nvSpPr>
        <p:spPr>
          <a:xfrm>
            <a:off x="969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4375D5B8-82A0-FE43-A57E-372140D2DC3B}"/>
              </a:ext>
            </a:extLst>
          </p:cNvPr>
          <p:cNvSpPr/>
          <p:nvPr/>
        </p:nvSpPr>
        <p:spPr>
          <a:xfrm>
            <a:off x="100533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1E0B364F-42B4-4B49-8DDC-E5B6580373EE}"/>
              </a:ext>
            </a:extLst>
          </p:cNvPr>
          <p:cNvSpPr/>
          <p:nvPr/>
        </p:nvSpPr>
        <p:spPr>
          <a:xfrm>
            <a:off x="1040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21521E17-826D-9642-A332-5050BAE9FB6B}"/>
              </a:ext>
            </a:extLst>
          </p:cNvPr>
          <p:cNvSpPr/>
          <p:nvPr/>
        </p:nvSpPr>
        <p:spPr>
          <a:xfrm>
            <a:off x="1076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9A5E1396-40AC-FA46-A3F5-70F734E56E0D}"/>
              </a:ext>
            </a:extLst>
          </p:cNvPr>
          <p:cNvSpPr/>
          <p:nvPr/>
        </p:nvSpPr>
        <p:spPr>
          <a:xfrm>
            <a:off x="1112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30FCF008-E685-7142-BE1B-A81EA9DE0143}"/>
              </a:ext>
            </a:extLst>
          </p:cNvPr>
          <p:cNvSpPr/>
          <p:nvPr/>
        </p:nvSpPr>
        <p:spPr>
          <a:xfrm>
            <a:off x="1148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A2EB6FEE-7933-6345-ABA4-8725DAF9ACB5}"/>
              </a:ext>
            </a:extLst>
          </p:cNvPr>
          <p:cNvSpPr/>
          <p:nvPr/>
        </p:nvSpPr>
        <p:spPr>
          <a:xfrm>
            <a:off x="39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D3BA0A75-12F8-0240-98AC-148B4CA38301}"/>
              </a:ext>
            </a:extLst>
          </p:cNvPr>
          <p:cNvSpPr/>
          <p:nvPr/>
        </p:nvSpPr>
        <p:spPr>
          <a:xfrm>
            <a:off x="75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27C696B8-744B-6741-B9BD-7BFB5AFAF498}"/>
              </a:ext>
            </a:extLst>
          </p:cNvPr>
          <p:cNvSpPr/>
          <p:nvPr/>
        </p:nvSpPr>
        <p:spPr>
          <a:xfrm>
            <a:off x="111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8CB8801A-1C44-AE43-89DF-ACBB50EA97E2}"/>
              </a:ext>
            </a:extLst>
          </p:cNvPr>
          <p:cNvSpPr/>
          <p:nvPr/>
        </p:nvSpPr>
        <p:spPr>
          <a:xfrm>
            <a:off x="147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0BB437D0-3497-1F4D-BA90-FFC97BF85DF9}"/>
              </a:ext>
            </a:extLst>
          </p:cNvPr>
          <p:cNvSpPr/>
          <p:nvPr/>
        </p:nvSpPr>
        <p:spPr>
          <a:xfrm>
            <a:off x="182236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0EC4C24C-AD73-1E42-ACD0-BD5E301DB52E}"/>
              </a:ext>
            </a:extLst>
          </p:cNvPr>
          <p:cNvSpPr/>
          <p:nvPr/>
        </p:nvSpPr>
        <p:spPr>
          <a:xfrm>
            <a:off x="215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4576198E-9DCA-E443-9469-42874B58BC35}"/>
              </a:ext>
            </a:extLst>
          </p:cNvPr>
          <p:cNvSpPr/>
          <p:nvPr/>
        </p:nvSpPr>
        <p:spPr>
          <a:xfrm>
            <a:off x="251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06A09760-BBD3-1048-962D-B8C8A5A7D5A6}"/>
              </a:ext>
            </a:extLst>
          </p:cNvPr>
          <p:cNvSpPr/>
          <p:nvPr/>
        </p:nvSpPr>
        <p:spPr>
          <a:xfrm>
            <a:off x="287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63A0F1A9-935B-9B43-8E21-28236093BC28}"/>
              </a:ext>
            </a:extLst>
          </p:cNvPr>
          <p:cNvSpPr/>
          <p:nvPr/>
        </p:nvSpPr>
        <p:spPr>
          <a:xfrm>
            <a:off x="39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F99A5910-3410-1645-A422-D81D87C75E43}"/>
              </a:ext>
            </a:extLst>
          </p:cNvPr>
          <p:cNvSpPr/>
          <p:nvPr/>
        </p:nvSpPr>
        <p:spPr>
          <a:xfrm>
            <a:off x="75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DFC4AAA0-D722-5A41-B626-53AFBF816F68}"/>
              </a:ext>
            </a:extLst>
          </p:cNvPr>
          <p:cNvSpPr/>
          <p:nvPr/>
        </p:nvSpPr>
        <p:spPr>
          <a:xfrm>
            <a:off x="111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112CAC7E-C4FD-3E4A-BA0A-0C8EDE041D3E}"/>
              </a:ext>
            </a:extLst>
          </p:cNvPr>
          <p:cNvSpPr/>
          <p:nvPr/>
        </p:nvSpPr>
        <p:spPr>
          <a:xfrm>
            <a:off x="147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585D8181-C194-F945-B16F-4E8EE466A39D}"/>
              </a:ext>
            </a:extLst>
          </p:cNvPr>
          <p:cNvSpPr/>
          <p:nvPr/>
        </p:nvSpPr>
        <p:spPr>
          <a:xfrm>
            <a:off x="182236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14A6BFCC-6B01-0F4D-8C76-41125DBD6BF0}"/>
              </a:ext>
            </a:extLst>
          </p:cNvPr>
          <p:cNvSpPr/>
          <p:nvPr/>
        </p:nvSpPr>
        <p:spPr>
          <a:xfrm>
            <a:off x="215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6B5D8272-498F-E14C-9B6C-5A5E1845738C}"/>
              </a:ext>
            </a:extLst>
          </p:cNvPr>
          <p:cNvSpPr/>
          <p:nvPr/>
        </p:nvSpPr>
        <p:spPr>
          <a:xfrm>
            <a:off x="251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187DA4F2-DC0F-1949-8FEF-BC7793514FFF}"/>
              </a:ext>
            </a:extLst>
          </p:cNvPr>
          <p:cNvSpPr/>
          <p:nvPr/>
        </p:nvSpPr>
        <p:spPr>
          <a:xfrm>
            <a:off x="287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E1EC83C5-E4BD-F148-9191-FB6A6930B25B}"/>
              </a:ext>
            </a:extLst>
          </p:cNvPr>
          <p:cNvSpPr/>
          <p:nvPr/>
        </p:nvSpPr>
        <p:spPr>
          <a:xfrm>
            <a:off x="323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2D82ABE5-541D-294B-A1AA-E5A01FEC981E}"/>
              </a:ext>
            </a:extLst>
          </p:cNvPr>
          <p:cNvSpPr/>
          <p:nvPr/>
        </p:nvSpPr>
        <p:spPr>
          <a:xfrm>
            <a:off x="359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81156C75-285C-184B-85DE-867CD3DCD146}"/>
              </a:ext>
            </a:extLst>
          </p:cNvPr>
          <p:cNvSpPr/>
          <p:nvPr/>
        </p:nvSpPr>
        <p:spPr>
          <a:xfrm>
            <a:off x="395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C7A9000B-F710-9047-92AA-256A08996523}"/>
              </a:ext>
            </a:extLst>
          </p:cNvPr>
          <p:cNvSpPr/>
          <p:nvPr/>
        </p:nvSpPr>
        <p:spPr>
          <a:xfrm>
            <a:off x="431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1A2AA0F1-028B-144B-B52A-9BB0B5C11547}"/>
              </a:ext>
            </a:extLst>
          </p:cNvPr>
          <p:cNvSpPr/>
          <p:nvPr/>
        </p:nvSpPr>
        <p:spPr>
          <a:xfrm>
            <a:off x="467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AD33E55A-3803-AE4F-A73D-C11F28BCC7DE}"/>
              </a:ext>
            </a:extLst>
          </p:cNvPr>
          <p:cNvSpPr/>
          <p:nvPr/>
        </p:nvSpPr>
        <p:spPr>
          <a:xfrm>
            <a:off x="503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64D335BF-B6B7-054C-95AC-D2A00E378FA0}"/>
              </a:ext>
            </a:extLst>
          </p:cNvPr>
          <p:cNvSpPr/>
          <p:nvPr/>
        </p:nvSpPr>
        <p:spPr>
          <a:xfrm>
            <a:off x="539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C6E845E6-0680-B544-93DE-A64958EC93A3}"/>
              </a:ext>
            </a:extLst>
          </p:cNvPr>
          <p:cNvSpPr/>
          <p:nvPr/>
        </p:nvSpPr>
        <p:spPr>
          <a:xfrm>
            <a:off x="575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AC6F0840-83DE-7D4E-93B5-004B4EDC4A32}"/>
              </a:ext>
            </a:extLst>
          </p:cNvPr>
          <p:cNvSpPr/>
          <p:nvPr/>
        </p:nvSpPr>
        <p:spPr>
          <a:xfrm>
            <a:off x="323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2455AE5A-7743-BA46-8D58-9BD97A16BF6A}"/>
              </a:ext>
            </a:extLst>
          </p:cNvPr>
          <p:cNvSpPr/>
          <p:nvPr/>
        </p:nvSpPr>
        <p:spPr>
          <a:xfrm>
            <a:off x="359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5A3108F2-C549-264F-B95E-83140C0ECDEB}"/>
              </a:ext>
            </a:extLst>
          </p:cNvPr>
          <p:cNvSpPr/>
          <p:nvPr/>
        </p:nvSpPr>
        <p:spPr>
          <a:xfrm>
            <a:off x="395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19431D1-645D-2043-8671-1760DB78F9DC}"/>
              </a:ext>
            </a:extLst>
          </p:cNvPr>
          <p:cNvSpPr/>
          <p:nvPr/>
        </p:nvSpPr>
        <p:spPr>
          <a:xfrm>
            <a:off x="431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C4122EDB-F38D-8444-9FDC-4B9E46BBB55C}"/>
              </a:ext>
            </a:extLst>
          </p:cNvPr>
          <p:cNvSpPr/>
          <p:nvPr/>
        </p:nvSpPr>
        <p:spPr>
          <a:xfrm>
            <a:off x="467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7B1371D2-C269-AD4C-AD47-C959D968572C}"/>
              </a:ext>
            </a:extLst>
          </p:cNvPr>
          <p:cNvSpPr/>
          <p:nvPr/>
        </p:nvSpPr>
        <p:spPr>
          <a:xfrm>
            <a:off x="503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A607B9A-A288-C043-B712-2A651F371D88}"/>
              </a:ext>
            </a:extLst>
          </p:cNvPr>
          <p:cNvSpPr/>
          <p:nvPr/>
        </p:nvSpPr>
        <p:spPr>
          <a:xfrm>
            <a:off x="539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C1316599-9552-2D4F-A59B-34358383B8D7}"/>
              </a:ext>
            </a:extLst>
          </p:cNvPr>
          <p:cNvSpPr/>
          <p:nvPr/>
        </p:nvSpPr>
        <p:spPr>
          <a:xfrm>
            <a:off x="575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97B1AE7-8EB0-F540-8D95-7E9C777C01A9}"/>
              </a:ext>
            </a:extLst>
          </p:cNvPr>
          <p:cNvSpPr/>
          <p:nvPr/>
        </p:nvSpPr>
        <p:spPr>
          <a:xfrm>
            <a:off x="611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711E67FA-F6D5-9F44-9FF6-F2D0E782C86F}"/>
              </a:ext>
            </a:extLst>
          </p:cNvPr>
          <p:cNvSpPr/>
          <p:nvPr/>
        </p:nvSpPr>
        <p:spPr>
          <a:xfrm>
            <a:off x="647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C10E253A-55C2-704B-8EFD-F39BF9087DC6}"/>
              </a:ext>
            </a:extLst>
          </p:cNvPr>
          <p:cNvSpPr/>
          <p:nvPr/>
        </p:nvSpPr>
        <p:spPr>
          <a:xfrm>
            <a:off x="683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2567802A-1197-944F-B925-53315B074FB7}"/>
              </a:ext>
            </a:extLst>
          </p:cNvPr>
          <p:cNvSpPr/>
          <p:nvPr/>
        </p:nvSpPr>
        <p:spPr>
          <a:xfrm>
            <a:off x="719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9C68C0CA-66B8-914F-B6D0-C6A1EEB7F63C}"/>
              </a:ext>
            </a:extLst>
          </p:cNvPr>
          <p:cNvSpPr/>
          <p:nvPr/>
        </p:nvSpPr>
        <p:spPr>
          <a:xfrm>
            <a:off x="753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8F9C90F2-53D5-344D-AD2B-C0654B421575}"/>
              </a:ext>
            </a:extLst>
          </p:cNvPr>
          <p:cNvSpPr/>
          <p:nvPr/>
        </p:nvSpPr>
        <p:spPr>
          <a:xfrm>
            <a:off x="789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02F8AEA6-507A-E54C-BFB2-116C13B3AE6C}"/>
              </a:ext>
            </a:extLst>
          </p:cNvPr>
          <p:cNvSpPr/>
          <p:nvPr/>
        </p:nvSpPr>
        <p:spPr>
          <a:xfrm>
            <a:off x="825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9EA647E7-FA39-0A45-B95E-AD39F13E6289}"/>
              </a:ext>
            </a:extLst>
          </p:cNvPr>
          <p:cNvSpPr/>
          <p:nvPr/>
        </p:nvSpPr>
        <p:spPr>
          <a:xfrm>
            <a:off x="861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B57ED586-7965-E742-997B-2AF1F775DF32}"/>
              </a:ext>
            </a:extLst>
          </p:cNvPr>
          <p:cNvSpPr/>
          <p:nvPr/>
        </p:nvSpPr>
        <p:spPr>
          <a:xfrm>
            <a:off x="611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5D02D1B3-E35B-E54C-A39A-B47AE2D0DCB7}"/>
              </a:ext>
            </a:extLst>
          </p:cNvPr>
          <p:cNvSpPr/>
          <p:nvPr/>
        </p:nvSpPr>
        <p:spPr>
          <a:xfrm>
            <a:off x="647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73BCC782-63A7-AD42-9EC1-AD30ABF257CE}"/>
              </a:ext>
            </a:extLst>
          </p:cNvPr>
          <p:cNvSpPr/>
          <p:nvPr/>
        </p:nvSpPr>
        <p:spPr>
          <a:xfrm>
            <a:off x="683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3339D3BF-3B02-B54A-B8B1-AAA450DF84C3}"/>
              </a:ext>
            </a:extLst>
          </p:cNvPr>
          <p:cNvSpPr/>
          <p:nvPr/>
        </p:nvSpPr>
        <p:spPr>
          <a:xfrm>
            <a:off x="719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FD495587-1DEF-264D-A1C5-31C45A41F279}"/>
              </a:ext>
            </a:extLst>
          </p:cNvPr>
          <p:cNvSpPr/>
          <p:nvPr/>
        </p:nvSpPr>
        <p:spPr>
          <a:xfrm>
            <a:off x="753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AB5C0E3F-677E-EE46-B130-E90F7AB755E6}"/>
              </a:ext>
            </a:extLst>
          </p:cNvPr>
          <p:cNvSpPr/>
          <p:nvPr/>
        </p:nvSpPr>
        <p:spPr>
          <a:xfrm>
            <a:off x="789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B1588258-BA2C-A84D-A601-627E4EFFA9B5}"/>
              </a:ext>
            </a:extLst>
          </p:cNvPr>
          <p:cNvSpPr/>
          <p:nvPr/>
        </p:nvSpPr>
        <p:spPr>
          <a:xfrm>
            <a:off x="825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8763F690-6D53-9246-8AC4-B5BDABBD5234}"/>
              </a:ext>
            </a:extLst>
          </p:cNvPr>
          <p:cNvSpPr/>
          <p:nvPr/>
        </p:nvSpPr>
        <p:spPr>
          <a:xfrm>
            <a:off x="861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36422AE1-286C-D940-AE25-C95F3D3B0FA6}"/>
              </a:ext>
            </a:extLst>
          </p:cNvPr>
          <p:cNvSpPr/>
          <p:nvPr/>
        </p:nvSpPr>
        <p:spPr>
          <a:xfrm>
            <a:off x="897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D478E495-D32E-BF48-BA86-62B1EDAF38C3}"/>
              </a:ext>
            </a:extLst>
          </p:cNvPr>
          <p:cNvSpPr/>
          <p:nvPr/>
        </p:nvSpPr>
        <p:spPr>
          <a:xfrm>
            <a:off x="933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8CB886D5-C9E4-6E40-96DA-66794FB36650}"/>
              </a:ext>
            </a:extLst>
          </p:cNvPr>
          <p:cNvSpPr/>
          <p:nvPr/>
        </p:nvSpPr>
        <p:spPr>
          <a:xfrm>
            <a:off x="969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DB767468-ECCE-EC44-8201-C2073099335A}"/>
              </a:ext>
            </a:extLst>
          </p:cNvPr>
          <p:cNvSpPr/>
          <p:nvPr/>
        </p:nvSpPr>
        <p:spPr>
          <a:xfrm>
            <a:off x="1005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8CBAE57D-B857-CC41-8ACB-DD44067605A9}"/>
              </a:ext>
            </a:extLst>
          </p:cNvPr>
          <p:cNvSpPr/>
          <p:nvPr/>
        </p:nvSpPr>
        <p:spPr>
          <a:xfrm>
            <a:off x="1040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436614D6-EE5A-4149-A23E-04D11474357D}"/>
              </a:ext>
            </a:extLst>
          </p:cNvPr>
          <p:cNvSpPr/>
          <p:nvPr/>
        </p:nvSpPr>
        <p:spPr>
          <a:xfrm>
            <a:off x="1076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D6011DA2-D138-6E44-8F52-BB12C59B73F1}"/>
              </a:ext>
            </a:extLst>
          </p:cNvPr>
          <p:cNvSpPr/>
          <p:nvPr/>
        </p:nvSpPr>
        <p:spPr>
          <a:xfrm>
            <a:off x="1112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9AFA3666-F228-EC4F-A2EE-927409849A4B}"/>
              </a:ext>
            </a:extLst>
          </p:cNvPr>
          <p:cNvSpPr/>
          <p:nvPr/>
        </p:nvSpPr>
        <p:spPr>
          <a:xfrm>
            <a:off x="1148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51600AA9-F932-4747-BB92-35E1A76A3BCF}"/>
              </a:ext>
            </a:extLst>
          </p:cNvPr>
          <p:cNvSpPr/>
          <p:nvPr/>
        </p:nvSpPr>
        <p:spPr>
          <a:xfrm>
            <a:off x="897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92F5219A-E623-194D-8B8D-1BCAF97857C4}"/>
              </a:ext>
            </a:extLst>
          </p:cNvPr>
          <p:cNvSpPr/>
          <p:nvPr/>
        </p:nvSpPr>
        <p:spPr>
          <a:xfrm>
            <a:off x="933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0DBEB63A-7935-BD44-8C9A-48992CEDA4B6}"/>
              </a:ext>
            </a:extLst>
          </p:cNvPr>
          <p:cNvSpPr/>
          <p:nvPr/>
        </p:nvSpPr>
        <p:spPr>
          <a:xfrm>
            <a:off x="969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176D0859-D185-DE4D-980A-3BD3A357BAEA}"/>
              </a:ext>
            </a:extLst>
          </p:cNvPr>
          <p:cNvSpPr/>
          <p:nvPr/>
        </p:nvSpPr>
        <p:spPr>
          <a:xfrm>
            <a:off x="1005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A3AB23E3-09AD-0A4C-A5F4-C718A5EC9907}"/>
              </a:ext>
            </a:extLst>
          </p:cNvPr>
          <p:cNvSpPr/>
          <p:nvPr/>
        </p:nvSpPr>
        <p:spPr>
          <a:xfrm>
            <a:off x="1040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71EAFA8E-642A-5148-B995-85DC2B76F54B}"/>
              </a:ext>
            </a:extLst>
          </p:cNvPr>
          <p:cNvSpPr/>
          <p:nvPr/>
        </p:nvSpPr>
        <p:spPr>
          <a:xfrm>
            <a:off x="1076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79F7D9D6-0BC2-8B4E-A7E4-F35B8B68D9FC}"/>
              </a:ext>
            </a:extLst>
          </p:cNvPr>
          <p:cNvSpPr/>
          <p:nvPr/>
        </p:nvSpPr>
        <p:spPr>
          <a:xfrm>
            <a:off x="1112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49916B95-103C-E34B-AFDF-739460E37DEA}"/>
              </a:ext>
            </a:extLst>
          </p:cNvPr>
          <p:cNvSpPr/>
          <p:nvPr/>
        </p:nvSpPr>
        <p:spPr>
          <a:xfrm>
            <a:off x="1148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6BB68B3C-A455-A84A-93E9-0DCA975E4441}"/>
              </a:ext>
            </a:extLst>
          </p:cNvPr>
          <p:cNvSpPr/>
          <p:nvPr/>
        </p:nvSpPr>
        <p:spPr>
          <a:xfrm>
            <a:off x="39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4FE77AF2-54CE-1B4F-8409-2A1E45006D27}"/>
              </a:ext>
            </a:extLst>
          </p:cNvPr>
          <p:cNvSpPr/>
          <p:nvPr/>
        </p:nvSpPr>
        <p:spPr>
          <a:xfrm>
            <a:off x="75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8FC2C79B-B25A-BE41-A68B-41C5F0890770}"/>
              </a:ext>
            </a:extLst>
          </p:cNvPr>
          <p:cNvSpPr/>
          <p:nvPr/>
        </p:nvSpPr>
        <p:spPr>
          <a:xfrm>
            <a:off x="111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DF8CA027-90FA-574E-90A3-9C9BFC3E3DC3}"/>
              </a:ext>
            </a:extLst>
          </p:cNvPr>
          <p:cNvSpPr/>
          <p:nvPr/>
        </p:nvSpPr>
        <p:spPr>
          <a:xfrm>
            <a:off x="147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80040880-32B6-C343-A849-802D3DE89C1F}"/>
              </a:ext>
            </a:extLst>
          </p:cNvPr>
          <p:cNvSpPr/>
          <p:nvPr/>
        </p:nvSpPr>
        <p:spPr>
          <a:xfrm>
            <a:off x="182236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280EC600-09D1-D04C-B43E-880900F7DC66}"/>
              </a:ext>
            </a:extLst>
          </p:cNvPr>
          <p:cNvSpPr/>
          <p:nvPr/>
        </p:nvSpPr>
        <p:spPr>
          <a:xfrm>
            <a:off x="215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76BCABB9-D4DE-8945-8DDA-47F865799BD9}"/>
              </a:ext>
            </a:extLst>
          </p:cNvPr>
          <p:cNvSpPr/>
          <p:nvPr/>
        </p:nvSpPr>
        <p:spPr>
          <a:xfrm>
            <a:off x="251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A7AC21AB-F3F7-8E4A-80BD-A58C47937536}"/>
              </a:ext>
            </a:extLst>
          </p:cNvPr>
          <p:cNvSpPr/>
          <p:nvPr/>
        </p:nvSpPr>
        <p:spPr>
          <a:xfrm>
            <a:off x="287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0" name="Rectangle 139">
            <a:extLst>
              <a:ext uri="{FF2B5EF4-FFF2-40B4-BE49-F238E27FC236}">
                <a16:creationId xmlns="" xmlns:a16="http://schemas.microsoft.com/office/drawing/2014/main" id="{9CA692A0-5B86-B048-A2F1-535884CA647B}"/>
              </a:ext>
            </a:extLst>
          </p:cNvPr>
          <p:cNvSpPr/>
          <p:nvPr/>
        </p:nvSpPr>
        <p:spPr>
          <a:xfrm>
            <a:off x="39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1" name="Rectangle 140">
            <a:extLst>
              <a:ext uri="{FF2B5EF4-FFF2-40B4-BE49-F238E27FC236}">
                <a16:creationId xmlns="" xmlns:a16="http://schemas.microsoft.com/office/drawing/2014/main" id="{FF4F7570-DA5E-CE40-9E68-52FE36D54197}"/>
              </a:ext>
            </a:extLst>
          </p:cNvPr>
          <p:cNvSpPr/>
          <p:nvPr/>
        </p:nvSpPr>
        <p:spPr>
          <a:xfrm>
            <a:off x="75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2" name="Rectangle 141">
            <a:extLst>
              <a:ext uri="{FF2B5EF4-FFF2-40B4-BE49-F238E27FC236}">
                <a16:creationId xmlns="" xmlns:a16="http://schemas.microsoft.com/office/drawing/2014/main" id="{480D8B44-782B-9A43-A3D1-FE079FC00A7B}"/>
              </a:ext>
            </a:extLst>
          </p:cNvPr>
          <p:cNvSpPr/>
          <p:nvPr/>
        </p:nvSpPr>
        <p:spPr>
          <a:xfrm>
            <a:off x="111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3" name="Rectangle 142">
            <a:extLst>
              <a:ext uri="{FF2B5EF4-FFF2-40B4-BE49-F238E27FC236}">
                <a16:creationId xmlns="" xmlns:a16="http://schemas.microsoft.com/office/drawing/2014/main" id="{8DF9BB95-1AB6-C041-A830-E1833E08203A}"/>
              </a:ext>
            </a:extLst>
          </p:cNvPr>
          <p:cNvSpPr/>
          <p:nvPr/>
        </p:nvSpPr>
        <p:spPr>
          <a:xfrm>
            <a:off x="147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4" name="Rectangle 143">
            <a:extLst>
              <a:ext uri="{FF2B5EF4-FFF2-40B4-BE49-F238E27FC236}">
                <a16:creationId xmlns="" xmlns:a16="http://schemas.microsoft.com/office/drawing/2014/main" id="{DD27475C-965B-4048-90F2-C7A27F152834}"/>
              </a:ext>
            </a:extLst>
          </p:cNvPr>
          <p:cNvSpPr/>
          <p:nvPr/>
        </p:nvSpPr>
        <p:spPr>
          <a:xfrm>
            <a:off x="182236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5" name="Rectangle 144">
            <a:extLst>
              <a:ext uri="{FF2B5EF4-FFF2-40B4-BE49-F238E27FC236}">
                <a16:creationId xmlns="" xmlns:a16="http://schemas.microsoft.com/office/drawing/2014/main" id="{B7AA914C-2A4E-B54E-B26F-97086B6C63B5}"/>
              </a:ext>
            </a:extLst>
          </p:cNvPr>
          <p:cNvSpPr/>
          <p:nvPr/>
        </p:nvSpPr>
        <p:spPr>
          <a:xfrm>
            <a:off x="215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6" name="Rectangle 145">
            <a:extLst>
              <a:ext uri="{FF2B5EF4-FFF2-40B4-BE49-F238E27FC236}">
                <a16:creationId xmlns="" xmlns:a16="http://schemas.microsoft.com/office/drawing/2014/main" id="{E53AD032-45C9-E048-ADCD-17B0174C4CDA}"/>
              </a:ext>
            </a:extLst>
          </p:cNvPr>
          <p:cNvSpPr/>
          <p:nvPr/>
        </p:nvSpPr>
        <p:spPr>
          <a:xfrm>
            <a:off x="251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7" name="Rectangle 146">
            <a:extLst>
              <a:ext uri="{FF2B5EF4-FFF2-40B4-BE49-F238E27FC236}">
                <a16:creationId xmlns="" xmlns:a16="http://schemas.microsoft.com/office/drawing/2014/main" id="{AEAF501E-680A-054E-8A43-32AAA6591532}"/>
              </a:ext>
            </a:extLst>
          </p:cNvPr>
          <p:cNvSpPr/>
          <p:nvPr/>
        </p:nvSpPr>
        <p:spPr>
          <a:xfrm>
            <a:off x="287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B82EDAC7-4872-2148-B839-81202D7FC3C6}"/>
              </a:ext>
            </a:extLst>
          </p:cNvPr>
          <p:cNvSpPr/>
          <p:nvPr/>
        </p:nvSpPr>
        <p:spPr>
          <a:xfrm>
            <a:off x="323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EF37A09C-74CE-5C44-9837-A1F8B2CF7750}"/>
              </a:ext>
            </a:extLst>
          </p:cNvPr>
          <p:cNvSpPr/>
          <p:nvPr/>
        </p:nvSpPr>
        <p:spPr>
          <a:xfrm>
            <a:off x="359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DEF69B9D-CA32-034E-8309-056B133CE520}"/>
              </a:ext>
            </a:extLst>
          </p:cNvPr>
          <p:cNvSpPr/>
          <p:nvPr/>
        </p:nvSpPr>
        <p:spPr>
          <a:xfrm>
            <a:off x="395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CB239FF9-3654-034C-B5B2-26F12913E86C}"/>
              </a:ext>
            </a:extLst>
          </p:cNvPr>
          <p:cNvSpPr/>
          <p:nvPr/>
        </p:nvSpPr>
        <p:spPr>
          <a:xfrm>
            <a:off x="431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8434308F-B4DD-2643-8A9D-59D8FE62D35A}"/>
              </a:ext>
            </a:extLst>
          </p:cNvPr>
          <p:cNvSpPr/>
          <p:nvPr/>
        </p:nvSpPr>
        <p:spPr>
          <a:xfrm>
            <a:off x="467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F5C884C9-F89A-6746-8B2E-429FCDF59192}"/>
              </a:ext>
            </a:extLst>
          </p:cNvPr>
          <p:cNvSpPr/>
          <p:nvPr/>
        </p:nvSpPr>
        <p:spPr>
          <a:xfrm>
            <a:off x="503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58CE5034-F8A6-1F4D-BEE6-13C996B34E39}"/>
              </a:ext>
            </a:extLst>
          </p:cNvPr>
          <p:cNvSpPr/>
          <p:nvPr/>
        </p:nvSpPr>
        <p:spPr>
          <a:xfrm>
            <a:off x="539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B2FB7DA0-EBE0-AD4C-A79C-BBD09C2E7FE0}"/>
              </a:ext>
            </a:extLst>
          </p:cNvPr>
          <p:cNvSpPr/>
          <p:nvPr/>
        </p:nvSpPr>
        <p:spPr>
          <a:xfrm>
            <a:off x="575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6" name="Rectangle 155">
            <a:extLst>
              <a:ext uri="{FF2B5EF4-FFF2-40B4-BE49-F238E27FC236}">
                <a16:creationId xmlns="" xmlns:a16="http://schemas.microsoft.com/office/drawing/2014/main" id="{FBCFFD0A-0A7C-B849-95C1-C8BE5AD7D3DF}"/>
              </a:ext>
            </a:extLst>
          </p:cNvPr>
          <p:cNvSpPr/>
          <p:nvPr/>
        </p:nvSpPr>
        <p:spPr>
          <a:xfrm>
            <a:off x="323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7" name="Rectangle 156">
            <a:extLst>
              <a:ext uri="{FF2B5EF4-FFF2-40B4-BE49-F238E27FC236}">
                <a16:creationId xmlns="" xmlns:a16="http://schemas.microsoft.com/office/drawing/2014/main" id="{D729AF07-35BA-1F4C-BD41-5A8780F811E2}"/>
              </a:ext>
            </a:extLst>
          </p:cNvPr>
          <p:cNvSpPr/>
          <p:nvPr/>
        </p:nvSpPr>
        <p:spPr>
          <a:xfrm>
            <a:off x="359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8" name="Rectangle 157">
            <a:extLst>
              <a:ext uri="{FF2B5EF4-FFF2-40B4-BE49-F238E27FC236}">
                <a16:creationId xmlns="" xmlns:a16="http://schemas.microsoft.com/office/drawing/2014/main" id="{1BE89A7F-6F7D-5749-8C0A-67DD1B8919F2}"/>
              </a:ext>
            </a:extLst>
          </p:cNvPr>
          <p:cNvSpPr/>
          <p:nvPr/>
        </p:nvSpPr>
        <p:spPr>
          <a:xfrm>
            <a:off x="395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9" name="Rectangle 158">
            <a:extLst>
              <a:ext uri="{FF2B5EF4-FFF2-40B4-BE49-F238E27FC236}">
                <a16:creationId xmlns="" xmlns:a16="http://schemas.microsoft.com/office/drawing/2014/main" id="{8309570D-6B88-1A46-9D60-C9E1280026CB}"/>
              </a:ext>
            </a:extLst>
          </p:cNvPr>
          <p:cNvSpPr/>
          <p:nvPr/>
        </p:nvSpPr>
        <p:spPr>
          <a:xfrm>
            <a:off x="431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0" name="Rectangle 159">
            <a:extLst>
              <a:ext uri="{FF2B5EF4-FFF2-40B4-BE49-F238E27FC236}">
                <a16:creationId xmlns="" xmlns:a16="http://schemas.microsoft.com/office/drawing/2014/main" id="{9A6FC5B5-600A-3B42-94F9-E8D4A50B13D2}"/>
              </a:ext>
            </a:extLst>
          </p:cNvPr>
          <p:cNvSpPr/>
          <p:nvPr/>
        </p:nvSpPr>
        <p:spPr>
          <a:xfrm>
            <a:off x="467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1" name="Rectangle 160">
            <a:extLst>
              <a:ext uri="{FF2B5EF4-FFF2-40B4-BE49-F238E27FC236}">
                <a16:creationId xmlns="" xmlns:a16="http://schemas.microsoft.com/office/drawing/2014/main" id="{38D19CDD-FF38-1643-8640-6B37D3799020}"/>
              </a:ext>
            </a:extLst>
          </p:cNvPr>
          <p:cNvSpPr/>
          <p:nvPr/>
        </p:nvSpPr>
        <p:spPr>
          <a:xfrm>
            <a:off x="503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2" name="Rectangle 161">
            <a:extLst>
              <a:ext uri="{FF2B5EF4-FFF2-40B4-BE49-F238E27FC236}">
                <a16:creationId xmlns="" xmlns:a16="http://schemas.microsoft.com/office/drawing/2014/main" id="{116652E0-1DAE-4840-BD15-ABFA8C59A5A6}"/>
              </a:ext>
            </a:extLst>
          </p:cNvPr>
          <p:cNvSpPr/>
          <p:nvPr/>
        </p:nvSpPr>
        <p:spPr>
          <a:xfrm>
            <a:off x="539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3" name="Rectangle 162">
            <a:extLst>
              <a:ext uri="{FF2B5EF4-FFF2-40B4-BE49-F238E27FC236}">
                <a16:creationId xmlns="" xmlns:a16="http://schemas.microsoft.com/office/drawing/2014/main" id="{26F29014-977D-084A-B90F-F97C82FB23B5}"/>
              </a:ext>
            </a:extLst>
          </p:cNvPr>
          <p:cNvSpPr/>
          <p:nvPr/>
        </p:nvSpPr>
        <p:spPr>
          <a:xfrm>
            <a:off x="575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9C57E93E-9D8E-D842-83C4-3C5CAF08D512}"/>
              </a:ext>
            </a:extLst>
          </p:cNvPr>
          <p:cNvSpPr/>
          <p:nvPr/>
        </p:nvSpPr>
        <p:spPr>
          <a:xfrm>
            <a:off x="611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9739A8CD-696A-7545-B3D5-4D18A14C9788}"/>
              </a:ext>
            </a:extLst>
          </p:cNvPr>
          <p:cNvSpPr/>
          <p:nvPr/>
        </p:nvSpPr>
        <p:spPr>
          <a:xfrm>
            <a:off x="647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BA3130EA-C07F-1D43-969C-6AAF403A5E49}"/>
              </a:ext>
            </a:extLst>
          </p:cNvPr>
          <p:cNvSpPr/>
          <p:nvPr/>
        </p:nvSpPr>
        <p:spPr>
          <a:xfrm>
            <a:off x="683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3C5584F0-E7A8-0947-9BE6-C2A241FDD4B9}"/>
              </a:ext>
            </a:extLst>
          </p:cNvPr>
          <p:cNvSpPr/>
          <p:nvPr/>
        </p:nvSpPr>
        <p:spPr>
          <a:xfrm>
            <a:off x="719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1C450770-F56F-B846-8DC0-A665DAEDA5D9}"/>
              </a:ext>
            </a:extLst>
          </p:cNvPr>
          <p:cNvSpPr/>
          <p:nvPr/>
        </p:nvSpPr>
        <p:spPr>
          <a:xfrm>
            <a:off x="753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DF143B23-1B0C-4D45-BB68-931C4C4466C7}"/>
              </a:ext>
            </a:extLst>
          </p:cNvPr>
          <p:cNvSpPr/>
          <p:nvPr/>
        </p:nvSpPr>
        <p:spPr>
          <a:xfrm>
            <a:off x="789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10BF715B-EB47-3943-9A1F-78FB4D591BC5}"/>
              </a:ext>
            </a:extLst>
          </p:cNvPr>
          <p:cNvSpPr/>
          <p:nvPr/>
        </p:nvSpPr>
        <p:spPr>
          <a:xfrm>
            <a:off x="825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883D9509-0255-D24B-9A0A-AF283CB59347}"/>
              </a:ext>
            </a:extLst>
          </p:cNvPr>
          <p:cNvSpPr/>
          <p:nvPr/>
        </p:nvSpPr>
        <p:spPr>
          <a:xfrm>
            <a:off x="861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2" name="Rectangle 171">
            <a:extLst>
              <a:ext uri="{FF2B5EF4-FFF2-40B4-BE49-F238E27FC236}">
                <a16:creationId xmlns="" xmlns:a16="http://schemas.microsoft.com/office/drawing/2014/main" id="{CB1B24EC-277A-194A-8B09-4D7E8EAED952}"/>
              </a:ext>
            </a:extLst>
          </p:cNvPr>
          <p:cNvSpPr/>
          <p:nvPr/>
        </p:nvSpPr>
        <p:spPr>
          <a:xfrm>
            <a:off x="611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3" name="Rectangle 172">
            <a:extLst>
              <a:ext uri="{FF2B5EF4-FFF2-40B4-BE49-F238E27FC236}">
                <a16:creationId xmlns="" xmlns:a16="http://schemas.microsoft.com/office/drawing/2014/main" id="{66A21992-BAE6-2B4B-BBC6-904B7DF43090}"/>
              </a:ext>
            </a:extLst>
          </p:cNvPr>
          <p:cNvSpPr/>
          <p:nvPr/>
        </p:nvSpPr>
        <p:spPr>
          <a:xfrm>
            <a:off x="647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4" name="Rectangle 173">
            <a:extLst>
              <a:ext uri="{FF2B5EF4-FFF2-40B4-BE49-F238E27FC236}">
                <a16:creationId xmlns="" xmlns:a16="http://schemas.microsoft.com/office/drawing/2014/main" id="{EAF6D70E-CE83-FE4F-BD9D-BD0492E011B5}"/>
              </a:ext>
            </a:extLst>
          </p:cNvPr>
          <p:cNvSpPr/>
          <p:nvPr/>
        </p:nvSpPr>
        <p:spPr>
          <a:xfrm>
            <a:off x="683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5" name="Rectangle 174">
            <a:extLst>
              <a:ext uri="{FF2B5EF4-FFF2-40B4-BE49-F238E27FC236}">
                <a16:creationId xmlns="" xmlns:a16="http://schemas.microsoft.com/office/drawing/2014/main" id="{52E27244-41CC-F64C-B0DA-35E755F8207F}"/>
              </a:ext>
            </a:extLst>
          </p:cNvPr>
          <p:cNvSpPr/>
          <p:nvPr/>
        </p:nvSpPr>
        <p:spPr>
          <a:xfrm>
            <a:off x="719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6" name="Rectangle 175">
            <a:extLst>
              <a:ext uri="{FF2B5EF4-FFF2-40B4-BE49-F238E27FC236}">
                <a16:creationId xmlns="" xmlns:a16="http://schemas.microsoft.com/office/drawing/2014/main" id="{BCAB848F-004E-334F-B6AE-ED7661B51225}"/>
              </a:ext>
            </a:extLst>
          </p:cNvPr>
          <p:cNvSpPr/>
          <p:nvPr/>
        </p:nvSpPr>
        <p:spPr>
          <a:xfrm>
            <a:off x="753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7" name="Rectangle 176">
            <a:extLst>
              <a:ext uri="{FF2B5EF4-FFF2-40B4-BE49-F238E27FC236}">
                <a16:creationId xmlns="" xmlns:a16="http://schemas.microsoft.com/office/drawing/2014/main" id="{7F3CD4FD-55E8-E747-98EC-E06219E63602}"/>
              </a:ext>
            </a:extLst>
          </p:cNvPr>
          <p:cNvSpPr/>
          <p:nvPr/>
        </p:nvSpPr>
        <p:spPr>
          <a:xfrm>
            <a:off x="789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8" name="Rectangle 177">
            <a:extLst>
              <a:ext uri="{FF2B5EF4-FFF2-40B4-BE49-F238E27FC236}">
                <a16:creationId xmlns="" xmlns:a16="http://schemas.microsoft.com/office/drawing/2014/main" id="{97464B21-8CCD-A34A-83A3-EEE984035D16}"/>
              </a:ext>
            </a:extLst>
          </p:cNvPr>
          <p:cNvSpPr/>
          <p:nvPr/>
        </p:nvSpPr>
        <p:spPr>
          <a:xfrm>
            <a:off x="825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9" name="Rectangle 178">
            <a:extLst>
              <a:ext uri="{FF2B5EF4-FFF2-40B4-BE49-F238E27FC236}">
                <a16:creationId xmlns="" xmlns:a16="http://schemas.microsoft.com/office/drawing/2014/main" id="{A8168E1E-2D5D-A040-8E76-E820F67DD45C}"/>
              </a:ext>
            </a:extLst>
          </p:cNvPr>
          <p:cNvSpPr/>
          <p:nvPr/>
        </p:nvSpPr>
        <p:spPr>
          <a:xfrm>
            <a:off x="861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8CDFD6F8-35F4-9543-B053-0CA3CC6AAB3F}"/>
              </a:ext>
            </a:extLst>
          </p:cNvPr>
          <p:cNvSpPr/>
          <p:nvPr/>
        </p:nvSpPr>
        <p:spPr>
          <a:xfrm>
            <a:off x="897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AFEDE0F4-F050-A44D-B6BB-8EB53E5D73B6}"/>
              </a:ext>
            </a:extLst>
          </p:cNvPr>
          <p:cNvSpPr/>
          <p:nvPr/>
        </p:nvSpPr>
        <p:spPr>
          <a:xfrm>
            <a:off x="933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0C0EBBD6-160F-2E46-954B-ED930E6780E7}"/>
              </a:ext>
            </a:extLst>
          </p:cNvPr>
          <p:cNvSpPr/>
          <p:nvPr/>
        </p:nvSpPr>
        <p:spPr>
          <a:xfrm>
            <a:off x="969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0B9B98DF-AF9D-1D4B-A110-0E19C039FF55}"/>
              </a:ext>
            </a:extLst>
          </p:cNvPr>
          <p:cNvSpPr/>
          <p:nvPr/>
        </p:nvSpPr>
        <p:spPr>
          <a:xfrm>
            <a:off x="1005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DA1035B7-C735-494B-A283-AE83192A9EE7}"/>
              </a:ext>
            </a:extLst>
          </p:cNvPr>
          <p:cNvSpPr/>
          <p:nvPr/>
        </p:nvSpPr>
        <p:spPr>
          <a:xfrm>
            <a:off x="1040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2BAEFFBC-1CB4-0B46-BE55-DEFD7BBC9580}"/>
              </a:ext>
            </a:extLst>
          </p:cNvPr>
          <p:cNvSpPr/>
          <p:nvPr/>
        </p:nvSpPr>
        <p:spPr>
          <a:xfrm>
            <a:off x="1076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2D07BCD6-32FF-E343-A7D1-28D5654111E2}"/>
              </a:ext>
            </a:extLst>
          </p:cNvPr>
          <p:cNvSpPr/>
          <p:nvPr/>
        </p:nvSpPr>
        <p:spPr>
          <a:xfrm>
            <a:off x="1112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5D9B7E0C-7936-EA44-857B-BF436A59F5F6}"/>
              </a:ext>
            </a:extLst>
          </p:cNvPr>
          <p:cNvSpPr/>
          <p:nvPr/>
        </p:nvSpPr>
        <p:spPr>
          <a:xfrm>
            <a:off x="1148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8" name="Rectangle 187">
            <a:extLst>
              <a:ext uri="{FF2B5EF4-FFF2-40B4-BE49-F238E27FC236}">
                <a16:creationId xmlns="" xmlns:a16="http://schemas.microsoft.com/office/drawing/2014/main" id="{24501AAB-D227-6D46-84F2-A861465AF757}"/>
              </a:ext>
            </a:extLst>
          </p:cNvPr>
          <p:cNvSpPr/>
          <p:nvPr/>
        </p:nvSpPr>
        <p:spPr>
          <a:xfrm>
            <a:off x="897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9" name="Rectangle 188">
            <a:extLst>
              <a:ext uri="{FF2B5EF4-FFF2-40B4-BE49-F238E27FC236}">
                <a16:creationId xmlns="" xmlns:a16="http://schemas.microsoft.com/office/drawing/2014/main" id="{3650C873-897E-6043-AEFA-A8AFA72537AF}"/>
              </a:ext>
            </a:extLst>
          </p:cNvPr>
          <p:cNvSpPr/>
          <p:nvPr/>
        </p:nvSpPr>
        <p:spPr>
          <a:xfrm>
            <a:off x="933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0" name="Rectangle 189">
            <a:extLst>
              <a:ext uri="{FF2B5EF4-FFF2-40B4-BE49-F238E27FC236}">
                <a16:creationId xmlns="" xmlns:a16="http://schemas.microsoft.com/office/drawing/2014/main" id="{4CD6717D-D5A1-9C4E-9655-D1C5E1286550}"/>
              </a:ext>
            </a:extLst>
          </p:cNvPr>
          <p:cNvSpPr/>
          <p:nvPr/>
        </p:nvSpPr>
        <p:spPr>
          <a:xfrm>
            <a:off x="969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1" name="Rectangle 190">
            <a:extLst>
              <a:ext uri="{FF2B5EF4-FFF2-40B4-BE49-F238E27FC236}">
                <a16:creationId xmlns="" xmlns:a16="http://schemas.microsoft.com/office/drawing/2014/main" id="{05CE7EF0-535B-4246-97DE-8BD0AF8776B9}"/>
              </a:ext>
            </a:extLst>
          </p:cNvPr>
          <p:cNvSpPr/>
          <p:nvPr/>
        </p:nvSpPr>
        <p:spPr>
          <a:xfrm>
            <a:off x="1005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2" name="Rectangle 191">
            <a:extLst>
              <a:ext uri="{FF2B5EF4-FFF2-40B4-BE49-F238E27FC236}">
                <a16:creationId xmlns="" xmlns:a16="http://schemas.microsoft.com/office/drawing/2014/main" id="{F8345D8A-E5A5-D447-8BC5-DCAFAE284043}"/>
              </a:ext>
            </a:extLst>
          </p:cNvPr>
          <p:cNvSpPr/>
          <p:nvPr/>
        </p:nvSpPr>
        <p:spPr>
          <a:xfrm>
            <a:off x="1040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3" name="Rectangle 192">
            <a:extLst>
              <a:ext uri="{FF2B5EF4-FFF2-40B4-BE49-F238E27FC236}">
                <a16:creationId xmlns="" xmlns:a16="http://schemas.microsoft.com/office/drawing/2014/main" id="{BBC0CBE4-504B-9A47-9B04-9933CE708D87}"/>
              </a:ext>
            </a:extLst>
          </p:cNvPr>
          <p:cNvSpPr/>
          <p:nvPr/>
        </p:nvSpPr>
        <p:spPr>
          <a:xfrm>
            <a:off x="1076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4" name="Rectangle 193">
            <a:extLst>
              <a:ext uri="{FF2B5EF4-FFF2-40B4-BE49-F238E27FC236}">
                <a16:creationId xmlns="" xmlns:a16="http://schemas.microsoft.com/office/drawing/2014/main" id="{54078253-E8AE-5F4F-8C58-34985D1BFB03}"/>
              </a:ext>
            </a:extLst>
          </p:cNvPr>
          <p:cNvSpPr/>
          <p:nvPr/>
        </p:nvSpPr>
        <p:spPr>
          <a:xfrm>
            <a:off x="1112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5" name="Rectangle 194">
            <a:extLst>
              <a:ext uri="{FF2B5EF4-FFF2-40B4-BE49-F238E27FC236}">
                <a16:creationId xmlns="" xmlns:a16="http://schemas.microsoft.com/office/drawing/2014/main" id="{3C99C075-CCBE-FA4E-A574-1982DAD4D2D7}"/>
              </a:ext>
            </a:extLst>
          </p:cNvPr>
          <p:cNvSpPr/>
          <p:nvPr/>
        </p:nvSpPr>
        <p:spPr>
          <a:xfrm>
            <a:off x="1148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7255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make rectilinear shapes with a given number of squares using concrete equipment and sketching</a:t>
            </a:r>
          </a:p>
          <a:p>
            <a:pPr>
              <a:buClr>
                <a:srgbClr val="23D160"/>
              </a:buClr>
              <a:buSzPct val="85000"/>
              <a:buFont typeface="Wingdings" pitchFamily="2" charset="2"/>
              <a:buChar char="ü"/>
            </a:pPr>
            <a:r>
              <a:rPr lang="en-GB" sz="2200" dirty="0"/>
              <a:t>I can explain my reasoning when making rectilinear shapes with a given number of squares using concrete equipment and sketching</a:t>
            </a:r>
          </a:p>
        </p:txBody>
      </p:sp>
    </p:spTree>
    <p:extLst>
      <p:ext uri="{BB962C8B-B14F-4D97-AF65-F5344CB8AC3E}">
        <p14:creationId xmlns:p14="http://schemas.microsoft.com/office/powerpoint/2010/main" val="372795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Use squared paper to shade in squares to make rectilinear shapes with areas of twelve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All the designs have a total of eight squares, but are partitioned into rows of different numbers of squares and might have different orientations (but then would be the same shapes). </a:t>
            </a:r>
          </a:p>
        </p:txBody>
      </p:sp>
      <p:sp>
        <p:nvSpPr>
          <p:cNvPr id="4" name="Rectangle 3">
            <a:extLst>
              <a:ext uri="{FF2B5EF4-FFF2-40B4-BE49-F238E27FC236}">
                <a16:creationId xmlns="" xmlns:a16="http://schemas.microsoft.com/office/drawing/2014/main" id="{F01D4845-9F4E-4D43-BAA2-CFCA48B5F895}"/>
              </a:ext>
            </a:extLst>
          </p:cNvPr>
          <p:cNvSpPr/>
          <p:nvPr/>
        </p:nvSpPr>
        <p:spPr>
          <a:xfrm>
            <a:off x="39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B8AC3929-B19D-7345-A62E-B33903452D4F}"/>
              </a:ext>
            </a:extLst>
          </p:cNvPr>
          <p:cNvSpPr/>
          <p:nvPr/>
        </p:nvSpPr>
        <p:spPr>
          <a:xfrm>
            <a:off x="75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8C7C724-B10E-C849-B7F7-68C69DF7F969}"/>
              </a:ext>
            </a:extLst>
          </p:cNvPr>
          <p:cNvSpPr/>
          <p:nvPr/>
        </p:nvSpPr>
        <p:spPr>
          <a:xfrm>
            <a:off x="111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018E8DD2-259B-6249-ACD7-2D7754214E02}"/>
              </a:ext>
            </a:extLst>
          </p:cNvPr>
          <p:cNvSpPr/>
          <p:nvPr/>
        </p:nvSpPr>
        <p:spPr>
          <a:xfrm>
            <a:off x="147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1D7194BC-20C9-3B44-BF96-9609F89E84B4}"/>
              </a:ext>
            </a:extLst>
          </p:cNvPr>
          <p:cNvSpPr/>
          <p:nvPr/>
        </p:nvSpPr>
        <p:spPr>
          <a:xfrm>
            <a:off x="182236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FD6DA29-BD81-BF4C-B683-3D76E4B19735}"/>
              </a:ext>
            </a:extLst>
          </p:cNvPr>
          <p:cNvSpPr/>
          <p:nvPr/>
        </p:nvSpPr>
        <p:spPr>
          <a:xfrm>
            <a:off x="215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3C275D2-2DD2-D349-9803-5611DC6D23DE}"/>
              </a:ext>
            </a:extLst>
          </p:cNvPr>
          <p:cNvSpPr/>
          <p:nvPr/>
        </p:nvSpPr>
        <p:spPr>
          <a:xfrm>
            <a:off x="251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A485BD6C-A778-4542-A6F1-4E4526D86880}"/>
              </a:ext>
            </a:extLst>
          </p:cNvPr>
          <p:cNvSpPr/>
          <p:nvPr/>
        </p:nvSpPr>
        <p:spPr>
          <a:xfrm>
            <a:off x="287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F0D48E2F-D0BC-674F-A7BD-5F8D99D6F145}"/>
              </a:ext>
            </a:extLst>
          </p:cNvPr>
          <p:cNvSpPr/>
          <p:nvPr/>
        </p:nvSpPr>
        <p:spPr>
          <a:xfrm>
            <a:off x="39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8BCB038B-338D-3B4B-895D-5BD87AC93758}"/>
              </a:ext>
            </a:extLst>
          </p:cNvPr>
          <p:cNvSpPr/>
          <p:nvPr/>
        </p:nvSpPr>
        <p:spPr>
          <a:xfrm>
            <a:off x="7598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43EDB2B1-8673-B44D-A8BF-4D3C01A26A5B}"/>
              </a:ext>
            </a:extLst>
          </p:cNvPr>
          <p:cNvSpPr/>
          <p:nvPr/>
        </p:nvSpPr>
        <p:spPr>
          <a:xfrm>
            <a:off x="11198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02E65924-0CC7-4D40-8C4E-B61C9C9325EB}"/>
              </a:ext>
            </a:extLst>
          </p:cNvPr>
          <p:cNvSpPr/>
          <p:nvPr/>
        </p:nvSpPr>
        <p:spPr>
          <a:xfrm>
            <a:off x="14798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E5AB52A-668B-604C-BA69-470FEFC55395}"/>
              </a:ext>
            </a:extLst>
          </p:cNvPr>
          <p:cNvSpPr/>
          <p:nvPr/>
        </p:nvSpPr>
        <p:spPr>
          <a:xfrm>
            <a:off x="182236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727E05D7-4C52-9E44-BABC-061A17CD9994}"/>
              </a:ext>
            </a:extLst>
          </p:cNvPr>
          <p:cNvSpPr/>
          <p:nvPr/>
        </p:nvSpPr>
        <p:spPr>
          <a:xfrm>
            <a:off x="21595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583BFFEF-5160-2C4D-AA3B-815951614BC9}"/>
              </a:ext>
            </a:extLst>
          </p:cNvPr>
          <p:cNvSpPr/>
          <p:nvPr/>
        </p:nvSpPr>
        <p:spPr>
          <a:xfrm>
            <a:off x="25195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8754B75D-F9EF-B548-A246-2E5070026107}"/>
              </a:ext>
            </a:extLst>
          </p:cNvPr>
          <p:cNvSpPr/>
          <p:nvPr/>
        </p:nvSpPr>
        <p:spPr>
          <a:xfrm>
            <a:off x="28795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C71570-2F51-9A4A-A5F4-945FCFB10F84}"/>
              </a:ext>
            </a:extLst>
          </p:cNvPr>
          <p:cNvSpPr/>
          <p:nvPr/>
        </p:nvSpPr>
        <p:spPr>
          <a:xfrm>
            <a:off x="323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D9797AF1-1722-CA46-9AD7-F07D1E2BF242}"/>
              </a:ext>
            </a:extLst>
          </p:cNvPr>
          <p:cNvSpPr/>
          <p:nvPr/>
        </p:nvSpPr>
        <p:spPr>
          <a:xfrm>
            <a:off x="359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3BA723C5-61D9-6949-9868-92ACDCA60B86}"/>
              </a:ext>
            </a:extLst>
          </p:cNvPr>
          <p:cNvSpPr/>
          <p:nvPr/>
        </p:nvSpPr>
        <p:spPr>
          <a:xfrm>
            <a:off x="395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30CC739-9449-EF4E-A92E-1A2F60804234}"/>
              </a:ext>
            </a:extLst>
          </p:cNvPr>
          <p:cNvSpPr/>
          <p:nvPr/>
        </p:nvSpPr>
        <p:spPr>
          <a:xfrm>
            <a:off x="431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000605D5-6599-C544-AB47-B5C222BCDB39}"/>
              </a:ext>
            </a:extLst>
          </p:cNvPr>
          <p:cNvSpPr/>
          <p:nvPr/>
        </p:nvSpPr>
        <p:spPr>
          <a:xfrm>
            <a:off x="467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FCB9D230-A4DF-FF4B-9066-598378FE5017}"/>
              </a:ext>
            </a:extLst>
          </p:cNvPr>
          <p:cNvSpPr/>
          <p:nvPr/>
        </p:nvSpPr>
        <p:spPr>
          <a:xfrm>
            <a:off x="503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8F095391-76B7-584A-BDE8-525C29700A7D}"/>
              </a:ext>
            </a:extLst>
          </p:cNvPr>
          <p:cNvSpPr/>
          <p:nvPr/>
        </p:nvSpPr>
        <p:spPr>
          <a:xfrm>
            <a:off x="539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DD143CEC-61B0-9A4A-A0F6-FA666688489A}"/>
              </a:ext>
            </a:extLst>
          </p:cNvPr>
          <p:cNvSpPr/>
          <p:nvPr/>
        </p:nvSpPr>
        <p:spPr>
          <a:xfrm>
            <a:off x="575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4EEF713C-20B1-FA42-A424-F2F0293FDBBF}"/>
              </a:ext>
            </a:extLst>
          </p:cNvPr>
          <p:cNvSpPr/>
          <p:nvPr/>
        </p:nvSpPr>
        <p:spPr>
          <a:xfrm>
            <a:off x="3238922"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FD512144-8673-CB42-9E42-10AC1ABB67BF}"/>
              </a:ext>
            </a:extLst>
          </p:cNvPr>
          <p:cNvSpPr/>
          <p:nvPr/>
        </p:nvSpPr>
        <p:spPr>
          <a:xfrm>
            <a:off x="3598922"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F71EBEA9-6D8C-6543-8A7B-68A47AEB05D5}"/>
              </a:ext>
            </a:extLst>
          </p:cNvPr>
          <p:cNvSpPr/>
          <p:nvPr/>
        </p:nvSpPr>
        <p:spPr>
          <a:xfrm>
            <a:off x="3958922"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7F26FD4-3F89-0240-87E5-D9BB39C35398}"/>
              </a:ext>
            </a:extLst>
          </p:cNvPr>
          <p:cNvSpPr/>
          <p:nvPr/>
        </p:nvSpPr>
        <p:spPr>
          <a:xfrm>
            <a:off x="4318922"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E5757BF-D7CF-EA4D-AE37-6E4E6606E7CF}"/>
              </a:ext>
            </a:extLst>
          </p:cNvPr>
          <p:cNvSpPr/>
          <p:nvPr/>
        </p:nvSpPr>
        <p:spPr>
          <a:xfrm>
            <a:off x="467274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D0150DF-5CD2-D241-81DF-BD8E5925DE0F}"/>
              </a:ext>
            </a:extLst>
          </p:cNvPr>
          <p:cNvSpPr/>
          <p:nvPr/>
        </p:nvSpPr>
        <p:spPr>
          <a:xfrm>
            <a:off x="503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E671EDDF-D80E-3E49-AEF1-2AFE646B167F}"/>
              </a:ext>
            </a:extLst>
          </p:cNvPr>
          <p:cNvSpPr/>
          <p:nvPr/>
        </p:nvSpPr>
        <p:spPr>
          <a:xfrm>
            <a:off x="539274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CA9F06D8-C5E2-E64E-9EC6-EB47A52547B5}"/>
              </a:ext>
            </a:extLst>
          </p:cNvPr>
          <p:cNvSpPr/>
          <p:nvPr/>
        </p:nvSpPr>
        <p:spPr>
          <a:xfrm>
            <a:off x="575274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437954C0-E820-234C-9912-03CFB11AE44E}"/>
              </a:ext>
            </a:extLst>
          </p:cNvPr>
          <p:cNvSpPr/>
          <p:nvPr/>
        </p:nvSpPr>
        <p:spPr>
          <a:xfrm>
            <a:off x="611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A0BF59DC-D3FD-1440-833E-82B406B0A970}"/>
              </a:ext>
            </a:extLst>
          </p:cNvPr>
          <p:cNvSpPr/>
          <p:nvPr/>
        </p:nvSpPr>
        <p:spPr>
          <a:xfrm>
            <a:off x="647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A52A0A50-9D62-3142-B4D2-4A97838A6835}"/>
              </a:ext>
            </a:extLst>
          </p:cNvPr>
          <p:cNvSpPr/>
          <p:nvPr/>
        </p:nvSpPr>
        <p:spPr>
          <a:xfrm>
            <a:off x="683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A1ADFCA-F1D5-0B4C-A2E5-AD3B4F927B79}"/>
              </a:ext>
            </a:extLst>
          </p:cNvPr>
          <p:cNvSpPr/>
          <p:nvPr/>
        </p:nvSpPr>
        <p:spPr>
          <a:xfrm>
            <a:off x="719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4437724B-9D80-C84D-80BD-FFF4FDB9D1C0}"/>
              </a:ext>
            </a:extLst>
          </p:cNvPr>
          <p:cNvSpPr/>
          <p:nvPr/>
        </p:nvSpPr>
        <p:spPr>
          <a:xfrm>
            <a:off x="753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C23E1FBF-84F9-5C4E-B946-2D58D959EF31}"/>
              </a:ext>
            </a:extLst>
          </p:cNvPr>
          <p:cNvSpPr/>
          <p:nvPr/>
        </p:nvSpPr>
        <p:spPr>
          <a:xfrm>
            <a:off x="789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26E5C144-10F3-9D47-BC17-469C382E4552}"/>
              </a:ext>
            </a:extLst>
          </p:cNvPr>
          <p:cNvSpPr/>
          <p:nvPr/>
        </p:nvSpPr>
        <p:spPr>
          <a:xfrm>
            <a:off x="825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9770CC18-AB7D-DE42-BC37-899397C513AA}"/>
              </a:ext>
            </a:extLst>
          </p:cNvPr>
          <p:cNvSpPr/>
          <p:nvPr/>
        </p:nvSpPr>
        <p:spPr>
          <a:xfrm>
            <a:off x="861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AEB722E7-9A79-EF44-8080-75AC42A89A80}"/>
              </a:ext>
            </a:extLst>
          </p:cNvPr>
          <p:cNvSpPr/>
          <p:nvPr/>
        </p:nvSpPr>
        <p:spPr>
          <a:xfrm>
            <a:off x="611135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23F208F6-E470-884D-8273-364269D27B42}"/>
              </a:ext>
            </a:extLst>
          </p:cNvPr>
          <p:cNvSpPr/>
          <p:nvPr/>
        </p:nvSpPr>
        <p:spPr>
          <a:xfrm>
            <a:off x="647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644A66E0-8F8C-574A-97CD-C391A0FCEB91}"/>
              </a:ext>
            </a:extLst>
          </p:cNvPr>
          <p:cNvSpPr/>
          <p:nvPr/>
        </p:nvSpPr>
        <p:spPr>
          <a:xfrm>
            <a:off x="683135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981DADF9-4C1A-B946-867E-AE923B4D0D43}"/>
              </a:ext>
            </a:extLst>
          </p:cNvPr>
          <p:cNvSpPr/>
          <p:nvPr/>
        </p:nvSpPr>
        <p:spPr>
          <a:xfrm>
            <a:off x="719135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BE9C2433-209C-D743-8D98-8CAA1D1CC5E1}"/>
              </a:ext>
            </a:extLst>
          </p:cNvPr>
          <p:cNvSpPr/>
          <p:nvPr/>
        </p:nvSpPr>
        <p:spPr>
          <a:xfrm>
            <a:off x="753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49BEEF78-B7D0-C84F-9013-17D0C5CD219A}"/>
              </a:ext>
            </a:extLst>
          </p:cNvPr>
          <p:cNvSpPr/>
          <p:nvPr/>
        </p:nvSpPr>
        <p:spPr>
          <a:xfrm>
            <a:off x="789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ADCFF19F-77D1-EE47-90F4-A8972178990F}"/>
              </a:ext>
            </a:extLst>
          </p:cNvPr>
          <p:cNvSpPr/>
          <p:nvPr/>
        </p:nvSpPr>
        <p:spPr>
          <a:xfrm>
            <a:off x="825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24E4F874-80EA-4F4D-B539-C7505FE18EBF}"/>
              </a:ext>
            </a:extLst>
          </p:cNvPr>
          <p:cNvSpPr/>
          <p:nvPr/>
        </p:nvSpPr>
        <p:spPr>
          <a:xfrm>
            <a:off x="861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3246FA6E-AD4B-0D48-A52C-DB9DA4416B82}"/>
              </a:ext>
            </a:extLst>
          </p:cNvPr>
          <p:cNvSpPr/>
          <p:nvPr/>
        </p:nvSpPr>
        <p:spPr>
          <a:xfrm>
            <a:off x="897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A1183AEC-2AC8-9F4B-896E-85766F2E14E6}"/>
              </a:ext>
            </a:extLst>
          </p:cNvPr>
          <p:cNvSpPr/>
          <p:nvPr/>
        </p:nvSpPr>
        <p:spPr>
          <a:xfrm>
            <a:off x="933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FF33D5C5-F750-E847-ACE8-E38298E27AA5}"/>
              </a:ext>
            </a:extLst>
          </p:cNvPr>
          <p:cNvSpPr/>
          <p:nvPr/>
        </p:nvSpPr>
        <p:spPr>
          <a:xfrm>
            <a:off x="969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662155D4-40AC-704B-80E4-4FF03B5F6778}"/>
              </a:ext>
            </a:extLst>
          </p:cNvPr>
          <p:cNvSpPr/>
          <p:nvPr/>
        </p:nvSpPr>
        <p:spPr>
          <a:xfrm>
            <a:off x="1005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D8A77FF1-C533-DF4B-8AC5-AAD261DE56EC}"/>
              </a:ext>
            </a:extLst>
          </p:cNvPr>
          <p:cNvSpPr/>
          <p:nvPr/>
        </p:nvSpPr>
        <p:spPr>
          <a:xfrm>
            <a:off x="1040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04398BBC-9F14-7045-96AD-A7E6C016B662}"/>
              </a:ext>
            </a:extLst>
          </p:cNvPr>
          <p:cNvSpPr/>
          <p:nvPr/>
        </p:nvSpPr>
        <p:spPr>
          <a:xfrm>
            <a:off x="1076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54ADBF98-B6AA-6C48-9177-81BCE9765DF5}"/>
              </a:ext>
            </a:extLst>
          </p:cNvPr>
          <p:cNvSpPr/>
          <p:nvPr/>
        </p:nvSpPr>
        <p:spPr>
          <a:xfrm>
            <a:off x="1112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C03B59C2-50F6-AC41-A7B0-635B36463918}"/>
              </a:ext>
            </a:extLst>
          </p:cNvPr>
          <p:cNvSpPr/>
          <p:nvPr/>
        </p:nvSpPr>
        <p:spPr>
          <a:xfrm>
            <a:off x="1148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1FE989FD-07D2-3F44-943B-AC92F1BC30F8}"/>
              </a:ext>
            </a:extLst>
          </p:cNvPr>
          <p:cNvSpPr/>
          <p:nvPr/>
        </p:nvSpPr>
        <p:spPr>
          <a:xfrm>
            <a:off x="89733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437E6CDB-C73E-0A41-A4E5-05F402C0E03D}"/>
              </a:ext>
            </a:extLst>
          </p:cNvPr>
          <p:cNvSpPr/>
          <p:nvPr/>
        </p:nvSpPr>
        <p:spPr>
          <a:xfrm>
            <a:off x="93333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091FDC05-ECD5-E142-9405-AB87301E209C}"/>
              </a:ext>
            </a:extLst>
          </p:cNvPr>
          <p:cNvSpPr/>
          <p:nvPr/>
        </p:nvSpPr>
        <p:spPr>
          <a:xfrm>
            <a:off x="96933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4375D5B8-82A0-FE43-A57E-372140D2DC3B}"/>
              </a:ext>
            </a:extLst>
          </p:cNvPr>
          <p:cNvSpPr/>
          <p:nvPr/>
        </p:nvSpPr>
        <p:spPr>
          <a:xfrm>
            <a:off x="1005330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1E0B364F-42B4-4B49-8DDC-E5B6580373EE}"/>
              </a:ext>
            </a:extLst>
          </p:cNvPr>
          <p:cNvSpPr/>
          <p:nvPr/>
        </p:nvSpPr>
        <p:spPr>
          <a:xfrm>
            <a:off x="1040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21521E17-826D-9642-A332-5050BAE9FB6B}"/>
              </a:ext>
            </a:extLst>
          </p:cNvPr>
          <p:cNvSpPr/>
          <p:nvPr/>
        </p:nvSpPr>
        <p:spPr>
          <a:xfrm>
            <a:off x="1076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9A5E1396-40AC-FA46-A3F5-70F734E56E0D}"/>
              </a:ext>
            </a:extLst>
          </p:cNvPr>
          <p:cNvSpPr/>
          <p:nvPr/>
        </p:nvSpPr>
        <p:spPr>
          <a:xfrm>
            <a:off x="1112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30FCF008-E685-7142-BE1B-A81EA9DE0143}"/>
              </a:ext>
            </a:extLst>
          </p:cNvPr>
          <p:cNvSpPr/>
          <p:nvPr/>
        </p:nvSpPr>
        <p:spPr>
          <a:xfrm>
            <a:off x="1148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A2EB6FEE-7933-6345-ABA4-8725DAF9ACB5}"/>
              </a:ext>
            </a:extLst>
          </p:cNvPr>
          <p:cNvSpPr/>
          <p:nvPr/>
        </p:nvSpPr>
        <p:spPr>
          <a:xfrm>
            <a:off x="39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D3BA0A75-12F8-0240-98AC-148B4CA38301}"/>
              </a:ext>
            </a:extLst>
          </p:cNvPr>
          <p:cNvSpPr/>
          <p:nvPr/>
        </p:nvSpPr>
        <p:spPr>
          <a:xfrm>
            <a:off x="75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27C696B8-744B-6741-B9BD-7BFB5AFAF498}"/>
              </a:ext>
            </a:extLst>
          </p:cNvPr>
          <p:cNvSpPr/>
          <p:nvPr/>
        </p:nvSpPr>
        <p:spPr>
          <a:xfrm>
            <a:off x="111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8CB8801A-1C44-AE43-89DF-ACBB50EA97E2}"/>
              </a:ext>
            </a:extLst>
          </p:cNvPr>
          <p:cNvSpPr/>
          <p:nvPr/>
        </p:nvSpPr>
        <p:spPr>
          <a:xfrm>
            <a:off x="147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0BB437D0-3497-1F4D-BA90-FFC97BF85DF9}"/>
              </a:ext>
            </a:extLst>
          </p:cNvPr>
          <p:cNvSpPr/>
          <p:nvPr/>
        </p:nvSpPr>
        <p:spPr>
          <a:xfrm>
            <a:off x="182236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0EC4C24C-AD73-1E42-ACD0-BD5E301DB52E}"/>
              </a:ext>
            </a:extLst>
          </p:cNvPr>
          <p:cNvSpPr/>
          <p:nvPr/>
        </p:nvSpPr>
        <p:spPr>
          <a:xfrm>
            <a:off x="215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4576198E-9DCA-E443-9469-42874B58BC35}"/>
              </a:ext>
            </a:extLst>
          </p:cNvPr>
          <p:cNvSpPr/>
          <p:nvPr/>
        </p:nvSpPr>
        <p:spPr>
          <a:xfrm>
            <a:off x="251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06A09760-BBD3-1048-962D-B8C8A5A7D5A6}"/>
              </a:ext>
            </a:extLst>
          </p:cNvPr>
          <p:cNvSpPr/>
          <p:nvPr/>
        </p:nvSpPr>
        <p:spPr>
          <a:xfrm>
            <a:off x="287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63A0F1A9-935B-9B43-8E21-28236093BC28}"/>
              </a:ext>
            </a:extLst>
          </p:cNvPr>
          <p:cNvSpPr/>
          <p:nvPr/>
        </p:nvSpPr>
        <p:spPr>
          <a:xfrm>
            <a:off x="39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F99A5910-3410-1645-A422-D81D87C75E43}"/>
              </a:ext>
            </a:extLst>
          </p:cNvPr>
          <p:cNvSpPr/>
          <p:nvPr/>
        </p:nvSpPr>
        <p:spPr>
          <a:xfrm>
            <a:off x="7598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DFC4AAA0-D722-5A41-B626-53AFBF816F68}"/>
              </a:ext>
            </a:extLst>
          </p:cNvPr>
          <p:cNvSpPr/>
          <p:nvPr/>
        </p:nvSpPr>
        <p:spPr>
          <a:xfrm>
            <a:off x="11198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112CAC7E-C4FD-3E4A-BA0A-0C8EDE041D3E}"/>
              </a:ext>
            </a:extLst>
          </p:cNvPr>
          <p:cNvSpPr/>
          <p:nvPr/>
        </p:nvSpPr>
        <p:spPr>
          <a:xfrm>
            <a:off x="14798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585D8181-C194-F945-B16F-4E8EE466A39D}"/>
              </a:ext>
            </a:extLst>
          </p:cNvPr>
          <p:cNvSpPr/>
          <p:nvPr/>
        </p:nvSpPr>
        <p:spPr>
          <a:xfrm>
            <a:off x="182236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14A6BFCC-6B01-0F4D-8C76-41125DBD6BF0}"/>
              </a:ext>
            </a:extLst>
          </p:cNvPr>
          <p:cNvSpPr/>
          <p:nvPr/>
        </p:nvSpPr>
        <p:spPr>
          <a:xfrm>
            <a:off x="215950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6B5D8272-498F-E14C-9B6C-5A5E1845738C}"/>
              </a:ext>
            </a:extLst>
          </p:cNvPr>
          <p:cNvSpPr/>
          <p:nvPr/>
        </p:nvSpPr>
        <p:spPr>
          <a:xfrm>
            <a:off x="251950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187DA4F2-DC0F-1949-8FEF-BC7793514FFF}"/>
              </a:ext>
            </a:extLst>
          </p:cNvPr>
          <p:cNvSpPr/>
          <p:nvPr/>
        </p:nvSpPr>
        <p:spPr>
          <a:xfrm>
            <a:off x="287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E1EC83C5-E4BD-F148-9191-FB6A6930B25B}"/>
              </a:ext>
            </a:extLst>
          </p:cNvPr>
          <p:cNvSpPr/>
          <p:nvPr/>
        </p:nvSpPr>
        <p:spPr>
          <a:xfrm>
            <a:off x="323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2D82ABE5-541D-294B-A1AA-E5A01FEC981E}"/>
              </a:ext>
            </a:extLst>
          </p:cNvPr>
          <p:cNvSpPr/>
          <p:nvPr/>
        </p:nvSpPr>
        <p:spPr>
          <a:xfrm>
            <a:off x="359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81156C75-285C-184B-85DE-867CD3DCD146}"/>
              </a:ext>
            </a:extLst>
          </p:cNvPr>
          <p:cNvSpPr/>
          <p:nvPr/>
        </p:nvSpPr>
        <p:spPr>
          <a:xfrm>
            <a:off x="395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C7A9000B-F710-9047-92AA-256A08996523}"/>
              </a:ext>
            </a:extLst>
          </p:cNvPr>
          <p:cNvSpPr/>
          <p:nvPr/>
        </p:nvSpPr>
        <p:spPr>
          <a:xfrm>
            <a:off x="431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1A2AA0F1-028B-144B-B52A-9BB0B5C11547}"/>
              </a:ext>
            </a:extLst>
          </p:cNvPr>
          <p:cNvSpPr/>
          <p:nvPr/>
        </p:nvSpPr>
        <p:spPr>
          <a:xfrm>
            <a:off x="467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AD33E55A-3803-AE4F-A73D-C11F28BCC7DE}"/>
              </a:ext>
            </a:extLst>
          </p:cNvPr>
          <p:cNvSpPr/>
          <p:nvPr/>
        </p:nvSpPr>
        <p:spPr>
          <a:xfrm>
            <a:off x="503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64D335BF-B6B7-054C-95AC-D2A00E378FA0}"/>
              </a:ext>
            </a:extLst>
          </p:cNvPr>
          <p:cNvSpPr/>
          <p:nvPr/>
        </p:nvSpPr>
        <p:spPr>
          <a:xfrm>
            <a:off x="539274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C6E845E6-0680-B544-93DE-A64958EC93A3}"/>
              </a:ext>
            </a:extLst>
          </p:cNvPr>
          <p:cNvSpPr/>
          <p:nvPr/>
        </p:nvSpPr>
        <p:spPr>
          <a:xfrm>
            <a:off x="575274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AC6F0840-83DE-7D4E-93B5-004B4EDC4A32}"/>
              </a:ext>
            </a:extLst>
          </p:cNvPr>
          <p:cNvSpPr/>
          <p:nvPr/>
        </p:nvSpPr>
        <p:spPr>
          <a:xfrm>
            <a:off x="323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2455AE5A-7743-BA46-8D58-9BD97A16BF6A}"/>
              </a:ext>
            </a:extLst>
          </p:cNvPr>
          <p:cNvSpPr/>
          <p:nvPr/>
        </p:nvSpPr>
        <p:spPr>
          <a:xfrm>
            <a:off x="359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5A3108F2-C549-264F-B95E-83140C0ECDEB}"/>
              </a:ext>
            </a:extLst>
          </p:cNvPr>
          <p:cNvSpPr/>
          <p:nvPr/>
        </p:nvSpPr>
        <p:spPr>
          <a:xfrm>
            <a:off x="395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19431D1-645D-2043-8671-1760DB78F9DC}"/>
              </a:ext>
            </a:extLst>
          </p:cNvPr>
          <p:cNvSpPr/>
          <p:nvPr/>
        </p:nvSpPr>
        <p:spPr>
          <a:xfrm>
            <a:off x="431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C4122EDB-F38D-8444-9FDC-4B9E46BBB55C}"/>
              </a:ext>
            </a:extLst>
          </p:cNvPr>
          <p:cNvSpPr/>
          <p:nvPr/>
        </p:nvSpPr>
        <p:spPr>
          <a:xfrm>
            <a:off x="467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7B1371D2-C269-AD4C-AD47-C959D968572C}"/>
              </a:ext>
            </a:extLst>
          </p:cNvPr>
          <p:cNvSpPr/>
          <p:nvPr/>
        </p:nvSpPr>
        <p:spPr>
          <a:xfrm>
            <a:off x="503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A607B9A-A288-C043-B712-2A651F371D88}"/>
              </a:ext>
            </a:extLst>
          </p:cNvPr>
          <p:cNvSpPr/>
          <p:nvPr/>
        </p:nvSpPr>
        <p:spPr>
          <a:xfrm>
            <a:off x="539274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C1316599-9552-2D4F-A59B-34358383B8D7}"/>
              </a:ext>
            </a:extLst>
          </p:cNvPr>
          <p:cNvSpPr/>
          <p:nvPr/>
        </p:nvSpPr>
        <p:spPr>
          <a:xfrm>
            <a:off x="575274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97B1AE7-8EB0-F540-8D95-7E9C777C01A9}"/>
              </a:ext>
            </a:extLst>
          </p:cNvPr>
          <p:cNvSpPr/>
          <p:nvPr/>
        </p:nvSpPr>
        <p:spPr>
          <a:xfrm>
            <a:off x="611135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711E67FA-F6D5-9F44-9FF6-F2D0E782C86F}"/>
              </a:ext>
            </a:extLst>
          </p:cNvPr>
          <p:cNvSpPr/>
          <p:nvPr/>
        </p:nvSpPr>
        <p:spPr>
          <a:xfrm>
            <a:off x="647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C10E253A-55C2-704B-8EFD-F39BF9087DC6}"/>
              </a:ext>
            </a:extLst>
          </p:cNvPr>
          <p:cNvSpPr/>
          <p:nvPr/>
        </p:nvSpPr>
        <p:spPr>
          <a:xfrm>
            <a:off x="683135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2567802A-1197-944F-B925-53315B074FB7}"/>
              </a:ext>
            </a:extLst>
          </p:cNvPr>
          <p:cNvSpPr/>
          <p:nvPr/>
        </p:nvSpPr>
        <p:spPr>
          <a:xfrm>
            <a:off x="719135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9C68C0CA-66B8-914F-B6D0-C6A1EEB7F63C}"/>
              </a:ext>
            </a:extLst>
          </p:cNvPr>
          <p:cNvSpPr/>
          <p:nvPr/>
        </p:nvSpPr>
        <p:spPr>
          <a:xfrm>
            <a:off x="753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8F9C90F2-53D5-344D-AD2B-C0654B421575}"/>
              </a:ext>
            </a:extLst>
          </p:cNvPr>
          <p:cNvSpPr/>
          <p:nvPr/>
        </p:nvSpPr>
        <p:spPr>
          <a:xfrm>
            <a:off x="789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02F8AEA6-507A-E54C-BFB2-116C13B3AE6C}"/>
              </a:ext>
            </a:extLst>
          </p:cNvPr>
          <p:cNvSpPr/>
          <p:nvPr/>
        </p:nvSpPr>
        <p:spPr>
          <a:xfrm>
            <a:off x="825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9EA647E7-FA39-0A45-B95E-AD39F13E6289}"/>
              </a:ext>
            </a:extLst>
          </p:cNvPr>
          <p:cNvSpPr/>
          <p:nvPr/>
        </p:nvSpPr>
        <p:spPr>
          <a:xfrm>
            <a:off x="861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B57ED586-7965-E742-997B-2AF1F775DF32}"/>
              </a:ext>
            </a:extLst>
          </p:cNvPr>
          <p:cNvSpPr/>
          <p:nvPr/>
        </p:nvSpPr>
        <p:spPr>
          <a:xfrm>
            <a:off x="611135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5D02D1B3-E35B-E54C-A39A-B47AE2D0DCB7}"/>
              </a:ext>
            </a:extLst>
          </p:cNvPr>
          <p:cNvSpPr/>
          <p:nvPr/>
        </p:nvSpPr>
        <p:spPr>
          <a:xfrm>
            <a:off x="647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73BCC782-63A7-AD42-9EC1-AD30ABF257CE}"/>
              </a:ext>
            </a:extLst>
          </p:cNvPr>
          <p:cNvSpPr/>
          <p:nvPr/>
        </p:nvSpPr>
        <p:spPr>
          <a:xfrm>
            <a:off x="683135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3339D3BF-3B02-B54A-B8B1-AAA450DF84C3}"/>
              </a:ext>
            </a:extLst>
          </p:cNvPr>
          <p:cNvSpPr/>
          <p:nvPr/>
        </p:nvSpPr>
        <p:spPr>
          <a:xfrm>
            <a:off x="719135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FD495587-1DEF-264D-A1C5-31C45A41F279}"/>
              </a:ext>
            </a:extLst>
          </p:cNvPr>
          <p:cNvSpPr/>
          <p:nvPr/>
        </p:nvSpPr>
        <p:spPr>
          <a:xfrm>
            <a:off x="753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AB5C0E3F-677E-EE46-B130-E90F7AB755E6}"/>
              </a:ext>
            </a:extLst>
          </p:cNvPr>
          <p:cNvSpPr/>
          <p:nvPr/>
        </p:nvSpPr>
        <p:spPr>
          <a:xfrm>
            <a:off x="789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B1588258-BA2C-A84D-A601-627E4EFFA9B5}"/>
              </a:ext>
            </a:extLst>
          </p:cNvPr>
          <p:cNvSpPr/>
          <p:nvPr/>
        </p:nvSpPr>
        <p:spPr>
          <a:xfrm>
            <a:off x="825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8763F690-6D53-9246-8AC4-B5BDABBD5234}"/>
              </a:ext>
            </a:extLst>
          </p:cNvPr>
          <p:cNvSpPr/>
          <p:nvPr/>
        </p:nvSpPr>
        <p:spPr>
          <a:xfrm>
            <a:off x="861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36422AE1-286C-D940-AE25-C95F3D3B0FA6}"/>
              </a:ext>
            </a:extLst>
          </p:cNvPr>
          <p:cNvSpPr/>
          <p:nvPr/>
        </p:nvSpPr>
        <p:spPr>
          <a:xfrm>
            <a:off x="897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D478E495-D32E-BF48-BA86-62B1EDAF38C3}"/>
              </a:ext>
            </a:extLst>
          </p:cNvPr>
          <p:cNvSpPr/>
          <p:nvPr/>
        </p:nvSpPr>
        <p:spPr>
          <a:xfrm>
            <a:off x="933330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8CB886D5-C9E4-6E40-96DA-66794FB36650}"/>
              </a:ext>
            </a:extLst>
          </p:cNvPr>
          <p:cNvSpPr/>
          <p:nvPr/>
        </p:nvSpPr>
        <p:spPr>
          <a:xfrm>
            <a:off x="969330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DB767468-ECCE-EC44-8201-C2073099335A}"/>
              </a:ext>
            </a:extLst>
          </p:cNvPr>
          <p:cNvSpPr/>
          <p:nvPr/>
        </p:nvSpPr>
        <p:spPr>
          <a:xfrm>
            <a:off x="1005330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8CBAE57D-B857-CC41-8ACB-DD44067605A9}"/>
              </a:ext>
            </a:extLst>
          </p:cNvPr>
          <p:cNvSpPr/>
          <p:nvPr/>
        </p:nvSpPr>
        <p:spPr>
          <a:xfrm>
            <a:off x="10407124"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436614D6-EE5A-4149-A23E-04D11474357D}"/>
              </a:ext>
            </a:extLst>
          </p:cNvPr>
          <p:cNvSpPr/>
          <p:nvPr/>
        </p:nvSpPr>
        <p:spPr>
          <a:xfrm>
            <a:off x="1076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D6011DA2-D138-6E44-8F52-BB12C59B73F1}"/>
              </a:ext>
            </a:extLst>
          </p:cNvPr>
          <p:cNvSpPr/>
          <p:nvPr/>
        </p:nvSpPr>
        <p:spPr>
          <a:xfrm>
            <a:off x="1112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9AFA3666-F228-EC4F-A2EE-927409849A4B}"/>
              </a:ext>
            </a:extLst>
          </p:cNvPr>
          <p:cNvSpPr/>
          <p:nvPr/>
        </p:nvSpPr>
        <p:spPr>
          <a:xfrm>
            <a:off x="1148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51600AA9-F932-4747-BB92-35E1A76A3BCF}"/>
              </a:ext>
            </a:extLst>
          </p:cNvPr>
          <p:cNvSpPr/>
          <p:nvPr/>
        </p:nvSpPr>
        <p:spPr>
          <a:xfrm>
            <a:off x="897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92F5219A-E623-194D-8B8D-1BCAF97857C4}"/>
              </a:ext>
            </a:extLst>
          </p:cNvPr>
          <p:cNvSpPr/>
          <p:nvPr/>
        </p:nvSpPr>
        <p:spPr>
          <a:xfrm>
            <a:off x="933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0DBEB63A-7935-BD44-8C9A-48992CEDA4B6}"/>
              </a:ext>
            </a:extLst>
          </p:cNvPr>
          <p:cNvSpPr/>
          <p:nvPr/>
        </p:nvSpPr>
        <p:spPr>
          <a:xfrm>
            <a:off x="969330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176D0859-D185-DE4D-980A-3BD3A357BAEA}"/>
              </a:ext>
            </a:extLst>
          </p:cNvPr>
          <p:cNvSpPr/>
          <p:nvPr/>
        </p:nvSpPr>
        <p:spPr>
          <a:xfrm>
            <a:off x="1005330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A3AB23E3-09AD-0A4C-A5F4-C718A5EC9907}"/>
              </a:ext>
            </a:extLst>
          </p:cNvPr>
          <p:cNvSpPr/>
          <p:nvPr/>
        </p:nvSpPr>
        <p:spPr>
          <a:xfrm>
            <a:off x="10407124"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71EAFA8E-642A-5148-B995-85DC2B76F54B}"/>
              </a:ext>
            </a:extLst>
          </p:cNvPr>
          <p:cNvSpPr/>
          <p:nvPr/>
        </p:nvSpPr>
        <p:spPr>
          <a:xfrm>
            <a:off x="10767124"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79F7D9D6-0BC2-8B4E-A7E4-F35B8B68D9FC}"/>
              </a:ext>
            </a:extLst>
          </p:cNvPr>
          <p:cNvSpPr/>
          <p:nvPr/>
        </p:nvSpPr>
        <p:spPr>
          <a:xfrm>
            <a:off x="1112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49916B95-103C-E34B-AFDF-739460E37DEA}"/>
              </a:ext>
            </a:extLst>
          </p:cNvPr>
          <p:cNvSpPr/>
          <p:nvPr/>
        </p:nvSpPr>
        <p:spPr>
          <a:xfrm>
            <a:off x="1148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6BB68B3C-A455-A84A-93E9-0DCA975E4441}"/>
              </a:ext>
            </a:extLst>
          </p:cNvPr>
          <p:cNvSpPr/>
          <p:nvPr/>
        </p:nvSpPr>
        <p:spPr>
          <a:xfrm>
            <a:off x="39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4FE77AF2-54CE-1B4F-8409-2A1E45006D27}"/>
              </a:ext>
            </a:extLst>
          </p:cNvPr>
          <p:cNvSpPr/>
          <p:nvPr/>
        </p:nvSpPr>
        <p:spPr>
          <a:xfrm>
            <a:off x="75983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8FC2C79B-B25A-BE41-A68B-41C5F0890770}"/>
              </a:ext>
            </a:extLst>
          </p:cNvPr>
          <p:cNvSpPr/>
          <p:nvPr/>
        </p:nvSpPr>
        <p:spPr>
          <a:xfrm>
            <a:off x="111983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DF8CA027-90FA-574E-90A3-9C9BFC3E3DC3}"/>
              </a:ext>
            </a:extLst>
          </p:cNvPr>
          <p:cNvSpPr/>
          <p:nvPr/>
        </p:nvSpPr>
        <p:spPr>
          <a:xfrm>
            <a:off x="147983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80040880-32B6-C343-A849-802D3DE89C1F}"/>
              </a:ext>
            </a:extLst>
          </p:cNvPr>
          <p:cNvSpPr/>
          <p:nvPr/>
        </p:nvSpPr>
        <p:spPr>
          <a:xfrm>
            <a:off x="182236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280EC600-09D1-D04C-B43E-880900F7DC66}"/>
              </a:ext>
            </a:extLst>
          </p:cNvPr>
          <p:cNvSpPr/>
          <p:nvPr/>
        </p:nvSpPr>
        <p:spPr>
          <a:xfrm>
            <a:off x="215950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76BCABB9-D4DE-8945-8DDA-47F865799BD9}"/>
              </a:ext>
            </a:extLst>
          </p:cNvPr>
          <p:cNvSpPr/>
          <p:nvPr/>
        </p:nvSpPr>
        <p:spPr>
          <a:xfrm>
            <a:off x="251950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A7AC21AB-F3F7-8E4A-80BD-A58C47937536}"/>
              </a:ext>
            </a:extLst>
          </p:cNvPr>
          <p:cNvSpPr/>
          <p:nvPr/>
        </p:nvSpPr>
        <p:spPr>
          <a:xfrm>
            <a:off x="287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0" name="Rectangle 139">
            <a:extLst>
              <a:ext uri="{FF2B5EF4-FFF2-40B4-BE49-F238E27FC236}">
                <a16:creationId xmlns="" xmlns:a16="http://schemas.microsoft.com/office/drawing/2014/main" id="{9CA692A0-5B86-B048-A2F1-535884CA647B}"/>
              </a:ext>
            </a:extLst>
          </p:cNvPr>
          <p:cNvSpPr/>
          <p:nvPr/>
        </p:nvSpPr>
        <p:spPr>
          <a:xfrm>
            <a:off x="39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1" name="Rectangle 140">
            <a:extLst>
              <a:ext uri="{FF2B5EF4-FFF2-40B4-BE49-F238E27FC236}">
                <a16:creationId xmlns="" xmlns:a16="http://schemas.microsoft.com/office/drawing/2014/main" id="{FF4F7570-DA5E-CE40-9E68-52FE36D54197}"/>
              </a:ext>
            </a:extLst>
          </p:cNvPr>
          <p:cNvSpPr/>
          <p:nvPr/>
        </p:nvSpPr>
        <p:spPr>
          <a:xfrm>
            <a:off x="75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2" name="Rectangle 141">
            <a:extLst>
              <a:ext uri="{FF2B5EF4-FFF2-40B4-BE49-F238E27FC236}">
                <a16:creationId xmlns="" xmlns:a16="http://schemas.microsoft.com/office/drawing/2014/main" id="{480D8B44-782B-9A43-A3D1-FE079FC00A7B}"/>
              </a:ext>
            </a:extLst>
          </p:cNvPr>
          <p:cNvSpPr/>
          <p:nvPr/>
        </p:nvSpPr>
        <p:spPr>
          <a:xfrm>
            <a:off x="111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3" name="Rectangle 142">
            <a:extLst>
              <a:ext uri="{FF2B5EF4-FFF2-40B4-BE49-F238E27FC236}">
                <a16:creationId xmlns="" xmlns:a16="http://schemas.microsoft.com/office/drawing/2014/main" id="{8DF9BB95-1AB6-C041-A830-E1833E08203A}"/>
              </a:ext>
            </a:extLst>
          </p:cNvPr>
          <p:cNvSpPr/>
          <p:nvPr/>
        </p:nvSpPr>
        <p:spPr>
          <a:xfrm>
            <a:off x="14798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4" name="Rectangle 143">
            <a:extLst>
              <a:ext uri="{FF2B5EF4-FFF2-40B4-BE49-F238E27FC236}">
                <a16:creationId xmlns="" xmlns:a16="http://schemas.microsoft.com/office/drawing/2014/main" id="{DD27475C-965B-4048-90F2-C7A27F152834}"/>
              </a:ext>
            </a:extLst>
          </p:cNvPr>
          <p:cNvSpPr/>
          <p:nvPr/>
        </p:nvSpPr>
        <p:spPr>
          <a:xfrm>
            <a:off x="182236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5" name="Rectangle 144">
            <a:extLst>
              <a:ext uri="{FF2B5EF4-FFF2-40B4-BE49-F238E27FC236}">
                <a16:creationId xmlns="" xmlns:a16="http://schemas.microsoft.com/office/drawing/2014/main" id="{B7AA914C-2A4E-B54E-B26F-97086B6C63B5}"/>
              </a:ext>
            </a:extLst>
          </p:cNvPr>
          <p:cNvSpPr/>
          <p:nvPr/>
        </p:nvSpPr>
        <p:spPr>
          <a:xfrm>
            <a:off x="215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6" name="Rectangle 145">
            <a:extLst>
              <a:ext uri="{FF2B5EF4-FFF2-40B4-BE49-F238E27FC236}">
                <a16:creationId xmlns="" xmlns:a16="http://schemas.microsoft.com/office/drawing/2014/main" id="{E53AD032-45C9-E048-ADCD-17B0174C4CDA}"/>
              </a:ext>
            </a:extLst>
          </p:cNvPr>
          <p:cNvSpPr/>
          <p:nvPr/>
        </p:nvSpPr>
        <p:spPr>
          <a:xfrm>
            <a:off x="251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7" name="Rectangle 146">
            <a:extLst>
              <a:ext uri="{FF2B5EF4-FFF2-40B4-BE49-F238E27FC236}">
                <a16:creationId xmlns="" xmlns:a16="http://schemas.microsoft.com/office/drawing/2014/main" id="{AEAF501E-680A-054E-8A43-32AAA6591532}"/>
              </a:ext>
            </a:extLst>
          </p:cNvPr>
          <p:cNvSpPr/>
          <p:nvPr/>
        </p:nvSpPr>
        <p:spPr>
          <a:xfrm>
            <a:off x="28795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B82EDAC7-4872-2148-B839-81202D7FC3C6}"/>
              </a:ext>
            </a:extLst>
          </p:cNvPr>
          <p:cNvSpPr/>
          <p:nvPr/>
        </p:nvSpPr>
        <p:spPr>
          <a:xfrm>
            <a:off x="323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EF37A09C-74CE-5C44-9837-A1F8B2CF7750}"/>
              </a:ext>
            </a:extLst>
          </p:cNvPr>
          <p:cNvSpPr/>
          <p:nvPr/>
        </p:nvSpPr>
        <p:spPr>
          <a:xfrm>
            <a:off x="359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DEF69B9D-CA32-034E-8309-056B133CE520}"/>
              </a:ext>
            </a:extLst>
          </p:cNvPr>
          <p:cNvSpPr/>
          <p:nvPr/>
        </p:nvSpPr>
        <p:spPr>
          <a:xfrm>
            <a:off x="395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CB239FF9-3654-034C-B5B2-26F12913E86C}"/>
              </a:ext>
            </a:extLst>
          </p:cNvPr>
          <p:cNvSpPr/>
          <p:nvPr/>
        </p:nvSpPr>
        <p:spPr>
          <a:xfrm>
            <a:off x="431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8434308F-B4DD-2643-8A9D-59D8FE62D35A}"/>
              </a:ext>
            </a:extLst>
          </p:cNvPr>
          <p:cNvSpPr/>
          <p:nvPr/>
        </p:nvSpPr>
        <p:spPr>
          <a:xfrm>
            <a:off x="467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F5C884C9-F89A-6746-8B2E-429FCDF59192}"/>
              </a:ext>
            </a:extLst>
          </p:cNvPr>
          <p:cNvSpPr/>
          <p:nvPr/>
        </p:nvSpPr>
        <p:spPr>
          <a:xfrm>
            <a:off x="503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58CE5034-F8A6-1F4D-BEE6-13C996B34E39}"/>
              </a:ext>
            </a:extLst>
          </p:cNvPr>
          <p:cNvSpPr/>
          <p:nvPr/>
        </p:nvSpPr>
        <p:spPr>
          <a:xfrm>
            <a:off x="539274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B2FB7DA0-EBE0-AD4C-A79C-BBD09C2E7FE0}"/>
              </a:ext>
            </a:extLst>
          </p:cNvPr>
          <p:cNvSpPr/>
          <p:nvPr/>
        </p:nvSpPr>
        <p:spPr>
          <a:xfrm>
            <a:off x="575274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6" name="Rectangle 155">
            <a:extLst>
              <a:ext uri="{FF2B5EF4-FFF2-40B4-BE49-F238E27FC236}">
                <a16:creationId xmlns="" xmlns:a16="http://schemas.microsoft.com/office/drawing/2014/main" id="{FBCFFD0A-0A7C-B849-95C1-C8BE5AD7D3DF}"/>
              </a:ext>
            </a:extLst>
          </p:cNvPr>
          <p:cNvSpPr/>
          <p:nvPr/>
        </p:nvSpPr>
        <p:spPr>
          <a:xfrm>
            <a:off x="323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7" name="Rectangle 156">
            <a:extLst>
              <a:ext uri="{FF2B5EF4-FFF2-40B4-BE49-F238E27FC236}">
                <a16:creationId xmlns="" xmlns:a16="http://schemas.microsoft.com/office/drawing/2014/main" id="{D729AF07-35BA-1F4C-BD41-5A8780F811E2}"/>
              </a:ext>
            </a:extLst>
          </p:cNvPr>
          <p:cNvSpPr/>
          <p:nvPr/>
        </p:nvSpPr>
        <p:spPr>
          <a:xfrm>
            <a:off x="359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8" name="Rectangle 157">
            <a:extLst>
              <a:ext uri="{FF2B5EF4-FFF2-40B4-BE49-F238E27FC236}">
                <a16:creationId xmlns="" xmlns:a16="http://schemas.microsoft.com/office/drawing/2014/main" id="{1BE89A7F-6F7D-5749-8C0A-67DD1B8919F2}"/>
              </a:ext>
            </a:extLst>
          </p:cNvPr>
          <p:cNvSpPr/>
          <p:nvPr/>
        </p:nvSpPr>
        <p:spPr>
          <a:xfrm>
            <a:off x="395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9" name="Rectangle 158">
            <a:extLst>
              <a:ext uri="{FF2B5EF4-FFF2-40B4-BE49-F238E27FC236}">
                <a16:creationId xmlns="" xmlns:a16="http://schemas.microsoft.com/office/drawing/2014/main" id="{8309570D-6B88-1A46-9D60-C9E1280026CB}"/>
              </a:ext>
            </a:extLst>
          </p:cNvPr>
          <p:cNvSpPr/>
          <p:nvPr/>
        </p:nvSpPr>
        <p:spPr>
          <a:xfrm>
            <a:off x="4318922"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0" name="Rectangle 159">
            <a:extLst>
              <a:ext uri="{FF2B5EF4-FFF2-40B4-BE49-F238E27FC236}">
                <a16:creationId xmlns="" xmlns:a16="http://schemas.microsoft.com/office/drawing/2014/main" id="{9A6FC5B5-600A-3B42-94F9-E8D4A50B13D2}"/>
              </a:ext>
            </a:extLst>
          </p:cNvPr>
          <p:cNvSpPr/>
          <p:nvPr/>
        </p:nvSpPr>
        <p:spPr>
          <a:xfrm>
            <a:off x="467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1" name="Rectangle 160">
            <a:extLst>
              <a:ext uri="{FF2B5EF4-FFF2-40B4-BE49-F238E27FC236}">
                <a16:creationId xmlns="" xmlns:a16="http://schemas.microsoft.com/office/drawing/2014/main" id="{38D19CDD-FF38-1643-8640-6B37D3799020}"/>
              </a:ext>
            </a:extLst>
          </p:cNvPr>
          <p:cNvSpPr/>
          <p:nvPr/>
        </p:nvSpPr>
        <p:spPr>
          <a:xfrm>
            <a:off x="503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2" name="Rectangle 161">
            <a:extLst>
              <a:ext uri="{FF2B5EF4-FFF2-40B4-BE49-F238E27FC236}">
                <a16:creationId xmlns="" xmlns:a16="http://schemas.microsoft.com/office/drawing/2014/main" id="{116652E0-1DAE-4840-BD15-ABFA8C59A5A6}"/>
              </a:ext>
            </a:extLst>
          </p:cNvPr>
          <p:cNvSpPr/>
          <p:nvPr/>
        </p:nvSpPr>
        <p:spPr>
          <a:xfrm>
            <a:off x="539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3" name="Rectangle 162">
            <a:extLst>
              <a:ext uri="{FF2B5EF4-FFF2-40B4-BE49-F238E27FC236}">
                <a16:creationId xmlns="" xmlns:a16="http://schemas.microsoft.com/office/drawing/2014/main" id="{26F29014-977D-084A-B90F-F97C82FB23B5}"/>
              </a:ext>
            </a:extLst>
          </p:cNvPr>
          <p:cNvSpPr/>
          <p:nvPr/>
        </p:nvSpPr>
        <p:spPr>
          <a:xfrm>
            <a:off x="575274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9C57E93E-9D8E-D842-83C4-3C5CAF08D512}"/>
              </a:ext>
            </a:extLst>
          </p:cNvPr>
          <p:cNvSpPr/>
          <p:nvPr/>
        </p:nvSpPr>
        <p:spPr>
          <a:xfrm>
            <a:off x="611135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9739A8CD-696A-7545-B3D5-4D18A14C9788}"/>
              </a:ext>
            </a:extLst>
          </p:cNvPr>
          <p:cNvSpPr/>
          <p:nvPr/>
        </p:nvSpPr>
        <p:spPr>
          <a:xfrm>
            <a:off x="647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BA3130EA-C07F-1D43-969C-6AAF403A5E49}"/>
              </a:ext>
            </a:extLst>
          </p:cNvPr>
          <p:cNvSpPr/>
          <p:nvPr/>
        </p:nvSpPr>
        <p:spPr>
          <a:xfrm>
            <a:off x="683135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3C5584F0-E7A8-0947-9BE6-C2A241FDD4B9}"/>
              </a:ext>
            </a:extLst>
          </p:cNvPr>
          <p:cNvSpPr/>
          <p:nvPr/>
        </p:nvSpPr>
        <p:spPr>
          <a:xfrm>
            <a:off x="719135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1C450770-F56F-B846-8DC0-A665DAEDA5D9}"/>
              </a:ext>
            </a:extLst>
          </p:cNvPr>
          <p:cNvSpPr/>
          <p:nvPr/>
        </p:nvSpPr>
        <p:spPr>
          <a:xfrm>
            <a:off x="753389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DF143B23-1B0C-4D45-BB68-931C4C4466C7}"/>
              </a:ext>
            </a:extLst>
          </p:cNvPr>
          <p:cNvSpPr/>
          <p:nvPr/>
        </p:nvSpPr>
        <p:spPr>
          <a:xfrm>
            <a:off x="789389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10BF715B-EB47-3943-9A1F-78FB4D591BC5}"/>
              </a:ext>
            </a:extLst>
          </p:cNvPr>
          <p:cNvSpPr/>
          <p:nvPr/>
        </p:nvSpPr>
        <p:spPr>
          <a:xfrm>
            <a:off x="825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883D9509-0255-D24B-9A0A-AF283CB59347}"/>
              </a:ext>
            </a:extLst>
          </p:cNvPr>
          <p:cNvSpPr/>
          <p:nvPr/>
        </p:nvSpPr>
        <p:spPr>
          <a:xfrm>
            <a:off x="861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2" name="Rectangle 171">
            <a:extLst>
              <a:ext uri="{FF2B5EF4-FFF2-40B4-BE49-F238E27FC236}">
                <a16:creationId xmlns="" xmlns:a16="http://schemas.microsoft.com/office/drawing/2014/main" id="{CB1B24EC-277A-194A-8B09-4D7E8EAED952}"/>
              </a:ext>
            </a:extLst>
          </p:cNvPr>
          <p:cNvSpPr/>
          <p:nvPr/>
        </p:nvSpPr>
        <p:spPr>
          <a:xfrm>
            <a:off x="611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3" name="Rectangle 172">
            <a:extLst>
              <a:ext uri="{FF2B5EF4-FFF2-40B4-BE49-F238E27FC236}">
                <a16:creationId xmlns="" xmlns:a16="http://schemas.microsoft.com/office/drawing/2014/main" id="{66A21992-BAE6-2B4B-BBC6-904B7DF43090}"/>
              </a:ext>
            </a:extLst>
          </p:cNvPr>
          <p:cNvSpPr/>
          <p:nvPr/>
        </p:nvSpPr>
        <p:spPr>
          <a:xfrm>
            <a:off x="647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4" name="Rectangle 173">
            <a:extLst>
              <a:ext uri="{FF2B5EF4-FFF2-40B4-BE49-F238E27FC236}">
                <a16:creationId xmlns="" xmlns:a16="http://schemas.microsoft.com/office/drawing/2014/main" id="{EAF6D70E-CE83-FE4F-BD9D-BD0492E011B5}"/>
              </a:ext>
            </a:extLst>
          </p:cNvPr>
          <p:cNvSpPr/>
          <p:nvPr/>
        </p:nvSpPr>
        <p:spPr>
          <a:xfrm>
            <a:off x="683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5" name="Rectangle 174">
            <a:extLst>
              <a:ext uri="{FF2B5EF4-FFF2-40B4-BE49-F238E27FC236}">
                <a16:creationId xmlns="" xmlns:a16="http://schemas.microsoft.com/office/drawing/2014/main" id="{52E27244-41CC-F64C-B0DA-35E755F8207F}"/>
              </a:ext>
            </a:extLst>
          </p:cNvPr>
          <p:cNvSpPr/>
          <p:nvPr/>
        </p:nvSpPr>
        <p:spPr>
          <a:xfrm>
            <a:off x="719135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6" name="Rectangle 175">
            <a:extLst>
              <a:ext uri="{FF2B5EF4-FFF2-40B4-BE49-F238E27FC236}">
                <a16:creationId xmlns="" xmlns:a16="http://schemas.microsoft.com/office/drawing/2014/main" id="{BCAB848F-004E-334F-B6AE-ED7661B51225}"/>
              </a:ext>
            </a:extLst>
          </p:cNvPr>
          <p:cNvSpPr/>
          <p:nvPr/>
        </p:nvSpPr>
        <p:spPr>
          <a:xfrm>
            <a:off x="753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7" name="Rectangle 176">
            <a:extLst>
              <a:ext uri="{FF2B5EF4-FFF2-40B4-BE49-F238E27FC236}">
                <a16:creationId xmlns="" xmlns:a16="http://schemas.microsoft.com/office/drawing/2014/main" id="{7F3CD4FD-55E8-E747-98EC-E06219E63602}"/>
              </a:ext>
            </a:extLst>
          </p:cNvPr>
          <p:cNvSpPr/>
          <p:nvPr/>
        </p:nvSpPr>
        <p:spPr>
          <a:xfrm>
            <a:off x="789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8" name="Rectangle 177">
            <a:extLst>
              <a:ext uri="{FF2B5EF4-FFF2-40B4-BE49-F238E27FC236}">
                <a16:creationId xmlns="" xmlns:a16="http://schemas.microsoft.com/office/drawing/2014/main" id="{97464B21-8CCD-A34A-83A3-EEE984035D16}"/>
              </a:ext>
            </a:extLst>
          </p:cNvPr>
          <p:cNvSpPr/>
          <p:nvPr/>
        </p:nvSpPr>
        <p:spPr>
          <a:xfrm>
            <a:off x="825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9" name="Rectangle 178">
            <a:extLst>
              <a:ext uri="{FF2B5EF4-FFF2-40B4-BE49-F238E27FC236}">
                <a16:creationId xmlns="" xmlns:a16="http://schemas.microsoft.com/office/drawing/2014/main" id="{A8168E1E-2D5D-A040-8E76-E820F67DD45C}"/>
              </a:ext>
            </a:extLst>
          </p:cNvPr>
          <p:cNvSpPr/>
          <p:nvPr/>
        </p:nvSpPr>
        <p:spPr>
          <a:xfrm>
            <a:off x="861389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8CDFD6F8-35F4-9543-B053-0CA3CC6AAB3F}"/>
              </a:ext>
            </a:extLst>
          </p:cNvPr>
          <p:cNvSpPr/>
          <p:nvPr/>
        </p:nvSpPr>
        <p:spPr>
          <a:xfrm>
            <a:off x="897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AFEDE0F4-F050-A44D-B6BB-8EB53E5D73B6}"/>
              </a:ext>
            </a:extLst>
          </p:cNvPr>
          <p:cNvSpPr/>
          <p:nvPr/>
        </p:nvSpPr>
        <p:spPr>
          <a:xfrm>
            <a:off x="933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0C0EBBD6-160F-2E46-954B-ED930E6780E7}"/>
              </a:ext>
            </a:extLst>
          </p:cNvPr>
          <p:cNvSpPr/>
          <p:nvPr/>
        </p:nvSpPr>
        <p:spPr>
          <a:xfrm>
            <a:off x="969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0B9B98DF-AF9D-1D4B-A110-0E19C039FF55}"/>
              </a:ext>
            </a:extLst>
          </p:cNvPr>
          <p:cNvSpPr/>
          <p:nvPr/>
        </p:nvSpPr>
        <p:spPr>
          <a:xfrm>
            <a:off x="1005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DA1035B7-C735-494B-A283-AE83192A9EE7}"/>
              </a:ext>
            </a:extLst>
          </p:cNvPr>
          <p:cNvSpPr/>
          <p:nvPr/>
        </p:nvSpPr>
        <p:spPr>
          <a:xfrm>
            <a:off x="1040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2BAEFFBC-1CB4-0B46-BE55-DEFD7BBC9580}"/>
              </a:ext>
            </a:extLst>
          </p:cNvPr>
          <p:cNvSpPr/>
          <p:nvPr/>
        </p:nvSpPr>
        <p:spPr>
          <a:xfrm>
            <a:off x="1076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2D07BCD6-32FF-E343-A7D1-28D5654111E2}"/>
              </a:ext>
            </a:extLst>
          </p:cNvPr>
          <p:cNvSpPr/>
          <p:nvPr/>
        </p:nvSpPr>
        <p:spPr>
          <a:xfrm>
            <a:off x="1112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5D9B7E0C-7936-EA44-857B-BF436A59F5F6}"/>
              </a:ext>
            </a:extLst>
          </p:cNvPr>
          <p:cNvSpPr/>
          <p:nvPr/>
        </p:nvSpPr>
        <p:spPr>
          <a:xfrm>
            <a:off x="1148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8" name="Rectangle 187">
            <a:extLst>
              <a:ext uri="{FF2B5EF4-FFF2-40B4-BE49-F238E27FC236}">
                <a16:creationId xmlns="" xmlns:a16="http://schemas.microsoft.com/office/drawing/2014/main" id="{24501AAB-D227-6D46-84F2-A861465AF757}"/>
              </a:ext>
            </a:extLst>
          </p:cNvPr>
          <p:cNvSpPr/>
          <p:nvPr/>
        </p:nvSpPr>
        <p:spPr>
          <a:xfrm>
            <a:off x="897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9" name="Rectangle 188">
            <a:extLst>
              <a:ext uri="{FF2B5EF4-FFF2-40B4-BE49-F238E27FC236}">
                <a16:creationId xmlns="" xmlns:a16="http://schemas.microsoft.com/office/drawing/2014/main" id="{3650C873-897E-6043-AEFA-A8AFA72537AF}"/>
              </a:ext>
            </a:extLst>
          </p:cNvPr>
          <p:cNvSpPr/>
          <p:nvPr/>
        </p:nvSpPr>
        <p:spPr>
          <a:xfrm>
            <a:off x="933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0" name="Rectangle 189">
            <a:extLst>
              <a:ext uri="{FF2B5EF4-FFF2-40B4-BE49-F238E27FC236}">
                <a16:creationId xmlns="" xmlns:a16="http://schemas.microsoft.com/office/drawing/2014/main" id="{4CD6717D-D5A1-9C4E-9655-D1C5E1286550}"/>
              </a:ext>
            </a:extLst>
          </p:cNvPr>
          <p:cNvSpPr/>
          <p:nvPr/>
        </p:nvSpPr>
        <p:spPr>
          <a:xfrm>
            <a:off x="969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1" name="Rectangle 190">
            <a:extLst>
              <a:ext uri="{FF2B5EF4-FFF2-40B4-BE49-F238E27FC236}">
                <a16:creationId xmlns="" xmlns:a16="http://schemas.microsoft.com/office/drawing/2014/main" id="{05CE7EF0-535B-4246-97DE-8BD0AF8776B9}"/>
              </a:ext>
            </a:extLst>
          </p:cNvPr>
          <p:cNvSpPr/>
          <p:nvPr/>
        </p:nvSpPr>
        <p:spPr>
          <a:xfrm>
            <a:off x="1005330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2" name="Rectangle 191">
            <a:extLst>
              <a:ext uri="{FF2B5EF4-FFF2-40B4-BE49-F238E27FC236}">
                <a16:creationId xmlns="" xmlns:a16="http://schemas.microsoft.com/office/drawing/2014/main" id="{F8345D8A-E5A5-D447-8BC5-DCAFAE284043}"/>
              </a:ext>
            </a:extLst>
          </p:cNvPr>
          <p:cNvSpPr/>
          <p:nvPr/>
        </p:nvSpPr>
        <p:spPr>
          <a:xfrm>
            <a:off x="1040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3" name="Rectangle 192">
            <a:extLst>
              <a:ext uri="{FF2B5EF4-FFF2-40B4-BE49-F238E27FC236}">
                <a16:creationId xmlns="" xmlns:a16="http://schemas.microsoft.com/office/drawing/2014/main" id="{BBC0CBE4-504B-9A47-9B04-9933CE708D87}"/>
              </a:ext>
            </a:extLst>
          </p:cNvPr>
          <p:cNvSpPr/>
          <p:nvPr/>
        </p:nvSpPr>
        <p:spPr>
          <a:xfrm>
            <a:off x="1076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4" name="Rectangle 193">
            <a:extLst>
              <a:ext uri="{FF2B5EF4-FFF2-40B4-BE49-F238E27FC236}">
                <a16:creationId xmlns="" xmlns:a16="http://schemas.microsoft.com/office/drawing/2014/main" id="{54078253-E8AE-5F4F-8C58-34985D1BFB03}"/>
              </a:ext>
            </a:extLst>
          </p:cNvPr>
          <p:cNvSpPr/>
          <p:nvPr/>
        </p:nvSpPr>
        <p:spPr>
          <a:xfrm>
            <a:off x="1112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5" name="Rectangle 194">
            <a:extLst>
              <a:ext uri="{FF2B5EF4-FFF2-40B4-BE49-F238E27FC236}">
                <a16:creationId xmlns="" xmlns:a16="http://schemas.microsoft.com/office/drawing/2014/main" id="{3C99C075-CCBE-FA4E-A574-1982DAD4D2D7}"/>
              </a:ext>
            </a:extLst>
          </p:cNvPr>
          <p:cNvSpPr/>
          <p:nvPr/>
        </p:nvSpPr>
        <p:spPr>
          <a:xfrm>
            <a:off x="11487124"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89062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Ruth is making a quilt with 16 square patches. </a:t>
            </a:r>
          </a:p>
          <a:p>
            <a:pPr marL="0" indent="0">
              <a:buClr>
                <a:srgbClr val="23D160"/>
              </a:buClr>
              <a:buSzPct val="85000"/>
              <a:buNone/>
            </a:pPr>
            <a:r>
              <a:rPr lang="en-GB" sz="2200" dirty="0"/>
              <a:t>It is at least two patches long. </a:t>
            </a:r>
          </a:p>
          <a:p>
            <a:pPr marL="0" indent="0">
              <a:buClr>
                <a:srgbClr val="23D160"/>
              </a:buClr>
              <a:buSzPct val="85000"/>
              <a:buNone/>
            </a:pPr>
            <a:r>
              <a:rPr lang="en-GB" sz="2200" dirty="0"/>
              <a:t>She has used four red patches, none of which are touching.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might her quilt look like?</a:t>
            </a:r>
          </a:p>
          <a:p>
            <a:pPr marL="0" indent="0">
              <a:buClr>
                <a:srgbClr val="23D160"/>
              </a:buClr>
              <a:buSzPct val="85000"/>
              <a:buNone/>
            </a:pPr>
            <a:r>
              <a:rPr lang="en-GB" sz="2200" dirty="0"/>
              <a:t>Use squared paper to demonstrate and explain your quilt designs. </a:t>
            </a:r>
          </a:p>
          <a:p>
            <a:pPr marL="0" indent="0">
              <a:buClr>
                <a:srgbClr val="23D160"/>
              </a:buClr>
              <a:buSzPct val="85000"/>
              <a:buNone/>
            </a:pPr>
            <a:endParaRPr lang="en-GB" sz="2200" dirty="0"/>
          </a:p>
        </p:txBody>
      </p:sp>
    </p:spTree>
    <p:extLst>
      <p:ext uri="{BB962C8B-B14F-4D97-AF65-F5344CB8AC3E}">
        <p14:creationId xmlns:p14="http://schemas.microsoft.com/office/powerpoint/2010/main" val="225416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Ruth is making a quilt with 16 square patches. </a:t>
            </a:r>
          </a:p>
          <a:p>
            <a:pPr marL="0" indent="0">
              <a:buClr>
                <a:srgbClr val="23D160"/>
              </a:buClr>
              <a:buSzPct val="85000"/>
              <a:buNone/>
            </a:pPr>
            <a:r>
              <a:rPr lang="en-GB" sz="2200" dirty="0"/>
              <a:t>It is at least two patches long. </a:t>
            </a:r>
          </a:p>
          <a:p>
            <a:pPr marL="0" indent="0">
              <a:buClr>
                <a:srgbClr val="23D160"/>
              </a:buClr>
              <a:buSzPct val="85000"/>
              <a:buNone/>
            </a:pPr>
            <a:r>
              <a:rPr lang="en-GB" sz="2200" dirty="0"/>
              <a:t>She has used four red patches, none of which are touching. </a:t>
            </a:r>
          </a:p>
          <a:p>
            <a:pPr marL="0" indent="0">
              <a:buClr>
                <a:srgbClr val="23D160"/>
              </a:buClr>
              <a:buSzPct val="85000"/>
              <a:buNone/>
            </a:pPr>
            <a:r>
              <a:rPr lang="en-GB" sz="2200" u="sng" dirty="0">
                <a:solidFill>
                  <a:srgbClr val="FF3860"/>
                </a:solidFill>
              </a:rPr>
              <a:t>Examples: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example on the left-hand side works as it has two rows of eight square patches, meaning it has a total area of 16 square patches. The example on the right-hand side works as it has four rows of four square patches, meaning it has a total area of 16 square patches. None of the red patches are touching. </a:t>
            </a:r>
          </a:p>
          <a:p>
            <a:pPr marL="0" indent="0">
              <a:buClr>
                <a:srgbClr val="23D160"/>
              </a:buClr>
              <a:buSzPct val="85000"/>
              <a:buNone/>
            </a:pPr>
            <a:endParaRPr lang="en-GB" sz="2200" dirty="0"/>
          </a:p>
        </p:txBody>
      </p:sp>
      <p:sp>
        <p:nvSpPr>
          <p:cNvPr id="10" name="Rectangle 9">
            <a:extLst>
              <a:ext uri="{FF2B5EF4-FFF2-40B4-BE49-F238E27FC236}">
                <a16:creationId xmlns="" xmlns:a16="http://schemas.microsoft.com/office/drawing/2014/main" id="{31DDA3A3-0513-4243-A212-32FAEF35AD2B}"/>
              </a:ext>
            </a:extLst>
          </p:cNvPr>
          <p:cNvSpPr/>
          <p:nvPr/>
        </p:nvSpPr>
        <p:spPr>
          <a:xfrm>
            <a:off x="997444" y="4136594"/>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731A0DF-D09D-B448-9048-854421606C4B}"/>
              </a:ext>
            </a:extLst>
          </p:cNvPr>
          <p:cNvSpPr/>
          <p:nvPr/>
        </p:nvSpPr>
        <p:spPr>
          <a:xfrm>
            <a:off x="1357444" y="413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52539B32-7D75-2149-844B-5E67EB48B025}"/>
              </a:ext>
            </a:extLst>
          </p:cNvPr>
          <p:cNvSpPr/>
          <p:nvPr/>
        </p:nvSpPr>
        <p:spPr>
          <a:xfrm>
            <a:off x="1717444" y="413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3BC17D6-9C8D-9343-9393-9C90484C089F}"/>
              </a:ext>
            </a:extLst>
          </p:cNvPr>
          <p:cNvSpPr/>
          <p:nvPr/>
        </p:nvSpPr>
        <p:spPr>
          <a:xfrm>
            <a:off x="2077444" y="413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E4487F9-9887-5F4B-B084-3F23A1B677D6}"/>
              </a:ext>
            </a:extLst>
          </p:cNvPr>
          <p:cNvSpPr/>
          <p:nvPr/>
        </p:nvSpPr>
        <p:spPr>
          <a:xfrm>
            <a:off x="2442837" y="4136594"/>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E606715F-6517-6545-9AE1-2058E9A74318}"/>
              </a:ext>
            </a:extLst>
          </p:cNvPr>
          <p:cNvSpPr/>
          <p:nvPr/>
        </p:nvSpPr>
        <p:spPr>
          <a:xfrm>
            <a:off x="2802837" y="413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E8C72E43-9765-EC41-8559-43C7626B98EC}"/>
              </a:ext>
            </a:extLst>
          </p:cNvPr>
          <p:cNvSpPr/>
          <p:nvPr/>
        </p:nvSpPr>
        <p:spPr>
          <a:xfrm>
            <a:off x="3162837" y="413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CAD91D97-5926-954A-873B-7813C4B43BCD}"/>
              </a:ext>
            </a:extLst>
          </p:cNvPr>
          <p:cNvSpPr/>
          <p:nvPr/>
        </p:nvSpPr>
        <p:spPr>
          <a:xfrm>
            <a:off x="3522837" y="413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199AB05F-AA8D-9144-A3CC-A7864AA95E86}"/>
              </a:ext>
            </a:extLst>
          </p:cNvPr>
          <p:cNvSpPr/>
          <p:nvPr/>
        </p:nvSpPr>
        <p:spPr>
          <a:xfrm>
            <a:off x="997444" y="449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67113108-CF80-8E44-BC1E-F02BD0B1069B}"/>
              </a:ext>
            </a:extLst>
          </p:cNvPr>
          <p:cNvSpPr/>
          <p:nvPr/>
        </p:nvSpPr>
        <p:spPr>
          <a:xfrm>
            <a:off x="1357444" y="449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F3A26DDD-56A9-B64C-9F17-AA93F6DB11A6}"/>
              </a:ext>
            </a:extLst>
          </p:cNvPr>
          <p:cNvSpPr/>
          <p:nvPr/>
        </p:nvSpPr>
        <p:spPr>
          <a:xfrm>
            <a:off x="1717444" y="4496594"/>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16AA76D9-B6AC-A943-AB01-0B55E12AAECF}"/>
              </a:ext>
            </a:extLst>
          </p:cNvPr>
          <p:cNvSpPr/>
          <p:nvPr/>
        </p:nvSpPr>
        <p:spPr>
          <a:xfrm>
            <a:off x="2077444" y="449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FE369527-4105-CC46-B84F-3139332D0D05}"/>
              </a:ext>
            </a:extLst>
          </p:cNvPr>
          <p:cNvSpPr/>
          <p:nvPr/>
        </p:nvSpPr>
        <p:spPr>
          <a:xfrm>
            <a:off x="2442837" y="449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C2ABB24B-45AC-7B4C-A646-BC0BAA9DDB3B}"/>
              </a:ext>
            </a:extLst>
          </p:cNvPr>
          <p:cNvSpPr/>
          <p:nvPr/>
        </p:nvSpPr>
        <p:spPr>
          <a:xfrm>
            <a:off x="2802837" y="449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2268D579-79A9-DF47-B578-28856D6D2CB4}"/>
              </a:ext>
            </a:extLst>
          </p:cNvPr>
          <p:cNvSpPr/>
          <p:nvPr/>
        </p:nvSpPr>
        <p:spPr>
          <a:xfrm>
            <a:off x="3162837" y="4496594"/>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FECE56A-AF57-9649-9988-7BD1410E9B1E}"/>
              </a:ext>
            </a:extLst>
          </p:cNvPr>
          <p:cNvSpPr/>
          <p:nvPr/>
        </p:nvSpPr>
        <p:spPr>
          <a:xfrm>
            <a:off x="3522837" y="4496594"/>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407BD5EA-DA85-6B43-9CE2-B48D13240203}"/>
              </a:ext>
            </a:extLst>
          </p:cNvPr>
          <p:cNvSpPr/>
          <p:nvPr/>
        </p:nvSpPr>
        <p:spPr>
          <a:xfrm>
            <a:off x="5638318" y="358493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73C03697-6EB9-CF47-B8CA-C8E54E169A86}"/>
              </a:ext>
            </a:extLst>
          </p:cNvPr>
          <p:cNvSpPr/>
          <p:nvPr/>
        </p:nvSpPr>
        <p:spPr>
          <a:xfrm>
            <a:off x="5998318" y="358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AD4FFC09-120A-5D49-9F31-1F99A3C52740}"/>
              </a:ext>
            </a:extLst>
          </p:cNvPr>
          <p:cNvSpPr/>
          <p:nvPr/>
        </p:nvSpPr>
        <p:spPr>
          <a:xfrm>
            <a:off x="6358318" y="358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E780DCD2-44BF-1142-BB33-478CC8F32D95}"/>
              </a:ext>
            </a:extLst>
          </p:cNvPr>
          <p:cNvSpPr/>
          <p:nvPr/>
        </p:nvSpPr>
        <p:spPr>
          <a:xfrm>
            <a:off x="6718318" y="358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BDF0445C-44FA-B345-B218-1B112028E816}"/>
              </a:ext>
            </a:extLst>
          </p:cNvPr>
          <p:cNvSpPr/>
          <p:nvPr/>
        </p:nvSpPr>
        <p:spPr>
          <a:xfrm>
            <a:off x="5638318" y="394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9A395BD6-9BE9-774A-A64B-E344652B24D9}"/>
              </a:ext>
            </a:extLst>
          </p:cNvPr>
          <p:cNvSpPr/>
          <p:nvPr/>
        </p:nvSpPr>
        <p:spPr>
          <a:xfrm>
            <a:off x="5998318" y="394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9678559C-B0AD-CD41-8EEE-6F6610B520AC}"/>
              </a:ext>
            </a:extLst>
          </p:cNvPr>
          <p:cNvSpPr/>
          <p:nvPr/>
        </p:nvSpPr>
        <p:spPr>
          <a:xfrm>
            <a:off x="6358318" y="394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05381C69-22B1-D240-8611-9843FA943D05}"/>
              </a:ext>
            </a:extLst>
          </p:cNvPr>
          <p:cNvSpPr/>
          <p:nvPr/>
        </p:nvSpPr>
        <p:spPr>
          <a:xfrm>
            <a:off x="6718318" y="394493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20817A84-A59A-4745-9D6E-769B309057E9}"/>
              </a:ext>
            </a:extLst>
          </p:cNvPr>
          <p:cNvSpPr/>
          <p:nvPr/>
        </p:nvSpPr>
        <p:spPr>
          <a:xfrm>
            <a:off x="5638318" y="430493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0906BF6E-4539-164F-A24A-AA76962692F0}"/>
              </a:ext>
            </a:extLst>
          </p:cNvPr>
          <p:cNvSpPr/>
          <p:nvPr/>
        </p:nvSpPr>
        <p:spPr>
          <a:xfrm>
            <a:off x="5998318" y="430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EDF4B8EB-925D-1B44-8039-B7CA2A560A2D}"/>
              </a:ext>
            </a:extLst>
          </p:cNvPr>
          <p:cNvSpPr/>
          <p:nvPr/>
        </p:nvSpPr>
        <p:spPr>
          <a:xfrm>
            <a:off x="6358318" y="430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19E597FD-610D-1B4E-B33F-AFA402C180E3}"/>
              </a:ext>
            </a:extLst>
          </p:cNvPr>
          <p:cNvSpPr/>
          <p:nvPr/>
        </p:nvSpPr>
        <p:spPr>
          <a:xfrm>
            <a:off x="6718318" y="430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E94B6E5A-1C0F-8444-A019-2150D88CF483}"/>
              </a:ext>
            </a:extLst>
          </p:cNvPr>
          <p:cNvSpPr/>
          <p:nvPr/>
        </p:nvSpPr>
        <p:spPr>
          <a:xfrm>
            <a:off x="5638318" y="466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10EF66A0-0AFD-994B-B2BC-B4159F0F4FCD}"/>
              </a:ext>
            </a:extLst>
          </p:cNvPr>
          <p:cNvSpPr/>
          <p:nvPr/>
        </p:nvSpPr>
        <p:spPr>
          <a:xfrm>
            <a:off x="5998318" y="466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9C3F59FB-2D1D-7749-B15E-9BA704787D81}"/>
              </a:ext>
            </a:extLst>
          </p:cNvPr>
          <p:cNvSpPr/>
          <p:nvPr/>
        </p:nvSpPr>
        <p:spPr>
          <a:xfrm>
            <a:off x="6358318" y="466493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71B918A5-1E47-DA4F-90A1-73B503134683}"/>
              </a:ext>
            </a:extLst>
          </p:cNvPr>
          <p:cNvSpPr/>
          <p:nvPr/>
        </p:nvSpPr>
        <p:spPr>
          <a:xfrm>
            <a:off x="6718318" y="466493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83174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953967" cy="4351338"/>
          </a:xfrm>
        </p:spPr>
        <p:txBody>
          <a:bodyPr>
            <a:noAutofit/>
          </a:bodyPr>
          <a:lstStyle/>
          <a:p>
            <a:pPr marL="0" indent="0">
              <a:buNone/>
            </a:pPr>
            <a:r>
              <a:rPr lang="en-GB" dirty="0"/>
              <a:t>Talking Time:</a:t>
            </a:r>
          </a:p>
          <a:p>
            <a:pPr marL="0" indent="0">
              <a:buClr>
                <a:srgbClr val="23D160"/>
              </a:buClr>
              <a:buSzPct val="85000"/>
              <a:buNone/>
            </a:pPr>
            <a:r>
              <a:rPr lang="en-GB" sz="2200" dirty="0"/>
              <a:t>Turn the rectilinear shapes below into rectangles using as few squares as possible. </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C2E3DE0B-0552-5E4D-9AEA-31FE8E28A201}"/>
              </a:ext>
            </a:extLst>
          </p:cNvPr>
          <p:cNvSpPr/>
          <p:nvPr/>
        </p:nvSpPr>
        <p:spPr>
          <a:xfrm>
            <a:off x="248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5BF9012D-9492-7B4F-AF5F-9F6461317B16}"/>
              </a:ext>
            </a:extLst>
          </p:cNvPr>
          <p:cNvSpPr/>
          <p:nvPr/>
        </p:nvSpPr>
        <p:spPr>
          <a:xfrm>
            <a:off x="284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B304AAA-26F0-5644-A58F-D61DEA2CE422}"/>
              </a:ext>
            </a:extLst>
          </p:cNvPr>
          <p:cNvSpPr/>
          <p:nvPr/>
        </p:nvSpPr>
        <p:spPr>
          <a:xfrm>
            <a:off x="320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E45B04FD-0FF4-2A42-A976-3FF58E25BA06}"/>
              </a:ext>
            </a:extLst>
          </p:cNvPr>
          <p:cNvSpPr/>
          <p:nvPr/>
        </p:nvSpPr>
        <p:spPr>
          <a:xfrm>
            <a:off x="356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A2FB4C0A-9081-B143-8A35-C00F416FBD0C}"/>
              </a:ext>
            </a:extLst>
          </p:cNvPr>
          <p:cNvSpPr/>
          <p:nvPr/>
        </p:nvSpPr>
        <p:spPr>
          <a:xfrm>
            <a:off x="390748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4821E621-4CE6-BF42-9FBF-FD1DD9FFDCBA}"/>
              </a:ext>
            </a:extLst>
          </p:cNvPr>
          <p:cNvSpPr/>
          <p:nvPr/>
        </p:nvSpPr>
        <p:spPr>
          <a:xfrm>
            <a:off x="424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2B1AD578-89CA-D24D-92BA-9336FFE9F689}"/>
              </a:ext>
            </a:extLst>
          </p:cNvPr>
          <p:cNvSpPr/>
          <p:nvPr/>
        </p:nvSpPr>
        <p:spPr>
          <a:xfrm>
            <a:off x="460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32B000B9-1DF9-7A46-9839-A355AEB4A47A}"/>
              </a:ext>
            </a:extLst>
          </p:cNvPr>
          <p:cNvSpPr/>
          <p:nvPr/>
        </p:nvSpPr>
        <p:spPr>
          <a:xfrm>
            <a:off x="496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2A54119-C091-7C43-B8AF-380056DBDF2F}"/>
              </a:ext>
            </a:extLst>
          </p:cNvPr>
          <p:cNvSpPr/>
          <p:nvPr/>
        </p:nvSpPr>
        <p:spPr>
          <a:xfrm>
            <a:off x="248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0C5E15E-802B-A24B-908A-B3B90CEABCAE}"/>
              </a:ext>
            </a:extLst>
          </p:cNvPr>
          <p:cNvSpPr/>
          <p:nvPr/>
        </p:nvSpPr>
        <p:spPr>
          <a:xfrm>
            <a:off x="284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2E25A88E-308A-6D41-8B17-0B25FAB36E04}"/>
              </a:ext>
            </a:extLst>
          </p:cNvPr>
          <p:cNvSpPr/>
          <p:nvPr/>
        </p:nvSpPr>
        <p:spPr>
          <a:xfrm>
            <a:off x="320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F667A0E-2B8D-AC48-B12B-E33FE40BAEC7}"/>
              </a:ext>
            </a:extLst>
          </p:cNvPr>
          <p:cNvSpPr/>
          <p:nvPr/>
        </p:nvSpPr>
        <p:spPr>
          <a:xfrm>
            <a:off x="356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34CC3E2-5205-3742-A60D-36993A86F6B9}"/>
              </a:ext>
            </a:extLst>
          </p:cNvPr>
          <p:cNvSpPr/>
          <p:nvPr/>
        </p:nvSpPr>
        <p:spPr>
          <a:xfrm>
            <a:off x="390748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042FD852-E4FC-F546-957C-782BE1A0F5FE}"/>
              </a:ext>
            </a:extLst>
          </p:cNvPr>
          <p:cNvSpPr/>
          <p:nvPr/>
        </p:nvSpPr>
        <p:spPr>
          <a:xfrm>
            <a:off x="424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8A6B1248-20BA-AE42-9508-CC0263C025FD}"/>
              </a:ext>
            </a:extLst>
          </p:cNvPr>
          <p:cNvSpPr/>
          <p:nvPr/>
        </p:nvSpPr>
        <p:spPr>
          <a:xfrm>
            <a:off x="460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BF02947D-E72C-204C-A880-397206E2779D}"/>
              </a:ext>
            </a:extLst>
          </p:cNvPr>
          <p:cNvSpPr/>
          <p:nvPr/>
        </p:nvSpPr>
        <p:spPr>
          <a:xfrm>
            <a:off x="496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EEC1C3-EF57-E541-BB22-DD5630356CBF}"/>
              </a:ext>
            </a:extLst>
          </p:cNvPr>
          <p:cNvSpPr/>
          <p:nvPr/>
        </p:nvSpPr>
        <p:spPr>
          <a:xfrm>
            <a:off x="532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8ECE1F9F-CCFF-874B-A431-094FCE14A96A}"/>
              </a:ext>
            </a:extLst>
          </p:cNvPr>
          <p:cNvSpPr/>
          <p:nvPr/>
        </p:nvSpPr>
        <p:spPr>
          <a:xfrm>
            <a:off x="568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1BAE1E8D-F370-6841-A4FF-BCCE115AB4DB}"/>
              </a:ext>
            </a:extLst>
          </p:cNvPr>
          <p:cNvSpPr/>
          <p:nvPr/>
        </p:nvSpPr>
        <p:spPr>
          <a:xfrm>
            <a:off x="604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7E819D9-D712-2540-8949-2ED4F787C0E9}"/>
              </a:ext>
            </a:extLst>
          </p:cNvPr>
          <p:cNvSpPr/>
          <p:nvPr/>
        </p:nvSpPr>
        <p:spPr>
          <a:xfrm>
            <a:off x="640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45EA7423-7C00-4F48-8C14-C6BB1416F50F}"/>
              </a:ext>
            </a:extLst>
          </p:cNvPr>
          <p:cNvSpPr/>
          <p:nvPr/>
        </p:nvSpPr>
        <p:spPr>
          <a:xfrm>
            <a:off x="675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5196BE04-E913-784B-BC40-423EAF0053A1}"/>
              </a:ext>
            </a:extLst>
          </p:cNvPr>
          <p:cNvSpPr/>
          <p:nvPr/>
        </p:nvSpPr>
        <p:spPr>
          <a:xfrm>
            <a:off x="711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C102F05D-2E3B-084C-B866-03945B0F7BEE}"/>
              </a:ext>
            </a:extLst>
          </p:cNvPr>
          <p:cNvSpPr/>
          <p:nvPr/>
        </p:nvSpPr>
        <p:spPr>
          <a:xfrm>
            <a:off x="747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4356ACA-81BA-204D-932D-816F3EFDF51A}"/>
              </a:ext>
            </a:extLst>
          </p:cNvPr>
          <p:cNvSpPr/>
          <p:nvPr/>
        </p:nvSpPr>
        <p:spPr>
          <a:xfrm>
            <a:off x="783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4A59C1A-E1A0-AB46-A5AB-44C44DBC7C52}"/>
              </a:ext>
            </a:extLst>
          </p:cNvPr>
          <p:cNvSpPr/>
          <p:nvPr/>
        </p:nvSpPr>
        <p:spPr>
          <a:xfrm>
            <a:off x="532404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C02D01C0-FE45-4D4C-98B6-D110C02FCF92}"/>
              </a:ext>
            </a:extLst>
          </p:cNvPr>
          <p:cNvSpPr/>
          <p:nvPr/>
        </p:nvSpPr>
        <p:spPr>
          <a:xfrm>
            <a:off x="568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6E3F6A33-C114-A247-93EF-85F7362804BB}"/>
              </a:ext>
            </a:extLst>
          </p:cNvPr>
          <p:cNvSpPr/>
          <p:nvPr/>
        </p:nvSpPr>
        <p:spPr>
          <a:xfrm>
            <a:off x="604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99F2DA6-288A-BF42-8AB8-FC268AFDEBF8}"/>
              </a:ext>
            </a:extLst>
          </p:cNvPr>
          <p:cNvSpPr/>
          <p:nvPr/>
        </p:nvSpPr>
        <p:spPr>
          <a:xfrm>
            <a:off x="640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1AB67A86-6550-2F4D-890C-B71FFD48D0E3}"/>
              </a:ext>
            </a:extLst>
          </p:cNvPr>
          <p:cNvSpPr/>
          <p:nvPr/>
        </p:nvSpPr>
        <p:spPr>
          <a:xfrm>
            <a:off x="675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7F802AC-3146-A245-BC63-749B12703488}"/>
              </a:ext>
            </a:extLst>
          </p:cNvPr>
          <p:cNvSpPr/>
          <p:nvPr/>
        </p:nvSpPr>
        <p:spPr>
          <a:xfrm>
            <a:off x="711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005FBCB-DD51-4A4D-B633-A4C31D77713A}"/>
              </a:ext>
            </a:extLst>
          </p:cNvPr>
          <p:cNvSpPr/>
          <p:nvPr/>
        </p:nvSpPr>
        <p:spPr>
          <a:xfrm>
            <a:off x="747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FCE1DFFE-C093-2B4E-8A74-493E80E2E9E7}"/>
              </a:ext>
            </a:extLst>
          </p:cNvPr>
          <p:cNvSpPr/>
          <p:nvPr/>
        </p:nvSpPr>
        <p:spPr>
          <a:xfrm>
            <a:off x="783786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37B20973-46C9-B248-B3A6-8D6A06EAD78C}"/>
              </a:ext>
            </a:extLst>
          </p:cNvPr>
          <p:cNvSpPr/>
          <p:nvPr/>
        </p:nvSpPr>
        <p:spPr>
          <a:xfrm>
            <a:off x="819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8C5199D2-BD6D-974E-95D2-D6DF502A76BF}"/>
              </a:ext>
            </a:extLst>
          </p:cNvPr>
          <p:cNvSpPr/>
          <p:nvPr/>
        </p:nvSpPr>
        <p:spPr>
          <a:xfrm>
            <a:off x="855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5494FE22-5E51-EB42-9FAE-61EADBB0F21B}"/>
              </a:ext>
            </a:extLst>
          </p:cNvPr>
          <p:cNvSpPr/>
          <p:nvPr/>
        </p:nvSpPr>
        <p:spPr>
          <a:xfrm>
            <a:off x="891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9E3CDE6B-03F4-5C48-ADA4-C668B8B7977D}"/>
              </a:ext>
            </a:extLst>
          </p:cNvPr>
          <p:cNvSpPr/>
          <p:nvPr/>
        </p:nvSpPr>
        <p:spPr>
          <a:xfrm>
            <a:off x="927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52B5DA7E-B651-4742-96FA-CF6F1D26BD84}"/>
              </a:ext>
            </a:extLst>
          </p:cNvPr>
          <p:cNvSpPr/>
          <p:nvPr/>
        </p:nvSpPr>
        <p:spPr>
          <a:xfrm>
            <a:off x="961901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6A5AC2E8-5B2E-4B43-B0E1-3B9951B40854}"/>
              </a:ext>
            </a:extLst>
          </p:cNvPr>
          <p:cNvSpPr/>
          <p:nvPr/>
        </p:nvSpPr>
        <p:spPr>
          <a:xfrm>
            <a:off x="8196480"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54867F12-0F90-584A-8E6F-4145777665D1}"/>
              </a:ext>
            </a:extLst>
          </p:cNvPr>
          <p:cNvSpPr/>
          <p:nvPr/>
        </p:nvSpPr>
        <p:spPr>
          <a:xfrm>
            <a:off x="855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2682CFEC-80DF-D14A-9353-B3BE83DC336D}"/>
              </a:ext>
            </a:extLst>
          </p:cNvPr>
          <p:cNvSpPr/>
          <p:nvPr/>
        </p:nvSpPr>
        <p:spPr>
          <a:xfrm>
            <a:off x="891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4E4B4565-AE03-4548-A39E-4A763F2BD290}"/>
              </a:ext>
            </a:extLst>
          </p:cNvPr>
          <p:cNvSpPr/>
          <p:nvPr/>
        </p:nvSpPr>
        <p:spPr>
          <a:xfrm>
            <a:off x="927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45F73C47-C5DC-CC47-A2DA-2F2EA5E48BAB}"/>
              </a:ext>
            </a:extLst>
          </p:cNvPr>
          <p:cNvSpPr/>
          <p:nvPr/>
        </p:nvSpPr>
        <p:spPr>
          <a:xfrm>
            <a:off x="961901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53EF6942-A14F-A741-8B81-946D06B17CA8}"/>
              </a:ext>
            </a:extLst>
          </p:cNvPr>
          <p:cNvSpPr/>
          <p:nvPr/>
        </p:nvSpPr>
        <p:spPr>
          <a:xfrm>
            <a:off x="248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91F081FE-83C2-3144-AA2E-83D40855B300}"/>
              </a:ext>
            </a:extLst>
          </p:cNvPr>
          <p:cNvSpPr/>
          <p:nvPr/>
        </p:nvSpPr>
        <p:spPr>
          <a:xfrm>
            <a:off x="284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1022D09-529F-B844-B642-81489FB74D81}"/>
              </a:ext>
            </a:extLst>
          </p:cNvPr>
          <p:cNvSpPr/>
          <p:nvPr/>
        </p:nvSpPr>
        <p:spPr>
          <a:xfrm>
            <a:off x="320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72A045E3-A9C5-5C42-ABF9-627820F05329}"/>
              </a:ext>
            </a:extLst>
          </p:cNvPr>
          <p:cNvSpPr/>
          <p:nvPr/>
        </p:nvSpPr>
        <p:spPr>
          <a:xfrm>
            <a:off x="356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7EA94BC5-10B2-094E-99DF-05EAAF0C1987}"/>
              </a:ext>
            </a:extLst>
          </p:cNvPr>
          <p:cNvSpPr/>
          <p:nvPr/>
        </p:nvSpPr>
        <p:spPr>
          <a:xfrm>
            <a:off x="3907489"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B8256BBA-EAFD-D947-A539-B31CE44E6DCD}"/>
              </a:ext>
            </a:extLst>
          </p:cNvPr>
          <p:cNvSpPr/>
          <p:nvPr/>
        </p:nvSpPr>
        <p:spPr>
          <a:xfrm>
            <a:off x="424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575BDE0A-8B98-ED47-AAF9-F9B04C2216D7}"/>
              </a:ext>
            </a:extLst>
          </p:cNvPr>
          <p:cNvSpPr/>
          <p:nvPr/>
        </p:nvSpPr>
        <p:spPr>
          <a:xfrm>
            <a:off x="460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38693D0E-A927-B54A-9D90-DBA08898C096}"/>
              </a:ext>
            </a:extLst>
          </p:cNvPr>
          <p:cNvSpPr/>
          <p:nvPr/>
        </p:nvSpPr>
        <p:spPr>
          <a:xfrm>
            <a:off x="496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4B78A4F8-DF98-FA4E-B155-8A5F47CCC4CD}"/>
              </a:ext>
            </a:extLst>
          </p:cNvPr>
          <p:cNvSpPr/>
          <p:nvPr/>
        </p:nvSpPr>
        <p:spPr>
          <a:xfrm>
            <a:off x="248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9EDFFEA1-4656-F64F-9B9D-7ED473575190}"/>
              </a:ext>
            </a:extLst>
          </p:cNvPr>
          <p:cNvSpPr/>
          <p:nvPr/>
        </p:nvSpPr>
        <p:spPr>
          <a:xfrm>
            <a:off x="284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856B088D-608F-3644-A90C-42BA80680E9C}"/>
              </a:ext>
            </a:extLst>
          </p:cNvPr>
          <p:cNvSpPr/>
          <p:nvPr/>
        </p:nvSpPr>
        <p:spPr>
          <a:xfrm>
            <a:off x="3204956"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CD54E049-BD6A-4546-86E5-30975D9F6AB2}"/>
              </a:ext>
            </a:extLst>
          </p:cNvPr>
          <p:cNvSpPr/>
          <p:nvPr/>
        </p:nvSpPr>
        <p:spPr>
          <a:xfrm>
            <a:off x="356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14F006D3-98AB-D141-A24F-A52BC2F8B6B1}"/>
              </a:ext>
            </a:extLst>
          </p:cNvPr>
          <p:cNvSpPr/>
          <p:nvPr/>
        </p:nvSpPr>
        <p:spPr>
          <a:xfrm>
            <a:off x="390748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980EEC9-DAF3-0745-BB60-7F7D4C5EA3F7}"/>
              </a:ext>
            </a:extLst>
          </p:cNvPr>
          <p:cNvSpPr/>
          <p:nvPr/>
        </p:nvSpPr>
        <p:spPr>
          <a:xfrm>
            <a:off x="424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B510C0CA-670C-7B4E-89EE-1A1BBC7F8E63}"/>
              </a:ext>
            </a:extLst>
          </p:cNvPr>
          <p:cNvSpPr/>
          <p:nvPr/>
        </p:nvSpPr>
        <p:spPr>
          <a:xfrm>
            <a:off x="460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F98CC840-6259-1F46-A4CA-272F64803EC0}"/>
              </a:ext>
            </a:extLst>
          </p:cNvPr>
          <p:cNvSpPr/>
          <p:nvPr/>
        </p:nvSpPr>
        <p:spPr>
          <a:xfrm>
            <a:off x="496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6234C7A7-DDB2-FC46-A5B7-B01F19F175E3}"/>
              </a:ext>
            </a:extLst>
          </p:cNvPr>
          <p:cNvSpPr/>
          <p:nvPr/>
        </p:nvSpPr>
        <p:spPr>
          <a:xfrm>
            <a:off x="532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9C479FC3-48E3-3745-8F1B-59DB14495459}"/>
              </a:ext>
            </a:extLst>
          </p:cNvPr>
          <p:cNvSpPr/>
          <p:nvPr/>
        </p:nvSpPr>
        <p:spPr>
          <a:xfrm>
            <a:off x="568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CDB1A9F2-3F7D-614D-8707-E15CCACCA089}"/>
              </a:ext>
            </a:extLst>
          </p:cNvPr>
          <p:cNvSpPr/>
          <p:nvPr/>
        </p:nvSpPr>
        <p:spPr>
          <a:xfrm>
            <a:off x="604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3A0E829C-4508-E84C-89C7-AC4F51234289}"/>
              </a:ext>
            </a:extLst>
          </p:cNvPr>
          <p:cNvSpPr/>
          <p:nvPr/>
        </p:nvSpPr>
        <p:spPr>
          <a:xfrm>
            <a:off x="6404045"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2ADA212E-D8DF-BE41-907D-71D1A358423B}"/>
              </a:ext>
            </a:extLst>
          </p:cNvPr>
          <p:cNvSpPr/>
          <p:nvPr/>
        </p:nvSpPr>
        <p:spPr>
          <a:xfrm>
            <a:off x="675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DCA6D22D-FD9F-DB4D-9608-E4BCF362ED1B}"/>
              </a:ext>
            </a:extLst>
          </p:cNvPr>
          <p:cNvSpPr/>
          <p:nvPr/>
        </p:nvSpPr>
        <p:spPr>
          <a:xfrm>
            <a:off x="711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9956054F-EFB8-704F-A505-A49DF304F492}"/>
              </a:ext>
            </a:extLst>
          </p:cNvPr>
          <p:cNvSpPr/>
          <p:nvPr/>
        </p:nvSpPr>
        <p:spPr>
          <a:xfrm>
            <a:off x="747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B1B41FEB-1A18-F744-8403-2ABFC46C4705}"/>
              </a:ext>
            </a:extLst>
          </p:cNvPr>
          <p:cNvSpPr/>
          <p:nvPr/>
        </p:nvSpPr>
        <p:spPr>
          <a:xfrm>
            <a:off x="783786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466AFF30-56AA-4043-A33B-30852601420E}"/>
              </a:ext>
            </a:extLst>
          </p:cNvPr>
          <p:cNvSpPr/>
          <p:nvPr/>
        </p:nvSpPr>
        <p:spPr>
          <a:xfrm>
            <a:off x="532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A03E942D-9A6D-244B-B70B-5E44F1D2A147}"/>
              </a:ext>
            </a:extLst>
          </p:cNvPr>
          <p:cNvSpPr/>
          <p:nvPr/>
        </p:nvSpPr>
        <p:spPr>
          <a:xfrm>
            <a:off x="568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E04F2418-02A6-8646-9A67-C37F7C5130C7}"/>
              </a:ext>
            </a:extLst>
          </p:cNvPr>
          <p:cNvSpPr/>
          <p:nvPr/>
        </p:nvSpPr>
        <p:spPr>
          <a:xfrm>
            <a:off x="604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EF86747-69B2-864D-8153-85E153F4BAF9}"/>
              </a:ext>
            </a:extLst>
          </p:cNvPr>
          <p:cNvSpPr/>
          <p:nvPr/>
        </p:nvSpPr>
        <p:spPr>
          <a:xfrm>
            <a:off x="6404045"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339EC55F-9BAC-7B4B-AA2C-AFFD6A4813FB}"/>
              </a:ext>
            </a:extLst>
          </p:cNvPr>
          <p:cNvSpPr/>
          <p:nvPr/>
        </p:nvSpPr>
        <p:spPr>
          <a:xfrm>
            <a:off x="675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5B3A84BB-5CFF-3847-BF86-D78A6404D67E}"/>
              </a:ext>
            </a:extLst>
          </p:cNvPr>
          <p:cNvSpPr/>
          <p:nvPr/>
        </p:nvSpPr>
        <p:spPr>
          <a:xfrm>
            <a:off x="711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72B87A9-5777-F249-964D-F9A122DA5388}"/>
              </a:ext>
            </a:extLst>
          </p:cNvPr>
          <p:cNvSpPr/>
          <p:nvPr/>
        </p:nvSpPr>
        <p:spPr>
          <a:xfrm>
            <a:off x="747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8E05EBC0-B1C1-3943-A189-D5C241FAD753}"/>
              </a:ext>
            </a:extLst>
          </p:cNvPr>
          <p:cNvSpPr/>
          <p:nvPr/>
        </p:nvSpPr>
        <p:spPr>
          <a:xfrm>
            <a:off x="783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3EE4171-8449-1347-9218-14C12462E299}"/>
              </a:ext>
            </a:extLst>
          </p:cNvPr>
          <p:cNvSpPr/>
          <p:nvPr/>
        </p:nvSpPr>
        <p:spPr>
          <a:xfrm>
            <a:off x="8196480"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9716A7E8-C5EF-A24F-95DF-BB475C264279}"/>
              </a:ext>
            </a:extLst>
          </p:cNvPr>
          <p:cNvSpPr/>
          <p:nvPr/>
        </p:nvSpPr>
        <p:spPr>
          <a:xfrm>
            <a:off x="855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5E6ACBA-9B05-C64F-BAE1-50F238C7DFC7}"/>
              </a:ext>
            </a:extLst>
          </p:cNvPr>
          <p:cNvSpPr/>
          <p:nvPr/>
        </p:nvSpPr>
        <p:spPr>
          <a:xfrm>
            <a:off x="891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892AF5EC-EF47-D148-B54D-696BA97D4038}"/>
              </a:ext>
            </a:extLst>
          </p:cNvPr>
          <p:cNvSpPr/>
          <p:nvPr/>
        </p:nvSpPr>
        <p:spPr>
          <a:xfrm>
            <a:off x="927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8808905D-F477-E040-933D-DE4C21E77BD6}"/>
              </a:ext>
            </a:extLst>
          </p:cNvPr>
          <p:cNvSpPr/>
          <p:nvPr/>
        </p:nvSpPr>
        <p:spPr>
          <a:xfrm>
            <a:off x="961901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ED191A7C-174F-344D-8632-96EA01F393DF}"/>
              </a:ext>
            </a:extLst>
          </p:cNvPr>
          <p:cNvSpPr/>
          <p:nvPr/>
        </p:nvSpPr>
        <p:spPr>
          <a:xfrm>
            <a:off x="819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7526C822-D31E-5D47-B740-672F414CAA67}"/>
              </a:ext>
            </a:extLst>
          </p:cNvPr>
          <p:cNvSpPr/>
          <p:nvPr/>
        </p:nvSpPr>
        <p:spPr>
          <a:xfrm>
            <a:off x="855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62699CD9-3C83-444E-9FD3-524919821DD0}"/>
              </a:ext>
            </a:extLst>
          </p:cNvPr>
          <p:cNvSpPr/>
          <p:nvPr/>
        </p:nvSpPr>
        <p:spPr>
          <a:xfrm>
            <a:off x="891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25A5C1DB-13F1-0044-A9C3-EC571A619569}"/>
              </a:ext>
            </a:extLst>
          </p:cNvPr>
          <p:cNvSpPr/>
          <p:nvPr/>
        </p:nvSpPr>
        <p:spPr>
          <a:xfrm>
            <a:off x="927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02D4C8B-C53D-5F47-8254-FEBE48129B6C}"/>
              </a:ext>
            </a:extLst>
          </p:cNvPr>
          <p:cNvSpPr/>
          <p:nvPr/>
        </p:nvSpPr>
        <p:spPr>
          <a:xfrm>
            <a:off x="961901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8AB93215-7955-9845-B732-C6499AC7576E}"/>
              </a:ext>
            </a:extLst>
          </p:cNvPr>
          <p:cNvSpPr/>
          <p:nvPr/>
        </p:nvSpPr>
        <p:spPr>
          <a:xfrm>
            <a:off x="248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A72B6882-E4D2-0046-97DB-308DFDF8EDA4}"/>
              </a:ext>
            </a:extLst>
          </p:cNvPr>
          <p:cNvSpPr/>
          <p:nvPr/>
        </p:nvSpPr>
        <p:spPr>
          <a:xfrm>
            <a:off x="284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2D3DBF2A-D608-CE44-AD07-3B12C0A18509}"/>
              </a:ext>
            </a:extLst>
          </p:cNvPr>
          <p:cNvSpPr/>
          <p:nvPr/>
        </p:nvSpPr>
        <p:spPr>
          <a:xfrm>
            <a:off x="320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ADADBDD8-8FC1-8744-9E69-84E221894DBE}"/>
              </a:ext>
            </a:extLst>
          </p:cNvPr>
          <p:cNvSpPr/>
          <p:nvPr/>
        </p:nvSpPr>
        <p:spPr>
          <a:xfrm>
            <a:off x="356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A9CBCD5F-6D75-2A4E-A783-73A5AFB38C21}"/>
              </a:ext>
            </a:extLst>
          </p:cNvPr>
          <p:cNvSpPr/>
          <p:nvPr/>
        </p:nvSpPr>
        <p:spPr>
          <a:xfrm>
            <a:off x="390748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655E3048-757E-174E-AB68-C9D45C2F21BA}"/>
              </a:ext>
            </a:extLst>
          </p:cNvPr>
          <p:cNvSpPr/>
          <p:nvPr/>
        </p:nvSpPr>
        <p:spPr>
          <a:xfrm>
            <a:off x="424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9E8E56A1-BE25-9C44-8627-EBBE8EC4191B}"/>
              </a:ext>
            </a:extLst>
          </p:cNvPr>
          <p:cNvSpPr/>
          <p:nvPr/>
        </p:nvSpPr>
        <p:spPr>
          <a:xfrm>
            <a:off x="460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C58997D5-8B78-7B40-B564-A2E387B3EDBC}"/>
              </a:ext>
            </a:extLst>
          </p:cNvPr>
          <p:cNvSpPr/>
          <p:nvPr/>
        </p:nvSpPr>
        <p:spPr>
          <a:xfrm>
            <a:off x="496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5DD6C280-22D3-B342-AB7F-7486D862D105}"/>
              </a:ext>
            </a:extLst>
          </p:cNvPr>
          <p:cNvSpPr/>
          <p:nvPr/>
        </p:nvSpPr>
        <p:spPr>
          <a:xfrm>
            <a:off x="532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94BD1B81-FA7E-524A-9069-0FAC9F6B39DD}"/>
              </a:ext>
            </a:extLst>
          </p:cNvPr>
          <p:cNvSpPr/>
          <p:nvPr/>
        </p:nvSpPr>
        <p:spPr>
          <a:xfrm>
            <a:off x="568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0290735-5229-F047-8FDB-A67CE7523474}"/>
              </a:ext>
            </a:extLst>
          </p:cNvPr>
          <p:cNvSpPr/>
          <p:nvPr/>
        </p:nvSpPr>
        <p:spPr>
          <a:xfrm>
            <a:off x="604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E770367D-CBAD-C641-B423-574928FF8B53}"/>
              </a:ext>
            </a:extLst>
          </p:cNvPr>
          <p:cNvSpPr/>
          <p:nvPr/>
        </p:nvSpPr>
        <p:spPr>
          <a:xfrm>
            <a:off x="640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0944D640-6F5C-2E41-ABBE-5FACC9CEC57C}"/>
              </a:ext>
            </a:extLst>
          </p:cNvPr>
          <p:cNvSpPr/>
          <p:nvPr/>
        </p:nvSpPr>
        <p:spPr>
          <a:xfrm>
            <a:off x="675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D633D8D6-AE2C-7540-9963-388A4579EC2B}"/>
              </a:ext>
            </a:extLst>
          </p:cNvPr>
          <p:cNvSpPr/>
          <p:nvPr/>
        </p:nvSpPr>
        <p:spPr>
          <a:xfrm>
            <a:off x="711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6155606B-0CE0-1946-84F9-FF18CC2A4467}"/>
              </a:ext>
            </a:extLst>
          </p:cNvPr>
          <p:cNvSpPr/>
          <p:nvPr/>
        </p:nvSpPr>
        <p:spPr>
          <a:xfrm>
            <a:off x="747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AF84FE84-DDD6-B64E-9060-9950E678DAA3}"/>
              </a:ext>
            </a:extLst>
          </p:cNvPr>
          <p:cNvSpPr/>
          <p:nvPr/>
        </p:nvSpPr>
        <p:spPr>
          <a:xfrm>
            <a:off x="783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64D3048-11E5-8A42-88E4-E2EC7BC2D25B}"/>
              </a:ext>
            </a:extLst>
          </p:cNvPr>
          <p:cNvSpPr/>
          <p:nvPr/>
        </p:nvSpPr>
        <p:spPr>
          <a:xfrm>
            <a:off x="819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AD7E28EA-6185-0A44-BD6E-605D515B885B}"/>
              </a:ext>
            </a:extLst>
          </p:cNvPr>
          <p:cNvSpPr/>
          <p:nvPr/>
        </p:nvSpPr>
        <p:spPr>
          <a:xfrm>
            <a:off x="855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CBBDAAD0-90B1-6349-B4BE-5DAB5A7F4FD6}"/>
              </a:ext>
            </a:extLst>
          </p:cNvPr>
          <p:cNvSpPr/>
          <p:nvPr/>
        </p:nvSpPr>
        <p:spPr>
          <a:xfrm>
            <a:off x="891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A1C01441-C44D-6040-B6F5-6EB6CE0933FE}"/>
              </a:ext>
            </a:extLst>
          </p:cNvPr>
          <p:cNvSpPr/>
          <p:nvPr/>
        </p:nvSpPr>
        <p:spPr>
          <a:xfrm>
            <a:off x="927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AF34254A-3970-0246-ACAD-676083B87E50}"/>
              </a:ext>
            </a:extLst>
          </p:cNvPr>
          <p:cNvSpPr/>
          <p:nvPr/>
        </p:nvSpPr>
        <p:spPr>
          <a:xfrm>
            <a:off x="961901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41173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953967" cy="4351338"/>
          </a:xfrm>
        </p:spPr>
        <p:txBody>
          <a:bodyPr>
            <a:noAutofit/>
          </a:bodyPr>
          <a:lstStyle/>
          <a:p>
            <a:pPr marL="0" indent="0">
              <a:buNone/>
            </a:pPr>
            <a:r>
              <a:rPr lang="en-GB" dirty="0"/>
              <a:t>Talking Time:</a:t>
            </a:r>
          </a:p>
          <a:p>
            <a:pPr marL="0" indent="0">
              <a:buClr>
                <a:srgbClr val="23D160"/>
              </a:buClr>
              <a:buSzPct val="85000"/>
              <a:buNone/>
            </a:pPr>
            <a:r>
              <a:rPr lang="en-GB" sz="2200" dirty="0"/>
              <a:t>Turn the rectilinear shapes below into rectangles using as few squares as possible. </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C2E3DE0B-0552-5E4D-9AEA-31FE8E28A201}"/>
              </a:ext>
            </a:extLst>
          </p:cNvPr>
          <p:cNvSpPr/>
          <p:nvPr/>
        </p:nvSpPr>
        <p:spPr>
          <a:xfrm>
            <a:off x="248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5BF9012D-9492-7B4F-AF5F-9F6461317B16}"/>
              </a:ext>
            </a:extLst>
          </p:cNvPr>
          <p:cNvSpPr/>
          <p:nvPr/>
        </p:nvSpPr>
        <p:spPr>
          <a:xfrm>
            <a:off x="284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B304AAA-26F0-5644-A58F-D61DEA2CE422}"/>
              </a:ext>
            </a:extLst>
          </p:cNvPr>
          <p:cNvSpPr/>
          <p:nvPr/>
        </p:nvSpPr>
        <p:spPr>
          <a:xfrm>
            <a:off x="320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E45B04FD-0FF4-2A42-A976-3FF58E25BA06}"/>
              </a:ext>
            </a:extLst>
          </p:cNvPr>
          <p:cNvSpPr/>
          <p:nvPr/>
        </p:nvSpPr>
        <p:spPr>
          <a:xfrm>
            <a:off x="356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A2FB4C0A-9081-B143-8A35-C00F416FBD0C}"/>
              </a:ext>
            </a:extLst>
          </p:cNvPr>
          <p:cNvSpPr/>
          <p:nvPr/>
        </p:nvSpPr>
        <p:spPr>
          <a:xfrm>
            <a:off x="390748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4821E621-4CE6-BF42-9FBF-FD1DD9FFDCBA}"/>
              </a:ext>
            </a:extLst>
          </p:cNvPr>
          <p:cNvSpPr/>
          <p:nvPr/>
        </p:nvSpPr>
        <p:spPr>
          <a:xfrm>
            <a:off x="424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2B1AD578-89CA-D24D-92BA-9336FFE9F689}"/>
              </a:ext>
            </a:extLst>
          </p:cNvPr>
          <p:cNvSpPr/>
          <p:nvPr/>
        </p:nvSpPr>
        <p:spPr>
          <a:xfrm>
            <a:off x="460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32B000B9-1DF9-7A46-9839-A355AEB4A47A}"/>
              </a:ext>
            </a:extLst>
          </p:cNvPr>
          <p:cNvSpPr/>
          <p:nvPr/>
        </p:nvSpPr>
        <p:spPr>
          <a:xfrm>
            <a:off x="496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2A54119-C091-7C43-B8AF-380056DBDF2F}"/>
              </a:ext>
            </a:extLst>
          </p:cNvPr>
          <p:cNvSpPr/>
          <p:nvPr/>
        </p:nvSpPr>
        <p:spPr>
          <a:xfrm>
            <a:off x="248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0C5E15E-802B-A24B-908A-B3B90CEABCAE}"/>
              </a:ext>
            </a:extLst>
          </p:cNvPr>
          <p:cNvSpPr/>
          <p:nvPr/>
        </p:nvSpPr>
        <p:spPr>
          <a:xfrm>
            <a:off x="284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2E25A88E-308A-6D41-8B17-0B25FAB36E04}"/>
              </a:ext>
            </a:extLst>
          </p:cNvPr>
          <p:cNvSpPr/>
          <p:nvPr/>
        </p:nvSpPr>
        <p:spPr>
          <a:xfrm>
            <a:off x="320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F667A0E-2B8D-AC48-B12B-E33FE40BAEC7}"/>
              </a:ext>
            </a:extLst>
          </p:cNvPr>
          <p:cNvSpPr/>
          <p:nvPr/>
        </p:nvSpPr>
        <p:spPr>
          <a:xfrm>
            <a:off x="356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34CC3E2-5205-3742-A60D-36993A86F6B9}"/>
              </a:ext>
            </a:extLst>
          </p:cNvPr>
          <p:cNvSpPr/>
          <p:nvPr/>
        </p:nvSpPr>
        <p:spPr>
          <a:xfrm>
            <a:off x="390748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042FD852-E4FC-F546-957C-782BE1A0F5FE}"/>
              </a:ext>
            </a:extLst>
          </p:cNvPr>
          <p:cNvSpPr/>
          <p:nvPr/>
        </p:nvSpPr>
        <p:spPr>
          <a:xfrm>
            <a:off x="424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8A6B1248-20BA-AE42-9508-CC0263C025FD}"/>
              </a:ext>
            </a:extLst>
          </p:cNvPr>
          <p:cNvSpPr/>
          <p:nvPr/>
        </p:nvSpPr>
        <p:spPr>
          <a:xfrm>
            <a:off x="460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BF02947D-E72C-204C-A880-397206E2779D}"/>
              </a:ext>
            </a:extLst>
          </p:cNvPr>
          <p:cNvSpPr/>
          <p:nvPr/>
        </p:nvSpPr>
        <p:spPr>
          <a:xfrm>
            <a:off x="496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EEC1C3-EF57-E541-BB22-DD5630356CBF}"/>
              </a:ext>
            </a:extLst>
          </p:cNvPr>
          <p:cNvSpPr/>
          <p:nvPr/>
        </p:nvSpPr>
        <p:spPr>
          <a:xfrm>
            <a:off x="532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8ECE1F9F-CCFF-874B-A431-094FCE14A96A}"/>
              </a:ext>
            </a:extLst>
          </p:cNvPr>
          <p:cNvSpPr/>
          <p:nvPr/>
        </p:nvSpPr>
        <p:spPr>
          <a:xfrm>
            <a:off x="568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1BAE1E8D-F370-6841-A4FF-BCCE115AB4DB}"/>
              </a:ext>
            </a:extLst>
          </p:cNvPr>
          <p:cNvSpPr/>
          <p:nvPr/>
        </p:nvSpPr>
        <p:spPr>
          <a:xfrm>
            <a:off x="604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7E819D9-D712-2540-8949-2ED4F787C0E9}"/>
              </a:ext>
            </a:extLst>
          </p:cNvPr>
          <p:cNvSpPr/>
          <p:nvPr/>
        </p:nvSpPr>
        <p:spPr>
          <a:xfrm>
            <a:off x="640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45EA7423-7C00-4F48-8C14-C6BB1416F50F}"/>
              </a:ext>
            </a:extLst>
          </p:cNvPr>
          <p:cNvSpPr/>
          <p:nvPr/>
        </p:nvSpPr>
        <p:spPr>
          <a:xfrm>
            <a:off x="675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5196BE04-E913-784B-BC40-423EAF0053A1}"/>
              </a:ext>
            </a:extLst>
          </p:cNvPr>
          <p:cNvSpPr/>
          <p:nvPr/>
        </p:nvSpPr>
        <p:spPr>
          <a:xfrm>
            <a:off x="711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C102F05D-2E3B-084C-B866-03945B0F7BEE}"/>
              </a:ext>
            </a:extLst>
          </p:cNvPr>
          <p:cNvSpPr/>
          <p:nvPr/>
        </p:nvSpPr>
        <p:spPr>
          <a:xfrm>
            <a:off x="747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4356ACA-81BA-204D-932D-816F3EFDF51A}"/>
              </a:ext>
            </a:extLst>
          </p:cNvPr>
          <p:cNvSpPr/>
          <p:nvPr/>
        </p:nvSpPr>
        <p:spPr>
          <a:xfrm>
            <a:off x="783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4A59C1A-E1A0-AB46-A5AB-44C44DBC7C52}"/>
              </a:ext>
            </a:extLst>
          </p:cNvPr>
          <p:cNvSpPr/>
          <p:nvPr/>
        </p:nvSpPr>
        <p:spPr>
          <a:xfrm>
            <a:off x="532404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C02D01C0-FE45-4D4C-98B6-D110C02FCF92}"/>
              </a:ext>
            </a:extLst>
          </p:cNvPr>
          <p:cNvSpPr/>
          <p:nvPr/>
        </p:nvSpPr>
        <p:spPr>
          <a:xfrm>
            <a:off x="568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6E3F6A33-C114-A247-93EF-85F7362804BB}"/>
              </a:ext>
            </a:extLst>
          </p:cNvPr>
          <p:cNvSpPr/>
          <p:nvPr/>
        </p:nvSpPr>
        <p:spPr>
          <a:xfrm>
            <a:off x="604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99F2DA6-288A-BF42-8AB8-FC268AFDEBF8}"/>
              </a:ext>
            </a:extLst>
          </p:cNvPr>
          <p:cNvSpPr/>
          <p:nvPr/>
        </p:nvSpPr>
        <p:spPr>
          <a:xfrm>
            <a:off x="640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1AB67A86-6550-2F4D-890C-B71FFD48D0E3}"/>
              </a:ext>
            </a:extLst>
          </p:cNvPr>
          <p:cNvSpPr/>
          <p:nvPr/>
        </p:nvSpPr>
        <p:spPr>
          <a:xfrm>
            <a:off x="675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7F802AC-3146-A245-BC63-749B12703488}"/>
              </a:ext>
            </a:extLst>
          </p:cNvPr>
          <p:cNvSpPr/>
          <p:nvPr/>
        </p:nvSpPr>
        <p:spPr>
          <a:xfrm>
            <a:off x="711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005FBCB-DD51-4A4D-B633-A4C31D77713A}"/>
              </a:ext>
            </a:extLst>
          </p:cNvPr>
          <p:cNvSpPr/>
          <p:nvPr/>
        </p:nvSpPr>
        <p:spPr>
          <a:xfrm>
            <a:off x="747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FCE1DFFE-C093-2B4E-8A74-493E80E2E9E7}"/>
              </a:ext>
            </a:extLst>
          </p:cNvPr>
          <p:cNvSpPr/>
          <p:nvPr/>
        </p:nvSpPr>
        <p:spPr>
          <a:xfrm>
            <a:off x="783786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37B20973-46C9-B248-B3A6-8D6A06EAD78C}"/>
              </a:ext>
            </a:extLst>
          </p:cNvPr>
          <p:cNvSpPr/>
          <p:nvPr/>
        </p:nvSpPr>
        <p:spPr>
          <a:xfrm>
            <a:off x="819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8C5199D2-BD6D-974E-95D2-D6DF502A76BF}"/>
              </a:ext>
            </a:extLst>
          </p:cNvPr>
          <p:cNvSpPr/>
          <p:nvPr/>
        </p:nvSpPr>
        <p:spPr>
          <a:xfrm>
            <a:off x="855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5494FE22-5E51-EB42-9FAE-61EADBB0F21B}"/>
              </a:ext>
            </a:extLst>
          </p:cNvPr>
          <p:cNvSpPr/>
          <p:nvPr/>
        </p:nvSpPr>
        <p:spPr>
          <a:xfrm>
            <a:off x="891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9E3CDE6B-03F4-5C48-ADA4-C668B8B7977D}"/>
              </a:ext>
            </a:extLst>
          </p:cNvPr>
          <p:cNvSpPr/>
          <p:nvPr/>
        </p:nvSpPr>
        <p:spPr>
          <a:xfrm>
            <a:off x="927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52B5DA7E-B651-4742-96FA-CF6F1D26BD84}"/>
              </a:ext>
            </a:extLst>
          </p:cNvPr>
          <p:cNvSpPr/>
          <p:nvPr/>
        </p:nvSpPr>
        <p:spPr>
          <a:xfrm>
            <a:off x="961901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6A5AC2E8-5B2E-4B43-B0E1-3B9951B40854}"/>
              </a:ext>
            </a:extLst>
          </p:cNvPr>
          <p:cNvSpPr/>
          <p:nvPr/>
        </p:nvSpPr>
        <p:spPr>
          <a:xfrm>
            <a:off x="8196480"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54867F12-0F90-584A-8E6F-4145777665D1}"/>
              </a:ext>
            </a:extLst>
          </p:cNvPr>
          <p:cNvSpPr/>
          <p:nvPr/>
        </p:nvSpPr>
        <p:spPr>
          <a:xfrm>
            <a:off x="855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2682CFEC-80DF-D14A-9353-B3BE83DC336D}"/>
              </a:ext>
            </a:extLst>
          </p:cNvPr>
          <p:cNvSpPr/>
          <p:nvPr/>
        </p:nvSpPr>
        <p:spPr>
          <a:xfrm>
            <a:off x="891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4E4B4565-AE03-4548-A39E-4A763F2BD290}"/>
              </a:ext>
            </a:extLst>
          </p:cNvPr>
          <p:cNvSpPr/>
          <p:nvPr/>
        </p:nvSpPr>
        <p:spPr>
          <a:xfrm>
            <a:off x="927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45F73C47-C5DC-CC47-A2DA-2F2EA5E48BAB}"/>
              </a:ext>
            </a:extLst>
          </p:cNvPr>
          <p:cNvSpPr/>
          <p:nvPr/>
        </p:nvSpPr>
        <p:spPr>
          <a:xfrm>
            <a:off x="961901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53EF6942-A14F-A741-8B81-946D06B17CA8}"/>
              </a:ext>
            </a:extLst>
          </p:cNvPr>
          <p:cNvSpPr/>
          <p:nvPr/>
        </p:nvSpPr>
        <p:spPr>
          <a:xfrm>
            <a:off x="248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91F081FE-83C2-3144-AA2E-83D40855B300}"/>
              </a:ext>
            </a:extLst>
          </p:cNvPr>
          <p:cNvSpPr/>
          <p:nvPr/>
        </p:nvSpPr>
        <p:spPr>
          <a:xfrm>
            <a:off x="284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1022D09-529F-B844-B642-81489FB74D81}"/>
              </a:ext>
            </a:extLst>
          </p:cNvPr>
          <p:cNvSpPr/>
          <p:nvPr/>
        </p:nvSpPr>
        <p:spPr>
          <a:xfrm>
            <a:off x="320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72A045E3-A9C5-5C42-ABF9-627820F05329}"/>
              </a:ext>
            </a:extLst>
          </p:cNvPr>
          <p:cNvSpPr/>
          <p:nvPr/>
        </p:nvSpPr>
        <p:spPr>
          <a:xfrm>
            <a:off x="356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7EA94BC5-10B2-094E-99DF-05EAAF0C1987}"/>
              </a:ext>
            </a:extLst>
          </p:cNvPr>
          <p:cNvSpPr/>
          <p:nvPr/>
        </p:nvSpPr>
        <p:spPr>
          <a:xfrm>
            <a:off x="3907489"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B8256BBA-EAFD-D947-A539-B31CE44E6DCD}"/>
              </a:ext>
            </a:extLst>
          </p:cNvPr>
          <p:cNvSpPr/>
          <p:nvPr/>
        </p:nvSpPr>
        <p:spPr>
          <a:xfrm>
            <a:off x="424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575BDE0A-8B98-ED47-AAF9-F9B04C2216D7}"/>
              </a:ext>
            </a:extLst>
          </p:cNvPr>
          <p:cNvSpPr/>
          <p:nvPr/>
        </p:nvSpPr>
        <p:spPr>
          <a:xfrm>
            <a:off x="460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38693D0E-A927-B54A-9D90-DBA08898C096}"/>
              </a:ext>
            </a:extLst>
          </p:cNvPr>
          <p:cNvSpPr/>
          <p:nvPr/>
        </p:nvSpPr>
        <p:spPr>
          <a:xfrm>
            <a:off x="496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4B78A4F8-DF98-FA4E-B155-8A5F47CCC4CD}"/>
              </a:ext>
            </a:extLst>
          </p:cNvPr>
          <p:cNvSpPr/>
          <p:nvPr/>
        </p:nvSpPr>
        <p:spPr>
          <a:xfrm>
            <a:off x="248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9EDFFEA1-4656-F64F-9B9D-7ED473575190}"/>
              </a:ext>
            </a:extLst>
          </p:cNvPr>
          <p:cNvSpPr/>
          <p:nvPr/>
        </p:nvSpPr>
        <p:spPr>
          <a:xfrm>
            <a:off x="284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856B088D-608F-3644-A90C-42BA80680E9C}"/>
              </a:ext>
            </a:extLst>
          </p:cNvPr>
          <p:cNvSpPr/>
          <p:nvPr/>
        </p:nvSpPr>
        <p:spPr>
          <a:xfrm>
            <a:off x="3204956"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CD54E049-BD6A-4546-86E5-30975D9F6AB2}"/>
              </a:ext>
            </a:extLst>
          </p:cNvPr>
          <p:cNvSpPr/>
          <p:nvPr/>
        </p:nvSpPr>
        <p:spPr>
          <a:xfrm>
            <a:off x="3564956"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14F006D3-98AB-D141-A24F-A52BC2F8B6B1}"/>
              </a:ext>
            </a:extLst>
          </p:cNvPr>
          <p:cNvSpPr/>
          <p:nvPr/>
        </p:nvSpPr>
        <p:spPr>
          <a:xfrm>
            <a:off x="3907489"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980EEC9-DAF3-0745-BB60-7F7D4C5EA3F7}"/>
              </a:ext>
            </a:extLst>
          </p:cNvPr>
          <p:cNvSpPr/>
          <p:nvPr/>
        </p:nvSpPr>
        <p:spPr>
          <a:xfrm>
            <a:off x="424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B510C0CA-670C-7B4E-89EE-1A1BBC7F8E63}"/>
              </a:ext>
            </a:extLst>
          </p:cNvPr>
          <p:cNvSpPr/>
          <p:nvPr/>
        </p:nvSpPr>
        <p:spPr>
          <a:xfrm>
            <a:off x="460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F98CC840-6259-1F46-A4CA-272F64803EC0}"/>
              </a:ext>
            </a:extLst>
          </p:cNvPr>
          <p:cNvSpPr/>
          <p:nvPr/>
        </p:nvSpPr>
        <p:spPr>
          <a:xfrm>
            <a:off x="496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6234C7A7-DDB2-FC46-A5B7-B01F19F175E3}"/>
              </a:ext>
            </a:extLst>
          </p:cNvPr>
          <p:cNvSpPr/>
          <p:nvPr/>
        </p:nvSpPr>
        <p:spPr>
          <a:xfrm>
            <a:off x="532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9C479FC3-48E3-3745-8F1B-59DB14495459}"/>
              </a:ext>
            </a:extLst>
          </p:cNvPr>
          <p:cNvSpPr/>
          <p:nvPr/>
        </p:nvSpPr>
        <p:spPr>
          <a:xfrm>
            <a:off x="568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CDB1A9F2-3F7D-614D-8707-E15CCACCA089}"/>
              </a:ext>
            </a:extLst>
          </p:cNvPr>
          <p:cNvSpPr/>
          <p:nvPr/>
        </p:nvSpPr>
        <p:spPr>
          <a:xfrm>
            <a:off x="604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3A0E829C-4508-E84C-89C7-AC4F51234289}"/>
              </a:ext>
            </a:extLst>
          </p:cNvPr>
          <p:cNvSpPr/>
          <p:nvPr/>
        </p:nvSpPr>
        <p:spPr>
          <a:xfrm>
            <a:off x="6404045"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2ADA212E-D8DF-BE41-907D-71D1A358423B}"/>
              </a:ext>
            </a:extLst>
          </p:cNvPr>
          <p:cNvSpPr/>
          <p:nvPr/>
        </p:nvSpPr>
        <p:spPr>
          <a:xfrm>
            <a:off x="675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DCA6D22D-FD9F-DB4D-9608-E4BCF362ED1B}"/>
              </a:ext>
            </a:extLst>
          </p:cNvPr>
          <p:cNvSpPr/>
          <p:nvPr/>
        </p:nvSpPr>
        <p:spPr>
          <a:xfrm>
            <a:off x="711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9956054F-EFB8-704F-A505-A49DF304F492}"/>
              </a:ext>
            </a:extLst>
          </p:cNvPr>
          <p:cNvSpPr/>
          <p:nvPr/>
        </p:nvSpPr>
        <p:spPr>
          <a:xfrm>
            <a:off x="747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B1B41FEB-1A18-F744-8403-2ABFC46C4705}"/>
              </a:ext>
            </a:extLst>
          </p:cNvPr>
          <p:cNvSpPr/>
          <p:nvPr/>
        </p:nvSpPr>
        <p:spPr>
          <a:xfrm>
            <a:off x="783786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466AFF30-56AA-4043-A33B-30852601420E}"/>
              </a:ext>
            </a:extLst>
          </p:cNvPr>
          <p:cNvSpPr/>
          <p:nvPr/>
        </p:nvSpPr>
        <p:spPr>
          <a:xfrm>
            <a:off x="532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A03E942D-9A6D-244B-B70B-5E44F1D2A147}"/>
              </a:ext>
            </a:extLst>
          </p:cNvPr>
          <p:cNvSpPr/>
          <p:nvPr/>
        </p:nvSpPr>
        <p:spPr>
          <a:xfrm>
            <a:off x="568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E04F2418-02A6-8646-9A67-C37F7C5130C7}"/>
              </a:ext>
            </a:extLst>
          </p:cNvPr>
          <p:cNvSpPr/>
          <p:nvPr/>
        </p:nvSpPr>
        <p:spPr>
          <a:xfrm>
            <a:off x="604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EF86747-69B2-864D-8153-85E153F4BAF9}"/>
              </a:ext>
            </a:extLst>
          </p:cNvPr>
          <p:cNvSpPr/>
          <p:nvPr/>
        </p:nvSpPr>
        <p:spPr>
          <a:xfrm>
            <a:off x="6404045"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339EC55F-9BAC-7B4B-AA2C-AFFD6A4813FB}"/>
              </a:ext>
            </a:extLst>
          </p:cNvPr>
          <p:cNvSpPr/>
          <p:nvPr/>
        </p:nvSpPr>
        <p:spPr>
          <a:xfrm>
            <a:off x="675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5B3A84BB-5CFF-3847-BF86-D78A6404D67E}"/>
              </a:ext>
            </a:extLst>
          </p:cNvPr>
          <p:cNvSpPr/>
          <p:nvPr/>
        </p:nvSpPr>
        <p:spPr>
          <a:xfrm>
            <a:off x="711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72B87A9-5777-F249-964D-F9A122DA5388}"/>
              </a:ext>
            </a:extLst>
          </p:cNvPr>
          <p:cNvSpPr/>
          <p:nvPr/>
        </p:nvSpPr>
        <p:spPr>
          <a:xfrm>
            <a:off x="747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8E05EBC0-B1C1-3943-A189-D5C241FAD753}"/>
              </a:ext>
            </a:extLst>
          </p:cNvPr>
          <p:cNvSpPr/>
          <p:nvPr/>
        </p:nvSpPr>
        <p:spPr>
          <a:xfrm>
            <a:off x="783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3EE4171-8449-1347-9218-14C12462E299}"/>
              </a:ext>
            </a:extLst>
          </p:cNvPr>
          <p:cNvSpPr/>
          <p:nvPr/>
        </p:nvSpPr>
        <p:spPr>
          <a:xfrm>
            <a:off x="8196480"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9716A7E8-C5EF-A24F-95DF-BB475C264279}"/>
              </a:ext>
            </a:extLst>
          </p:cNvPr>
          <p:cNvSpPr/>
          <p:nvPr/>
        </p:nvSpPr>
        <p:spPr>
          <a:xfrm>
            <a:off x="855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5E6ACBA-9B05-C64F-BAE1-50F238C7DFC7}"/>
              </a:ext>
            </a:extLst>
          </p:cNvPr>
          <p:cNvSpPr/>
          <p:nvPr/>
        </p:nvSpPr>
        <p:spPr>
          <a:xfrm>
            <a:off x="891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892AF5EC-EF47-D148-B54D-696BA97D4038}"/>
              </a:ext>
            </a:extLst>
          </p:cNvPr>
          <p:cNvSpPr/>
          <p:nvPr/>
        </p:nvSpPr>
        <p:spPr>
          <a:xfrm>
            <a:off x="927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8808905D-F477-E040-933D-DE4C21E77BD6}"/>
              </a:ext>
            </a:extLst>
          </p:cNvPr>
          <p:cNvSpPr/>
          <p:nvPr/>
        </p:nvSpPr>
        <p:spPr>
          <a:xfrm>
            <a:off x="961901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ED191A7C-174F-344D-8632-96EA01F393DF}"/>
              </a:ext>
            </a:extLst>
          </p:cNvPr>
          <p:cNvSpPr/>
          <p:nvPr/>
        </p:nvSpPr>
        <p:spPr>
          <a:xfrm>
            <a:off x="819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7526C822-D31E-5D47-B740-672F414CAA67}"/>
              </a:ext>
            </a:extLst>
          </p:cNvPr>
          <p:cNvSpPr/>
          <p:nvPr/>
        </p:nvSpPr>
        <p:spPr>
          <a:xfrm>
            <a:off x="855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62699CD9-3C83-444E-9FD3-524919821DD0}"/>
              </a:ext>
            </a:extLst>
          </p:cNvPr>
          <p:cNvSpPr/>
          <p:nvPr/>
        </p:nvSpPr>
        <p:spPr>
          <a:xfrm>
            <a:off x="891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25A5C1DB-13F1-0044-A9C3-EC571A619569}"/>
              </a:ext>
            </a:extLst>
          </p:cNvPr>
          <p:cNvSpPr/>
          <p:nvPr/>
        </p:nvSpPr>
        <p:spPr>
          <a:xfrm>
            <a:off x="927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02D4C8B-C53D-5F47-8254-FEBE48129B6C}"/>
              </a:ext>
            </a:extLst>
          </p:cNvPr>
          <p:cNvSpPr/>
          <p:nvPr/>
        </p:nvSpPr>
        <p:spPr>
          <a:xfrm>
            <a:off x="961901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8AB93215-7955-9845-B732-C6499AC7576E}"/>
              </a:ext>
            </a:extLst>
          </p:cNvPr>
          <p:cNvSpPr/>
          <p:nvPr/>
        </p:nvSpPr>
        <p:spPr>
          <a:xfrm>
            <a:off x="248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A72B6882-E4D2-0046-97DB-308DFDF8EDA4}"/>
              </a:ext>
            </a:extLst>
          </p:cNvPr>
          <p:cNvSpPr/>
          <p:nvPr/>
        </p:nvSpPr>
        <p:spPr>
          <a:xfrm>
            <a:off x="284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2D3DBF2A-D608-CE44-AD07-3B12C0A18509}"/>
              </a:ext>
            </a:extLst>
          </p:cNvPr>
          <p:cNvSpPr/>
          <p:nvPr/>
        </p:nvSpPr>
        <p:spPr>
          <a:xfrm>
            <a:off x="320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ADADBDD8-8FC1-8744-9E69-84E221894DBE}"/>
              </a:ext>
            </a:extLst>
          </p:cNvPr>
          <p:cNvSpPr/>
          <p:nvPr/>
        </p:nvSpPr>
        <p:spPr>
          <a:xfrm>
            <a:off x="356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A9CBCD5F-6D75-2A4E-A783-73A5AFB38C21}"/>
              </a:ext>
            </a:extLst>
          </p:cNvPr>
          <p:cNvSpPr/>
          <p:nvPr/>
        </p:nvSpPr>
        <p:spPr>
          <a:xfrm>
            <a:off x="390748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655E3048-757E-174E-AB68-C9D45C2F21BA}"/>
              </a:ext>
            </a:extLst>
          </p:cNvPr>
          <p:cNvSpPr/>
          <p:nvPr/>
        </p:nvSpPr>
        <p:spPr>
          <a:xfrm>
            <a:off x="424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9E8E56A1-BE25-9C44-8627-EBBE8EC4191B}"/>
              </a:ext>
            </a:extLst>
          </p:cNvPr>
          <p:cNvSpPr/>
          <p:nvPr/>
        </p:nvSpPr>
        <p:spPr>
          <a:xfrm>
            <a:off x="460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C58997D5-8B78-7B40-B564-A2E387B3EDBC}"/>
              </a:ext>
            </a:extLst>
          </p:cNvPr>
          <p:cNvSpPr/>
          <p:nvPr/>
        </p:nvSpPr>
        <p:spPr>
          <a:xfrm>
            <a:off x="496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5DD6C280-22D3-B342-AB7F-7486D862D105}"/>
              </a:ext>
            </a:extLst>
          </p:cNvPr>
          <p:cNvSpPr/>
          <p:nvPr/>
        </p:nvSpPr>
        <p:spPr>
          <a:xfrm>
            <a:off x="532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94BD1B81-FA7E-524A-9069-0FAC9F6B39DD}"/>
              </a:ext>
            </a:extLst>
          </p:cNvPr>
          <p:cNvSpPr/>
          <p:nvPr/>
        </p:nvSpPr>
        <p:spPr>
          <a:xfrm>
            <a:off x="568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0290735-5229-F047-8FDB-A67CE7523474}"/>
              </a:ext>
            </a:extLst>
          </p:cNvPr>
          <p:cNvSpPr/>
          <p:nvPr/>
        </p:nvSpPr>
        <p:spPr>
          <a:xfrm>
            <a:off x="604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E770367D-CBAD-C641-B423-574928FF8B53}"/>
              </a:ext>
            </a:extLst>
          </p:cNvPr>
          <p:cNvSpPr/>
          <p:nvPr/>
        </p:nvSpPr>
        <p:spPr>
          <a:xfrm>
            <a:off x="640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0944D640-6F5C-2E41-ABBE-5FACC9CEC57C}"/>
              </a:ext>
            </a:extLst>
          </p:cNvPr>
          <p:cNvSpPr/>
          <p:nvPr/>
        </p:nvSpPr>
        <p:spPr>
          <a:xfrm>
            <a:off x="675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D633D8D6-AE2C-7540-9963-388A4579EC2B}"/>
              </a:ext>
            </a:extLst>
          </p:cNvPr>
          <p:cNvSpPr/>
          <p:nvPr/>
        </p:nvSpPr>
        <p:spPr>
          <a:xfrm>
            <a:off x="711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6155606B-0CE0-1946-84F9-FF18CC2A4467}"/>
              </a:ext>
            </a:extLst>
          </p:cNvPr>
          <p:cNvSpPr/>
          <p:nvPr/>
        </p:nvSpPr>
        <p:spPr>
          <a:xfrm>
            <a:off x="747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AF84FE84-DDD6-B64E-9060-9950E678DAA3}"/>
              </a:ext>
            </a:extLst>
          </p:cNvPr>
          <p:cNvSpPr/>
          <p:nvPr/>
        </p:nvSpPr>
        <p:spPr>
          <a:xfrm>
            <a:off x="783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64D3048-11E5-8A42-88E4-E2EC7BC2D25B}"/>
              </a:ext>
            </a:extLst>
          </p:cNvPr>
          <p:cNvSpPr/>
          <p:nvPr/>
        </p:nvSpPr>
        <p:spPr>
          <a:xfrm>
            <a:off x="819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AD7E28EA-6185-0A44-BD6E-605D515B885B}"/>
              </a:ext>
            </a:extLst>
          </p:cNvPr>
          <p:cNvSpPr/>
          <p:nvPr/>
        </p:nvSpPr>
        <p:spPr>
          <a:xfrm>
            <a:off x="855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CBBDAAD0-90B1-6349-B4BE-5DAB5A7F4FD6}"/>
              </a:ext>
            </a:extLst>
          </p:cNvPr>
          <p:cNvSpPr/>
          <p:nvPr/>
        </p:nvSpPr>
        <p:spPr>
          <a:xfrm>
            <a:off x="891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A1C01441-C44D-6040-B6F5-6EB6CE0933FE}"/>
              </a:ext>
            </a:extLst>
          </p:cNvPr>
          <p:cNvSpPr/>
          <p:nvPr/>
        </p:nvSpPr>
        <p:spPr>
          <a:xfrm>
            <a:off x="927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AF34254A-3970-0246-ACAD-676083B87E50}"/>
              </a:ext>
            </a:extLst>
          </p:cNvPr>
          <p:cNvSpPr/>
          <p:nvPr/>
        </p:nvSpPr>
        <p:spPr>
          <a:xfrm>
            <a:off x="961901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212817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953967" cy="4351338"/>
          </a:xfrm>
        </p:spPr>
        <p:txBody>
          <a:bodyPr>
            <a:noAutofit/>
          </a:bodyPr>
          <a:lstStyle/>
          <a:p>
            <a:pPr marL="0" indent="0">
              <a:buNone/>
            </a:pPr>
            <a:r>
              <a:rPr lang="en-GB" dirty="0"/>
              <a:t>Talking Time:</a:t>
            </a:r>
          </a:p>
          <a:p>
            <a:pPr marL="0" indent="0">
              <a:buClr>
                <a:srgbClr val="23D160"/>
              </a:buClr>
              <a:buSzPct val="85000"/>
              <a:buNone/>
            </a:pPr>
            <a:r>
              <a:rPr lang="en-GB" sz="2200" dirty="0"/>
              <a:t>Turn the rectilinear shapes below into rectangles using as few squares as possible. </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C2E3DE0B-0552-5E4D-9AEA-31FE8E28A201}"/>
              </a:ext>
            </a:extLst>
          </p:cNvPr>
          <p:cNvSpPr/>
          <p:nvPr/>
        </p:nvSpPr>
        <p:spPr>
          <a:xfrm>
            <a:off x="248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5BF9012D-9492-7B4F-AF5F-9F6461317B16}"/>
              </a:ext>
            </a:extLst>
          </p:cNvPr>
          <p:cNvSpPr/>
          <p:nvPr/>
        </p:nvSpPr>
        <p:spPr>
          <a:xfrm>
            <a:off x="284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B304AAA-26F0-5644-A58F-D61DEA2CE422}"/>
              </a:ext>
            </a:extLst>
          </p:cNvPr>
          <p:cNvSpPr/>
          <p:nvPr/>
        </p:nvSpPr>
        <p:spPr>
          <a:xfrm>
            <a:off x="320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E45B04FD-0FF4-2A42-A976-3FF58E25BA06}"/>
              </a:ext>
            </a:extLst>
          </p:cNvPr>
          <p:cNvSpPr/>
          <p:nvPr/>
        </p:nvSpPr>
        <p:spPr>
          <a:xfrm>
            <a:off x="356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A2FB4C0A-9081-B143-8A35-C00F416FBD0C}"/>
              </a:ext>
            </a:extLst>
          </p:cNvPr>
          <p:cNvSpPr/>
          <p:nvPr/>
        </p:nvSpPr>
        <p:spPr>
          <a:xfrm>
            <a:off x="390748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4821E621-4CE6-BF42-9FBF-FD1DD9FFDCBA}"/>
              </a:ext>
            </a:extLst>
          </p:cNvPr>
          <p:cNvSpPr/>
          <p:nvPr/>
        </p:nvSpPr>
        <p:spPr>
          <a:xfrm>
            <a:off x="424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2B1AD578-89CA-D24D-92BA-9336FFE9F689}"/>
              </a:ext>
            </a:extLst>
          </p:cNvPr>
          <p:cNvSpPr/>
          <p:nvPr/>
        </p:nvSpPr>
        <p:spPr>
          <a:xfrm>
            <a:off x="460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32B000B9-1DF9-7A46-9839-A355AEB4A47A}"/>
              </a:ext>
            </a:extLst>
          </p:cNvPr>
          <p:cNvSpPr/>
          <p:nvPr/>
        </p:nvSpPr>
        <p:spPr>
          <a:xfrm>
            <a:off x="496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2A54119-C091-7C43-B8AF-380056DBDF2F}"/>
              </a:ext>
            </a:extLst>
          </p:cNvPr>
          <p:cNvSpPr/>
          <p:nvPr/>
        </p:nvSpPr>
        <p:spPr>
          <a:xfrm>
            <a:off x="248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0C5E15E-802B-A24B-908A-B3B90CEABCAE}"/>
              </a:ext>
            </a:extLst>
          </p:cNvPr>
          <p:cNvSpPr/>
          <p:nvPr/>
        </p:nvSpPr>
        <p:spPr>
          <a:xfrm>
            <a:off x="284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2E25A88E-308A-6D41-8B17-0B25FAB36E04}"/>
              </a:ext>
            </a:extLst>
          </p:cNvPr>
          <p:cNvSpPr/>
          <p:nvPr/>
        </p:nvSpPr>
        <p:spPr>
          <a:xfrm>
            <a:off x="320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F667A0E-2B8D-AC48-B12B-E33FE40BAEC7}"/>
              </a:ext>
            </a:extLst>
          </p:cNvPr>
          <p:cNvSpPr/>
          <p:nvPr/>
        </p:nvSpPr>
        <p:spPr>
          <a:xfrm>
            <a:off x="356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34CC3E2-5205-3742-A60D-36993A86F6B9}"/>
              </a:ext>
            </a:extLst>
          </p:cNvPr>
          <p:cNvSpPr/>
          <p:nvPr/>
        </p:nvSpPr>
        <p:spPr>
          <a:xfrm>
            <a:off x="390748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042FD852-E4FC-F546-957C-782BE1A0F5FE}"/>
              </a:ext>
            </a:extLst>
          </p:cNvPr>
          <p:cNvSpPr/>
          <p:nvPr/>
        </p:nvSpPr>
        <p:spPr>
          <a:xfrm>
            <a:off x="424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8A6B1248-20BA-AE42-9508-CC0263C025FD}"/>
              </a:ext>
            </a:extLst>
          </p:cNvPr>
          <p:cNvSpPr/>
          <p:nvPr/>
        </p:nvSpPr>
        <p:spPr>
          <a:xfrm>
            <a:off x="460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BF02947D-E72C-204C-A880-397206E2779D}"/>
              </a:ext>
            </a:extLst>
          </p:cNvPr>
          <p:cNvSpPr/>
          <p:nvPr/>
        </p:nvSpPr>
        <p:spPr>
          <a:xfrm>
            <a:off x="496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EEC1C3-EF57-E541-BB22-DD5630356CBF}"/>
              </a:ext>
            </a:extLst>
          </p:cNvPr>
          <p:cNvSpPr/>
          <p:nvPr/>
        </p:nvSpPr>
        <p:spPr>
          <a:xfrm>
            <a:off x="532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8ECE1F9F-CCFF-874B-A431-094FCE14A96A}"/>
              </a:ext>
            </a:extLst>
          </p:cNvPr>
          <p:cNvSpPr/>
          <p:nvPr/>
        </p:nvSpPr>
        <p:spPr>
          <a:xfrm>
            <a:off x="568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1BAE1E8D-F370-6841-A4FF-BCCE115AB4DB}"/>
              </a:ext>
            </a:extLst>
          </p:cNvPr>
          <p:cNvSpPr/>
          <p:nvPr/>
        </p:nvSpPr>
        <p:spPr>
          <a:xfrm>
            <a:off x="604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7E819D9-D712-2540-8949-2ED4F787C0E9}"/>
              </a:ext>
            </a:extLst>
          </p:cNvPr>
          <p:cNvSpPr/>
          <p:nvPr/>
        </p:nvSpPr>
        <p:spPr>
          <a:xfrm>
            <a:off x="640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45EA7423-7C00-4F48-8C14-C6BB1416F50F}"/>
              </a:ext>
            </a:extLst>
          </p:cNvPr>
          <p:cNvSpPr/>
          <p:nvPr/>
        </p:nvSpPr>
        <p:spPr>
          <a:xfrm>
            <a:off x="675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5196BE04-E913-784B-BC40-423EAF0053A1}"/>
              </a:ext>
            </a:extLst>
          </p:cNvPr>
          <p:cNvSpPr/>
          <p:nvPr/>
        </p:nvSpPr>
        <p:spPr>
          <a:xfrm>
            <a:off x="711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C102F05D-2E3B-084C-B866-03945B0F7BEE}"/>
              </a:ext>
            </a:extLst>
          </p:cNvPr>
          <p:cNvSpPr/>
          <p:nvPr/>
        </p:nvSpPr>
        <p:spPr>
          <a:xfrm>
            <a:off x="747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4356ACA-81BA-204D-932D-816F3EFDF51A}"/>
              </a:ext>
            </a:extLst>
          </p:cNvPr>
          <p:cNvSpPr/>
          <p:nvPr/>
        </p:nvSpPr>
        <p:spPr>
          <a:xfrm>
            <a:off x="783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4A59C1A-E1A0-AB46-A5AB-44C44DBC7C52}"/>
              </a:ext>
            </a:extLst>
          </p:cNvPr>
          <p:cNvSpPr/>
          <p:nvPr/>
        </p:nvSpPr>
        <p:spPr>
          <a:xfrm>
            <a:off x="532404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C02D01C0-FE45-4D4C-98B6-D110C02FCF92}"/>
              </a:ext>
            </a:extLst>
          </p:cNvPr>
          <p:cNvSpPr/>
          <p:nvPr/>
        </p:nvSpPr>
        <p:spPr>
          <a:xfrm>
            <a:off x="568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6E3F6A33-C114-A247-93EF-85F7362804BB}"/>
              </a:ext>
            </a:extLst>
          </p:cNvPr>
          <p:cNvSpPr/>
          <p:nvPr/>
        </p:nvSpPr>
        <p:spPr>
          <a:xfrm>
            <a:off x="604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99F2DA6-288A-BF42-8AB8-FC268AFDEBF8}"/>
              </a:ext>
            </a:extLst>
          </p:cNvPr>
          <p:cNvSpPr/>
          <p:nvPr/>
        </p:nvSpPr>
        <p:spPr>
          <a:xfrm>
            <a:off x="640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1AB67A86-6550-2F4D-890C-B71FFD48D0E3}"/>
              </a:ext>
            </a:extLst>
          </p:cNvPr>
          <p:cNvSpPr/>
          <p:nvPr/>
        </p:nvSpPr>
        <p:spPr>
          <a:xfrm>
            <a:off x="675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7F802AC-3146-A245-BC63-749B12703488}"/>
              </a:ext>
            </a:extLst>
          </p:cNvPr>
          <p:cNvSpPr/>
          <p:nvPr/>
        </p:nvSpPr>
        <p:spPr>
          <a:xfrm>
            <a:off x="711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005FBCB-DD51-4A4D-B633-A4C31D77713A}"/>
              </a:ext>
            </a:extLst>
          </p:cNvPr>
          <p:cNvSpPr/>
          <p:nvPr/>
        </p:nvSpPr>
        <p:spPr>
          <a:xfrm>
            <a:off x="747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FCE1DFFE-C093-2B4E-8A74-493E80E2E9E7}"/>
              </a:ext>
            </a:extLst>
          </p:cNvPr>
          <p:cNvSpPr/>
          <p:nvPr/>
        </p:nvSpPr>
        <p:spPr>
          <a:xfrm>
            <a:off x="783786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37B20973-46C9-B248-B3A6-8D6A06EAD78C}"/>
              </a:ext>
            </a:extLst>
          </p:cNvPr>
          <p:cNvSpPr/>
          <p:nvPr/>
        </p:nvSpPr>
        <p:spPr>
          <a:xfrm>
            <a:off x="819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8C5199D2-BD6D-974E-95D2-D6DF502A76BF}"/>
              </a:ext>
            </a:extLst>
          </p:cNvPr>
          <p:cNvSpPr/>
          <p:nvPr/>
        </p:nvSpPr>
        <p:spPr>
          <a:xfrm>
            <a:off x="855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5494FE22-5E51-EB42-9FAE-61EADBB0F21B}"/>
              </a:ext>
            </a:extLst>
          </p:cNvPr>
          <p:cNvSpPr/>
          <p:nvPr/>
        </p:nvSpPr>
        <p:spPr>
          <a:xfrm>
            <a:off x="891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9E3CDE6B-03F4-5C48-ADA4-C668B8B7977D}"/>
              </a:ext>
            </a:extLst>
          </p:cNvPr>
          <p:cNvSpPr/>
          <p:nvPr/>
        </p:nvSpPr>
        <p:spPr>
          <a:xfrm>
            <a:off x="927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52B5DA7E-B651-4742-96FA-CF6F1D26BD84}"/>
              </a:ext>
            </a:extLst>
          </p:cNvPr>
          <p:cNvSpPr/>
          <p:nvPr/>
        </p:nvSpPr>
        <p:spPr>
          <a:xfrm>
            <a:off x="961901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6A5AC2E8-5B2E-4B43-B0E1-3B9951B40854}"/>
              </a:ext>
            </a:extLst>
          </p:cNvPr>
          <p:cNvSpPr/>
          <p:nvPr/>
        </p:nvSpPr>
        <p:spPr>
          <a:xfrm>
            <a:off x="8196480"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54867F12-0F90-584A-8E6F-4145777665D1}"/>
              </a:ext>
            </a:extLst>
          </p:cNvPr>
          <p:cNvSpPr/>
          <p:nvPr/>
        </p:nvSpPr>
        <p:spPr>
          <a:xfrm>
            <a:off x="855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2682CFEC-80DF-D14A-9353-B3BE83DC336D}"/>
              </a:ext>
            </a:extLst>
          </p:cNvPr>
          <p:cNvSpPr/>
          <p:nvPr/>
        </p:nvSpPr>
        <p:spPr>
          <a:xfrm>
            <a:off x="891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4E4B4565-AE03-4548-A39E-4A763F2BD290}"/>
              </a:ext>
            </a:extLst>
          </p:cNvPr>
          <p:cNvSpPr/>
          <p:nvPr/>
        </p:nvSpPr>
        <p:spPr>
          <a:xfrm>
            <a:off x="927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45F73C47-C5DC-CC47-A2DA-2F2EA5E48BAB}"/>
              </a:ext>
            </a:extLst>
          </p:cNvPr>
          <p:cNvSpPr/>
          <p:nvPr/>
        </p:nvSpPr>
        <p:spPr>
          <a:xfrm>
            <a:off x="961901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53EF6942-A14F-A741-8B81-946D06B17CA8}"/>
              </a:ext>
            </a:extLst>
          </p:cNvPr>
          <p:cNvSpPr/>
          <p:nvPr/>
        </p:nvSpPr>
        <p:spPr>
          <a:xfrm>
            <a:off x="248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91F081FE-83C2-3144-AA2E-83D40855B300}"/>
              </a:ext>
            </a:extLst>
          </p:cNvPr>
          <p:cNvSpPr/>
          <p:nvPr/>
        </p:nvSpPr>
        <p:spPr>
          <a:xfrm>
            <a:off x="284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1022D09-529F-B844-B642-81489FB74D81}"/>
              </a:ext>
            </a:extLst>
          </p:cNvPr>
          <p:cNvSpPr/>
          <p:nvPr/>
        </p:nvSpPr>
        <p:spPr>
          <a:xfrm>
            <a:off x="320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72A045E3-A9C5-5C42-ABF9-627820F05329}"/>
              </a:ext>
            </a:extLst>
          </p:cNvPr>
          <p:cNvSpPr/>
          <p:nvPr/>
        </p:nvSpPr>
        <p:spPr>
          <a:xfrm>
            <a:off x="356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7EA94BC5-10B2-094E-99DF-05EAAF0C1987}"/>
              </a:ext>
            </a:extLst>
          </p:cNvPr>
          <p:cNvSpPr/>
          <p:nvPr/>
        </p:nvSpPr>
        <p:spPr>
          <a:xfrm>
            <a:off x="3907489"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B8256BBA-EAFD-D947-A539-B31CE44E6DCD}"/>
              </a:ext>
            </a:extLst>
          </p:cNvPr>
          <p:cNvSpPr/>
          <p:nvPr/>
        </p:nvSpPr>
        <p:spPr>
          <a:xfrm>
            <a:off x="424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575BDE0A-8B98-ED47-AAF9-F9B04C2216D7}"/>
              </a:ext>
            </a:extLst>
          </p:cNvPr>
          <p:cNvSpPr/>
          <p:nvPr/>
        </p:nvSpPr>
        <p:spPr>
          <a:xfrm>
            <a:off x="460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38693D0E-A927-B54A-9D90-DBA08898C096}"/>
              </a:ext>
            </a:extLst>
          </p:cNvPr>
          <p:cNvSpPr/>
          <p:nvPr/>
        </p:nvSpPr>
        <p:spPr>
          <a:xfrm>
            <a:off x="496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4B78A4F8-DF98-FA4E-B155-8A5F47CCC4CD}"/>
              </a:ext>
            </a:extLst>
          </p:cNvPr>
          <p:cNvSpPr/>
          <p:nvPr/>
        </p:nvSpPr>
        <p:spPr>
          <a:xfrm>
            <a:off x="248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9EDFFEA1-4656-F64F-9B9D-7ED473575190}"/>
              </a:ext>
            </a:extLst>
          </p:cNvPr>
          <p:cNvSpPr/>
          <p:nvPr/>
        </p:nvSpPr>
        <p:spPr>
          <a:xfrm>
            <a:off x="284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856B088D-608F-3644-A90C-42BA80680E9C}"/>
              </a:ext>
            </a:extLst>
          </p:cNvPr>
          <p:cNvSpPr/>
          <p:nvPr/>
        </p:nvSpPr>
        <p:spPr>
          <a:xfrm>
            <a:off x="3204956"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CD54E049-BD6A-4546-86E5-30975D9F6AB2}"/>
              </a:ext>
            </a:extLst>
          </p:cNvPr>
          <p:cNvSpPr/>
          <p:nvPr/>
        </p:nvSpPr>
        <p:spPr>
          <a:xfrm>
            <a:off x="3564956"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14F006D3-98AB-D141-A24F-A52BC2F8B6B1}"/>
              </a:ext>
            </a:extLst>
          </p:cNvPr>
          <p:cNvSpPr/>
          <p:nvPr/>
        </p:nvSpPr>
        <p:spPr>
          <a:xfrm>
            <a:off x="3907489"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980EEC9-DAF3-0745-BB60-7F7D4C5EA3F7}"/>
              </a:ext>
            </a:extLst>
          </p:cNvPr>
          <p:cNvSpPr/>
          <p:nvPr/>
        </p:nvSpPr>
        <p:spPr>
          <a:xfrm>
            <a:off x="424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B510C0CA-670C-7B4E-89EE-1A1BBC7F8E63}"/>
              </a:ext>
            </a:extLst>
          </p:cNvPr>
          <p:cNvSpPr/>
          <p:nvPr/>
        </p:nvSpPr>
        <p:spPr>
          <a:xfrm>
            <a:off x="460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F98CC840-6259-1F46-A4CA-272F64803EC0}"/>
              </a:ext>
            </a:extLst>
          </p:cNvPr>
          <p:cNvSpPr/>
          <p:nvPr/>
        </p:nvSpPr>
        <p:spPr>
          <a:xfrm>
            <a:off x="496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6234C7A7-DDB2-FC46-A5B7-B01F19F175E3}"/>
              </a:ext>
            </a:extLst>
          </p:cNvPr>
          <p:cNvSpPr/>
          <p:nvPr/>
        </p:nvSpPr>
        <p:spPr>
          <a:xfrm>
            <a:off x="532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9C479FC3-48E3-3745-8F1B-59DB14495459}"/>
              </a:ext>
            </a:extLst>
          </p:cNvPr>
          <p:cNvSpPr/>
          <p:nvPr/>
        </p:nvSpPr>
        <p:spPr>
          <a:xfrm>
            <a:off x="568404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CDB1A9F2-3F7D-614D-8707-E15CCACCA089}"/>
              </a:ext>
            </a:extLst>
          </p:cNvPr>
          <p:cNvSpPr/>
          <p:nvPr/>
        </p:nvSpPr>
        <p:spPr>
          <a:xfrm>
            <a:off x="604404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3A0E829C-4508-E84C-89C7-AC4F51234289}"/>
              </a:ext>
            </a:extLst>
          </p:cNvPr>
          <p:cNvSpPr/>
          <p:nvPr/>
        </p:nvSpPr>
        <p:spPr>
          <a:xfrm>
            <a:off x="6404045"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2ADA212E-D8DF-BE41-907D-71D1A358423B}"/>
              </a:ext>
            </a:extLst>
          </p:cNvPr>
          <p:cNvSpPr/>
          <p:nvPr/>
        </p:nvSpPr>
        <p:spPr>
          <a:xfrm>
            <a:off x="675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DCA6D22D-FD9F-DB4D-9608-E4BCF362ED1B}"/>
              </a:ext>
            </a:extLst>
          </p:cNvPr>
          <p:cNvSpPr/>
          <p:nvPr/>
        </p:nvSpPr>
        <p:spPr>
          <a:xfrm>
            <a:off x="711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9956054F-EFB8-704F-A505-A49DF304F492}"/>
              </a:ext>
            </a:extLst>
          </p:cNvPr>
          <p:cNvSpPr/>
          <p:nvPr/>
        </p:nvSpPr>
        <p:spPr>
          <a:xfrm>
            <a:off x="747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B1B41FEB-1A18-F744-8403-2ABFC46C4705}"/>
              </a:ext>
            </a:extLst>
          </p:cNvPr>
          <p:cNvSpPr/>
          <p:nvPr/>
        </p:nvSpPr>
        <p:spPr>
          <a:xfrm>
            <a:off x="783786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466AFF30-56AA-4043-A33B-30852601420E}"/>
              </a:ext>
            </a:extLst>
          </p:cNvPr>
          <p:cNvSpPr/>
          <p:nvPr/>
        </p:nvSpPr>
        <p:spPr>
          <a:xfrm>
            <a:off x="532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A03E942D-9A6D-244B-B70B-5E44F1D2A147}"/>
              </a:ext>
            </a:extLst>
          </p:cNvPr>
          <p:cNvSpPr/>
          <p:nvPr/>
        </p:nvSpPr>
        <p:spPr>
          <a:xfrm>
            <a:off x="5684045"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E04F2418-02A6-8646-9A67-C37F7C5130C7}"/>
              </a:ext>
            </a:extLst>
          </p:cNvPr>
          <p:cNvSpPr/>
          <p:nvPr/>
        </p:nvSpPr>
        <p:spPr>
          <a:xfrm>
            <a:off x="6044045"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EF86747-69B2-864D-8153-85E153F4BAF9}"/>
              </a:ext>
            </a:extLst>
          </p:cNvPr>
          <p:cNvSpPr/>
          <p:nvPr/>
        </p:nvSpPr>
        <p:spPr>
          <a:xfrm>
            <a:off x="6404045"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339EC55F-9BAC-7B4B-AA2C-AFFD6A4813FB}"/>
              </a:ext>
            </a:extLst>
          </p:cNvPr>
          <p:cNvSpPr/>
          <p:nvPr/>
        </p:nvSpPr>
        <p:spPr>
          <a:xfrm>
            <a:off x="675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5B3A84BB-5CFF-3847-BF86-D78A6404D67E}"/>
              </a:ext>
            </a:extLst>
          </p:cNvPr>
          <p:cNvSpPr/>
          <p:nvPr/>
        </p:nvSpPr>
        <p:spPr>
          <a:xfrm>
            <a:off x="711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72B87A9-5777-F249-964D-F9A122DA5388}"/>
              </a:ext>
            </a:extLst>
          </p:cNvPr>
          <p:cNvSpPr/>
          <p:nvPr/>
        </p:nvSpPr>
        <p:spPr>
          <a:xfrm>
            <a:off x="747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8E05EBC0-B1C1-3943-A189-D5C241FAD753}"/>
              </a:ext>
            </a:extLst>
          </p:cNvPr>
          <p:cNvSpPr/>
          <p:nvPr/>
        </p:nvSpPr>
        <p:spPr>
          <a:xfrm>
            <a:off x="783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3EE4171-8449-1347-9218-14C12462E299}"/>
              </a:ext>
            </a:extLst>
          </p:cNvPr>
          <p:cNvSpPr/>
          <p:nvPr/>
        </p:nvSpPr>
        <p:spPr>
          <a:xfrm>
            <a:off x="8196480"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9716A7E8-C5EF-A24F-95DF-BB475C264279}"/>
              </a:ext>
            </a:extLst>
          </p:cNvPr>
          <p:cNvSpPr/>
          <p:nvPr/>
        </p:nvSpPr>
        <p:spPr>
          <a:xfrm>
            <a:off x="855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5E6ACBA-9B05-C64F-BAE1-50F238C7DFC7}"/>
              </a:ext>
            </a:extLst>
          </p:cNvPr>
          <p:cNvSpPr/>
          <p:nvPr/>
        </p:nvSpPr>
        <p:spPr>
          <a:xfrm>
            <a:off x="891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892AF5EC-EF47-D148-B54D-696BA97D4038}"/>
              </a:ext>
            </a:extLst>
          </p:cNvPr>
          <p:cNvSpPr/>
          <p:nvPr/>
        </p:nvSpPr>
        <p:spPr>
          <a:xfrm>
            <a:off x="927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8808905D-F477-E040-933D-DE4C21E77BD6}"/>
              </a:ext>
            </a:extLst>
          </p:cNvPr>
          <p:cNvSpPr/>
          <p:nvPr/>
        </p:nvSpPr>
        <p:spPr>
          <a:xfrm>
            <a:off x="961901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ED191A7C-174F-344D-8632-96EA01F393DF}"/>
              </a:ext>
            </a:extLst>
          </p:cNvPr>
          <p:cNvSpPr/>
          <p:nvPr/>
        </p:nvSpPr>
        <p:spPr>
          <a:xfrm>
            <a:off x="819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7526C822-D31E-5D47-B740-672F414CAA67}"/>
              </a:ext>
            </a:extLst>
          </p:cNvPr>
          <p:cNvSpPr/>
          <p:nvPr/>
        </p:nvSpPr>
        <p:spPr>
          <a:xfrm>
            <a:off x="855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62699CD9-3C83-444E-9FD3-524919821DD0}"/>
              </a:ext>
            </a:extLst>
          </p:cNvPr>
          <p:cNvSpPr/>
          <p:nvPr/>
        </p:nvSpPr>
        <p:spPr>
          <a:xfrm>
            <a:off x="891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25A5C1DB-13F1-0044-A9C3-EC571A619569}"/>
              </a:ext>
            </a:extLst>
          </p:cNvPr>
          <p:cNvSpPr/>
          <p:nvPr/>
        </p:nvSpPr>
        <p:spPr>
          <a:xfrm>
            <a:off x="927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02D4C8B-C53D-5F47-8254-FEBE48129B6C}"/>
              </a:ext>
            </a:extLst>
          </p:cNvPr>
          <p:cNvSpPr/>
          <p:nvPr/>
        </p:nvSpPr>
        <p:spPr>
          <a:xfrm>
            <a:off x="961901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8AB93215-7955-9845-B732-C6499AC7576E}"/>
              </a:ext>
            </a:extLst>
          </p:cNvPr>
          <p:cNvSpPr/>
          <p:nvPr/>
        </p:nvSpPr>
        <p:spPr>
          <a:xfrm>
            <a:off x="248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A72B6882-E4D2-0046-97DB-308DFDF8EDA4}"/>
              </a:ext>
            </a:extLst>
          </p:cNvPr>
          <p:cNvSpPr/>
          <p:nvPr/>
        </p:nvSpPr>
        <p:spPr>
          <a:xfrm>
            <a:off x="284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2D3DBF2A-D608-CE44-AD07-3B12C0A18509}"/>
              </a:ext>
            </a:extLst>
          </p:cNvPr>
          <p:cNvSpPr/>
          <p:nvPr/>
        </p:nvSpPr>
        <p:spPr>
          <a:xfrm>
            <a:off x="320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ADADBDD8-8FC1-8744-9E69-84E221894DBE}"/>
              </a:ext>
            </a:extLst>
          </p:cNvPr>
          <p:cNvSpPr/>
          <p:nvPr/>
        </p:nvSpPr>
        <p:spPr>
          <a:xfrm>
            <a:off x="356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A9CBCD5F-6D75-2A4E-A783-73A5AFB38C21}"/>
              </a:ext>
            </a:extLst>
          </p:cNvPr>
          <p:cNvSpPr/>
          <p:nvPr/>
        </p:nvSpPr>
        <p:spPr>
          <a:xfrm>
            <a:off x="390748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655E3048-757E-174E-AB68-C9D45C2F21BA}"/>
              </a:ext>
            </a:extLst>
          </p:cNvPr>
          <p:cNvSpPr/>
          <p:nvPr/>
        </p:nvSpPr>
        <p:spPr>
          <a:xfrm>
            <a:off x="424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9E8E56A1-BE25-9C44-8627-EBBE8EC4191B}"/>
              </a:ext>
            </a:extLst>
          </p:cNvPr>
          <p:cNvSpPr/>
          <p:nvPr/>
        </p:nvSpPr>
        <p:spPr>
          <a:xfrm>
            <a:off x="460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C58997D5-8B78-7B40-B564-A2E387B3EDBC}"/>
              </a:ext>
            </a:extLst>
          </p:cNvPr>
          <p:cNvSpPr/>
          <p:nvPr/>
        </p:nvSpPr>
        <p:spPr>
          <a:xfrm>
            <a:off x="496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5DD6C280-22D3-B342-AB7F-7486D862D105}"/>
              </a:ext>
            </a:extLst>
          </p:cNvPr>
          <p:cNvSpPr/>
          <p:nvPr/>
        </p:nvSpPr>
        <p:spPr>
          <a:xfrm>
            <a:off x="532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94BD1B81-FA7E-524A-9069-0FAC9F6B39DD}"/>
              </a:ext>
            </a:extLst>
          </p:cNvPr>
          <p:cNvSpPr/>
          <p:nvPr/>
        </p:nvSpPr>
        <p:spPr>
          <a:xfrm>
            <a:off x="568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0290735-5229-F047-8FDB-A67CE7523474}"/>
              </a:ext>
            </a:extLst>
          </p:cNvPr>
          <p:cNvSpPr/>
          <p:nvPr/>
        </p:nvSpPr>
        <p:spPr>
          <a:xfrm>
            <a:off x="604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E770367D-CBAD-C641-B423-574928FF8B53}"/>
              </a:ext>
            </a:extLst>
          </p:cNvPr>
          <p:cNvSpPr/>
          <p:nvPr/>
        </p:nvSpPr>
        <p:spPr>
          <a:xfrm>
            <a:off x="640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0944D640-6F5C-2E41-ABBE-5FACC9CEC57C}"/>
              </a:ext>
            </a:extLst>
          </p:cNvPr>
          <p:cNvSpPr/>
          <p:nvPr/>
        </p:nvSpPr>
        <p:spPr>
          <a:xfrm>
            <a:off x="675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D633D8D6-AE2C-7540-9963-388A4579EC2B}"/>
              </a:ext>
            </a:extLst>
          </p:cNvPr>
          <p:cNvSpPr/>
          <p:nvPr/>
        </p:nvSpPr>
        <p:spPr>
          <a:xfrm>
            <a:off x="711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6155606B-0CE0-1946-84F9-FF18CC2A4467}"/>
              </a:ext>
            </a:extLst>
          </p:cNvPr>
          <p:cNvSpPr/>
          <p:nvPr/>
        </p:nvSpPr>
        <p:spPr>
          <a:xfrm>
            <a:off x="747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AF84FE84-DDD6-B64E-9060-9950E678DAA3}"/>
              </a:ext>
            </a:extLst>
          </p:cNvPr>
          <p:cNvSpPr/>
          <p:nvPr/>
        </p:nvSpPr>
        <p:spPr>
          <a:xfrm>
            <a:off x="783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64D3048-11E5-8A42-88E4-E2EC7BC2D25B}"/>
              </a:ext>
            </a:extLst>
          </p:cNvPr>
          <p:cNvSpPr/>
          <p:nvPr/>
        </p:nvSpPr>
        <p:spPr>
          <a:xfrm>
            <a:off x="819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AD7E28EA-6185-0A44-BD6E-605D515B885B}"/>
              </a:ext>
            </a:extLst>
          </p:cNvPr>
          <p:cNvSpPr/>
          <p:nvPr/>
        </p:nvSpPr>
        <p:spPr>
          <a:xfrm>
            <a:off x="855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CBBDAAD0-90B1-6349-B4BE-5DAB5A7F4FD6}"/>
              </a:ext>
            </a:extLst>
          </p:cNvPr>
          <p:cNvSpPr/>
          <p:nvPr/>
        </p:nvSpPr>
        <p:spPr>
          <a:xfrm>
            <a:off x="891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A1C01441-C44D-6040-B6F5-6EB6CE0933FE}"/>
              </a:ext>
            </a:extLst>
          </p:cNvPr>
          <p:cNvSpPr/>
          <p:nvPr/>
        </p:nvSpPr>
        <p:spPr>
          <a:xfrm>
            <a:off x="927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AF34254A-3970-0246-ACAD-676083B87E50}"/>
              </a:ext>
            </a:extLst>
          </p:cNvPr>
          <p:cNvSpPr/>
          <p:nvPr/>
        </p:nvSpPr>
        <p:spPr>
          <a:xfrm>
            <a:off x="961901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083171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953967" cy="4351338"/>
          </a:xfrm>
        </p:spPr>
        <p:txBody>
          <a:bodyPr>
            <a:noAutofit/>
          </a:bodyPr>
          <a:lstStyle/>
          <a:p>
            <a:pPr marL="0" indent="0">
              <a:buNone/>
            </a:pPr>
            <a:r>
              <a:rPr lang="en-GB" dirty="0"/>
              <a:t>Talking Time:</a:t>
            </a:r>
          </a:p>
          <a:p>
            <a:pPr marL="0" indent="0">
              <a:buClr>
                <a:srgbClr val="23D160"/>
              </a:buClr>
              <a:buSzPct val="85000"/>
              <a:buNone/>
            </a:pPr>
            <a:r>
              <a:rPr lang="en-GB" sz="2200" dirty="0"/>
              <a:t>Turn the rectilinear shapes below into rectangles using as few squares as possible. </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C2E3DE0B-0552-5E4D-9AEA-31FE8E28A201}"/>
              </a:ext>
            </a:extLst>
          </p:cNvPr>
          <p:cNvSpPr/>
          <p:nvPr/>
        </p:nvSpPr>
        <p:spPr>
          <a:xfrm>
            <a:off x="248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5BF9012D-9492-7B4F-AF5F-9F6461317B16}"/>
              </a:ext>
            </a:extLst>
          </p:cNvPr>
          <p:cNvSpPr/>
          <p:nvPr/>
        </p:nvSpPr>
        <p:spPr>
          <a:xfrm>
            <a:off x="284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B304AAA-26F0-5644-A58F-D61DEA2CE422}"/>
              </a:ext>
            </a:extLst>
          </p:cNvPr>
          <p:cNvSpPr/>
          <p:nvPr/>
        </p:nvSpPr>
        <p:spPr>
          <a:xfrm>
            <a:off x="320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E45B04FD-0FF4-2A42-A976-3FF58E25BA06}"/>
              </a:ext>
            </a:extLst>
          </p:cNvPr>
          <p:cNvSpPr/>
          <p:nvPr/>
        </p:nvSpPr>
        <p:spPr>
          <a:xfrm>
            <a:off x="356495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A2FB4C0A-9081-B143-8A35-C00F416FBD0C}"/>
              </a:ext>
            </a:extLst>
          </p:cNvPr>
          <p:cNvSpPr/>
          <p:nvPr/>
        </p:nvSpPr>
        <p:spPr>
          <a:xfrm>
            <a:off x="390748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4821E621-4CE6-BF42-9FBF-FD1DD9FFDCBA}"/>
              </a:ext>
            </a:extLst>
          </p:cNvPr>
          <p:cNvSpPr/>
          <p:nvPr/>
        </p:nvSpPr>
        <p:spPr>
          <a:xfrm>
            <a:off x="424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2B1AD578-89CA-D24D-92BA-9336FFE9F689}"/>
              </a:ext>
            </a:extLst>
          </p:cNvPr>
          <p:cNvSpPr/>
          <p:nvPr/>
        </p:nvSpPr>
        <p:spPr>
          <a:xfrm>
            <a:off x="460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32B000B9-1DF9-7A46-9839-A355AEB4A47A}"/>
              </a:ext>
            </a:extLst>
          </p:cNvPr>
          <p:cNvSpPr/>
          <p:nvPr/>
        </p:nvSpPr>
        <p:spPr>
          <a:xfrm>
            <a:off x="496462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2A54119-C091-7C43-B8AF-380056DBDF2F}"/>
              </a:ext>
            </a:extLst>
          </p:cNvPr>
          <p:cNvSpPr/>
          <p:nvPr/>
        </p:nvSpPr>
        <p:spPr>
          <a:xfrm>
            <a:off x="248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0C5E15E-802B-A24B-908A-B3B90CEABCAE}"/>
              </a:ext>
            </a:extLst>
          </p:cNvPr>
          <p:cNvSpPr/>
          <p:nvPr/>
        </p:nvSpPr>
        <p:spPr>
          <a:xfrm>
            <a:off x="284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2E25A88E-308A-6D41-8B17-0B25FAB36E04}"/>
              </a:ext>
            </a:extLst>
          </p:cNvPr>
          <p:cNvSpPr/>
          <p:nvPr/>
        </p:nvSpPr>
        <p:spPr>
          <a:xfrm>
            <a:off x="320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F667A0E-2B8D-AC48-B12B-E33FE40BAEC7}"/>
              </a:ext>
            </a:extLst>
          </p:cNvPr>
          <p:cNvSpPr/>
          <p:nvPr/>
        </p:nvSpPr>
        <p:spPr>
          <a:xfrm>
            <a:off x="356495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34CC3E2-5205-3742-A60D-36993A86F6B9}"/>
              </a:ext>
            </a:extLst>
          </p:cNvPr>
          <p:cNvSpPr/>
          <p:nvPr/>
        </p:nvSpPr>
        <p:spPr>
          <a:xfrm>
            <a:off x="390748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042FD852-E4FC-F546-957C-782BE1A0F5FE}"/>
              </a:ext>
            </a:extLst>
          </p:cNvPr>
          <p:cNvSpPr/>
          <p:nvPr/>
        </p:nvSpPr>
        <p:spPr>
          <a:xfrm>
            <a:off x="424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8A6B1248-20BA-AE42-9508-CC0263C025FD}"/>
              </a:ext>
            </a:extLst>
          </p:cNvPr>
          <p:cNvSpPr/>
          <p:nvPr/>
        </p:nvSpPr>
        <p:spPr>
          <a:xfrm>
            <a:off x="460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BF02947D-E72C-204C-A880-397206E2779D}"/>
              </a:ext>
            </a:extLst>
          </p:cNvPr>
          <p:cNvSpPr/>
          <p:nvPr/>
        </p:nvSpPr>
        <p:spPr>
          <a:xfrm>
            <a:off x="496462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EEC1C3-EF57-E541-BB22-DD5630356CBF}"/>
              </a:ext>
            </a:extLst>
          </p:cNvPr>
          <p:cNvSpPr/>
          <p:nvPr/>
        </p:nvSpPr>
        <p:spPr>
          <a:xfrm>
            <a:off x="532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8ECE1F9F-CCFF-874B-A431-094FCE14A96A}"/>
              </a:ext>
            </a:extLst>
          </p:cNvPr>
          <p:cNvSpPr/>
          <p:nvPr/>
        </p:nvSpPr>
        <p:spPr>
          <a:xfrm>
            <a:off x="568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1BAE1E8D-F370-6841-A4FF-BCCE115AB4DB}"/>
              </a:ext>
            </a:extLst>
          </p:cNvPr>
          <p:cNvSpPr/>
          <p:nvPr/>
        </p:nvSpPr>
        <p:spPr>
          <a:xfrm>
            <a:off x="604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7E819D9-D712-2540-8949-2ED4F787C0E9}"/>
              </a:ext>
            </a:extLst>
          </p:cNvPr>
          <p:cNvSpPr/>
          <p:nvPr/>
        </p:nvSpPr>
        <p:spPr>
          <a:xfrm>
            <a:off x="640404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45EA7423-7C00-4F48-8C14-C6BB1416F50F}"/>
              </a:ext>
            </a:extLst>
          </p:cNvPr>
          <p:cNvSpPr/>
          <p:nvPr/>
        </p:nvSpPr>
        <p:spPr>
          <a:xfrm>
            <a:off x="675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5196BE04-E913-784B-BC40-423EAF0053A1}"/>
              </a:ext>
            </a:extLst>
          </p:cNvPr>
          <p:cNvSpPr/>
          <p:nvPr/>
        </p:nvSpPr>
        <p:spPr>
          <a:xfrm>
            <a:off x="711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C102F05D-2E3B-084C-B866-03945B0F7BEE}"/>
              </a:ext>
            </a:extLst>
          </p:cNvPr>
          <p:cNvSpPr/>
          <p:nvPr/>
        </p:nvSpPr>
        <p:spPr>
          <a:xfrm>
            <a:off x="747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4356ACA-81BA-204D-932D-816F3EFDF51A}"/>
              </a:ext>
            </a:extLst>
          </p:cNvPr>
          <p:cNvSpPr/>
          <p:nvPr/>
        </p:nvSpPr>
        <p:spPr>
          <a:xfrm>
            <a:off x="783786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4A59C1A-E1A0-AB46-A5AB-44C44DBC7C52}"/>
              </a:ext>
            </a:extLst>
          </p:cNvPr>
          <p:cNvSpPr/>
          <p:nvPr/>
        </p:nvSpPr>
        <p:spPr>
          <a:xfrm>
            <a:off x="532404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C02D01C0-FE45-4D4C-98B6-D110C02FCF92}"/>
              </a:ext>
            </a:extLst>
          </p:cNvPr>
          <p:cNvSpPr/>
          <p:nvPr/>
        </p:nvSpPr>
        <p:spPr>
          <a:xfrm>
            <a:off x="568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6E3F6A33-C114-A247-93EF-85F7362804BB}"/>
              </a:ext>
            </a:extLst>
          </p:cNvPr>
          <p:cNvSpPr/>
          <p:nvPr/>
        </p:nvSpPr>
        <p:spPr>
          <a:xfrm>
            <a:off x="604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99F2DA6-288A-BF42-8AB8-FC268AFDEBF8}"/>
              </a:ext>
            </a:extLst>
          </p:cNvPr>
          <p:cNvSpPr/>
          <p:nvPr/>
        </p:nvSpPr>
        <p:spPr>
          <a:xfrm>
            <a:off x="6404045"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1AB67A86-6550-2F4D-890C-B71FFD48D0E3}"/>
              </a:ext>
            </a:extLst>
          </p:cNvPr>
          <p:cNvSpPr/>
          <p:nvPr/>
        </p:nvSpPr>
        <p:spPr>
          <a:xfrm>
            <a:off x="675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7F802AC-3146-A245-BC63-749B12703488}"/>
              </a:ext>
            </a:extLst>
          </p:cNvPr>
          <p:cNvSpPr/>
          <p:nvPr/>
        </p:nvSpPr>
        <p:spPr>
          <a:xfrm>
            <a:off x="711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005FBCB-DD51-4A4D-B633-A4C31D77713A}"/>
              </a:ext>
            </a:extLst>
          </p:cNvPr>
          <p:cNvSpPr/>
          <p:nvPr/>
        </p:nvSpPr>
        <p:spPr>
          <a:xfrm>
            <a:off x="747786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FCE1DFFE-C093-2B4E-8A74-493E80E2E9E7}"/>
              </a:ext>
            </a:extLst>
          </p:cNvPr>
          <p:cNvSpPr/>
          <p:nvPr/>
        </p:nvSpPr>
        <p:spPr>
          <a:xfrm>
            <a:off x="783786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37B20973-46C9-B248-B3A6-8D6A06EAD78C}"/>
              </a:ext>
            </a:extLst>
          </p:cNvPr>
          <p:cNvSpPr/>
          <p:nvPr/>
        </p:nvSpPr>
        <p:spPr>
          <a:xfrm>
            <a:off x="819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8C5199D2-BD6D-974E-95D2-D6DF502A76BF}"/>
              </a:ext>
            </a:extLst>
          </p:cNvPr>
          <p:cNvSpPr/>
          <p:nvPr/>
        </p:nvSpPr>
        <p:spPr>
          <a:xfrm>
            <a:off x="855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5494FE22-5E51-EB42-9FAE-61EADBB0F21B}"/>
              </a:ext>
            </a:extLst>
          </p:cNvPr>
          <p:cNvSpPr/>
          <p:nvPr/>
        </p:nvSpPr>
        <p:spPr>
          <a:xfrm>
            <a:off x="891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9E3CDE6B-03F4-5C48-ADA4-C668B8B7977D}"/>
              </a:ext>
            </a:extLst>
          </p:cNvPr>
          <p:cNvSpPr/>
          <p:nvPr/>
        </p:nvSpPr>
        <p:spPr>
          <a:xfrm>
            <a:off x="927648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52B5DA7E-B651-4742-96FA-CF6F1D26BD84}"/>
              </a:ext>
            </a:extLst>
          </p:cNvPr>
          <p:cNvSpPr/>
          <p:nvPr/>
        </p:nvSpPr>
        <p:spPr>
          <a:xfrm>
            <a:off x="961901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6A5AC2E8-5B2E-4B43-B0E1-3B9951B40854}"/>
              </a:ext>
            </a:extLst>
          </p:cNvPr>
          <p:cNvSpPr/>
          <p:nvPr/>
        </p:nvSpPr>
        <p:spPr>
          <a:xfrm>
            <a:off x="8196480"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54867F12-0F90-584A-8E6F-4145777665D1}"/>
              </a:ext>
            </a:extLst>
          </p:cNvPr>
          <p:cNvSpPr/>
          <p:nvPr/>
        </p:nvSpPr>
        <p:spPr>
          <a:xfrm>
            <a:off x="855648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2682CFEC-80DF-D14A-9353-B3BE83DC336D}"/>
              </a:ext>
            </a:extLst>
          </p:cNvPr>
          <p:cNvSpPr/>
          <p:nvPr/>
        </p:nvSpPr>
        <p:spPr>
          <a:xfrm>
            <a:off x="891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4E4B4565-AE03-4548-A39E-4A763F2BD290}"/>
              </a:ext>
            </a:extLst>
          </p:cNvPr>
          <p:cNvSpPr/>
          <p:nvPr/>
        </p:nvSpPr>
        <p:spPr>
          <a:xfrm>
            <a:off x="927648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45F73C47-C5DC-CC47-A2DA-2F2EA5E48BAB}"/>
              </a:ext>
            </a:extLst>
          </p:cNvPr>
          <p:cNvSpPr/>
          <p:nvPr/>
        </p:nvSpPr>
        <p:spPr>
          <a:xfrm>
            <a:off x="961901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53EF6942-A14F-A741-8B81-946D06B17CA8}"/>
              </a:ext>
            </a:extLst>
          </p:cNvPr>
          <p:cNvSpPr/>
          <p:nvPr/>
        </p:nvSpPr>
        <p:spPr>
          <a:xfrm>
            <a:off x="248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91F081FE-83C2-3144-AA2E-83D40855B300}"/>
              </a:ext>
            </a:extLst>
          </p:cNvPr>
          <p:cNvSpPr/>
          <p:nvPr/>
        </p:nvSpPr>
        <p:spPr>
          <a:xfrm>
            <a:off x="284495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1022D09-529F-B844-B642-81489FB74D81}"/>
              </a:ext>
            </a:extLst>
          </p:cNvPr>
          <p:cNvSpPr/>
          <p:nvPr/>
        </p:nvSpPr>
        <p:spPr>
          <a:xfrm>
            <a:off x="320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72A045E3-A9C5-5C42-ABF9-627820F05329}"/>
              </a:ext>
            </a:extLst>
          </p:cNvPr>
          <p:cNvSpPr/>
          <p:nvPr/>
        </p:nvSpPr>
        <p:spPr>
          <a:xfrm>
            <a:off x="356495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7EA94BC5-10B2-094E-99DF-05EAAF0C1987}"/>
              </a:ext>
            </a:extLst>
          </p:cNvPr>
          <p:cNvSpPr/>
          <p:nvPr/>
        </p:nvSpPr>
        <p:spPr>
          <a:xfrm>
            <a:off x="3907489"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B8256BBA-EAFD-D947-A539-B31CE44E6DCD}"/>
              </a:ext>
            </a:extLst>
          </p:cNvPr>
          <p:cNvSpPr/>
          <p:nvPr/>
        </p:nvSpPr>
        <p:spPr>
          <a:xfrm>
            <a:off x="424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575BDE0A-8B98-ED47-AAF9-F9B04C2216D7}"/>
              </a:ext>
            </a:extLst>
          </p:cNvPr>
          <p:cNvSpPr/>
          <p:nvPr/>
        </p:nvSpPr>
        <p:spPr>
          <a:xfrm>
            <a:off x="460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38693D0E-A927-B54A-9D90-DBA08898C096}"/>
              </a:ext>
            </a:extLst>
          </p:cNvPr>
          <p:cNvSpPr/>
          <p:nvPr/>
        </p:nvSpPr>
        <p:spPr>
          <a:xfrm>
            <a:off x="496462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4B78A4F8-DF98-FA4E-B155-8A5F47CCC4CD}"/>
              </a:ext>
            </a:extLst>
          </p:cNvPr>
          <p:cNvSpPr/>
          <p:nvPr/>
        </p:nvSpPr>
        <p:spPr>
          <a:xfrm>
            <a:off x="248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9EDFFEA1-4656-F64F-9B9D-7ED473575190}"/>
              </a:ext>
            </a:extLst>
          </p:cNvPr>
          <p:cNvSpPr/>
          <p:nvPr/>
        </p:nvSpPr>
        <p:spPr>
          <a:xfrm>
            <a:off x="2844956"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856B088D-608F-3644-A90C-42BA80680E9C}"/>
              </a:ext>
            </a:extLst>
          </p:cNvPr>
          <p:cNvSpPr/>
          <p:nvPr/>
        </p:nvSpPr>
        <p:spPr>
          <a:xfrm>
            <a:off x="3204956"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CD54E049-BD6A-4546-86E5-30975D9F6AB2}"/>
              </a:ext>
            </a:extLst>
          </p:cNvPr>
          <p:cNvSpPr/>
          <p:nvPr/>
        </p:nvSpPr>
        <p:spPr>
          <a:xfrm>
            <a:off x="3564956"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14F006D3-98AB-D141-A24F-A52BC2F8B6B1}"/>
              </a:ext>
            </a:extLst>
          </p:cNvPr>
          <p:cNvSpPr/>
          <p:nvPr/>
        </p:nvSpPr>
        <p:spPr>
          <a:xfrm>
            <a:off x="3907489"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980EEC9-DAF3-0745-BB60-7F7D4C5EA3F7}"/>
              </a:ext>
            </a:extLst>
          </p:cNvPr>
          <p:cNvSpPr/>
          <p:nvPr/>
        </p:nvSpPr>
        <p:spPr>
          <a:xfrm>
            <a:off x="424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B510C0CA-670C-7B4E-89EE-1A1BBC7F8E63}"/>
              </a:ext>
            </a:extLst>
          </p:cNvPr>
          <p:cNvSpPr/>
          <p:nvPr/>
        </p:nvSpPr>
        <p:spPr>
          <a:xfrm>
            <a:off x="460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F98CC840-6259-1F46-A4CA-272F64803EC0}"/>
              </a:ext>
            </a:extLst>
          </p:cNvPr>
          <p:cNvSpPr/>
          <p:nvPr/>
        </p:nvSpPr>
        <p:spPr>
          <a:xfrm>
            <a:off x="4964629"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6234C7A7-DDB2-FC46-A5B7-B01F19F175E3}"/>
              </a:ext>
            </a:extLst>
          </p:cNvPr>
          <p:cNvSpPr/>
          <p:nvPr/>
        </p:nvSpPr>
        <p:spPr>
          <a:xfrm>
            <a:off x="532404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9C479FC3-48E3-3745-8F1B-59DB14495459}"/>
              </a:ext>
            </a:extLst>
          </p:cNvPr>
          <p:cNvSpPr/>
          <p:nvPr/>
        </p:nvSpPr>
        <p:spPr>
          <a:xfrm>
            <a:off x="568404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CDB1A9F2-3F7D-614D-8707-E15CCACCA089}"/>
              </a:ext>
            </a:extLst>
          </p:cNvPr>
          <p:cNvSpPr/>
          <p:nvPr/>
        </p:nvSpPr>
        <p:spPr>
          <a:xfrm>
            <a:off x="604404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3A0E829C-4508-E84C-89C7-AC4F51234289}"/>
              </a:ext>
            </a:extLst>
          </p:cNvPr>
          <p:cNvSpPr/>
          <p:nvPr/>
        </p:nvSpPr>
        <p:spPr>
          <a:xfrm>
            <a:off x="6404045"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2ADA212E-D8DF-BE41-907D-71D1A358423B}"/>
              </a:ext>
            </a:extLst>
          </p:cNvPr>
          <p:cNvSpPr/>
          <p:nvPr/>
        </p:nvSpPr>
        <p:spPr>
          <a:xfrm>
            <a:off x="675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DCA6D22D-FD9F-DB4D-9608-E4BCF362ED1B}"/>
              </a:ext>
            </a:extLst>
          </p:cNvPr>
          <p:cNvSpPr/>
          <p:nvPr/>
        </p:nvSpPr>
        <p:spPr>
          <a:xfrm>
            <a:off x="711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9956054F-EFB8-704F-A505-A49DF304F492}"/>
              </a:ext>
            </a:extLst>
          </p:cNvPr>
          <p:cNvSpPr/>
          <p:nvPr/>
        </p:nvSpPr>
        <p:spPr>
          <a:xfrm>
            <a:off x="747786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B1B41FEB-1A18-F744-8403-2ABFC46C4705}"/>
              </a:ext>
            </a:extLst>
          </p:cNvPr>
          <p:cNvSpPr/>
          <p:nvPr/>
        </p:nvSpPr>
        <p:spPr>
          <a:xfrm>
            <a:off x="783786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466AFF30-56AA-4043-A33B-30852601420E}"/>
              </a:ext>
            </a:extLst>
          </p:cNvPr>
          <p:cNvSpPr/>
          <p:nvPr/>
        </p:nvSpPr>
        <p:spPr>
          <a:xfrm>
            <a:off x="5324045"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A03E942D-9A6D-244B-B70B-5E44F1D2A147}"/>
              </a:ext>
            </a:extLst>
          </p:cNvPr>
          <p:cNvSpPr/>
          <p:nvPr/>
        </p:nvSpPr>
        <p:spPr>
          <a:xfrm>
            <a:off x="5684045"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E04F2418-02A6-8646-9A67-C37F7C5130C7}"/>
              </a:ext>
            </a:extLst>
          </p:cNvPr>
          <p:cNvSpPr/>
          <p:nvPr/>
        </p:nvSpPr>
        <p:spPr>
          <a:xfrm>
            <a:off x="6044045"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EF86747-69B2-864D-8153-85E153F4BAF9}"/>
              </a:ext>
            </a:extLst>
          </p:cNvPr>
          <p:cNvSpPr/>
          <p:nvPr/>
        </p:nvSpPr>
        <p:spPr>
          <a:xfrm>
            <a:off x="6404045"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339EC55F-9BAC-7B4B-AA2C-AFFD6A4813FB}"/>
              </a:ext>
            </a:extLst>
          </p:cNvPr>
          <p:cNvSpPr/>
          <p:nvPr/>
        </p:nvSpPr>
        <p:spPr>
          <a:xfrm>
            <a:off x="675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5B3A84BB-5CFF-3847-BF86-D78A6404D67E}"/>
              </a:ext>
            </a:extLst>
          </p:cNvPr>
          <p:cNvSpPr/>
          <p:nvPr/>
        </p:nvSpPr>
        <p:spPr>
          <a:xfrm>
            <a:off x="711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72B87A9-5777-F249-964D-F9A122DA5388}"/>
              </a:ext>
            </a:extLst>
          </p:cNvPr>
          <p:cNvSpPr/>
          <p:nvPr/>
        </p:nvSpPr>
        <p:spPr>
          <a:xfrm>
            <a:off x="747786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8E05EBC0-B1C1-3943-A189-D5C241FAD753}"/>
              </a:ext>
            </a:extLst>
          </p:cNvPr>
          <p:cNvSpPr/>
          <p:nvPr/>
        </p:nvSpPr>
        <p:spPr>
          <a:xfrm>
            <a:off x="7837863" y="450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3EE4171-8449-1347-9218-14C12462E299}"/>
              </a:ext>
            </a:extLst>
          </p:cNvPr>
          <p:cNvSpPr/>
          <p:nvPr/>
        </p:nvSpPr>
        <p:spPr>
          <a:xfrm>
            <a:off x="8196480"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9716A7E8-C5EF-A24F-95DF-BB475C264279}"/>
              </a:ext>
            </a:extLst>
          </p:cNvPr>
          <p:cNvSpPr/>
          <p:nvPr/>
        </p:nvSpPr>
        <p:spPr>
          <a:xfrm>
            <a:off x="855648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5E6ACBA-9B05-C64F-BAE1-50F238C7DFC7}"/>
              </a:ext>
            </a:extLst>
          </p:cNvPr>
          <p:cNvSpPr/>
          <p:nvPr/>
        </p:nvSpPr>
        <p:spPr>
          <a:xfrm>
            <a:off x="891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892AF5EC-EF47-D148-B54D-696BA97D4038}"/>
              </a:ext>
            </a:extLst>
          </p:cNvPr>
          <p:cNvSpPr/>
          <p:nvPr/>
        </p:nvSpPr>
        <p:spPr>
          <a:xfrm>
            <a:off x="927648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8808905D-F477-E040-933D-DE4C21E77BD6}"/>
              </a:ext>
            </a:extLst>
          </p:cNvPr>
          <p:cNvSpPr/>
          <p:nvPr/>
        </p:nvSpPr>
        <p:spPr>
          <a:xfrm>
            <a:off x="961901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ED191A7C-174F-344D-8632-96EA01F393DF}"/>
              </a:ext>
            </a:extLst>
          </p:cNvPr>
          <p:cNvSpPr/>
          <p:nvPr/>
        </p:nvSpPr>
        <p:spPr>
          <a:xfrm>
            <a:off x="819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7526C822-D31E-5D47-B740-672F414CAA67}"/>
              </a:ext>
            </a:extLst>
          </p:cNvPr>
          <p:cNvSpPr/>
          <p:nvPr/>
        </p:nvSpPr>
        <p:spPr>
          <a:xfrm>
            <a:off x="8556480" y="450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62699CD9-3C83-444E-9FD3-524919821DD0}"/>
              </a:ext>
            </a:extLst>
          </p:cNvPr>
          <p:cNvSpPr/>
          <p:nvPr/>
        </p:nvSpPr>
        <p:spPr>
          <a:xfrm>
            <a:off x="891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25A5C1DB-13F1-0044-A9C3-EC571A619569}"/>
              </a:ext>
            </a:extLst>
          </p:cNvPr>
          <p:cNvSpPr/>
          <p:nvPr/>
        </p:nvSpPr>
        <p:spPr>
          <a:xfrm>
            <a:off x="9276480"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02D4C8B-C53D-5F47-8254-FEBE48129B6C}"/>
              </a:ext>
            </a:extLst>
          </p:cNvPr>
          <p:cNvSpPr/>
          <p:nvPr/>
        </p:nvSpPr>
        <p:spPr>
          <a:xfrm>
            <a:off x="9619013" y="450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8AB93215-7955-9845-B732-C6499AC7576E}"/>
              </a:ext>
            </a:extLst>
          </p:cNvPr>
          <p:cNvSpPr/>
          <p:nvPr/>
        </p:nvSpPr>
        <p:spPr>
          <a:xfrm>
            <a:off x="248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A72B6882-E4D2-0046-97DB-308DFDF8EDA4}"/>
              </a:ext>
            </a:extLst>
          </p:cNvPr>
          <p:cNvSpPr/>
          <p:nvPr/>
        </p:nvSpPr>
        <p:spPr>
          <a:xfrm>
            <a:off x="284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2D3DBF2A-D608-CE44-AD07-3B12C0A18509}"/>
              </a:ext>
            </a:extLst>
          </p:cNvPr>
          <p:cNvSpPr/>
          <p:nvPr/>
        </p:nvSpPr>
        <p:spPr>
          <a:xfrm>
            <a:off x="320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ADADBDD8-8FC1-8744-9E69-84E221894DBE}"/>
              </a:ext>
            </a:extLst>
          </p:cNvPr>
          <p:cNvSpPr/>
          <p:nvPr/>
        </p:nvSpPr>
        <p:spPr>
          <a:xfrm>
            <a:off x="356495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A9CBCD5F-6D75-2A4E-A783-73A5AFB38C21}"/>
              </a:ext>
            </a:extLst>
          </p:cNvPr>
          <p:cNvSpPr/>
          <p:nvPr/>
        </p:nvSpPr>
        <p:spPr>
          <a:xfrm>
            <a:off x="390748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655E3048-757E-174E-AB68-C9D45C2F21BA}"/>
              </a:ext>
            </a:extLst>
          </p:cNvPr>
          <p:cNvSpPr/>
          <p:nvPr/>
        </p:nvSpPr>
        <p:spPr>
          <a:xfrm>
            <a:off x="424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9E8E56A1-BE25-9C44-8627-EBBE8EC4191B}"/>
              </a:ext>
            </a:extLst>
          </p:cNvPr>
          <p:cNvSpPr/>
          <p:nvPr/>
        </p:nvSpPr>
        <p:spPr>
          <a:xfrm>
            <a:off x="460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C58997D5-8B78-7B40-B564-A2E387B3EDBC}"/>
              </a:ext>
            </a:extLst>
          </p:cNvPr>
          <p:cNvSpPr/>
          <p:nvPr/>
        </p:nvSpPr>
        <p:spPr>
          <a:xfrm>
            <a:off x="496462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5DD6C280-22D3-B342-AB7F-7486D862D105}"/>
              </a:ext>
            </a:extLst>
          </p:cNvPr>
          <p:cNvSpPr/>
          <p:nvPr/>
        </p:nvSpPr>
        <p:spPr>
          <a:xfrm>
            <a:off x="532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94BD1B81-FA7E-524A-9069-0FAC9F6B39DD}"/>
              </a:ext>
            </a:extLst>
          </p:cNvPr>
          <p:cNvSpPr/>
          <p:nvPr/>
        </p:nvSpPr>
        <p:spPr>
          <a:xfrm>
            <a:off x="568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0290735-5229-F047-8FDB-A67CE7523474}"/>
              </a:ext>
            </a:extLst>
          </p:cNvPr>
          <p:cNvSpPr/>
          <p:nvPr/>
        </p:nvSpPr>
        <p:spPr>
          <a:xfrm>
            <a:off x="604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E770367D-CBAD-C641-B423-574928FF8B53}"/>
              </a:ext>
            </a:extLst>
          </p:cNvPr>
          <p:cNvSpPr/>
          <p:nvPr/>
        </p:nvSpPr>
        <p:spPr>
          <a:xfrm>
            <a:off x="640404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0944D640-6F5C-2E41-ABBE-5FACC9CEC57C}"/>
              </a:ext>
            </a:extLst>
          </p:cNvPr>
          <p:cNvSpPr/>
          <p:nvPr/>
        </p:nvSpPr>
        <p:spPr>
          <a:xfrm>
            <a:off x="675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D633D8D6-AE2C-7540-9963-388A4579EC2B}"/>
              </a:ext>
            </a:extLst>
          </p:cNvPr>
          <p:cNvSpPr/>
          <p:nvPr/>
        </p:nvSpPr>
        <p:spPr>
          <a:xfrm>
            <a:off x="711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6155606B-0CE0-1946-84F9-FF18CC2A4467}"/>
              </a:ext>
            </a:extLst>
          </p:cNvPr>
          <p:cNvSpPr/>
          <p:nvPr/>
        </p:nvSpPr>
        <p:spPr>
          <a:xfrm>
            <a:off x="747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AF84FE84-DDD6-B64E-9060-9950E678DAA3}"/>
              </a:ext>
            </a:extLst>
          </p:cNvPr>
          <p:cNvSpPr/>
          <p:nvPr/>
        </p:nvSpPr>
        <p:spPr>
          <a:xfrm>
            <a:off x="783786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64D3048-11E5-8A42-88E4-E2EC7BC2D25B}"/>
              </a:ext>
            </a:extLst>
          </p:cNvPr>
          <p:cNvSpPr/>
          <p:nvPr/>
        </p:nvSpPr>
        <p:spPr>
          <a:xfrm>
            <a:off x="819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AD7E28EA-6185-0A44-BD6E-605D515B885B}"/>
              </a:ext>
            </a:extLst>
          </p:cNvPr>
          <p:cNvSpPr/>
          <p:nvPr/>
        </p:nvSpPr>
        <p:spPr>
          <a:xfrm>
            <a:off x="855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CBBDAAD0-90B1-6349-B4BE-5DAB5A7F4FD6}"/>
              </a:ext>
            </a:extLst>
          </p:cNvPr>
          <p:cNvSpPr/>
          <p:nvPr/>
        </p:nvSpPr>
        <p:spPr>
          <a:xfrm>
            <a:off x="891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A1C01441-C44D-6040-B6F5-6EB6CE0933FE}"/>
              </a:ext>
            </a:extLst>
          </p:cNvPr>
          <p:cNvSpPr/>
          <p:nvPr/>
        </p:nvSpPr>
        <p:spPr>
          <a:xfrm>
            <a:off x="927648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AF34254A-3970-0246-ACAD-676083B87E50}"/>
              </a:ext>
            </a:extLst>
          </p:cNvPr>
          <p:cNvSpPr/>
          <p:nvPr/>
        </p:nvSpPr>
        <p:spPr>
          <a:xfrm>
            <a:off x="961901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2267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953967" cy="4351338"/>
          </a:xfrm>
        </p:spPr>
        <p:txBody>
          <a:bodyPr>
            <a:noAutofit/>
          </a:bodyPr>
          <a:lstStyle/>
          <a:p>
            <a:pPr marL="0" indent="0">
              <a:buNone/>
            </a:pPr>
            <a:r>
              <a:rPr lang="en-GB" dirty="0"/>
              <a:t>Activity 4:</a:t>
            </a:r>
          </a:p>
          <a:p>
            <a:pPr marL="0" indent="0">
              <a:buClr>
                <a:srgbClr val="23D160"/>
              </a:buClr>
              <a:buSzPct val="85000"/>
              <a:buNone/>
            </a:pPr>
            <a:r>
              <a:rPr lang="en-GB" sz="2200" dirty="0"/>
              <a:t>Turn the rectilinear shapes below into rectangles using as few squares as possible. </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C2E3DE0B-0552-5E4D-9AEA-31FE8E28A201}"/>
              </a:ext>
            </a:extLst>
          </p:cNvPr>
          <p:cNvSpPr/>
          <p:nvPr/>
        </p:nvSpPr>
        <p:spPr>
          <a:xfrm>
            <a:off x="39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5BF9012D-9492-7B4F-AF5F-9F6461317B16}"/>
              </a:ext>
            </a:extLst>
          </p:cNvPr>
          <p:cNvSpPr/>
          <p:nvPr/>
        </p:nvSpPr>
        <p:spPr>
          <a:xfrm>
            <a:off x="75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B304AAA-26F0-5644-A58F-D61DEA2CE422}"/>
              </a:ext>
            </a:extLst>
          </p:cNvPr>
          <p:cNvSpPr/>
          <p:nvPr/>
        </p:nvSpPr>
        <p:spPr>
          <a:xfrm>
            <a:off x="111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E45B04FD-0FF4-2A42-A976-3FF58E25BA06}"/>
              </a:ext>
            </a:extLst>
          </p:cNvPr>
          <p:cNvSpPr/>
          <p:nvPr/>
        </p:nvSpPr>
        <p:spPr>
          <a:xfrm>
            <a:off x="147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A2FB4C0A-9081-B143-8A35-C00F416FBD0C}"/>
              </a:ext>
            </a:extLst>
          </p:cNvPr>
          <p:cNvSpPr/>
          <p:nvPr/>
        </p:nvSpPr>
        <p:spPr>
          <a:xfrm>
            <a:off x="182236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4821E621-4CE6-BF42-9FBF-FD1DD9FFDCBA}"/>
              </a:ext>
            </a:extLst>
          </p:cNvPr>
          <p:cNvSpPr/>
          <p:nvPr/>
        </p:nvSpPr>
        <p:spPr>
          <a:xfrm>
            <a:off x="215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2B1AD578-89CA-D24D-92BA-9336FFE9F689}"/>
              </a:ext>
            </a:extLst>
          </p:cNvPr>
          <p:cNvSpPr/>
          <p:nvPr/>
        </p:nvSpPr>
        <p:spPr>
          <a:xfrm>
            <a:off x="251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32B000B9-1DF9-7A46-9839-A355AEB4A47A}"/>
              </a:ext>
            </a:extLst>
          </p:cNvPr>
          <p:cNvSpPr/>
          <p:nvPr/>
        </p:nvSpPr>
        <p:spPr>
          <a:xfrm>
            <a:off x="287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2A54119-C091-7C43-B8AF-380056DBDF2F}"/>
              </a:ext>
            </a:extLst>
          </p:cNvPr>
          <p:cNvSpPr/>
          <p:nvPr/>
        </p:nvSpPr>
        <p:spPr>
          <a:xfrm>
            <a:off x="39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0C5E15E-802B-A24B-908A-B3B90CEABCAE}"/>
              </a:ext>
            </a:extLst>
          </p:cNvPr>
          <p:cNvSpPr/>
          <p:nvPr/>
        </p:nvSpPr>
        <p:spPr>
          <a:xfrm>
            <a:off x="75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2E25A88E-308A-6D41-8B17-0B25FAB36E04}"/>
              </a:ext>
            </a:extLst>
          </p:cNvPr>
          <p:cNvSpPr/>
          <p:nvPr/>
        </p:nvSpPr>
        <p:spPr>
          <a:xfrm>
            <a:off x="111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F667A0E-2B8D-AC48-B12B-E33FE40BAEC7}"/>
              </a:ext>
            </a:extLst>
          </p:cNvPr>
          <p:cNvSpPr/>
          <p:nvPr/>
        </p:nvSpPr>
        <p:spPr>
          <a:xfrm>
            <a:off x="147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34CC3E2-5205-3742-A60D-36993A86F6B9}"/>
              </a:ext>
            </a:extLst>
          </p:cNvPr>
          <p:cNvSpPr/>
          <p:nvPr/>
        </p:nvSpPr>
        <p:spPr>
          <a:xfrm>
            <a:off x="182236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042FD852-E4FC-F546-957C-782BE1A0F5FE}"/>
              </a:ext>
            </a:extLst>
          </p:cNvPr>
          <p:cNvSpPr/>
          <p:nvPr/>
        </p:nvSpPr>
        <p:spPr>
          <a:xfrm>
            <a:off x="215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8A6B1248-20BA-AE42-9508-CC0263C025FD}"/>
              </a:ext>
            </a:extLst>
          </p:cNvPr>
          <p:cNvSpPr/>
          <p:nvPr/>
        </p:nvSpPr>
        <p:spPr>
          <a:xfrm>
            <a:off x="251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BF02947D-E72C-204C-A880-397206E2779D}"/>
              </a:ext>
            </a:extLst>
          </p:cNvPr>
          <p:cNvSpPr/>
          <p:nvPr/>
        </p:nvSpPr>
        <p:spPr>
          <a:xfrm>
            <a:off x="287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EEC1C3-EF57-E541-BB22-DD5630356CBF}"/>
              </a:ext>
            </a:extLst>
          </p:cNvPr>
          <p:cNvSpPr/>
          <p:nvPr/>
        </p:nvSpPr>
        <p:spPr>
          <a:xfrm>
            <a:off x="323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8ECE1F9F-CCFF-874B-A431-094FCE14A96A}"/>
              </a:ext>
            </a:extLst>
          </p:cNvPr>
          <p:cNvSpPr/>
          <p:nvPr/>
        </p:nvSpPr>
        <p:spPr>
          <a:xfrm>
            <a:off x="359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1BAE1E8D-F370-6841-A4FF-BCCE115AB4DB}"/>
              </a:ext>
            </a:extLst>
          </p:cNvPr>
          <p:cNvSpPr/>
          <p:nvPr/>
        </p:nvSpPr>
        <p:spPr>
          <a:xfrm>
            <a:off x="395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7E819D9-D712-2540-8949-2ED4F787C0E9}"/>
              </a:ext>
            </a:extLst>
          </p:cNvPr>
          <p:cNvSpPr/>
          <p:nvPr/>
        </p:nvSpPr>
        <p:spPr>
          <a:xfrm>
            <a:off x="431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45EA7423-7C00-4F48-8C14-C6BB1416F50F}"/>
              </a:ext>
            </a:extLst>
          </p:cNvPr>
          <p:cNvSpPr/>
          <p:nvPr/>
        </p:nvSpPr>
        <p:spPr>
          <a:xfrm>
            <a:off x="467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5196BE04-E913-784B-BC40-423EAF0053A1}"/>
              </a:ext>
            </a:extLst>
          </p:cNvPr>
          <p:cNvSpPr/>
          <p:nvPr/>
        </p:nvSpPr>
        <p:spPr>
          <a:xfrm>
            <a:off x="503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C102F05D-2E3B-084C-B866-03945B0F7BEE}"/>
              </a:ext>
            </a:extLst>
          </p:cNvPr>
          <p:cNvSpPr/>
          <p:nvPr/>
        </p:nvSpPr>
        <p:spPr>
          <a:xfrm>
            <a:off x="539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4356ACA-81BA-204D-932D-816F3EFDF51A}"/>
              </a:ext>
            </a:extLst>
          </p:cNvPr>
          <p:cNvSpPr/>
          <p:nvPr/>
        </p:nvSpPr>
        <p:spPr>
          <a:xfrm>
            <a:off x="575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4A59C1A-E1A0-AB46-A5AB-44C44DBC7C52}"/>
              </a:ext>
            </a:extLst>
          </p:cNvPr>
          <p:cNvSpPr/>
          <p:nvPr/>
        </p:nvSpPr>
        <p:spPr>
          <a:xfrm>
            <a:off x="323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C02D01C0-FE45-4D4C-98B6-D110C02FCF92}"/>
              </a:ext>
            </a:extLst>
          </p:cNvPr>
          <p:cNvSpPr/>
          <p:nvPr/>
        </p:nvSpPr>
        <p:spPr>
          <a:xfrm>
            <a:off x="359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6E3F6A33-C114-A247-93EF-85F7362804BB}"/>
              </a:ext>
            </a:extLst>
          </p:cNvPr>
          <p:cNvSpPr/>
          <p:nvPr/>
        </p:nvSpPr>
        <p:spPr>
          <a:xfrm>
            <a:off x="395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99F2DA6-288A-BF42-8AB8-FC268AFDEBF8}"/>
              </a:ext>
            </a:extLst>
          </p:cNvPr>
          <p:cNvSpPr/>
          <p:nvPr/>
        </p:nvSpPr>
        <p:spPr>
          <a:xfrm>
            <a:off x="431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1AB67A86-6550-2F4D-890C-B71FFD48D0E3}"/>
              </a:ext>
            </a:extLst>
          </p:cNvPr>
          <p:cNvSpPr/>
          <p:nvPr/>
        </p:nvSpPr>
        <p:spPr>
          <a:xfrm>
            <a:off x="467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7F802AC-3146-A245-BC63-749B12703488}"/>
              </a:ext>
            </a:extLst>
          </p:cNvPr>
          <p:cNvSpPr/>
          <p:nvPr/>
        </p:nvSpPr>
        <p:spPr>
          <a:xfrm>
            <a:off x="503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005FBCB-DD51-4A4D-B633-A4C31D77713A}"/>
              </a:ext>
            </a:extLst>
          </p:cNvPr>
          <p:cNvSpPr/>
          <p:nvPr/>
        </p:nvSpPr>
        <p:spPr>
          <a:xfrm>
            <a:off x="539274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FCE1DFFE-C093-2B4E-8A74-493E80E2E9E7}"/>
              </a:ext>
            </a:extLst>
          </p:cNvPr>
          <p:cNvSpPr/>
          <p:nvPr/>
        </p:nvSpPr>
        <p:spPr>
          <a:xfrm>
            <a:off x="575274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37B20973-46C9-B248-B3A6-8D6A06EAD78C}"/>
              </a:ext>
            </a:extLst>
          </p:cNvPr>
          <p:cNvSpPr/>
          <p:nvPr/>
        </p:nvSpPr>
        <p:spPr>
          <a:xfrm>
            <a:off x="611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8C5199D2-BD6D-974E-95D2-D6DF502A76BF}"/>
              </a:ext>
            </a:extLst>
          </p:cNvPr>
          <p:cNvSpPr/>
          <p:nvPr/>
        </p:nvSpPr>
        <p:spPr>
          <a:xfrm>
            <a:off x="647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5494FE22-5E51-EB42-9FAE-61EADBB0F21B}"/>
              </a:ext>
            </a:extLst>
          </p:cNvPr>
          <p:cNvSpPr/>
          <p:nvPr/>
        </p:nvSpPr>
        <p:spPr>
          <a:xfrm>
            <a:off x="683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9E3CDE6B-03F4-5C48-ADA4-C668B8B7977D}"/>
              </a:ext>
            </a:extLst>
          </p:cNvPr>
          <p:cNvSpPr/>
          <p:nvPr/>
        </p:nvSpPr>
        <p:spPr>
          <a:xfrm>
            <a:off x="719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52B5DA7E-B651-4742-96FA-CF6F1D26BD84}"/>
              </a:ext>
            </a:extLst>
          </p:cNvPr>
          <p:cNvSpPr/>
          <p:nvPr/>
        </p:nvSpPr>
        <p:spPr>
          <a:xfrm>
            <a:off x="753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D43A0A3C-1A0C-ED4A-AA13-894953F0024D}"/>
              </a:ext>
            </a:extLst>
          </p:cNvPr>
          <p:cNvSpPr/>
          <p:nvPr/>
        </p:nvSpPr>
        <p:spPr>
          <a:xfrm>
            <a:off x="789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86AF6AEE-5D2D-2947-8B33-FB143E04181E}"/>
              </a:ext>
            </a:extLst>
          </p:cNvPr>
          <p:cNvSpPr/>
          <p:nvPr/>
        </p:nvSpPr>
        <p:spPr>
          <a:xfrm>
            <a:off x="825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7AFE2A3C-8E4A-C44B-8581-A9350B034844}"/>
              </a:ext>
            </a:extLst>
          </p:cNvPr>
          <p:cNvSpPr/>
          <p:nvPr/>
        </p:nvSpPr>
        <p:spPr>
          <a:xfrm>
            <a:off x="861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6A5AC2E8-5B2E-4B43-B0E1-3B9951B40854}"/>
              </a:ext>
            </a:extLst>
          </p:cNvPr>
          <p:cNvSpPr/>
          <p:nvPr/>
        </p:nvSpPr>
        <p:spPr>
          <a:xfrm>
            <a:off x="6111357"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54867F12-0F90-584A-8E6F-4145777665D1}"/>
              </a:ext>
            </a:extLst>
          </p:cNvPr>
          <p:cNvSpPr/>
          <p:nvPr/>
        </p:nvSpPr>
        <p:spPr>
          <a:xfrm>
            <a:off x="647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2682CFEC-80DF-D14A-9353-B3BE83DC336D}"/>
              </a:ext>
            </a:extLst>
          </p:cNvPr>
          <p:cNvSpPr/>
          <p:nvPr/>
        </p:nvSpPr>
        <p:spPr>
          <a:xfrm>
            <a:off x="683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4E4B4565-AE03-4548-A39E-4A763F2BD290}"/>
              </a:ext>
            </a:extLst>
          </p:cNvPr>
          <p:cNvSpPr/>
          <p:nvPr/>
        </p:nvSpPr>
        <p:spPr>
          <a:xfrm>
            <a:off x="719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45F73C47-C5DC-CC47-A2DA-2F2EA5E48BAB}"/>
              </a:ext>
            </a:extLst>
          </p:cNvPr>
          <p:cNvSpPr/>
          <p:nvPr/>
        </p:nvSpPr>
        <p:spPr>
          <a:xfrm>
            <a:off x="753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BA651D2A-4C22-8C45-AAA9-41E1CB1B8931}"/>
              </a:ext>
            </a:extLst>
          </p:cNvPr>
          <p:cNvSpPr/>
          <p:nvPr/>
        </p:nvSpPr>
        <p:spPr>
          <a:xfrm>
            <a:off x="789389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9A72AD90-B5D6-BF4D-AE38-4BCBDC8A2A43}"/>
              </a:ext>
            </a:extLst>
          </p:cNvPr>
          <p:cNvSpPr/>
          <p:nvPr/>
        </p:nvSpPr>
        <p:spPr>
          <a:xfrm>
            <a:off x="825389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D920D2F7-0AC5-394C-99D0-823091AE1D26}"/>
              </a:ext>
            </a:extLst>
          </p:cNvPr>
          <p:cNvSpPr/>
          <p:nvPr/>
        </p:nvSpPr>
        <p:spPr>
          <a:xfrm>
            <a:off x="861389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0121DACD-C769-984F-921B-46813D7148EA}"/>
              </a:ext>
            </a:extLst>
          </p:cNvPr>
          <p:cNvSpPr/>
          <p:nvPr/>
        </p:nvSpPr>
        <p:spPr>
          <a:xfrm>
            <a:off x="897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8DFBFE2D-B121-1E48-A7DC-955B43775249}"/>
              </a:ext>
            </a:extLst>
          </p:cNvPr>
          <p:cNvSpPr/>
          <p:nvPr/>
        </p:nvSpPr>
        <p:spPr>
          <a:xfrm>
            <a:off x="933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56A8D732-A35A-EA46-9925-D1CF11B8ACE2}"/>
              </a:ext>
            </a:extLst>
          </p:cNvPr>
          <p:cNvSpPr/>
          <p:nvPr/>
        </p:nvSpPr>
        <p:spPr>
          <a:xfrm>
            <a:off x="969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99127851-098C-E34E-BD88-64248F1A2F2A}"/>
              </a:ext>
            </a:extLst>
          </p:cNvPr>
          <p:cNvSpPr/>
          <p:nvPr/>
        </p:nvSpPr>
        <p:spPr>
          <a:xfrm>
            <a:off x="1005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752B0F1D-7974-3242-A22A-FED11BA5DEB8}"/>
              </a:ext>
            </a:extLst>
          </p:cNvPr>
          <p:cNvSpPr/>
          <p:nvPr/>
        </p:nvSpPr>
        <p:spPr>
          <a:xfrm>
            <a:off x="1040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10BDC872-A259-5346-BCD2-DE1066C744A4}"/>
              </a:ext>
            </a:extLst>
          </p:cNvPr>
          <p:cNvSpPr/>
          <p:nvPr/>
        </p:nvSpPr>
        <p:spPr>
          <a:xfrm>
            <a:off x="1076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B3873759-4F09-174D-9967-CDED170CE28A}"/>
              </a:ext>
            </a:extLst>
          </p:cNvPr>
          <p:cNvSpPr/>
          <p:nvPr/>
        </p:nvSpPr>
        <p:spPr>
          <a:xfrm>
            <a:off x="1112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500C2E47-2B6E-B54C-A1FB-89645C5DBD71}"/>
              </a:ext>
            </a:extLst>
          </p:cNvPr>
          <p:cNvSpPr/>
          <p:nvPr/>
        </p:nvSpPr>
        <p:spPr>
          <a:xfrm>
            <a:off x="1148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96FE3107-92E0-9944-9F7A-24B4222A7E93}"/>
              </a:ext>
            </a:extLst>
          </p:cNvPr>
          <p:cNvSpPr/>
          <p:nvPr/>
        </p:nvSpPr>
        <p:spPr>
          <a:xfrm>
            <a:off x="897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7A81441C-B6DC-A54D-A7B9-29B3DA71BBA0}"/>
              </a:ext>
            </a:extLst>
          </p:cNvPr>
          <p:cNvSpPr/>
          <p:nvPr/>
        </p:nvSpPr>
        <p:spPr>
          <a:xfrm>
            <a:off x="933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A9E77353-7B26-1E49-937D-D6ACE8413AB5}"/>
              </a:ext>
            </a:extLst>
          </p:cNvPr>
          <p:cNvSpPr/>
          <p:nvPr/>
        </p:nvSpPr>
        <p:spPr>
          <a:xfrm>
            <a:off x="969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BE39739D-B33B-0842-8010-F420F31D0B24}"/>
              </a:ext>
            </a:extLst>
          </p:cNvPr>
          <p:cNvSpPr/>
          <p:nvPr/>
        </p:nvSpPr>
        <p:spPr>
          <a:xfrm>
            <a:off x="1005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4E74630E-B37A-704E-B13A-6F8AD54DFE94}"/>
              </a:ext>
            </a:extLst>
          </p:cNvPr>
          <p:cNvSpPr/>
          <p:nvPr/>
        </p:nvSpPr>
        <p:spPr>
          <a:xfrm>
            <a:off x="10407124"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33C976E2-F319-6741-9AB7-8FD1FE355B00}"/>
              </a:ext>
            </a:extLst>
          </p:cNvPr>
          <p:cNvSpPr/>
          <p:nvPr/>
        </p:nvSpPr>
        <p:spPr>
          <a:xfrm>
            <a:off x="1076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23E5B339-A533-C845-B787-A3364C96C0AB}"/>
              </a:ext>
            </a:extLst>
          </p:cNvPr>
          <p:cNvSpPr/>
          <p:nvPr/>
        </p:nvSpPr>
        <p:spPr>
          <a:xfrm>
            <a:off x="1112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E77CF1E6-0E85-8F46-98C7-739440AE0FB3}"/>
              </a:ext>
            </a:extLst>
          </p:cNvPr>
          <p:cNvSpPr/>
          <p:nvPr/>
        </p:nvSpPr>
        <p:spPr>
          <a:xfrm>
            <a:off x="1148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53EF6942-A14F-A741-8B81-946D06B17CA8}"/>
              </a:ext>
            </a:extLst>
          </p:cNvPr>
          <p:cNvSpPr/>
          <p:nvPr/>
        </p:nvSpPr>
        <p:spPr>
          <a:xfrm>
            <a:off x="39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91F081FE-83C2-3144-AA2E-83D40855B300}"/>
              </a:ext>
            </a:extLst>
          </p:cNvPr>
          <p:cNvSpPr/>
          <p:nvPr/>
        </p:nvSpPr>
        <p:spPr>
          <a:xfrm>
            <a:off x="75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1022D09-529F-B844-B642-81489FB74D81}"/>
              </a:ext>
            </a:extLst>
          </p:cNvPr>
          <p:cNvSpPr/>
          <p:nvPr/>
        </p:nvSpPr>
        <p:spPr>
          <a:xfrm>
            <a:off x="111983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72A045E3-A9C5-5C42-ABF9-627820F05329}"/>
              </a:ext>
            </a:extLst>
          </p:cNvPr>
          <p:cNvSpPr/>
          <p:nvPr/>
        </p:nvSpPr>
        <p:spPr>
          <a:xfrm>
            <a:off x="147983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7EA94BC5-10B2-094E-99DF-05EAAF0C1987}"/>
              </a:ext>
            </a:extLst>
          </p:cNvPr>
          <p:cNvSpPr/>
          <p:nvPr/>
        </p:nvSpPr>
        <p:spPr>
          <a:xfrm>
            <a:off x="182236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B8256BBA-EAFD-D947-A539-B31CE44E6DCD}"/>
              </a:ext>
            </a:extLst>
          </p:cNvPr>
          <p:cNvSpPr/>
          <p:nvPr/>
        </p:nvSpPr>
        <p:spPr>
          <a:xfrm>
            <a:off x="21595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575BDE0A-8B98-ED47-AAF9-F9B04C2216D7}"/>
              </a:ext>
            </a:extLst>
          </p:cNvPr>
          <p:cNvSpPr/>
          <p:nvPr/>
        </p:nvSpPr>
        <p:spPr>
          <a:xfrm>
            <a:off x="251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38693D0E-A927-B54A-9D90-DBA08898C096}"/>
              </a:ext>
            </a:extLst>
          </p:cNvPr>
          <p:cNvSpPr/>
          <p:nvPr/>
        </p:nvSpPr>
        <p:spPr>
          <a:xfrm>
            <a:off x="287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4B78A4F8-DF98-FA4E-B155-8A5F47CCC4CD}"/>
              </a:ext>
            </a:extLst>
          </p:cNvPr>
          <p:cNvSpPr/>
          <p:nvPr/>
        </p:nvSpPr>
        <p:spPr>
          <a:xfrm>
            <a:off x="39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9EDFFEA1-4656-F64F-9B9D-7ED473575190}"/>
              </a:ext>
            </a:extLst>
          </p:cNvPr>
          <p:cNvSpPr/>
          <p:nvPr/>
        </p:nvSpPr>
        <p:spPr>
          <a:xfrm>
            <a:off x="75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856B088D-608F-3644-A90C-42BA80680E9C}"/>
              </a:ext>
            </a:extLst>
          </p:cNvPr>
          <p:cNvSpPr/>
          <p:nvPr/>
        </p:nvSpPr>
        <p:spPr>
          <a:xfrm>
            <a:off x="111983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CD54E049-BD6A-4546-86E5-30975D9F6AB2}"/>
              </a:ext>
            </a:extLst>
          </p:cNvPr>
          <p:cNvSpPr/>
          <p:nvPr/>
        </p:nvSpPr>
        <p:spPr>
          <a:xfrm>
            <a:off x="147983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14F006D3-98AB-D141-A24F-A52BC2F8B6B1}"/>
              </a:ext>
            </a:extLst>
          </p:cNvPr>
          <p:cNvSpPr/>
          <p:nvPr/>
        </p:nvSpPr>
        <p:spPr>
          <a:xfrm>
            <a:off x="182236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980EEC9-DAF3-0745-BB60-7F7D4C5EA3F7}"/>
              </a:ext>
            </a:extLst>
          </p:cNvPr>
          <p:cNvSpPr/>
          <p:nvPr/>
        </p:nvSpPr>
        <p:spPr>
          <a:xfrm>
            <a:off x="215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B510C0CA-670C-7B4E-89EE-1A1BBC7F8E63}"/>
              </a:ext>
            </a:extLst>
          </p:cNvPr>
          <p:cNvSpPr/>
          <p:nvPr/>
        </p:nvSpPr>
        <p:spPr>
          <a:xfrm>
            <a:off x="251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F98CC840-6259-1F46-A4CA-272F64803EC0}"/>
              </a:ext>
            </a:extLst>
          </p:cNvPr>
          <p:cNvSpPr/>
          <p:nvPr/>
        </p:nvSpPr>
        <p:spPr>
          <a:xfrm>
            <a:off x="287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6234C7A7-DDB2-FC46-A5B7-B01F19F175E3}"/>
              </a:ext>
            </a:extLst>
          </p:cNvPr>
          <p:cNvSpPr/>
          <p:nvPr/>
        </p:nvSpPr>
        <p:spPr>
          <a:xfrm>
            <a:off x="323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9C479FC3-48E3-3745-8F1B-59DB14495459}"/>
              </a:ext>
            </a:extLst>
          </p:cNvPr>
          <p:cNvSpPr/>
          <p:nvPr/>
        </p:nvSpPr>
        <p:spPr>
          <a:xfrm>
            <a:off x="3598922"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CDB1A9F2-3F7D-614D-8707-E15CCACCA089}"/>
              </a:ext>
            </a:extLst>
          </p:cNvPr>
          <p:cNvSpPr/>
          <p:nvPr/>
        </p:nvSpPr>
        <p:spPr>
          <a:xfrm>
            <a:off x="3958922"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3A0E829C-4508-E84C-89C7-AC4F51234289}"/>
              </a:ext>
            </a:extLst>
          </p:cNvPr>
          <p:cNvSpPr/>
          <p:nvPr/>
        </p:nvSpPr>
        <p:spPr>
          <a:xfrm>
            <a:off x="4318922"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2ADA212E-D8DF-BE41-907D-71D1A358423B}"/>
              </a:ext>
            </a:extLst>
          </p:cNvPr>
          <p:cNvSpPr/>
          <p:nvPr/>
        </p:nvSpPr>
        <p:spPr>
          <a:xfrm>
            <a:off x="467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DCA6D22D-FD9F-DB4D-9608-E4BCF362ED1B}"/>
              </a:ext>
            </a:extLst>
          </p:cNvPr>
          <p:cNvSpPr/>
          <p:nvPr/>
        </p:nvSpPr>
        <p:spPr>
          <a:xfrm>
            <a:off x="503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9956054F-EFB8-704F-A505-A49DF304F492}"/>
              </a:ext>
            </a:extLst>
          </p:cNvPr>
          <p:cNvSpPr/>
          <p:nvPr/>
        </p:nvSpPr>
        <p:spPr>
          <a:xfrm>
            <a:off x="539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B1B41FEB-1A18-F744-8403-2ABFC46C4705}"/>
              </a:ext>
            </a:extLst>
          </p:cNvPr>
          <p:cNvSpPr/>
          <p:nvPr/>
        </p:nvSpPr>
        <p:spPr>
          <a:xfrm>
            <a:off x="5752740"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466AFF30-56AA-4043-A33B-30852601420E}"/>
              </a:ext>
            </a:extLst>
          </p:cNvPr>
          <p:cNvSpPr/>
          <p:nvPr/>
        </p:nvSpPr>
        <p:spPr>
          <a:xfrm>
            <a:off x="323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A03E942D-9A6D-244B-B70B-5E44F1D2A147}"/>
              </a:ext>
            </a:extLst>
          </p:cNvPr>
          <p:cNvSpPr/>
          <p:nvPr/>
        </p:nvSpPr>
        <p:spPr>
          <a:xfrm>
            <a:off x="359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E04F2418-02A6-8646-9A67-C37F7C5130C7}"/>
              </a:ext>
            </a:extLst>
          </p:cNvPr>
          <p:cNvSpPr/>
          <p:nvPr/>
        </p:nvSpPr>
        <p:spPr>
          <a:xfrm>
            <a:off x="3958922"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EF86747-69B2-864D-8153-85E153F4BAF9}"/>
              </a:ext>
            </a:extLst>
          </p:cNvPr>
          <p:cNvSpPr/>
          <p:nvPr/>
        </p:nvSpPr>
        <p:spPr>
          <a:xfrm>
            <a:off x="4318922"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339EC55F-9BAC-7B4B-AA2C-AFFD6A4813FB}"/>
              </a:ext>
            </a:extLst>
          </p:cNvPr>
          <p:cNvSpPr/>
          <p:nvPr/>
        </p:nvSpPr>
        <p:spPr>
          <a:xfrm>
            <a:off x="467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5B3A84BB-5CFF-3847-BF86-D78A6404D67E}"/>
              </a:ext>
            </a:extLst>
          </p:cNvPr>
          <p:cNvSpPr/>
          <p:nvPr/>
        </p:nvSpPr>
        <p:spPr>
          <a:xfrm>
            <a:off x="503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72B87A9-5777-F249-964D-F9A122DA5388}"/>
              </a:ext>
            </a:extLst>
          </p:cNvPr>
          <p:cNvSpPr/>
          <p:nvPr/>
        </p:nvSpPr>
        <p:spPr>
          <a:xfrm>
            <a:off x="539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8E05EBC0-B1C1-3943-A189-D5C241FAD753}"/>
              </a:ext>
            </a:extLst>
          </p:cNvPr>
          <p:cNvSpPr/>
          <p:nvPr/>
        </p:nvSpPr>
        <p:spPr>
          <a:xfrm>
            <a:off x="575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3EE4171-8449-1347-9218-14C12462E299}"/>
              </a:ext>
            </a:extLst>
          </p:cNvPr>
          <p:cNvSpPr/>
          <p:nvPr/>
        </p:nvSpPr>
        <p:spPr>
          <a:xfrm>
            <a:off x="6111357"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9716A7E8-C5EF-A24F-95DF-BB475C264279}"/>
              </a:ext>
            </a:extLst>
          </p:cNvPr>
          <p:cNvSpPr/>
          <p:nvPr/>
        </p:nvSpPr>
        <p:spPr>
          <a:xfrm>
            <a:off x="6471357"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5E6ACBA-9B05-C64F-BAE1-50F238C7DFC7}"/>
              </a:ext>
            </a:extLst>
          </p:cNvPr>
          <p:cNvSpPr/>
          <p:nvPr/>
        </p:nvSpPr>
        <p:spPr>
          <a:xfrm>
            <a:off x="683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892AF5EC-EF47-D148-B54D-696BA97D4038}"/>
              </a:ext>
            </a:extLst>
          </p:cNvPr>
          <p:cNvSpPr/>
          <p:nvPr/>
        </p:nvSpPr>
        <p:spPr>
          <a:xfrm>
            <a:off x="719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8808905D-F477-E040-933D-DE4C21E77BD6}"/>
              </a:ext>
            </a:extLst>
          </p:cNvPr>
          <p:cNvSpPr/>
          <p:nvPr/>
        </p:nvSpPr>
        <p:spPr>
          <a:xfrm>
            <a:off x="753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8EC6DB21-30E7-BE4B-8010-3133F174C8C4}"/>
              </a:ext>
            </a:extLst>
          </p:cNvPr>
          <p:cNvSpPr/>
          <p:nvPr/>
        </p:nvSpPr>
        <p:spPr>
          <a:xfrm>
            <a:off x="789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A55AD0A0-93BF-4A4A-AF90-DD9D7ECAE183}"/>
              </a:ext>
            </a:extLst>
          </p:cNvPr>
          <p:cNvSpPr/>
          <p:nvPr/>
        </p:nvSpPr>
        <p:spPr>
          <a:xfrm>
            <a:off x="825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91583E4D-7E99-4741-BFE3-2439D28FBE09}"/>
              </a:ext>
            </a:extLst>
          </p:cNvPr>
          <p:cNvSpPr/>
          <p:nvPr/>
        </p:nvSpPr>
        <p:spPr>
          <a:xfrm>
            <a:off x="861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ED191A7C-174F-344D-8632-96EA01F393DF}"/>
              </a:ext>
            </a:extLst>
          </p:cNvPr>
          <p:cNvSpPr/>
          <p:nvPr/>
        </p:nvSpPr>
        <p:spPr>
          <a:xfrm>
            <a:off x="6111357"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7526C822-D31E-5D47-B740-672F414CAA67}"/>
              </a:ext>
            </a:extLst>
          </p:cNvPr>
          <p:cNvSpPr/>
          <p:nvPr/>
        </p:nvSpPr>
        <p:spPr>
          <a:xfrm>
            <a:off x="6471357"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62699CD9-3C83-444E-9FD3-524919821DD0}"/>
              </a:ext>
            </a:extLst>
          </p:cNvPr>
          <p:cNvSpPr/>
          <p:nvPr/>
        </p:nvSpPr>
        <p:spPr>
          <a:xfrm>
            <a:off x="683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25A5C1DB-13F1-0044-A9C3-EC571A619569}"/>
              </a:ext>
            </a:extLst>
          </p:cNvPr>
          <p:cNvSpPr/>
          <p:nvPr/>
        </p:nvSpPr>
        <p:spPr>
          <a:xfrm>
            <a:off x="719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02D4C8B-C53D-5F47-8254-FEBE48129B6C}"/>
              </a:ext>
            </a:extLst>
          </p:cNvPr>
          <p:cNvSpPr/>
          <p:nvPr/>
        </p:nvSpPr>
        <p:spPr>
          <a:xfrm>
            <a:off x="753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BD6924DE-1FCA-6C47-A0EC-D6A8114BFD34}"/>
              </a:ext>
            </a:extLst>
          </p:cNvPr>
          <p:cNvSpPr/>
          <p:nvPr/>
        </p:nvSpPr>
        <p:spPr>
          <a:xfrm>
            <a:off x="789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5F266A47-F49C-6344-AE6F-7891B4CD972B}"/>
              </a:ext>
            </a:extLst>
          </p:cNvPr>
          <p:cNvSpPr/>
          <p:nvPr/>
        </p:nvSpPr>
        <p:spPr>
          <a:xfrm>
            <a:off x="825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C49C2096-1850-6A43-B530-CBC1DAECD823}"/>
              </a:ext>
            </a:extLst>
          </p:cNvPr>
          <p:cNvSpPr/>
          <p:nvPr/>
        </p:nvSpPr>
        <p:spPr>
          <a:xfrm>
            <a:off x="861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0AB9176A-A3D6-8444-B623-1305140CE75D}"/>
              </a:ext>
            </a:extLst>
          </p:cNvPr>
          <p:cNvSpPr/>
          <p:nvPr/>
        </p:nvSpPr>
        <p:spPr>
          <a:xfrm>
            <a:off x="89733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76BF2FCD-1526-614F-B5C5-3A0C3416E3AF}"/>
              </a:ext>
            </a:extLst>
          </p:cNvPr>
          <p:cNvSpPr/>
          <p:nvPr/>
        </p:nvSpPr>
        <p:spPr>
          <a:xfrm>
            <a:off x="93333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3A47D9D4-A480-EE42-BF80-48D19D58CC83}"/>
              </a:ext>
            </a:extLst>
          </p:cNvPr>
          <p:cNvSpPr/>
          <p:nvPr/>
        </p:nvSpPr>
        <p:spPr>
          <a:xfrm>
            <a:off x="96933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50E6C854-47C2-604E-ACA0-296A28041981}"/>
              </a:ext>
            </a:extLst>
          </p:cNvPr>
          <p:cNvSpPr/>
          <p:nvPr/>
        </p:nvSpPr>
        <p:spPr>
          <a:xfrm>
            <a:off x="100533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88322DA4-4B41-6043-A46C-2BD0F4C06B41}"/>
              </a:ext>
            </a:extLst>
          </p:cNvPr>
          <p:cNvSpPr/>
          <p:nvPr/>
        </p:nvSpPr>
        <p:spPr>
          <a:xfrm>
            <a:off x="10407124"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9BD1C982-DC0C-1C4C-A35C-A24A3CA98F17}"/>
              </a:ext>
            </a:extLst>
          </p:cNvPr>
          <p:cNvSpPr/>
          <p:nvPr/>
        </p:nvSpPr>
        <p:spPr>
          <a:xfrm>
            <a:off x="10767124"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2060A453-4231-6D4D-9726-D39203B3D45E}"/>
              </a:ext>
            </a:extLst>
          </p:cNvPr>
          <p:cNvSpPr/>
          <p:nvPr/>
        </p:nvSpPr>
        <p:spPr>
          <a:xfrm>
            <a:off x="11127124"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EF3D9FD8-D560-6542-9B51-982A95E46B97}"/>
              </a:ext>
            </a:extLst>
          </p:cNvPr>
          <p:cNvSpPr/>
          <p:nvPr/>
        </p:nvSpPr>
        <p:spPr>
          <a:xfrm>
            <a:off x="1148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0B2ACF5E-58CC-2041-907C-9D53C2F04F04}"/>
              </a:ext>
            </a:extLst>
          </p:cNvPr>
          <p:cNvSpPr/>
          <p:nvPr/>
        </p:nvSpPr>
        <p:spPr>
          <a:xfrm>
            <a:off x="89733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B7BFD0B6-0524-EA4F-8522-9A235A49BB5F}"/>
              </a:ext>
            </a:extLst>
          </p:cNvPr>
          <p:cNvSpPr/>
          <p:nvPr/>
        </p:nvSpPr>
        <p:spPr>
          <a:xfrm>
            <a:off x="933330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183EB04D-FC9E-EE42-B1B9-FE22B9C76806}"/>
              </a:ext>
            </a:extLst>
          </p:cNvPr>
          <p:cNvSpPr/>
          <p:nvPr/>
        </p:nvSpPr>
        <p:spPr>
          <a:xfrm>
            <a:off x="969330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8E42B82F-71DF-DA4A-BAE4-C78B3F248A88}"/>
              </a:ext>
            </a:extLst>
          </p:cNvPr>
          <p:cNvSpPr/>
          <p:nvPr/>
        </p:nvSpPr>
        <p:spPr>
          <a:xfrm>
            <a:off x="1005330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C20E9949-CB73-B446-89FD-774D9C56B680}"/>
              </a:ext>
            </a:extLst>
          </p:cNvPr>
          <p:cNvSpPr/>
          <p:nvPr/>
        </p:nvSpPr>
        <p:spPr>
          <a:xfrm>
            <a:off x="10407124"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D28063DA-4022-6140-8806-0A172F2CC791}"/>
              </a:ext>
            </a:extLst>
          </p:cNvPr>
          <p:cNvSpPr/>
          <p:nvPr/>
        </p:nvSpPr>
        <p:spPr>
          <a:xfrm>
            <a:off x="1076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30B649E2-302E-5C48-AD87-134A2A7A393B}"/>
              </a:ext>
            </a:extLst>
          </p:cNvPr>
          <p:cNvSpPr/>
          <p:nvPr/>
        </p:nvSpPr>
        <p:spPr>
          <a:xfrm>
            <a:off x="1112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0466EC20-A3E6-FE46-80D9-A30439685D5B}"/>
              </a:ext>
            </a:extLst>
          </p:cNvPr>
          <p:cNvSpPr/>
          <p:nvPr/>
        </p:nvSpPr>
        <p:spPr>
          <a:xfrm>
            <a:off x="1148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8AB93215-7955-9845-B732-C6499AC7576E}"/>
              </a:ext>
            </a:extLst>
          </p:cNvPr>
          <p:cNvSpPr/>
          <p:nvPr/>
        </p:nvSpPr>
        <p:spPr>
          <a:xfrm>
            <a:off x="39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A72B6882-E4D2-0046-97DB-308DFDF8EDA4}"/>
              </a:ext>
            </a:extLst>
          </p:cNvPr>
          <p:cNvSpPr/>
          <p:nvPr/>
        </p:nvSpPr>
        <p:spPr>
          <a:xfrm>
            <a:off x="75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2D3DBF2A-D608-CE44-AD07-3B12C0A18509}"/>
              </a:ext>
            </a:extLst>
          </p:cNvPr>
          <p:cNvSpPr/>
          <p:nvPr/>
        </p:nvSpPr>
        <p:spPr>
          <a:xfrm>
            <a:off x="111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ADADBDD8-8FC1-8744-9E69-84E221894DBE}"/>
              </a:ext>
            </a:extLst>
          </p:cNvPr>
          <p:cNvSpPr/>
          <p:nvPr/>
        </p:nvSpPr>
        <p:spPr>
          <a:xfrm>
            <a:off x="147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A9CBCD5F-6D75-2A4E-A783-73A5AFB38C21}"/>
              </a:ext>
            </a:extLst>
          </p:cNvPr>
          <p:cNvSpPr/>
          <p:nvPr/>
        </p:nvSpPr>
        <p:spPr>
          <a:xfrm>
            <a:off x="182236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655E3048-757E-174E-AB68-C9D45C2F21BA}"/>
              </a:ext>
            </a:extLst>
          </p:cNvPr>
          <p:cNvSpPr/>
          <p:nvPr/>
        </p:nvSpPr>
        <p:spPr>
          <a:xfrm>
            <a:off x="215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9E8E56A1-BE25-9C44-8627-EBBE8EC4191B}"/>
              </a:ext>
            </a:extLst>
          </p:cNvPr>
          <p:cNvSpPr/>
          <p:nvPr/>
        </p:nvSpPr>
        <p:spPr>
          <a:xfrm>
            <a:off x="251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C58997D5-8B78-7B40-B564-A2E387B3EDBC}"/>
              </a:ext>
            </a:extLst>
          </p:cNvPr>
          <p:cNvSpPr/>
          <p:nvPr/>
        </p:nvSpPr>
        <p:spPr>
          <a:xfrm>
            <a:off x="287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5DD6C280-22D3-B342-AB7F-7486D862D105}"/>
              </a:ext>
            </a:extLst>
          </p:cNvPr>
          <p:cNvSpPr/>
          <p:nvPr/>
        </p:nvSpPr>
        <p:spPr>
          <a:xfrm>
            <a:off x="323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94BD1B81-FA7E-524A-9069-0FAC9F6B39DD}"/>
              </a:ext>
            </a:extLst>
          </p:cNvPr>
          <p:cNvSpPr/>
          <p:nvPr/>
        </p:nvSpPr>
        <p:spPr>
          <a:xfrm>
            <a:off x="359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0290735-5229-F047-8FDB-A67CE7523474}"/>
              </a:ext>
            </a:extLst>
          </p:cNvPr>
          <p:cNvSpPr/>
          <p:nvPr/>
        </p:nvSpPr>
        <p:spPr>
          <a:xfrm>
            <a:off x="395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E770367D-CBAD-C641-B423-574928FF8B53}"/>
              </a:ext>
            </a:extLst>
          </p:cNvPr>
          <p:cNvSpPr/>
          <p:nvPr/>
        </p:nvSpPr>
        <p:spPr>
          <a:xfrm>
            <a:off x="431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0944D640-6F5C-2E41-ABBE-5FACC9CEC57C}"/>
              </a:ext>
            </a:extLst>
          </p:cNvPr>
          <p:cNvSpPr/>
          <p:nvPr/>
        </p:nvSpPr>
        <p:spPr>
          <a:xfrm>
            <a:off x="467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D633D8D6-AE2C-7540-9963-388A4579EC2B}"/>
              </a:ext>
            </a:extLst>
          </p:cNvPr>
          <p:cNvSpPr/>
          <p:nvPr/>
        </p:nvSpPr>
        <p:spPr>
          <a:xfrm>
            <a:off x="503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6155606B-0CE0-1946-84F9-FF18CC2A4467}"/>
              </a:ext>
            </a:extLst>
          </p:cNvPr>
          <p:cNvSpPr/>
          <p:nvPr/>
        </p:nvSpPr>
        <p:spPr>
          <a:xfrm>
            <a:off x="539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AF84FE84-DDD6-B64E-9060-9950E678DAA3}"/>
              </a:ext>
            </a:extLst>
          </p:cNvPr>
          <p:cNvSpPr/>
          <p:nvPr/>
        </p:nvSpPr>
        <p:spPr>
          <a:xfrm>
            <a:off x="575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64D3048-11E5-8A42-88E4-E2EC7BC2D25B}"/>
              </a:ext>
            </a:extLst>
          </p:cNvPr>
          <p:cNvSpPr/>
          <p:nvPr/>
        </p:nvSpPr>
        <p:spPr>
          <a:xfrm>
            <a:off x="611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AD7E28EA-6185-0A44-BD6E-605D515B885B}"/>
              </a:ext>
            </a:extLst>
          </p:cNvPr>
          <p:cNvSpPr/>
          <p:nvPr/>
        </p:nvSpPr>
        <p:spPr>
          <a:xfrm>
            <a:off x="647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CBBDAAD0-90B1-6349-B4BE-5DAB5A7F4FD6}"/>
              </a:ext>
            </a:extLst>
          </p:cNvPr>
          <p:cNvSpPr/>
          <p:nvPr/>
        </p:nvSpPr>
        <p:spPr>
          <a:xfrm>
            <a:off x="683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A1C01441-C44D-6040-B6F5-6EB6CE0933FE}"/>
              </a:ext>
            </a:extLst>
          </p:cNvPr>
          <p:cNvSpPr/>
          <p:nvPr/>
        </p:nvSpPr>
        <p:spPr>
          <a:xfrm>
            <a:off x="719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AF34254A-3970-0246-ACAD-676083B87E50}"/>
              </a:ext>
            </a:extLst>
          </p:cNvPr>
          <p:cNvSpPr/>
          <p:nvPr/>
        </p:nvSpPr>
        <p:spPr>
          <a:xfrm>
            <a:off x="753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B68D93EE-F0CC-DC4C-9F6A-31B88D2B4484}"/>
              </a:ext>
            </a:extLst>
          </p:cNvPr>
          <p:cNvSpPr/>
          <p:nvPr/>
        </p:nvSpPr>
        <p:spPr>
          <a:xfrm>
            <a:off x="789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8A9D98EA-E730-E044-A6C0-4B8C2A108E6D}"/>
              </a:ext>
            </a:extLst>
          </p:cNvPr>
          <p:cNvSpPr/>
          <p:nvPr/>
        </p:nvSpPr>
        <p:spPr>
          <a:xfrm>
            <a:off x="825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CBADAF40-CF17-BB49-901A-F0EC400D0EF6}"/>
              </a:ext>
            </a:extLst>
          </p:cNvPr>
          <p:cNvSpPr/>
          <p:nvPr/>
        </p:nvSpPr>
        <p:spPr>
          <a:xfrm>
            <a:off x="861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FD99E38B-688C-1E47-B7AC-46D582A69C50}"/>
              </a:ext>
            </a:extLst>
          </p:cNvPr>
          <p:cNvSpPr/>
          <p:nvPr/>
        </p:nvSpPr>
        <p:spPr>
          <a:xfrm>
            <a:off x="897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A0EA587A-D307-7C48-BB3D-48C62766FBFD}"/>
              </a:ext>
            </a:extLst>
          </p:cNvPr>
          <p:cNvSpPr/>
          <p:nvPr/>
        </p:nvSpPr>
        <p:spPr>
          <a:xfrm>
            <a:off x="933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88B9F678-4DE9-6D43-810A-FC81AAD94E25}"/>
              </a:ext>
            </a:extLst>
          </p:cNvPr>
          <p:cNvSpPr/>
          <p:nvPr/>
        </p:nvSpPr>
        <p:spPr>
          <a:xfrm>
            <a:off x="969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555E31DA-9DAB-DA4D-8EF4-0B72F98EF08C}"/>
              </a:ext>
            </a:extLst>
          </p:cNvPr>
          <p:cNvSpPr/>
          <p:nvPr/>
        </p:nvSpPr>
        <p:spPr>
          <a:xfrm>
            <a:off x="1005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ED69696D-12F4-FA4C-BDAF-B21ACCC8C914}"/>
              </a:ext>
            </a:extLst>
          </p:cNvPr>
          <p:cNvSpPr/>
          <p:nvPr/>
        </p:nvSpPr>
        <p:spPr>
          <a:xfrm>
            <a:off x="1040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23E90EC3-F980-6A44-B835-B5DEC86E9A91}"/>
              </a:ext>
            </a:extLst>
          </p:cNvPr>
          <p:cNvSpPr/>
          <p:nvPr/>
        </p:nvSpPr>
        <p:spPr>
          <a:xfrm>
            <a:off x="1076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080A31F3-C419-2F44-85DC-A4ECBDBBB376}"/>
              </a:ext>
            </a:extLst>
          </p:cNvPr>
          <p:cNvSpPr/>
          <p:nvPr/>
        </p:nvSpPr>
        <p:spPr>
          <a:xfrm>
            <a:off x="1112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D84F7427-1D32-BF42-86A9-E46C10B6D151}"/>
              </a:ext>
            </a:extLst>
          </p:cNvPr>
          <p:cNvSpPr/>
          <p:nvPr/>
        </p:nvSpPr>
        <p:spPr>
          <a:xfrm>
            <a:off x="1148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4067461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0953967" cy="4351338"/>
          </a:xfrm>
        </p:spPr>
        <p:txBody>
          <a:bodyPr>
            <a:noAutofit/>
          </a:bodyPr>
          <a:lstStyle/>
          <a:p>
            <a:pPr marL="0" indent="0">
              <a:buNone/>
            </a:pPr>
            <a:r>
              <a:rPr lang="en-GB" dirty="0"/>
              <a:t>Activity 4:</a:t>
            </a:r>
          </a:p>
          <a:p>
            <a:pPr marL="0" indent="0">
              <a:buClr>
                <a:srgbClr val="23D160"/>
              </a:buClr>
              <a:buSzPct val="85000"/>
              <a:buNone/>
            </a:pPr>
            <a:r>
              <a:rPr lang="en-GB" sz="2200" dirty="0"/>
              <a:t>Turn the rectilinear shapes below into rectangles using as few squares as possible. </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C2E3DE0B-0552-5E4D-9AEA-31FE8E28A201}"/>
              </a:ext>
            </a:extLst>
          </p:cNvPr>
          <p:cNvSpPr/>
          <p:nvPr/>
        </p:nvSpPr>
        <p:spPr>
          <a:xfrm>
            <a:off x="39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 name="Rectangle 4">
            <a:extLst>
              <a:ext uri="{FF2B5EF4-FFF2-40B4-BE49-F238E27FC236}">
                <a16:creationId xmlns="" xmlns:a16="http://schemas.microsoft.com/office/drawing/2014/main" id="{5BF9012D-9492-7B4F-AF5F-9F6461317B16}"/>
              </a:ext>
            </a:extLst>
          </p:cNvPr>
          <p:cNvSpPr/>
          <p:nvPr/>
        </p:nvSpPr>
        <p:spPr>
          <a:xfrm>
            <a:off x="75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B304AAA-26F0-5644-A58F-D61DEA2CE422}"/>
              </a:ext>
            </a:extLst>
          </p:cNvPr>
          <p:cNvSpPr/>
          <p:nvPr/>
        </p:nvSpPr>
        <p:spPr>
          <a:xfrm>
            <a:off x="111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E45B04FD-0FF4-2A42-A976-3FF58E25BA06}"/>
              </a:ext>
            </a:extLst>
          </p:cNvPr>
          <p:cNvSpPr/>
          <p:nvPr/>
        </p:nvSpPr>
        <p:spPr>
          <a:xfrm>
            <a:off x="14798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A2FB4C0A-9081-B143-8A35-C00F416FBD0C}"/>
              </a:ext>
            </a:extLst>
          </p:cNvPr>
          <p:cNvSpPr/>
          <p:nvPr/>
        </p:nvSpPr>
        <p:spPr>
          <a:xfrm>
            <a:off x="182236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4821E621-4CE6-BF42-9FBF-FD1DD9FFDCBA}"/>
              </a:ext>
            </a:extLst>
          </p:cNvPr>
          <p:cNvSpPr/>
          <p:nvPr/>
        </p:nvSpPr>
        <p:spPr>
          <a:xfrm>
            <a:off x="215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2B1AD578-89CA-D24D-92BA-9336FFE9F689}"/>
              </a:ext>
            </a:extLst>
          </p:cNvPr>
          <p:cNvSpPr/>
          <p:nvPr/>
        </p:nvSpPr>
        <p:spPr>
          <a:xfrm>
            <a:off x="251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32B000B9-1DF9-7A46-9839-A355AEB4A47A}"/>
              </a:ext>
            </a:extLst>
          </p:cNvPr>
          <p:cNvSpPr/>
          <p:nvPr/>
        </p:nvSpPr>
        <p:spPr>
          <a:xfrm>
            <a:off x="28795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2A54119-C091-7C43-B8AF-380056DBDF2F}"/>
              </a:ext>
            </a:extLst>
          </p:cNvPr>
          <p:cNvSpPr/>
          <p:nvPr/>
        </p:nvSpPr>
        <p:spPr>
          <a:xfrm>
            <a:off x="39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30C5E15E-802B-A24B-908A-B3B90CEABCAE}"/>
              </a:ext>
            </a:extLst>
          </p:cNvPr>
          <p:cNvSpPr/>
          <p:nvPr/>
        </p:nvSpPr>
        <p:spPr>
          <a:xfrm>
            <a:off x="75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2E25A88E-308A-6D41-8B17-0B25FAB36E04}"/>
              </a:ext>
            </a:extLst>
          </p:cNvPr>
          <p:cNvSpPr/>
          <p:nvPr/>
        </p:nvSpPr>
        <p:spPr>
          <a:xfrm>
            <a:off x="111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4F667A0E-2B8D-AC48-B12B-E33FE40BAEC7}"/>
              </a:ext>
            </a:extLst>
          </p:cNvPr>
          <p:cNvSpPr/>
          <p:nvPr/>
        </p:nvSpPr>
        <p:spPr>
          <a:xfrm>
            <a:off x="14798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34CC3E2-5205-3742-A60D-36993A86F6B9}"/>
              </a:ext>
            </a:extLst>
          </p:cNvPr>
          <p:cNvSpPr/>
          <p:nvPr/>
        </p:nvSpPr>
        <p:spPr>
          <a:xfrm>
            <a:off x="182236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042FD852-E4FC-F546-957C-782BE1A0F5FE}"/>
              </a:ext>
            </a:extLst>
          </p:cNvPr>
          <p:cNvSpPr/>
          <p:nvPr/>
        </p:nvSpPr>
        <p:spPr>
          <a:xfrm>
            <a:off x="215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8A6B1248-20BA-AE42-9508-CC0263C025FD}"/>
              </a:ext>
            </a:extLst>
          </p:cNvPr>
          <p:cNvSpPr/>
          <p:nvPr/>
        </p:nvSpPr>
        <p:spPr>
          <a:xfrm>
            <a:off x="251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BF02947D-E72C-204C-A880-397206E2779D}"/>
              </a:ext>
            </a:extLst>
          </p:cNvPr>
          <p:cNvSpPr/>
          <p:nvPr/>
        </p:nvSpPr>
        <p:spPr>
          <a:xfrm>
            <a:off x="287950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EEC1C3-EF57-E541-BB22-DD5630356CBF}"/>
              </a:ext>
            </a:extLst>
          </p:cNvPr>
          <p:cNvSpPr/>
          <p:nvPr/>
        </p:nvSpPr>
        <p:spPr>
          <a:xfrm>
            <a:off x="323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8ECE1F9F-CCFF-874B-A431-094FCE14A96A}"/>
              </a:ext>
            </a:extLst>
          </p:cNvPr>
          <p:cNvSpPr/>
          <p:nvPr/>
        </p:nvSpPr>
        <p:spPr>
          <a:xfrm>
            <a:off x="359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1BAE1E8D-F370-6841-A4FF-BCCE115AB4DB}"/>
              </a:ext>
            </a:extLst>
          </p:cNvPr>
          <p:cNvSpPr/>
          <p:nvPr/>
        </p:nvSpPr>
        <p:spPr>
          <a:xfrm>
            <a:off x="395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7E819D9-D712-2540-8949-2ED4F787C0E9}"/>
              </a:ext>
            </a:extLst>
          </p:cNvPr>
          <p:cNvSpPr/>
          <p:nvPr/>
        </p:nvSpPr>
        <p:spPr>
          <a:xfrm>
            <a:off x="4318922"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45EA7423-7C00-4F48-8C14-C6BB1416F50F}"/>
              </a:ext>
            </a:extLst>
          </p:cNvPr>
          <p:cNvSpPr/>
          <p:nvPr/>
        </p:nvSpPr>
        <p:spPr>
          <a:xfrm>
            <a:off x="467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5196BE04-E913-784B-BC40-423EAF0053A1}"/>
              </a:ext>
            </a:extLst>
          </p:cNvPr>
          <p:cNvSpPr/>
          <p:nvPr/>
        </p:nvSpPr>
        <p:spPr>
          <a:xfrm>
            <a:off x="503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C102F05D-2E3B-084C-B866-03945B0F7BEE}"/>
              </a:ext>
            </a:extLst>
          </p:cNvPr>
          <p:cNvSpPr/>
          <p:nvPr/>
        </p:nvSpPr>
        <p:spPr>
          <a:xfrm>
            <a:off x="539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34356ACA-81BA-204D-932D-816F3EFDF51A}"/>
              </a:ext>
            </a:extLst>
          </p:cNvPr>
          <p:cNvSpPr/>
          <p:nvPr/>
        </p:nvSpPr>
        <p:spPr>
          <a:xfrm>
            <a:off x="575274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4A59C1A-E1A0-AB46-A5AB-44C44DBC7C52}"/>
              </a:ext>
            </a:extLst>
          </p:cNvPr>
          <p:cNvSpPr/>
          <p:nvPr/>
        </p:nvSpPr>
        <p:spPr>
          <a:xfrm>
            <a:off x="323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C02D01C0-FE45-4D4C-98B6-D110C02FCF92}"/>
              </a:ext>
            </a:extLst>
          </p:cNvPr>
          <p:cNvSpPr/>
          <p:nvPr/>
        </p:nvSpPr>
        <p:spPr>
          <a:xfrm>
            <a:off x="359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6E3F6A33-C114-A247-93EF-85F7362804BB}"/>
              </a:ext>
            </a:extLst>
          </p:cNvPr>
          <p:cNvSpPr/>
          <p:nvPr/>
        </p:nvSpPr>
        <p:spPr>
          <a:xfrm>
            <a:off x="395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99F2DA6-288A-BF42-8AB8-FC268AFDEBF8}"/>
              </a:ext>
            </a:extLst>
          </p:cNvPr>
          <p:cNvSpPr/>
          <p:nvPr/>
        </p:nvSpPr>
        <p:spPr>
          <a:xfrm>
            <a:off x="4318922"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1AB67A86-6550-2F4D-890C-B71FFD48D0E3}"/>
              </a:ext>
            </a:extLst>
          </p:cNvPr>
          <p:cNvSpPr/>
          <p:nvPr/>
        </p:nvSpPr>
        <p:spPr>
          <a:xfrm>
            <a:off x="467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7F802AC-3146-A245-BC63-749B12703488}"/>
              </a:ext>
            </a:extLst>
          </p:cNvPr>
          <p:cNvSpPr/>
          <p:nvPr/>
        </p:nvSpPr>
        <p:spPr>
          <a:xfrm>
            <a:off x="503274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005FBCB-DD51-4A4D-B633-A4C31D77713A}"/>
              </a:ext>
            </a:extLst>
          </p:cNvPr>
          <p:cNvSpPr/>
          <p:nvPr/>
        </p:nvSpPr>
        <p:spPr>
          <a:xfrm>
            <a:off x="539274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FCE1DFFE-C093-2B4E-8A74-493E80E2E9E7}"/>
              </a:ext>
            </a:extLst>
          </p:cNvPr>
          <p:cNvSpPr/>
          <p:nvPr/>
        </p:nvSpPr>
        <p:spPr>
          <a:xfrm>
            <a:off x="575274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37B20973-46C9-B248-B3A6-8D6A06EAD78C}"/>
              </a:ext>
            </a:extLst>
          </p:cNvPr>
          <p:cNvSpPr/>
          <p:nvPr/>
        </p:nvSpPr>
        <p:spPr>
          <a:xfrm>
            <a:off x="611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8C5199D2-BD6D-974E-95D2-D6DF502A76BF}"/>
              </a:ext>
            </a:extLst>
          </p:cNvPr>
          <p:cNvSpPr/>
          <p:nvPr/>
        </p:nvSpPr>
        <p:spPr>
          <a:xfrm>
            <a:off x="647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5494FE22-5E51-EB42-9FAE-61EADBB0F21B}"/>
              </a:ext>
            </a:extLst>
          </p:cNvPr>
          <p:cNvSpPr/>
          <p:nvPr/>
        </p:nvSpPr>
        <p:spPr>
          <a:xfrm>
            <a:off x="683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9E3CDE6B-03F4-5C48-ADA4-C668B8B7977D}"/>
              </a:ext>
            </a:extLst>
          </p:cNvPr>
          <p:cNvSpPr/>
          <p:nvPr/>
        </p:nvSpPr>
        <p:spPr>
          <a:xfrm>
            <a:off x="719135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52B5DA7E-B651-4742-96FA-CF6F1D26BD84}"/>
              </a:ext>
            </a:extLst>
          </p:cNvPr>
          <p:cNvSpPr/>
          <p:nvPr/>
        </p:nvSpPr>
        <p:spPr>
          <a:xfrm>
            <a:off x="753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D43A0A3C-1A0C-ED4A-AA13-894953F0024D}"/>
              </a:ext>
            </a:extLst>
          </p:cNvPr>
          <p:cNvSpPr/>
          <p:nvPr/>
        </p:nvSpPr>
        <p:spPr>
          <a:xfrm>
            <a:off x="789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86AF6AEE-5D2D-2947-8B33-FB143E04181E}"/>
              </a:ext>
            </a:extLst>
          </p:cNvPr>
          <p:cNvSpPr/>
          <p:nvPr/>
        </p:nvSpPr>
        <p:spPr>
          <a:xfrm>
            <a:off x="825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7AFE2A3C-8E4A-C44B-8581-A9350B034844}"/>
              </a:ext>
            </a:extLst>
          </p:cNvPr>
          <p:cNvSpPr/>
          <p:nvPr/>
        </p:nvSpPr>
        <p:spPr>
          <a:xfrm>
            <a:off x="861389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6A5AC2E8-5B2E-4B43-B0E1-3B9951B40854}"/>
              </a:ext>
            </a:extLst>
          </p:cNvPr>
          <p:cNvSpPr/>
          <p:nvPr/>
        </p:nvSpPr>
        <p:spPr>
          <a:xfrm>
            <a:off x="6111357"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54867F12-0F90-584A-8E6F-4145777665D1}"/>
              </a:ext>
            </a:extLst>
          </p:cNvPr>
          <p:cNvSpPr/>
          <p:nvPr/>
        </p:nvSpPr>
        <p:spPr>
          <a:xfrm>
            <a:off x="647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2682CFEC-80DF-D14A-9353-B3BE83DC336D}"/>
              </a:ext>
            </a:extLst>
          </p:cNvPr>
          <p:cNvSpPr/>
          <p:nvPr/>
        </p:nvSpPr>
        <p:spPr>
          <a:xfrm>
            <a:off x="683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4E4B4565-AE03-4548-A39E-4A763F2BD290}"/>
              </a:ext>
            </a:extLst>
          </p:cNvPr>
          <p:cNvSpPr/>
          <p:nvPr/>
        </p:nvSpPr>
        <p:spPr>
          <a:xfrm>
            <a:off x="719135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45F73C47-C5DC-CC47-A2DA-2F2EA5E48BAB}"/>
              </a:ext>
            </a:extLst>
          </p:cNvPr>
          <p:cNvSpPr/>
          <p:nvPr/>
        </p:nvSpPr>
        <p:spPr>
          <a:xfrm>
            <a:off x="753389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BA651D2A-4C22-8C45-AAA9-41E1CB1B8931}"/>
              </a:ext>
            </a:extLst>
          </p:cNvPr>
          <p:cNvSpPr/>
          <p:nvPr/>
        </p:nvSpPr>
        <p:spPr>
          <a:xfrm>
            <a:off x="789389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9A72AD90-B5D6-BF4D-AE38-4BCBDC8A2A43}"/>
              </a:ext>
            </a:extLst>
          </p:cNvPr>
          <p:cNvSpPr/>
          <p:nvPr/>
        </p:nvSpPr>
        <p:spPr>
          <a:xfrm>
            <a:off x="825389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D920D2F7-0AC5-394C-99D0-823091AE1D26}"/>
              </a:ext>
            </a:extLst>
          </p:cNvPr>
          <p:cNvSpPr/>
          <p:nvPr/>
        </p:nvSpPr>
        <p:spPr>
          <a:xfrm>
            <a:off x="8613890"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0121DACD-C769-984F-921B-46813D7148EA}"/>
              </a:ext>
            </a:extLst>
          </p:cNvPr>
          <p:cNvSpPr/>
          <p:nvPr/>
        </p:nvSpPr>
        <p:spPr>
          <a:xfrm>
            <a:off x="897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8DFBFE2D-B121-1E48-A7DC-955B43775249}"/>
              </a:ext>
            </a:extLst>
          </p:cNvPr>
          <p:cNvSpPr/>
          <p:nvPr/>
        </p:nvSpPr>
        <p:spPr>
          <a:xfrm>
            <a:off x="933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56A8D732-A35A-EA46-9925-D1CF11B8ACE2}"/>
              </a:ext>
            </a:extLst>
          </p:cNvPr>
          <p:cNvSpPr/>
          <p:nvPr/>
        </p:nvSpPr>
        <p:spPr>
          <a:xfrm>
            <a:off x="969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99127851-098C-E34E-BD88-64248F1A2F2A}"/>
              </a:ext>
            </a:extLst>
          </p:cNvPr>
          <p:cNvSpPr/>
          <p:nvPr/>
        </p:nvSpPr>
        <p:spPr>
          <a:xfrm>
            <a:off x="1005330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752B0F1D-7974-3242-A22A-FED11BA5DEB8}"/>
              </a:ext>
            </a:extLst>
          </p:cNvPr>
          <p:cNvSpPr/>
          <p:nvPr/>
        </p:nvSpPr>
        <p:spPr>
          <a:xfrm>
            <a:off x="1040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10BDC872-A259-5346-BCD2-DE1066C744A4}"/>
              </a:ext>
            </a:extLst>
          </p:cNvPr>
          <p:cNvSpPr/>
          <p:nvPr/>
        </p:nvSpPr>
        <p:spPr>
          <a:xfrm>
            <a:off x="1076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B3873759-4F09-174D-9967-CDED170CE28A}"/>
              </a:ext>
            </a:extLst>
          </p:cNvPr>
          <p:cNvSpPr/>
          <p:nvPr/>
        </p:nvSpPr>
        <p:spPr>
          <a:xfrm>
            <a:off x="1112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500C2E47-2B6E-B54C-A1FB-89645C5DBD71}"/>
              </a:ext>
            </a:extLst>
          </p:cNvPr>
          <p:cNvSpPr/>
          <p:nvPr/>
        </p:nvSpPr>
        <p:spPr>
          <a:xfrm>
            <a:off x="11487124"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96FE3107-92E0-9944-9F7A-24B4222A7E93}"/>
              </a:ext>
            </a:extLst>
          </p:cNvPr>
          <p:cNvSpPr/>
          <p:nvPr/>
        </p:nvSpPr>
        <p:spPr>
          <a:xfrm>
            <a:off x="897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7A81441C-B6DC-A54D-A7B9-29B3DA71BBA0}"/>
              </a:ext>
            </a:extLst>
          </p:cNvPr>
          <p:cNvSpPr/>
          <p:nvPr/>
        </p:nvSpPr>
        <p:spPr>
          <a:xfrm>
            <a:off x="933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A9E77353-7B26-1E49-937D-D6ACE8413AB5}"/>
              </a:ext>
            </a:extLst>
          </p:cNvPr>
          <p:cNvSpPr/>
          <p:nvPr/>
        </p:nvSpPr>
        <p:spPr>
          <a:xfrm>
            <a:off x="969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BE39739D-B33B-0842-8010-F420F31D0B24}"/>
              </a:ext>
            </a:extLst>
          </p:cNvPr>
          <p:cNvSpPr/>
          <p:nvPr/>
        </p:nvSpPr>
        <p:spPr>
          <a:xfrm>
            <a:off x="10053306"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4E74630E-B37A-704E-B13A-6F8AD54DFE94}"/>
              </a:ext>
            </a:extLst>
          </p:cNvPr>
          <p:cNvSpPr/>
          <p:nvPr/>
        </p:nvSpPr>
        <p:spPr>
          <a:xfrm>
            <a:off x="10407124" y="342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33C976E2-F319-6741-9AB7-8FD1FE355B00}"/>
              </a:ext>
            </a:extLst>
          </p:cNvPr>
          <p:cNvSpPr/>
          <p:nvPr/>
        </p:nvSpPr>
        <p:spPr>
          <a:xfrm>
            <a:off x="10767124"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23E5B339-A533-C845-B787-A3364C96C0AB}"/>
              </a:ext>
            </a:extLst>
          </p:cNvPr>
          <p:cNvSpPr/>
          <p:nvPr/>
        </p:nvSpPr>
        <p:spPr>
          <a:xfrm>
            <a:off x="11127124"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E77CF1E6-0E85-8F46-98C7-739440AE0FB3}"/>
              </a:ext>
            </a:extLst>
          </p:cNvPr>
          <p:cNvSpPr/>
          <p:nvPr/>
        </p:nvSpPr>
        <p:spPr>
          <a:xfrm>
            <a:off x="11487124"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53EF6942-A14F-A741-8B81-946D06B17CA8}"/>
              </a:ext>
            </a:extLst>
          </p:cNvPr>
          <p:cNvSpPr/>
          <p:nvPr/>
        </p:nvSpPr>
        <p:spPr>
          <a:xfrm>
            <a:off x="39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91F081FE-83C2-3144-AA2E-83D40855B300}"/>
              </a:ext>
            </a:extLst>
          </p:cNvPr>
          <p:cNvSpPr/>
          <p:nvPr/>
        </p:nvSpPr>
        <p:spPr>
          <a:xfrm>
            <a:off x="7598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1022D09-529F-B844-B642-81489FB74D81}"/>
              </a:ext>
            </a:extLst>
          </p:cNvPr>
          <p:cNvSpPr/>
          <p:nvPr/>
        </p:nvSpPr>
        <p:spPr>
          <a:xfrm>
            <a:off x="111983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72A045E3-A9C5-5C42-ABF9-627820F05329}"/>
              </a:ext>
            </a:extLst>
          </p:cNvPr>
          <p:cNvSpPr/>
          <p:nvPr/>
        </p:nvSpPr>
        <p:spPr>
          <a:xfrm>
            <a:off x="1479833"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7EA94BC5-10B2-094E-99DF-05EAAF0C1987}"/>
              </a:ext>
            </a:extLst>
          </p:cNvPr>
          <p:cNvSpPr/>
          <p:nvPr/>
        </p:nvSpPr>
        <p:spPr>
          <a:xfrm>
            <a:off x="182236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B8256BBA-EAFD-D947-A539-B31CE44E6DCD}"/>
              </a:ext>
            </a:extLst>
          </p:cNvPr>
          <p:cNvSpPr/>
          <p:nvPr/>
        </p:nvSpPr>
        <p:spPr>
          <a:xfrm>
            <a:off x="21595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575BDE0A-8B98-ED47-AAF9-F9B04C2216D7}"/>
              </a:ext>
            </a:extLst>
          </p:cNvPr>
          <p:cNvSpPr/>
          <p:nvPr/>
        </p:nvSpPr>
        <p:spPr>
          <a:xfrm>
            <a:off x="251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38693D0E-A927-B54A-9D90-DBA08898C096}"/>
              </a:ext>
            </a:extLst>
          </p:cNvPr>
          <p:cNvSpPr/>
          <p:nvPr/>
        </p:nvSpPr>
        <p:spPr>
          <a:xfrm>
            <a:off x="287950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6" name="Rectangle 75">
            <a:extLst>
              <a:ext uri="{FF2B5EF4-FFF2-40B4-BE49-F238E27FC236}">
                <a16:creationId xmlns="" xmlns:a16="http://schemas.microsoft.com/office/drawing/2014/main" id="{4B78A4F8-DF98-FA4E-B155-8A5F47CCC4CD}"/>
              </a:ext>
            </a:extLst>
          </p:cNvPr>
          <p:cNvSpPr/>
          <p:nvPr/>
        </p:nvSpPr>
        <p:spPr>
          <a:xfrm>
            <a:off x="39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9EDFFEA1-4656-F64F-9B9D-7ED473575190}"/>
              </a:ext>
            </a:extLst>
          </p:cNvPr>
          <p:cNvSpPr/>
          <p:nvPr/>
        </p:nvSpPr>
        <p:spPr>
          <a:xfrm>
            <a:off x="7598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856B088D-608F-3644-A90C-42BA80680E9C}"/>
              </a:ext>
            </a:extLst>
          </p:cNvPr>
          <p:cNvSpPr/>
          <p:nvPr/>
        </p:nvSpPr>
        <p:spPr>
          <a:xfrm>
            <a:off x="111983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CD54E049-BD6A-4546-86E5-30975D9F6AB2}"/>
              </a:ext>
            </a:extLst>
          </p:cNvPr>
          <p:cNvSpPr/>
          <p:nvPr/>
        </p:nvSpPr>
        <p:spPr>
          <a:xfrm>
            <a:off x="1479833"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14F006D3-98AB-D141-A24F-A52BC2F8B6B1}"/>
              </a:ext>
            </a:extLst>
          </p:cNvPr>
          <p:cNvSpPr/>
          <p:nvPr/>
        </p:nvSpPr>
        <p:spPr>
          <a:xfrm>
            <a:off x="182236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C980EEC9-DAF3-0745-BB60-7F7D4C5EA3F7}"/>
              </a:ext>
            </a:extLst>
          </p:cNvPr>
          <p:cNvSpPr/>
          <p:nvPr/>
        </p:nvSpPr>
        <p:spPr>
          <a:xfrm>
            <a:off x="215950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B510C0CA-670C-7B4E-89EE-1A1BBC7F8E63}"/>
              </a:ext>
            </a:extLst>
          </p:cNvPr>
          <p:cNvSpPr/>
          <p:nvPr/>
        </p:nvSpPr>
        <p:spPr>
          <a:xfrm>
            <a:off x="251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F98CC840-6259-1F46-A4CA-272F64803EC0}"/>
              </a:ext>
            </a:extLst>
          </p:cNvPr>
          <p:cNvSpPr/>
          <p:nvPr/>
        </p:nvSpPr>
        <p:spPr>
          <a:xfrm>
            <a:off x="287950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6234C7A7-DDB2-FC46-A5B7-B01F19F175E3}"/>
              </a:ext>
            </a:extLst>
          </p:cNvPr>
          <p:cNvSpPr/>
          <p:nvPr/>
        </p:nvSpPr>
        <p:spPr>
          <a:xfrm>
            <a:off x="3238922"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9C479FC3-48E3-3745-8F1B-59DB14495459}"/>
              </a:ext>
            </a:extLst>
          </p:cNvPr>
          <p:cNvSpPr/>
          <p:nvPr/>
        </p:nvSpPr>
        <p:spPr>
          <a:xfrm>
            <a:off x="3598922"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CDB1A9F2-3F7D-614D-8707-E15CCACCA089}"/>
              </a:ext>
            </a:extLst>
          </p:cNvPr>
          <p:cNvSpPr/>
          <p:nvPr/>
        </p:nvSpPr>
        <p:spPr>
          <a:xfrm>
            <a:off x="3958922"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3A0E829C-4508-E84C-89C7-AC4F51234289}"/>
              </a:ext>
            </a:extLst>
          </p:cNvPr>
          <p:cNvSpPr/>
          <p:nvPr/>
        </p:nvSpPr>
        <p:spPr>
          <a:xfrm>
            <a:off x="4318922"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2ADA212E-D8DF-BE41-907D-71D1A358423B}"/>
              </a:ext>
            </a:extLst>
          </p:cNvPr>
          <p:cNvSpPr/>
          <p:nvPr/>
        </p:nvSpPr>
        <p:spPr>
          <a:xfrm>
            <a:off x="467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DCA6D22D-FD9F-DB4D-9608-E4BCF362ED1B}"/>
              </a:ext>
            </a:extLst>
          </p:cNvPr>
          <p:cNvSpPr/>
          <p:nvPr/>
        </p:nvSpPr>
        <p:spPr>
          <a:xfrm>
            <a:off x="503274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9956054F-EFB8-704F-A505-A49DF304F492}"/>
              </a:ext>
            </a:extLst>
          </p:cNvPr>
          <p:cNvSpPr/>
          <p:nvPr/>
        </p:nvSpPr>
        <p:spPr>
          <a:xfrm>
            <a:off x="539274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B1B41FEB-1A18-F744-8403-2ABFC46C4705}"/>
              </a:ext>
            </a:extLst>
          </p:cNvPr>
          <p:cNvSpPr/>
          <p:nvPr/>
        </p:nvSpPr>
        <p:spPr>
          <a:xfrm>
            <a:off x="5752740"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466AFF30-56AA-4043-A33B-30852601420E}"/>
              </a:ext>
            </a:extLst>
          </p:cNvPr>
          <p:cNvSpPr/>
          <p:nvPr/>
        </p:nvSpPr>
        <p:spPr>
          <a:xfrm>
            <a:off x="3238922"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A03E942D-9A6D-244B-B70B-5E44F1D2A147}"/>
              </a:ext>
            </a:extLst>
          </p:cNvPr>
          <p:cNvSpPr/>
          <p:nvPr/>
        </p:nvSpPr>
        <p:spPr>
          <a:xfrm>
            <a:off x="3598922"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E04F2418-02A6-8646-9A67-C37F7C5130C7}"/>
              </a:ext>
            </a:extLst>
          </p:cNvPr>
          <p:cNvSpPr/>
          <p:nvPr/>
        </p:nvSpPr>
        <p:spPr>
          <a:xfrm>
            <a:off x="3958922"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EF86747-69B2-864D-8153-85E153F4BAF9}"/>
              </a:ext>
            </a:extLst>
          </p:cNvPr>
          <p:cNvSpPr/>
          <p:nvPr/>
        </p:nvSpPr>
        <p:spPr>
          <a:xfrm>
            <a:off x="4318922"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339EC55F-9BAC-7B4B-AA2C-AFFD6A4813FB}"/>
              </a:ext>
            </a:extLst>
          </p:cNvPr>
          <p:cNvSpPr/>
          <p:nvPr/>
        </p:nvSpPr>
        <p:spPr>
          <a:xfrm>
            <a:off x="467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5B3A84BB-5CFF-3847-BF86-D78A6404D67E}"/>
              </a:ext>
            </a:extLst>
          </p:cNvPr>
          <p:cNvSpPr/>
          <p:nvPr/>
        </p:nvSpPr>
        <p:spPr>
          <a:xfrm>
            <a:off x="503274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72B87A9-5777-F249-964D-F9A122DA5388}"/>
              </a:ext>
            </a:extLst>
          </p:cNvPr>
          <p:cNvSpPr/>
          <p:nvPr/>
        </p:nvSpPr>
        <p:spPr>
          <a:xfrm>
            <a:off x="539274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8E05EBC0-B1C1-3943-A189-D5C241FAD753}"/>
              </a:ext>
            </a:extLst>
          </p:cNvPr>
          <p:cNvSpPr/>
          <p:nvPr/>
        </p:nvSpPr>
        <p:spPr>
          <a:xfrm>
            <a:off x="575274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3EE4171-8449-1347-9218-14C12462E299}"/>
              </a:ext>
            </a:extLst>
          </p:cNvPr>
          <p:cNvSpPr/>
          <p:nvPr/>
        </p:nvSpPr>
        <p:spPr>
          <a:xfrm>
            <a:off x="6111357"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9716A7E8-C5EF-A24F-95DF-BB475C264279}"/>
              </a:ext>
            </a:extLst>
          </p:cNvPr>
          <p:cNvSpPr/>
          <p:nvPr/>
        </p:nvSpPr>
        <p:spPr>
          <a:xfrm>
            <a:off x="6471357"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5E6ACBA-9B05-C64F-BAE1-50F238C7DFC7}"/>
              </a:ext>
            </a:extLst>
          </p:cNvPr>
          <p:cNvSpPr/>
          <p:nvPr/>
        </p:nvSpPr>
        <p:spPr>
          <a:xfrm>
            <a:off x="683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892AF5EC-EF47-D148-B54D-696BA97D4038}"/>
              </a:ext>
            </a:extLst>
          </p:cNvPr>
          <p:cNvSpPr/>
          <p:nvPr/>
        </p:nvSpPr>
        <p:spPr>
          <a:xfrm>
            <a:off x="719135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8808905D-F477-E040-933D-DE4C21E77BD6}"/>
              </a:ext>
            </a:extLst>
          </p:cNvPr>
          <p:cNvSpPr/>
          <p:nvPr/>
        </p:nvSpPr>
        <p:spPr>
          <a:xfrm>
            <a:off x="753389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8EC6DB21-30E7-BE4B-8010-3133F174C8C4}"/>
              </a:ext>
            </a:extLst>
          </p:cNvPr>
          <p:cNvSpPr/>
          <p:nvPr/>
        </p:nvSpPr>
        <p:spPr>
          <a:xfrm>
            <a:off x="789389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A55AD0A0-93BF-4A4A-AF90-DD9D7ECAE183}"/>
              </a:ext>
            </a:extLst>
          </p:cNvPr>
          <p:cNvSpPr/>
          <p:nvPr/>
        </p:nvSpPr>
        <p:spPr>
          <a:xfrm>
            <a:off x="825389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91583E4D-7E99-4741-BFE3-2439D28FBE09}"/>
              </a:ext>
            </a:extLst>
          </p:cNvPr>
          <p:cNvSpPr/>
          <p:nvPr/>
        </p:nvSpPr>
        <p:spPr>
          <a:xfrm>
            <a:off x="861389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ED191A7C-174F-344D-8632-96EA01F393DF}"/>
              </a:ext>
            </a:extLst>
          </p:cNvPr>
          <p:cNvSpPr/>
          <p:nvPr/>
        </p:nvSpPr>
        <p:spPr>
          <a:xfrm>
            <a:off x="6111357"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7526C822-D31E-5D47-B740-672F414CAA67}"/>
              </a:ext>
            </a:extLst>
          </p:cNvPr>
          <p:cNvSpPr/>
          <p:nvPr/>
        </p:nvSpPr>
        <p:spPr>
          <a:xfrm>
            <a:off x="6471357"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62699CD9-3C83-444E-9FD3-524919821DD0}"/>
              </a:ext>
            </a:extLst>
          </p:cNvPr>
          <p:cNvSpPr/>
          <p:nvPr/>
        </p:nvSpPr>
        <p:spPr>
          <a:xfrm>
            <a:off x="683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25A5C1DB-13F1-0044-A9C3-EC571A619569}"/>
              </a:ext>
            </a:extLst>
          </p:cNvPr>
          <p:cNvSpPr/>
          <p:nvPr/>
        </p:nvSpPr>
        <p:spPr>
          <a:xfrm>
            <a:off x="719135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502D4C8B-C53D-5F47-8254-FEBE48129B6C}"/>
              </a:ext>
            </a:extLst>
          </p:cNvPr>
          <p:cNvSpPr/>
          <p:nvPr/>
        </p:nvSpPr>
        <p:spPr>
          <a:xfrm>
            <a:off x="753389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BD6924DE-1FCA-6C47-A0EC-D6A8114BFD34}"/>
              </a:ext>
            </a:extLst>
          </p:cNvPr>
          <p:cNvSpPr/>
          <p:nvPr/>
        </p:nvSpPr>
        <p:spPr>
          <a:xfrm>
            <a:off x="789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5F266A47-F49C-6344-AE6F-7891B4CD972B}"/>
              </a:ext>
            </a:extLst>
          </p:cNvPr>
          <p:cNvSpPr/>
          <p:nvPr/>
        </p:nvSpPr>
        <p:spPr>
          <a:xfrm>
            <a:off x="825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C49C2096-1850-6A43-B530-CBC1DAECD823}"/>
              </a:ext>
            </a:extLst>
          </p:cNvPr>
          <p:cNvSpPr/>
          <p:nvPr/>
        </p:nvSpPr>
        <p:spPr>
          <a:xfrm>
            <a:off x="861389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0AB9176A-A3D6-8444-B623-1305140CE75D}"/>
              </a:ext>
            </a:extLst>
          </p:cNvPr>
          <p:cNvSpPr/>
          <p:nvPr/>
        </p:nvSpPr>
        <p:spPr>
          <a:xfrm>
            <a:off x="897330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76BF2FCD-1526-614F-B5C5-3A0C3416E3AF}"/>
              </a:ext>
            </a:extLst>
          </p:cNvPr>
          <p:cNvSpPr/>
          <p:nvPr/>
        </p:nvSpPr>
        <p:spPr>
          <a:xfrm>
            <a:off x="93333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3A47D9D4-A480-EE42-BF80-48D19D58CC83}"/>
              </a:ext>
            </a:extLst>
          </p:cNvPr>
          <p:cNvSpPr/>
          <p:nvPr/>
        </p:nvSpPr>
        <p:spPr>
          <a:xfrm>
            <a:off x="96933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50E6C854-47C2-604E-ACA0-296A28041981}"/>
              </a:ext>
            </a:extLst>
          </p:cNvPr>
          <p:cNvSpPr/>
          <p:nvPr/>
        </p:nvSpPr>
        <p:spPr>
          <a:xfrm>
            <a:off x="10053306"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88322DA4-4B41-6043-A46C-2BD0F4C06B41}"/>
              </a:ext>
            </a:extLst>
          </p:cNvPr>
          <p:cNvSpPr/>
          <p:nvPr/>
        </p:nvSpPr>
        <p:spPr>
          <a:xfrm>
            <a:off x="10407124"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9BD1C982-DC0C-1C4C-A35C-A24A3CA98F17}"/>
              </a:ext>
            </a:extLst>
          </p:cNvPr>
          <p:cNvSpPr/>
          <p:nvPr/>
        </p:nvSpPr>
        <p:spPr>
          <a:xfrm>
            <a:off x="10767124"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2060A453-4231-6D4D-9726-D39203B3D45E}"/>
              </a:ext>
            </a:extLst>
          </p:cNvPr>
          <p:cNvSpPr/>
          <p:nvPr/>
        </p:nvSpPr>
        <p:spPr>
          <a:xfrm>
            <a:off x="11127124" y="378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EF3D9FD8-D560-6542-9B51-982A95E46B97}"/>
              </a:ext>
            </a:extLst>
          </p:cNvPr>
          <p:cNvSpPr/>
          <p:nvPr/>
        </p:nvSpPr>
        <p:spPr>
          <a:xfrm>
            <a:off x="11487124"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0B2ACF5E-58CC-2041-907C-9D53C2F04F04}"/>
              </a:ext>
            </a:extLst>
          </p:cNvPr>
          <p:cNvSpPr/>
          <p:nvPr/>
        </p:nvSpPr>
        <p:spPr>
          <a:xfrm>
            <a:off x="897330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B7BFD0B6-0524-EA4F-8522-9A235A49BB5F}"/>
              </a:ext>
            </a:extLst>
          </p:cNvPr>
          <p:cNvSpPr/>
          <p:nvPr/>
        </p:nvSpPr>
        <p:spPr>
          <a:xfrm>
            <a:off x="933330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183EB04D-FC9E-EE42-B1B9-FE22B9C76806}"/>
              </a:ext>
            </a:extLst>
          </p:cNvPr>
          <p:cNvSpPr/>
          <p:nvPr/>
        </p:nvSpPr>
        <p:spPr>
          <a:xfrm>
            <a:off x="969330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8E42B82F-71DF-DA4A-BAE4-C78B3F248A88}"/>
              </a:ext>
            </a:extLst>
          </p:cNvPr>
          <p:cNvSpPr/>
          <p:nvPr/>
        </p:nvSpPr>
        <p:spPr>
          <a:xfrm>
            <a:off x="10053306"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C20E9949-CB73-B446-89FD-774D9C56B680}"/>
              </a:ext>
            </a:extLst>
          </p:cNvPr>
          <p:cNvSpPr/>
          <p:nvPr/>
        </p:nvSpPr>
        <p:spPr>
          <a:xfrm>
            <a:off x="10407124" y="4149000"/>
            <a:ext cx="360000" cy="36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D28063DA-4022-6140-8806-0A172F2CC791}"/>
              </a:ext>
            </a:extLst>
          </p:cNvPr>
          <p:cNvSpPr/>
          <p:nvPr/>
        </p:nvSpPr>
        <p:spPr>
          <a:xfrm>
            <a:off x="10767124"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30B649E2-302E-5C48-AD87-134A2A7A393B}"/>
              </a:ext>
            </a:extLst>
          </p:cNvPr>
          <p:cNvSpPr/>
          <p:nvPr/>
        </p:nvSpPr>
        <p:spPr>
          <a:xfrm>
            <a:off x="11127124"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0466EC20-A3E6-FE46-80D9-A30439685D5B}"/>
              </a:ext>
            </a:extLst>
          </p:cNvPr>
          <p:cNvSpPr/>
          <p:nvPr/>
        </p:nvSpPr>
        <p:spPr>
          <a:xfrm>
            <a:off x="11487124"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2" name="Rectangle 131">
            <a:extLst>
              <a:ext uri="{FF2B5EF4-FFF2-40B4-BE49-F238E27FC236}">
                <a16:creationId xmlns="" xmlns:a16="http://schemas.microsoft.com/office/drawing/2014/main" id="{8AB93215-7955-9845-B732-C6499AC7576E}"/>
              </a:ext>
            </a:extLst>
          </p:cNvPr>
          <p:cNvSpPr/>
          <p:nvPr/>
        </p:nvSpPr>
        <p:spPr>
          <a:xfrm>
            <a:off x="39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A72B6882-E4D2-0046-97DB-308DFDF8EDA4}"/>
              </a:ext>
            </a:extLst>
          </p:cNvPr>
          <p:cNvSpPr/>
          <p:nvPr/>
        </p:nvSpPr>
        <p:spPr>
          <a:xfrm>
            <a:off x="75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2D3DBF2A-D608-CE44-AD07-3B12C0A18509}"/>
              </a:ext>
            </a:extLst>
          </p:cNvPr>
          <p:cNvSpPr/>
          <p:nvPr/>
        </p:nvSpPr>
        <p:spPr>
          <a:xfrm>
            <a:off x="111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ADADBDD8-8FC1-8744-9E69-84E221894DBE}"/>
              </a:ext>
            </a:extLst>
          </p:cNvPr>
          <p:cNvSpPr/>
          <p:nvPr/>
        </p:nvSpPr>
        <p:spPr>
          <a:xfrm>
            <a:off x="14798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A9CBCD5F-6D75-2A4E-A783-73A5AFB38C21}"/>
              </a:ext>
            </a:extLst>
          </p:cNvPr>
          <p:cNvSpPr/>
          <p:nvPr/>
        </p:nvSpPr>
        <p:spPr>
          <a:xfrm>
            <a:off x="182236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655E3048-757E-174E-AB68-C9D45C2F21BA}"/>
              </a:ext>
            </a:extLst>
          </p:cNvPr>
          <p:cNvSpPr/>
          <p:nvPr/>
        </p:nvSpPr>
        <p:spPr>
          <a:xfrm>
            <a:off x="215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9E8E56A1-BE25-9C44-8627-EBBE8EC4191B}"/>
              </a:ext>
            </a:extLst>
          </p:cNvPr>
          <p:cNvSpPr/>
          <p:nvPr/>
        </p:nvSpPr>
        <p:spPr>
          <a:xfrm>
            <a:off x="251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C58997D5-8B78-7B40-B564-A2E387B3EDBC}"/>
              </a:ext>
            </a:extLst>
          </p:cNvPr>
          <p:cNvSpPr/>
          <p:nvPr/>
        </p:nvSpPr>
        <p:spPr>
          <a:xfrm>
            <a:off x="28795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5DD6C280-22D3-B342-AB7F-7486D862D105}"/>
              </a:ext>
            </a:extLst>
          </p:cNvPr>
          <p:cNvSpPr/>
          <p:nvPr/>
        </p:nvSpPr>
        <p:spPr>
          <a:xfrm>
            <a:off x="323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94BD1B81-FA7E-524A-9069-0FAC9F6B39DD}"/>
              </a:ext>
            </a:extLst>
          </p:cNvPr>
          <p:cNvSpPr/>
          <p:nvPr/>
        </p:nvSpPr>
        <p:spPr>
          <a:xfrm>
            <a:off x="359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10290735-5229-F047-8FDB-A67CE7523474}"/>
              </a:ext>
            </a:extLst>
          </p:cNvPr>
          <p:cNvSpPr/>
          <p:nvPr/>
        </p:nvSpPr>
        <p:spPr>
          <a:xfrm>
            <a:off x="395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E770367D-CBAD-C641-B423-574928FF8B53}"/>
              </a:ext>
            </a:extLst>
          </p:cNvPr>
          <p:cNvSpPr/>
          <p:nvPr/>
        </p:nvSpPr>
        <p:spPr>
          <a:xfrm>
            <a:off x="4318922"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0944D640-6F5C-2E41-ABBE-5FACC9CEC57C}"/>
              </a:ext>
            </a:extLst>
          </p:cNvPr>
          <p:cNvSpPr/>
          <p:nvPr/>
        </p:nvSpPr>
        <p:spPr>
          <a:xfrm>
            <a:off x="467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D633D8D6-AE2C-7540-9963-388A4579EC2B}"/>
              </a:ext>
            </a:extLst>
          </p:cNvPr>
          <p:cNvSpPr/>
          <p:nvPr/>
        </p:nvSpPr>
        <p:spPr>
          <a:xfrm>
            <a:off x="503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6155606B-0CE0-1946-84F9-FF18CC2A4467}"/>
              </a:ext>
            </a:extLst>
          </p:cNvPr>
          <p:cNvSpPr/>
          <p:nvPr/>
        </p:nvSpPr>
        <p:spPr>
          <a:xfrm>
            <a:off x="539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AF84FE84-DDD6-B64E-9060-9950E678DAA3}"/>
              </a:ext>
            </a:extLst>
          </p:cNvPr>
          <p:cNvSpPr/>
          <p:nvPr/>
        </p:nvSpPr>
        <p:spPr>
          <a:xfrm>
            <a:off x="575274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864D3048-11E5-8A42-88E4-E2EC7BC2D25B}"/>
              </a:ext>
            </a:extLst>
          </p:cNvPr>
          <p:cNvSpPr/>
          <p:nvPr/>
        </p:nvSpPr>
        <p:spPr>
          <a:xfrm>
            <a:off x="611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AD7E28EA-6185-0A44-BD6E-605D515B885B}"/>
              </a:ext>
            </a:extLst>
          </p:cNvPr>
          <p:cNvSpPr/>
          <p:nvPr/>
        </p:nvSpPr>
        <p:spPr>
          <a:xfrm>
            <a:off x="647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CBBDAAD0-90B1-6349-B4BE-5DAB5A7F4FD6}"/>
              </a:ext>
            </a:extLst>
          </p:cNvPr>
          <p:cNvSpPr/>
          <p:nvPr/>
        </p:nvSpPr>
        <p:spPr>
          <a:xfrm>
            <a:off x="683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A1C01441-C44D-6040-B6F5-6EB6CE0933FE}"/>
              </a:ext>
            </a:extLst>
          </p:cNvPr>
          <p:cNvSpPr/>
          <p:nvPr/>
        </p:nvSpPr>
        <p:spPr>
          <a:xfrm>
            <a:off x="719135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AF34254A-3970-0246-ACAD-676083B87E50}"/>
              </a:ext>
            </a:extLst>
          </p:cNvPr>
          <p:cNvSpPr/>
          <p:nvPr/>
        </p:nvSpPr>
        <p:spPr>
          <a:xfrm>
            <a:off x="753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B68D93EE-F0CC-DC4C-9F6A-31B88D2B4484}"/>
              </a:ext>
            </a:extLst>
          </p:cNvPr>
          <p:cNvSpPr/>
          <p:nvPr/>
        </p:nvSpPr>
        <p:spPr>
          <a:xfrm>
            <a:off x="789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8A9D98EA-E730-E044-A6C0-4B8C2A108E6D}"/>
              </a:ext>
            </a:extLst>
          </p:cNvPr>
          <p:cNvSpPr/>
          <p:nvPr/>
        </p:nvSpPr>
        <p:spPr>
          <a:xfrm>
            <a:off x="825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CBADAF40-CF17-BB49-901A-F0EC400D0EF6}"/>
              </a:ext>
            </a:extLst>
          </p:cNvPr>
          <p:cNvSpPr/>
          <p:nvPr/>
        </p:nvSpPr>
        <p:spPr>
          <a:xfrm>
            <a:off x="861389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FD99E38B-688C-1E47-B7AC-46D582A69C50}"/>
              </a:ext>
            </a:extLst>
          </p:cNvPr>
          <p:cNvSpPr/>
          <p:nvPr/>
        </p:nvSpPr>
        <p:spPr>
          <a:xfrm>
            <a:off x="897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A0EA587A-D307-7C48-BB3D-48C62766FBFD}"/>
              </a:ext>
            </a:extLst>
          </p:cNvPr>
          <p:cNvSpPr/>
          <p:nvPr/>
        </p:nvSpPr>
        <p:spPr>
          <a:xfrm>
            <a:off x="933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88B9F678-4DE9-6D43-810A-FC81AAD94E25}"/>
              </a:ext>
            </a:extLst>
          </p:cNvPr>
          <p:cNvSpPr/>
          <p:nvPr/>
        </p:nvSpPr>
        <p:spPr>
          <a:xfrm>
            <a:off x="969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555E31DA-9DAB-DA4D-8EF4-0B72F98EF08C}"/>
              </a:ext>
            </a:extLst>
          </p:cNvPr>
          <p:cNvSpPr/>
          <p:nvPr/>
        </p:nvSpPr>
        <p:spPr>
          <a:xfrm>
            <a:off x="1005330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ED69696D-12F4-FA4C-BDAF-B21ACCC8C914}"/>
              </a:ext>
            </a:extLst>
          </p:cNvPr>
          <p:cNvSpPr/>
          <p:nvPr/>
        </p:nvSpPr>
        <p:spPr>
          <a:xfrm>
            <a:off x="1040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23E90EC3-F980-6A44-B835-B5DEC86E9A91}"/>
              </a:ext>
            </a:extLst>
          </p:cNvPr>
          <p:cNvSpPr/>
          <p:nvPr/>
        </p:nvSpPr>
        <p:spPr>
          <a:xfrm>
            <a:off x="1076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080A31F3-C419-2F44-85DC-A4ECBDBBB376}"/>
              </a:ext>
            </a:extLst>
          </p:cNvPr>
          <p:cNvSpPr/>
          <p:nvPr/>
        </p:nvSpPr>
        <p:spPr>
          <a:xfrm>
            <a:off x="1112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D84F7427-1D32-BF42-86A9-E46C10B6D151}"/>
              </a:ext>
            </a:extLst>
          </p:cNvPr>
          <p:cNvSpPr/>
          <p:nvPr/>
        </p:nvSpPr>
        <p:spPr>
          <a:xfrm>
            <a:off x="11487124"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218348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648924" cy="4351338"/>
          </a:xfrm>
        </p:spPr>
        <p:txBody>
          <a:bodyPr>
            <a:noAutofit/>
          </a:bodyPr>
          <a:lstStyle/>
          <a:p>
            <a:pPr marL="0" indent="0">
              <a:buNone/>
            </a:pPr>
            <a:r>
              <a:rPr lang="en-GB" dirty="0"/>
              <a:t>Activity 5:</a:t>
            </a:r>
          </a:p>
          <a:p>
            <a:pPr marL="0" indent="0">
              <a:buClr>
                <a:srgbClr val="23D160"/>
              </a:buClr>
              <a:buSzPct val="85000"/>
              <a:buNone/>
            </a:pPr>
            <a:r>
              <a:rPr lang="en-GB" sz="2200" dirty="0"/>
              <a:t>Using squared paper shade in squares to make the digits 1 – 9.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Which digit have you made that uses the number of squares closest to its value?</a:t>
            </a:r>
          </a:p>
          <a:p>
            <a:pPr marL="0" indent="0">
              <a:buClr>
                <a:srgbClr val="23D160"/>
              </a:buClr>
              <a:buSzPct val="85000"/>
              <a:buNone/>
            </a:pPr>
            <a:r>
              <a:rPr lang="en-GB" sz="2200" dirty="0"/>
              <a:t>Explain your answer. </a:t>
            </a:r>
          </a:p>
        </p:txBody>
      </p:sp>
      <p:sp>
        <p:nvSpPr>
          <p:cNvPr id="196" name="Rectangle 195">
            <a:extLst>
              <a:ext uri="{FF2B5EF4-FFF2-40B4-BE49-F238E27FC236}">
                <a16:creationId xmlns="" xmlns:a16="http://schemas.microsoft.com/office/drawing/2014/main" id="{2AB72279-821D-4643-9248-164EDB5910D4}"/>
              </a:ext>
            </a:extLst>
          </p:cNvPr>
          <p:cNvSpPr/>
          <p:nvPr/>
        </p:nvSpPr>
        <p:spPr>
          <a:xfrm>
            <a:off x="20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7" name="Rectangle 196">
            <a:extLst>
              <a:ext uri="{FF2B5EF4-FFF2-40B4-BE49-F238E27FC236}">
                <a16:creationId xmlns="" xmlns:a16="http://schemas.microsoft.com/office/drawing/2014/main" id="{041A9FBB-207F-BF4E-A137-C33FC3A872B4}"/>
              </a:ext>
            </a:extLst>
          </p:cNvPr>
          <p:cNvSpPr/>
          <p:nvPr/>
        </p:nvSpPr>
        <p:spPr>
          <a:xfrm>
            <a:off x="56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8" name="Rectangle 197">
            <a:extLst>
              <a:ext uri="{FF2B5EF4-FFF2-40B4-BE49-F238E27FC236}">
                <a16:creationId xmlns="" xmlns:a16="http://schemas.microsoft.com/office/drawing/2014/main" id="{512806B6-9A0C-E049-896B-6EEB8D380D7A}"/>
              </a:ext>
            </a:extLst>
          </p:cNvPr>
          <p:cNvSpPr/>
          <p:nvPr/>
        </p:nvSpPr>
        <p:spPr>
          <a:xfrm>
            <a:off x="92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9" name="Rectangle 198">
            <a:extLst>
              <a:ext uri="{FF2B5EF4-FFF2-40B4-BE49-F238E27FC236}">
                <a16:creationId xmlns="" xmlns:a16="http://schemas.microsoft.com/office/drawing/2014/main" id="{EBCCF3A9-54D7-5D40-8366-1A7DA4487041}"/>
              </a:ext>
            </a:extLst>
          </p:cNvPr>
          <p:cNvSpPr/>
          <p:nvPr/>
        </p:nvSpPr>
        <p:spPr>
          <a:xfrm>
            <a:off x="126700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0" name="Rectangle 199">
            <a:extLst>
              <a:ext uri="{FF2B5EF4-FFF2-40B4-BE49-F238E27FC236}">
                <a16:creationId xmlns="" xmlns:a16="http://schemas.microsoft.com/office/drawing/2014/main" id="{1B52E516-780F-4743-AFB5-14E441B65D8E}"/>
              </a:ext>
            </a:extLst>
          </p:cNvPr>
          <p:cNvSpPr/>
          <p:nvPr/>
        </p:nvSpPr>
        <p:spPr>
          <a:xfrm>
            <a:off x="160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1" name="Rectangle 200">
            <a:extLst>
              <a:ext uri="{FF2B5EF4-FFF2-40B4-BE49-F238E27FC236}">
                <a16:creationId xmlns="" xmlns:a16="http://schemas.microsoft.com/office/drawing/2014/main" id="{04C622C8-4C14-C740-9A9E-F27B741458DC}"/>
              </a:ext>
            </a:extLst>
          </p:cNvPr>
          <p:cNvSpPr/>
          <p:nvPr/>
        </p:nvSpPr>
        <p:spPr>
          <a:xfrm>
            <a:off x="196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2" name="Rectangle 201">
            <a:extLst>
              <a:ext uri="{FF2B5EF4-FFF2-40B4-BE49-F238E27FC236}">
                <a16:creationId xmlns="" xmlns:a16="http://schemas.microsoft.com/office/drawing/2014/main" id="{5368AAFD-A0AF-5D48-ABAE-BFE1F3DE3B22}"/>
              </a:ext>
            </a:extLst>
          </p:cNvPr>
          <p:cNvSpPr/>
          <p:nvPr/>
        </p:nvSpPr>
        <p:spPr>
          <a:xfrm>
            <a:off x="232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3" name="Rectangle 202">
            <a:extLst>
              <a:ext uri="{FF2B5EF4-FFF2-40B4-BE49-F238E27FC236}">
                <a16:creationId xmlns="" xmlns:a16="http://schemas.microsoft.com/office/drawing/2014/main" id="{1DB5681D-C3CE-ED45-92AF-1B6260CF2928}"/>
              </a:ext>
            </a:extLst>
          </p:cNvPr>
          <p:cNvSpPr/>
          <p:nvPr/>
        </p:nvSpPr>
        <p:spPr>
          <a:xfrm>
            <a:off x="20447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4" name="Rectangle 203">
            <a:extLst>
              <a:ext uri="{FF2B5EF4-FFF2-40B4-BE49-F238E27FC236}">
                <a16:creationId xmlns="" xmlns:a16="http://schemas.microsoft.com/office/drawing/2014/main" id="{9123156B-A182-C140-B33C-09517F3CEBD8}"/>
              </a:ext>
            </a:extLst>
          </p:cNvPr>
          <p:cNvSpPr/>
          <p:nvPr/>
        </p:nvSpPr>
        <p:spPr>
          <a:xfrm>
            <a:off x="56447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5" name="Rectangle 204">
            <a:extLst>
              <a:ext uri="{FF2B5EF4-FFF2-40B4-BE49-F238E27FC236}">
                <a16:creationId xmlns="" xmlns:a16="http://schemas.microsoft.com/office/drawing/2014/main" id="{B99110C5-7240-574C-BF38-D3D08E79031A}"/>
              </a:ext>
            </a:extLst>
          </p:cNvPr>
          <p:cNvSpPr/>
          <p:nvPr/>
        </p:nvSpPr>
        <p:spPr>
          <a:xfrm>
            <a:off x="92447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6" name="Rectangle 205">
            <a:extLst>
              <a:ext uri="{FF2B5EF4-FFF2-40B4-BE49-F238E27FC236}">
                <a16:creationId xmlns="" xmlns:a16="http://schemas.microsoft.com/office/drawing/2014/main" id="{F001B6A6-0F91-9744-97A5-A04F8B74284C}"/>
              </a:ext>
            </a:extLst>
          </p:cNvPr>
          <p:cNvSpPr/>
          <p:nvPr/>
        </p:nvSpPr>
        <p:spPr>
          <a:xfrm>
            <a:off x="126700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7" name="Rectangle 206">
            <a:extLst>
              <a:ext uri="{FF2B5EF4-FFF2-40B4-BE49-F238E27FC236}">
                <a16:creationId xmlns="" xmlns:a16="http://schemas.microsoft.com/office/drawing/2014/main" id="{EF760C0F-40B6-564A-9A0A-8A27B1C7640E}"/>
              </a:ext>
            </a:extLst>
          </p:cNvPr>
          <p:cNvSpPr/>
          <p:nvPr/>
        </p:nvSpPr>
        <p:spPr>
          <a:xfrm>
            <a:off x="16041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8" name="Rectangle 207">
            <a:extLst>
              <a:ext uri="{FF2B5EF4-FFF2-40B4-BE49-F238E27FC236}">
                <a16:creationId xmlns="" xmlns:a16="http://schemas.microsoft.com/office/drawing/2014/main" id="{2437ADD8-602D-7546-B2C3-DF36C3E09013}"/>
              </a:ext>
            </a:extLst>
          </p:cNvPr>
          <p:cNvSpPr/>
          <p:nvPr/>
        </p:nvSpPr>
        <p:spPr>
          <a:xfrm>
            <a:off x="19641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9" name="Rectangle 208">
            <a:extLst>
              <a:ext uri="{FF2B5EF4-FFF2-40B4-BE49-F238E27FC236}">
                <a16:creationId xmlns="" xmlns:a16="http://schemas.microsoft.com/office/drawing/2014/main" id="{A68DC8E4-5689-6E44-AC82-EFC9D47A610D}"/>
              </a:ext>
            </a:extLst>
          </p:cNvPr>
          <p:cNvSpPr/>
          <p:nvPr/>
        </p:nvSpPr>
        <p:spPr>
          <a:xfrm>
            <a:off x="23241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0" name="Rectangle 209">
            <a:extLst>
              <a:ext uri="{FF2B5EF4-FFF2-40B4-BE49-F238E27FC236}">
                <a16:creationId xmlns="" xmlns:a16="http://schemas.microsoft.com/office/drawing/2014/main" id="{57E0DD0F-4042-1845-9E14-F2DD2608A06E}"/>
              </a:ext>
            </a:extLst>
          </p:cNvPr>
          <p:cNvSpPr/>
          <p:nvPr/>
        </p:nvSpPr>
        <p:spPr>
          <a:xfrm>
            <a:off x="268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1" name="Rectangle 210">
            <a:extLst>
              <a:ext uri="{FF2B5EF4-FFF2-40B4-BE49-F238E27FC236}">
                <a16:creationId xmlns="" xmlns:a16="http://schemas.microsoft.com/office/drawing/2014/main" id="{A8276CEF-4321-044C-BEA8-283C15D15FD8}"/>
              </a:ext>
            </a:extLst>
          </p:cNvPr>
          <p:cNvSpPr/>
          <p:nvPr/>
        </p:nvSpPr>
        <p:spPr>
          <a:xfrm>
            <a:off x="304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2" name="Rectangle 211">
            <a:extLst>
              <a:ext uri="{FF2B5EF4-FFF2-40B4-BE49-F238E27FC236}">
                <a16:creationId xmlns="" xmlns:a16="http://schemas.microsoft.com/office/drawing/2014/main" id="{E1155DDC-6919-074A-9CCA-1DFF15E85E86}"/>
              </a:ext>
            </a:extLst>
          </p:cNvPr>
          <p:cNvSpPr/>
          <p:nvPr/>
        </p:nvSpPr>
        <p:spPr>
          <a:xfrm>
            <a:off x="340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3" name="Rectangle 212">
            <a:extLst>
              <a:ext uri="{FF2B5EF4-FFF2-40B4-BE49-F238E27FC236}">
                <a16:creationId xmlns="" xmlns:a16="http://schemas.microsoft.com/office/drawing/2014/main" id="{9F494DF0-A95A-714D-A94B-05B2EB58D56C}"/>
              </a:ext>
            </a:extLst>
          </p:cNvPr>
          <p:cNvSpPr/>
          <p:nvPr/>
        </p:nvSpPr>
        <p:spPr>
          <a:xfrm>
            <a:off x="376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4" name="Rectangle 213">
            <a:extLst>
              <a:ext uri="{FF2B5EF4-FFF2-40B4-BE49-F238E27FC236}">
                <a16:creationId xmlns="" xmlns:a16="http://schemas.microsoft.com/office/drawing/2014/main" id="{05720DBC-A1B3-E44B-8E02-01DB13F59E88}"/>
              </a:ext>
            </a:extLst>
          </p:cNvPr>
          <p:cNvSpPr/>
          <p:nvPr/>
        </p:nvSpPr>
        <p:spPr>
          <a:xfrm>
            <a:off x="411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5" name="Rectangle 214">
            <a:extLst>
              <a:ext uri="{FF2B5EF4-FFF2-40B4-BE49-F238E27FC236}">
                <a16:creationId xmlns="" xmlns:a16="http://schemas.microsoft.com/office/drawing/2014/main" id="{67D4B1CB-5984-6942-BBE8-75BDAE370AFB}"/>
              </a:ext>
            </a:extLst>
          </p:cNvPr>
          <p:cNvSpPr/>
          <p:nvPr/>
        </p:nvSpPr>
        <p:spPr>
          <a:xfrm>
            <a:off x="447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6" name="Rectangle 215">
            <a:extLst>
              <a:ext uri="{FF2B5EF4-FFF2-40B4-BE49-F238E27FC236}">
                <a16:creationId xmlns="" xmlns:a16="http://schemas.microsoft.com/office/drawing/2014/main" id="{9624F7D7-37DC-424C-B930-6C8DAD18914F}"/>
              </a:ext>
            </a:extLst>
          </p:cNvPr>
          <p:cNvSpPr/>
          <p:nvPr/>
        </p:nvSpPr>
        <p:spPr>
          <a:xfrm>
            <a:off x="483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7" name="Rectangle 216">
            <a:extLst>
              <a:ext uri="{FF2B5EF4-FFF2-40B4-BE49-F238E27FC236}">
                <a16:creationId xmlns="" xmlns:a16="http://schemas.microsoft.com/office/drawing/2014/main" id="{C83AA21A-54AD-3349-BE91-D5BF44CCC782}"/>
              </a:ext>
            </a:extLst>
          </p:cNvPr>
          <p:cNvSpPr/>
          <p:nvPr/>
        </p:nvSpPr>
        <p:spPr>
          <a:xfrm>
            <a:off x="519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8" name="Rectangle 217">
            <a:extLst>
              <a:ext uri="{FF2B5EF4-FFF2-40B4-BE49-F238E27FC236}">
                <a16:creationId xmlns="" xmlns:a16="http://schemas.microsoft.com/office/drawing/2014/main" id="{823DF644-BEAE-6B40-8C9D-698DFD03AD0D}"/>
              </a:ext>
            </a:extLst>
          </p:cNvPr>
          <p:cNvSpPr/>
          <p:nvPr/>
        </p:nvSpPr>
        <p:spPr>
          <a:xfrm>
            <a:off x="268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9" name="Rectangle 218">
            <a:extLst>
              <a:ext uri="{FF2B5EF4-FFF2-40B4-BE49-F238E27FC236}">
                <a16:creationId xmlns="" xmlns:a16="http://schemas.microsoft.com/office/drawing/2014/main" id="{4BA322ED-94A9-5B4D-9088-2ADA0DC7EBEB}"/>
              </a:ext>
            </a:extLst>
          </p:cNvPr>
          <p:cNvSpPr/>
          <p:nvPr/>
        </p:nvSpPr>
        <p:spPr>
          <a:xfrm>
            <a:off x="304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0" name="Rectangle 219">
            <a:extLst>
              <a:ext uri="{FF2B5EF4-FFF2-40B4-BE49-F238E27FC236}">
                <a16:creationId xmlns="" xmlns:a16="http://schemas.microsoft.com/office/drawing/2014/main" id="{5BB3180C-561B-214A-94A7-FFFCE94359D9}"/>
              </a:ext>
            </a:extLst>
          </p:cNvPr>
          <p:cNvSpPr/>
          <p:nvPr/>
        </p:nvSpPr>
        <p:spPr>
          <a:xfrm>
            <a:off x="340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1" name="Rectangle 220">
            <a:extLst>
              <a:ext uri="{FF2B5EF4-FFF2-40B4-BE49-F238E27FC236}">
                <a16:creationId xmlns="" xmlns:a16="http://schemas.microsoft.com/office/drawing/2014/main" id="{2481B532-F5E2-374D-A626-B1CEA48C0388}"/>
              </a:ext>
            </a:extLst>
          </p:cNvPr>
          <p:cNvSpPr/>
          <p:nvPr/>
        </p:nvSpPr>
        <p:spPr>
          <a:xfrm>
            <a:off x="376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2" name="Rectangle 221">
            <a:extLst>
              <a:ext uri="{FF2B5EF4-FFF2-40B4-BE49-F238E27FC236}">
                <a16:creationId xmlns="" xmlns:a16="http://schemas.microsoft.com/office/drawing/2014/main" id="{364BC163-4E43-E44B-B83F-DAEBE33102DA}"/>
              </a:ext>
            </a:extLst>
          </p:cNvPr>
          <p:cNvSpPr/>
          <p:nvPr/>
        </p:nvSpPr>
        <p:spPr>
          <a:xfrm>
            <a:off x="411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3" name="Rectangle 222">
            <a:extLst>
              <a:ext uri="{FF2B5EF4-FFF2-40B4-BE49-F238E27FC236}">
                <a16:creationId xmlns="" xmlns:a16="http://schemas.microsoft.com/office/drawing/2014/main" id="{BE401127-E6F1-7D46-AC4B-B915953D880E}"/>
              </a:ext>
            </a:extLst>
          </p:cNvPr>
          <p:cNvSpPr/>
          <p:nvPr/>
        </p:nvSpPr>
        <p:spPr>
          <a:xfrm>
            <a:off x="447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4" name="Rectangle 223">
            <a:extLst>
              <a:ext uri="{FF2B5EF4-FFF2-40B4-BE49-F238E27FC236}">
                <a16:creationId xmlns="" xmlns:a16="http://schemas.microsoft.com/office/drawing/2014/main" id="{F30D8673-8077-9E4B-BDAF-FE8C9092151C}"/>
              </a:ext>
            </a:extLst>
          </p:cNvPr>
          <p:cNvSpPr/>
          <p:nvPr/>
        </p:nvSpPr>
        <p:spPr>
          <a:xfrm>
            <a:off x="483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5" name="Rectangle 224">
            <a:extLst>
              <a:ext uri="{FF2B5EF4-FFF2-40B4-BE49-F238E27FC236}">
                <a16:creationId xmlns="" xmlns:a16="http://schemas.microsoft.com/office/drawing/2014/main" id="{2A6B7393-A774-DC49-9405-C90B047B366D}"/>
              </a:ext>
            </a:extLst>
          </p:cNvPr>
          <p:cNvSpPr/>
          <p:nvPr/>
        </p:nvSpPr>
        <p:spPr>
          <a:xfrm>
            <a:off x="519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6" name="Rectangle 225">
            <a:extLst>
              <a:ext uri="{FF2B5EF4-FFF2-40B4-BE49-F238E27FC236}">
                <a16:creationId xmlns="" xmlns:a16="http://schemas.microsoft.com/office/drawing/2014/main" id="{5E700873-3CE5-EA4E-BE95-CE0784E22F03}"/>
              </a:ext>
            </a:extLst>
          </p:cNvPr>
          <p:cNvSpPr/>
          <p:nvPr/>
        </p:nvSpPr>
        <p:spPr>
          <a:xfrm>
            <a:off x="555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7" name="Rectangle 226">
            <a:extLst>
              <a:ext uri="{FF2B5EF4-FFF2-40B4-BE49-F238E27FC236}">
                <a16:creationId xmlns="" xmlns:a16="http://schemas.microsoft.com/office/drawing/2014/main" id="{F0AC411E-0AF8-AB48-82A4-53D0B0D841AD}"/>
              </a:ext>
            </a:extLst>
          </p:cNvPr>
          <p:cNvSpPr/>
          <p:nvPr/>
        </p:nvSpPr>
        <p:spPr>
          <a:xfrm>
            <a:off x="591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8" name="Rectangle 227">
            <a:extLst>
              <a:ext uri="{FF2B5EF4-FFF2-40B4-BE49-F238E27FC236}">
                <a16:creationId xmlns="" xmlns:a16="http://schemas.microsoft.com/office/drawing/2014/main" id="{2E7E584E-A6E2-2149-B0C9-01F8699EB981}"/>
              </a:ext>
            </a:extLst>
          </p:cNvPr>
          <p:cNvSpPr/>
          <p:nvPr/>
        </p:nvSpPr>
        <p:spPr>
          <a:xfrm>
            <a:off x="627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9" name="Rectangle 228">
            <a:extLst>
              <a:ext uri="{FF2B5EF4-FFF2-40B4-BE49-F238E27FC236}">
                <a16:creationId xmlns="" xmlns:a16="http://schemas.microsoft.com/office/drawing/2014/main" id="{F412084B-D463-8F4D-BF41-923D663107A4}"/>
              </a:ext>
            </a:extLst>
          </p:cNvPr>
          <p:cNvSpPr/>
          <p:nvPr/>
        </p:nvSpPr>
        <p:spPr>
          <a:xfrm>
            <a:off x="663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0" name="Rectangle 229">
            <a:extLst>
              <a:ext uri="{FF2B5EF4-FFF2-40B4-BE49-F238E27FC236}">
                <a16:creationId xmlns="" xmlns:a16="http://schemas.microsoft.com/office/drawing/2014/main" id="{E76F92C5-269D-3F48-923A-931505D9AAB3}"/>
              </a:ext>
            </a:extLst>
          </p:cNvPr>
          <p:cNvSpPr/>
          <p:nvPr/>
        </p:nvSpPr>
        <p:spPr>
          <a:xfrm>
            <a:off x="697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1" name="Rectangle 230">
            <a:extLst>
              <a:ext uri="{FF2B5EF4-FFF2-40B4-BE49-F238E27FC236}">
                <a16:creationId xmlns="" xmlns:a16="http://schemas.microsoft.com/office/drawing/2014/main" id="{D932BB88-5B5F-FF44-A51E-13F127D7BF07}"/>
              </a:ext>
            </a:extLst>
          </p:cNvPr>
          <p:cNvSpPr/>
          <p:nvPr/>
        </p:nvSpPr>
        <p:spPr>
          <a:xfrm>
            <a:off x="733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2" name="Rectangle 231">
            <a:extLst>
              <a:ext uri="{FF2B5EF4-FFF2-40B4-BE49-F238E27FC236}">
                <a16:creationId xmlns="" xmlns:a16="http://schemas.microsoft.com/office/drawing/2014/main" id="{50216424-35BF-2641-A828-3E641E9B7F9C}"/>
              </a:ext>
            </a:extLst>
          </p:cNvPr>
          <p:cNvSpPr/>
          <p:nvPr/>
        </p:nvSpPr>
        <p:spPr>
          <a:xfrm>
            <a:off x="769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3" name="Rectangle 232">
            <a:extLst>
              <a:ext uri="{FF2B5EF4-FFF2-40B4-BE49-F238E27FC236}">
                <a16:creationId xmlns="" xmlns:a16="http://schemas.microsoft.com/office/drawing/2014/main" id="{406F32C9-164F-6F4D-8109-61DD7F7D858E}"/>
              </a:ext>
            </a:extLst>
          </p:cNvPr>
          <p:cNvSpPr/>
          <p:nvPr/>
        </p:nvSpPr>
        <p:spPr>
          <a:xfrm>
            <a:off x="805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4" name="Rectangle 233">
            <a:extLst>
              <a:ext uri="{FF2B5EF4-FFF2-40B4-BE49-F238E27FC236}">
                <a16:creationId xmlns="" xmlns:a16="http://schemas.microsoft.com/office/drawing/2014/main" id="{27C4F8FB-2EFC-1F47-94B4-8390F0A11B1D}"/>
              </a:ext>
            </a:extLst>
          </p:cNvPr>
          <p:cNvSpPr/>
          <p:nvPr/>
        </p:nvSpPr>
        <p:spPr>
          <a:xfrm>
            <a:off x="555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5" name="Rectangle 234">
            <a:extLst>
              <a:ext uri="{FF2B5EF4-FFF2-40B4-BE49-F238E27FC236}">
                <a16:creationId xmlns="" xmlns:a16="http://schemas.microsoft.com/office/drawing/2014/main" id="{8452D87E-BDFC-3A42-B749-00B00D603158}"/>
              </a:ext>
            </a:extLst>
          </p:cNvPr>
          <p:cNvSpPr/>
          <p:nvPr/>
        </p:nvSpPr>
        <p:spPr>
          <a:xfrm>
            <a:off x="591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6" name="Rectangle 235">
            <a:extLst>
              <a:ext uri="{FF2B5EF4-FFF2-40B4-BE49-F238E27FC236}">
                <a16:creationId xmlns="" xmlns:a16="http://schemas.microsoft.com/office/drawing/2014/main" id="{65D52498-4996-3D4E-BB61-B77470662465}"/>
              </a:ext>
            </a:extLst>
          </p:cNvPr>
          <p:cNvSpPr/>
          <p:nvPr/>
        </p:nvSpPr>
        <p:spPr>
          <a:xfrm>
            <a:off x="627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7" name="Rectangle 236">
            <a:extLst>
              <a:ext uri="{FF2B5EF4-FFF2-40B4-BE49-F238E27FC236}">
                <a16:creationId xmlns="" xmlns:a16="http://schemas.microsoft.com/office/drawing/2014/main" id="{6DF8BF08-E6A2-934F-97DA-E0774004A505}"/>
              </a:ext>
            </a:extLst>
          </p:cNvPr>
          <p:cNvSpPr/>
          <p:nvPr/>
        </p:nvSpPr>
        <p:spPr>
          <a:xfrm>
            <a:off x="663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8" name="Rectangle 237">
            <a:extLst>
              <a:ext uri="{FF2B5EF4-FFF2-40B4-BE49-F238E27FC236}">
                <a16:creationId xmlns="" xmlns:a16="http://schemas.microsoft.com/office/drawing/2014/main" id="{DA003657-FA89-FB40-9773-EBC908E1B2D8}"/>
              </a:ext>
            </a:extLst>
          </p:cNvPr>
          <p:cNvSpPr/>
          <p:nvPr/>
        </p:nvSpPr>
        <p:spPr>
          <a:xfrm>
            <a:off x="697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9" name="Rectangle 238">
            <a:extLst>
              <a:ext uri="{FF2B5EF4-FFF2-40B4-BE49-F238E27FC236}">
                <a16:creationId xmlns="" xmlns:a16="http://schemas.microsoft.com/office/drawing/2014/main" id="{A553C6F4-AEAB-C24E-9D08-6BFC3A061516}"/>
              </a:ext>
            </a:extLst>
          </p:cNvPr>
          <p:cNvSpPr/>
          <p:nvPr/>
        </p:nvSpPr>
        <p:spPr>
          <a:xfrm>
            <a:off x="733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0" name="Rectangle 239">
            <a:extLst>
              <a:ext uri="{FF2B5EF4-FFF2-40B4-BE49-F238E27FC236}">
                <a16:creationId xmlns="" xmlns:a16="http://schemas.microsoft.com/office/drawing/2014/main" id="{95F40406-A329-2040-88A9-0AC892CDB2AA}"/>
              </a:ext>
            </a:extLst>
          </p:cNvPr>
          <p:cNvSpPr/>
          <p:nvPr/>
        </p:nvSpPr>
        <p:spPr>
          <a:xfrm>
            <a:off x="769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1" name="Rectangle 240">
            <a:extLst>
              <a:ext uri="{FF2B5EF4-FFF2-40B4-BE49-F238E27FC236}">
                <a16:creationId xmlns="" xmlns:a16="http://schemas.microsoft.com/office/drawing/2014/main" id="{D854DD73-2E51-7F42-BC4A-38F5F273AE0B}"/>
              </a:ext>
            </a:extLst>
          </p:cNvPr>
          <p:cNvSpPr/>
          <p:nvPr/>
        </p:nvSpPr>
        <p:spPr>
          <a:xfrm>
            <a:off x="805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2" name="Rectangle 241">
            <a:extLst>
              <a:ext uri="{FF2B5EF4-FFF2-40B4-BE49-F238E27FC236}">
                <a16:creationId xmlns="" xmlns:a16="http://schemas.microsoft.com/office/drawing/2014/main" id="{38D134ED-FEA5-3943-9350-F3B798DB96F4}"/>
              </a:ext>
            </a:extLst>
          </p:cNvPr>
          <p:cNvSpPr/>
          <p:nvPr/>
        </p:nvSpPr>
        <p:spPr>
          <a:xfrm>
            <a:off x="841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3" name="Rectangle 242">
            <a:extLst>
              <a:ext uri="{FF2B5EF4-FFF2-40B4-BE49-F238E27FC236}">
                <a16:creationId xmlns="" xmlns:a16="http://schemas.microsoft.com/office/drawing/2014/main" id="{DAE4D33F-9893-C449-80B0-FBC09F3538DF}"/>
              </a:ext>
            </a:extLst>
          </p:cNvPr>
          <p:cNvSpPr/>
          <p:nvPr/>
        </p:nvSpPr>
        <p:spPr>
          <a:xfrm>
            <a:off x="877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4" name="Rectangle 243">
            <a:extLst>
              <a:ext uri="{FF2B5EF4-FFF2-40B4-BE49-F238E27FC236}">
                <a16:creationId xmlns="" xmlns:a16="http://schemas.microsoft.com/office/drawing/2014/main" id="{EFB9A129-068C-134E-85C6-E1D8D8B5BA92}"/>
              </a:ext>
            </a:extLst>
          </p:cNvPr>
          <p:cNvSpPr/>
          <p:nvPr/>
        </p:nvSpPr>
        <p:spPr>
          <a:xfrm>
            <a:off x="913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5" name="Rectangle 244">
            <a:extLst>
              <a:ext uri="{FF2B5EF4-FFF2-40B4-BE49-F238E27FC236}">
                <a16:creationId xmlns="" xmlns:a16="http://schemas.microsoft.com/office/drawing/2014/main" id="{7B039FA3-014A-D247-8836-932303C4AB1A}"/>
              </a:ext>
            </a:extLst>
          </p:cNvPr>
          <p:cNvSpPr/>
          <p:nvPr/>
        </p:nvSpPr>
        <p:spPr>
          <a:xfrm>
            <a:off x="949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6" name="Rectangle 245">
            <a:extLst>
              <a:ext uri="{FF2B5EF4-FFF2-40B4-BE49-F238E27FC236}">
                <a16:creationId xmlns="" xmlns:a16="http://schemas.microsoft.com/office/drawing/2014/main" id="{19EC14AE-B0A4-E140-B695-79966E4825EF}"/>
              </a:ext>
            </a:extLst>
          </p:cNvPr>
          <p:cNvSpPr/>
          <p:nvPr/>
        </p:nvSpPr>
        <p:spPr>
          <a:xfrm>
            <a:off x="98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7" name="Rectangle 246">
            <a:extLst>
              <a:ext uri="{FF2B5EF4-FFF2-40B4-BE49-F238E27FC236}">
                <a16:creationId xmlns="" xmlns:a16="http://schemas.microsoft.com/office/drawing/2014/main" id="{13377D63-5345-A749-B206-98600CE5A8A0}"/>
              </a:ext>
            </a:extLst>
          </p:cNvPr>
          <p:cNvSpPr/>
          <p:nvPr/>
        </p:nvSpPr>
        <p:spPr>
          <a:xfrm>
            <a:off x="1021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8" name="Rectangle 247">
            <a:extLst>
              <a:ext uri="{FF2B5EF4-FFF2-40B4-BE49-F238E27FC236}">
                <a16:creationId xmlns="" xmlns:a16="http://schemas.microsoft.com/office/drawing/2014/main" id="{06238120-06B1-524C-99F4-6C3E42142645}"/>
              </a:ext>
            </a:extLst>
          </p:cNvPr>
          <p:cNvSpPr/>
          <p:nvPr/>
        </p:nvSpPr>
        <p:spPr>
          <a:xfrm>
            <a:off x="1057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9" name="Rectangle 248">
            <a:extLst>
              <a:ext uri="{FF2B5EF4-FFF2-40B4-BE49-F238E27FC236}">
                <a16:creationId xmlns="" xmlns:a16="http://schemas.microsoft.com/office/drawing/2014/main" id="{ADC4177C-BD63-BE4D-A347-4A4F2397FA7D}"/>
              </a:ext>
            </a:extLst>
          </p:cNvPr>
          <p:cNvSpPr/>
          <p:nvPr/>
        </p:nvSpPr>
        <p:spPr>
          <a:xfrm>
            <a:off x="1093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0" name="Rectangle 249">
            <a:extLst>
              <a:ext uri="{FF2B5EF4-FFF2-40B4-BE49-F238E27FC236}">
                <a16:creationId xmlns="" xmlns:a16="http://schemas.microsoft.com/office/drawing/2014/main" id="{E821958B-8E26-CA4C-A2D7-28C3ADECD6DD}"/>
              </a:ext>
            </a:extLst>
          </p:cNvPr>
          <p:cNvSpPr/>
          <p:nvPr/>
        </p:nvSpPr>
        <p:spPr>
          <a:xfrm>
            <a:off x="841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1" name="Rectangle 250">
            <a:extLst>
              <a:ext uri="{FF2B5EF4-FFF2-40B4-BE49-F238E27FC236}">
                <a16:creationId xmlns="" xmlns:a16="http://schemas.microsoft.com/office/drawing/2014/main" id="{A181F36A-3F12-8842-AC1C-93B8DAC141B1}"/>
              </a:ext>
            </a:extLst>
          </p:cNvPr>
          <p:cNvSpPr/>
          <p:nvPr/>
        </p:nvSpPr>
        <p:spPr>
          <a:xfrm>
            <a:off x="877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2" name="Rectangle 251">
            <a:extLst>
              <a:ext uri="{FF2B5EF4-FFF2-40B4-BE49-F238E27FC236}">
                <a16:creationId xmlns="" xmlns:a16="http://schemas.microsoft.com/office/drawing/2014/main" id="{88FA49B5-0B89-514D-B1A1-964C2DAC7A62}"/>
              </a:ext>
            </a:extLst>
          </p:cNvPr>
          <p:cNvSpPr/>
          <p:nvPr/>
        </p:nvSpPr>
        <p:spPr>
          <a:xfrm>
            <a:off x="913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3" name="Rectangle 252">
            <a:extLst>
              <a:ext uri="{FF2B5EF4-FFF2-40B4-BE49-F238E27FC236}">
                <a16:creationId xmlns="" xmlns:a16="http://schemas.microsoft.com/office/drawing/2014/main" id="{5C17C314-9313-A943-9DC9-BF2BD53629BD}"/>
              </a:ext>
            </a:extLst>
          </p:cNvPr>
          <p:cNvSpPr/>
          <p:nvPr/>
        </p:nvSpPr>
        <p:spPr>
          <a:xfrm>
            <a:off x="949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4" name="Rectangle 253">
            <a:extLst>
              <a:ext uri="{FF2B5EF4-FFF2-40B4-BE49-F238E27FC236}">
                <a16:creationId xmlns="" xmlns:a16="http://schemas.microsoft.com/office/drawing/2014/main" id="{668AE6AE-7C9A-8C4F-BA0B-598E467D0159}"/>
              </a:ext>
            </a:extLst>
          </p:cNvPr>
          <p:cNvSpPr/>
          <p:nvPr/>
        </p:nvSpPr>
        <p:spPr>
          <a:xfrm>
            <a:off x="985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5" name="Rectangle 254">
            <a:extLst>
              <a:ext uri="{FF2B5EF4-FFF2-40B4-BE49-F238E27FC236}">
                <a16:creationId xmlns="" xmlns:a16="http://schemas.microsoft.com/office/drawing/2014/main" id="{21EE02F2-11EE-444D-969B-7494D25C04BE}"/>
              </a:ext>
            </a:extLst>
          </p:cNvPr>
          <p:cNvSpPr/>
          <p:nvPr/>
        </p:nvSpPr>
        <p:spPr>
          <a:xfrm>
            <a:off x="1021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6" name="Rectangle 255">
            <a:extLst>
              <a:ext uri="{FF2B5EF4-FFF2-40B4-BE49-F238E27FC236}">
                <a16:creationId xmlns="" xmlns:a16="http://schemas.microsoft.com/office/drawing/2014/main" id="{4BC3A256-94FF-1747-8312-D5C44937D02B}"/>
              </a:ext>
            </a:extLst>
          </p:cNvPr>
          <p:cNvSpPr/>
          <p:nvPr/>
        </p:nvSpPr>
        <p:spPr>
          <a:xfrm>
            <a:off x="1057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7" name="Rectangle 256">
            <a:extLst>
              <a:ext uri="{FF2B5EF4-FFF2-40B4-BE49-F238E27FC236}">
                <a16:creationId xmlns="" xmlns:a16="http://schemas.microsoft.com/office/drawing/2014/main" id="{42D6BD27-761A-8249-9BB4-A53257868EF5}"/>
              </a:ext>
            </a:extLst>
          </p:cNvPr>
          <p:cNvSpPr/>
          <p:nvPr/>
        </p:nvSpPr>
        <p:spPr>
          <a:xfrm>
            <a:off x="1093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8" name="Rectangle 257">
            <a:extLst>
              <a:ext uri="{FF2B5EF4-FFF2-40B4-BE49-F238E27FC236}">
                <a16:creationId xmlns="" xmlns:a16="http://schemas.microsoft.com/office/drawing/2014/main" id="{C2334EE6-5A73-AC4F-8919-731A34C6F817}"/>
              </a:ext>
            </a:extLst>
          </p:cNvPr>
          <p:cNvSpPr/>
          <p:nvPr/>
        </p:nvSpPr>
        <p:spPr>
          <a:xfrm>
            <a:off x="20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9" name="Rectangle 258">
            <a:extLst>
              <a:ext uri="{FF2B5EF4-FFF2-40B4-BE49-F238E27FC236}">
                <a16:creationId xmlns="" xmlns:a16="http://schemas.microsoft.com/office/drawing/2014/main" id="{2C32BB3B-F3DF-8448-99E9-E39155A11F4E}"/>
              </a:ext>
            </a:extLst>
          </p:cNvPr>
          <p:cNvSpPr/>
          <p:nvPr/>
        </p:nvSpPr>
        <p:spPr>
          <a:xfrm>
            <a:off x="56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0" name="Rectangle 259">
            <a:extLst>
              <a:ext uri="{FF2B5EF4-FFF2-40B4-BE49-F238E27FC236}">
                <a16:creationId xmlns="" xmlns:a16="http://schemas.microsoft.com/office/drawing/2014/main" id="{974018DA-15E9-6749-B264-DC9867368630}"/>
              </a:ext>
            </a:extLst>
          </p:cNvPr>
          <p:cNvSpPr/>
          <p:nvPr/>
        </p:nvSpPr>
        <p:spPr>
          <a:xfrm>
            <a:off x="92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1" name="Rectangle 260">
            <a:extLst>
              <a:ext uri="{FF2B5EF4-FFF2-40B4-BE49-F238E27FC236}">
                <a16:creationId xmlns="" xmlns:a16="http://schemas.microsoft.com/office/drawing/2014/main" id="{5246A257-33FA-B74A-90D7-F3D23814070A}"/>
              </a:ext>
            </a:extLst>
          </p:cNvPr>
          <p:cNvSpPr/>
          <p:nvPr/>
        </p:nvSpPr>
        <p:spPr>
          <a:xfrm>
            <a:off x="126700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2" name="Rectangle 261">
            <a:extLst>
              <a:ext uri="{FF2B5EF4-FFF2-40B4-BE49-F238E27FC236}">
                <a16:creationId xmlns="" xmlns:a16="http://schemas.microsoft.com/office/drawing/2014/main" id="{D57732D5-4C2D-4B43-9818-C57D7F2B4C06}"/>
              </a:ext>
            </a:extLst>
          </p:cNvPr>
          <p:cNvSpPr/>
          <p:nvPr/>
        </p:nvSpPr>
        <p:spPr>
          <a:xfrm>
            <a:off x="160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3" name="Rectangle 262">
            <a:extLst>
              <a:ext uri="{FF2B5EF4-FFF2-40B4-BE49-F238E27FC236}">
                <a16:creationId xmlns="" xmlns:a16="http://schemas.microsoft.com/office/drawing/2014/main" id="{C77D8B34-9686-7048-ADA1-13DE74D4E1DA}"/>
              </a:ext>
            </a:extLst>
          </p:cNvPr>
          <p:cNvSpPr/>
          <p:nvPr/>
        </p:nvSpPr>
        <p:spPr>
          <a:xfrm>
            <a:off x="196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4" name="Rectangle 263">
            <a:extLst>
              <a:ext uri="{FF2B5EF4-FFF2-40B4-BE49-F238E27FC236}">
                <a16:creationId xmlns="" xmlns:a16="http://schemas.microsoft.com/office/drawing/2014/main" id="{9A006E0C-9BA2-FA4D-B475-F71203CBCD4E}"/>
              </a:ext>
            </a:extLst>
          </p:cNvPr>
          <p:cNvSpPr/>
          <p:nvPr/>
        </p:nvSpPr>
        <p:spPr>
          <a:xfrm>
            <a:off x="232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5" name="Rectangle 264">
            <a:extLst>
              <a:ext uri="{FF2B5EF4-FFF2-40B4-BE49-F238E27FC236}">
                <a16:creationId xmlns="" xmlns:a16="http://schemas.microsoft.com/office/drawing/2014/main" id="{3705770A-EE40-614C-BFEE-F8A4A1EC5465}"/>
              </a:ext>
            </a:extLst>
          </p:cNvPr>
          <p:cNvSpPr/>
          <p:nvPr/>
        </p:nvSpPr>
        <p:spPr>
          <a:xfrm>
            <a:off x="20447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6" name="Rectangle 265">
            <a:extLst>
              <a:ext uri="{FF2B5EF4-FFF2-40B4-BE49-F238E27FC236}">
                <a16:creationId xmlns="" xmlns:a16="http://schemas.microsoft.com/office/drawing/2014/main" id="{C9D2CEFD-7A96-E343-A5C2-B7025BBDDE20}"/>
              </a:ext>
            </a:extLst>
          </p:cNvPr>
          <p:cNvSpPr/>
          <p:nvPr/>
        </p:nvSpPr>
        <p:spPr>
          <a:xfrm>
            <a:off x="56447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7" name="Rectangle 266">
            <a:extLst>
              <a:ext uri="{FF2B5EF4-FFF2-40B4-BE49-F238E27FC236}">
                <a16:creationId xmlns="" xmlns:a16="http://schemas.microsoft.com/office/drawing/2014/main" id="{C514155F-5753-BD42-809B-E784E68D810B}"/>
              </a:ext>
            </a:extLst>
          </p:cNvPr>
          <p:cNvSpPr/>
          <p:nvPr/>
        </p:nvSpPr>
        <p:spPr>
          <a:xfrm>
            <a:off x="92447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8" name="Rectangle 267">
            <a:extLst>
              <a:ext uri="{FF2B5EF4-FFF2-40B4-BE49-F238E27FC236}">
                <a16:creationId xmlns="" xmlns:a16="http://schemas.microsoft.com/office/drawing/2014/main" id="{AE21235F-419C-3540-B1D7-E7A3906F174B}"/>
              </a:ext>
            </a:extLst>
          </p:cNvPr>
          <p:cNvSpPr/>
          <p:nvPr/>
        </p:nvSpPr>
        <p:spPr>
          <a:xfrm>
            <a:off x="126700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9" name="Rectangle 268">
            <a:extLst>
              <a:ext uri="{FF2B5EF4-FFF2-40B4-BE49-F238E27FC236}">
                <a16:creationId xmlns="" xmlns:a16="http://schemas.microsoft.com/office/drawing/2014/main" id="{C578B3EC-76EF-284C-84BE-E169142D53B0}"/>
              </a:ext>
            </a:extLst>
          </p:cNvPr>
          <p:cNvSpPr/>
          <p:nvPr/>
        </p:nvSpPr>
        <p:spPr>
          <a:xfrm>
            <a:off x="16041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0" name="Rectangle 269">
            <a:extLst>
              <a:ext uri="{FF2B5EF4-FFF2-40B4-BE49-F238E27FC236}">
                <a16:creationId xmlns="" xmlns:a16="http://schemas.microsoft.com/office/drawing/2014/main" id="{3C2DD6C7-0391-C347-8FD6-64159BC6186C}"/>
              </a:ext>
            </a:extLst>
          </p:cNvPr>
          <p:cNvSpPr/>
          <p:nvPr/>
        </p:nvSpPr>
        <p:spPr>
          <a:xfrm>
            <a:off x="19641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1" name="Rectangle 270">
            <a:extLst>
              <a:ext uri="{FF2B5EF4-FFF2-40B4-BE49-F238E27FC236}">
                <a16:creationId xmlns="" xmlns:a16="http://schemas.microsoft.com/office/drawing/2014/main" id="{9FEE5FB2-0E79-A24F-A98A-570E91183DBD}"/>
              </a:ext>
            </a:extLst>
          </p:cNvPr>
          <p:cNvSpPr/>
          <p:nvPr/>
        </p:nvSpPr>
        <p:spPr>
          <a:xfrm>
            <a:off x="23241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2" name="Rectangle 271">
            <a:extLst>
              <a:ext uri="{FF2B5EF4-FFF2-40B4-BE49-F238E27FC236}">
                <a16:creationId xmlns="" xmlns:a16="http://schemas.microsoft.com/office/drawing/2014/main" id="{94307FCD-AF39-7544-8585-CBCFC6432318}"/>
              </a:ext>
            </a:extLst>
          </p:cNvPr>
          <p:cNvSpPr/>
          <p:nvPr/>
        </p:nvSpPr>
        <p:spPr>
          <a:xfrm>
            <a:off x="268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3" name="Rectangle 272">
            <a:extLst>
              <a:ext uri="{FF2B5EF4-FFF2-40B4-BE49-F238E27FC236}">
                <a16:creationId xmlns="" xmlns:a16="http://schemas.microsoft.com/office/drawing/2014/main" id="{3352521C-FEC0-F14F-82D4-83C813DCCEFF}"/>
              </a:ext>
            </a:extLst>
          </p:cNvPr>
          <p:cNvSpPr/>
          <p:nvPr/>
        </p:nvSpPr>
        <p:spPr>
          <a:xfrm>
            <a:off x="304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4" name="Rectangle 273">
            <a:extLst>
              <a:ext uri="{FF2B5EF4-FFF2-40B4-BE49-F238E27FC236}">
                <a16:creationId xmlns="" xmlns:a16="http://schemas.microsoft.com/office/drawing/2014/main" id="{9A9AE54F-CD66-9841-9202-45085C4380DD}"/>
              </a:ext>
            </a:extLst>
          </p:cNvPr>
          <p:cNvSpPr/>
          <p:nvPr/>
        </p:nvSpPr>
        <p:spPr>
          <a:xfrm>
            <a:off x="340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5" name="Rectangle 274">
            <a:extLst>
              <a:ext uri="{FF2B5EF4-FFF2-40B4-BE49-F238E27FC236}">
                <a16:creationId xmlns="" xmlns:a16="http://schemas.microsoft.com/office/drawing/2014/main" id="{948F018F-3C67-4E46-9E81-1A69B44F06C0}"/>
              </a:ext>
            </a:extLst>
          </p:cNvPr>
          <p:cNvSpPr/>
          <p:nvPr/>
        </p:nvSpPr>
        <p:spPr>
          <a:xfrm>
            <a:off x="376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6" name="Rectangle 275">
            <a:extLst>
              <a:ext uri="{FF2B5EF4-FFF2-40B4-BE49-F238E27FC236}">
                <a16:creationId xmlns="" xmlns:a16="http://schemas.microsoft.com/office/drawing/2014/main" id="{A8245482-842A-B845-9554-B0AFD29BE492}"/>
              </a:ext>
            </a:extLst>
          </p:cNvPr>
          <p:cNvSpPr/>
          <p:nvPr/>
        </p:nvSpPr>
        <p:spPr>
          <a:xfrm>
            <a:off x="411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7" name="Rectangle 276">
            <a:extLst>
              <a:ext uri="{FF2B5EF4-FFF2-40B4-BE49-F238E27FC236}">
                <a16:creationId xmlns="" xmlns:a16="http://schemas.microsoft.com/office/drawing/2014/main" id="{A3545BCE-BB3E-6046-B56B-FB6A05A166ED}"/>
              </a:ext>
            </a:extLst>
          </p:cNvPr>
          <p:cNvSpPr/>
          <p:nvPr/>
        </p:nvSpPr>
        <p:spPr>
          <a:xfrm>
            <a:off x="447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8" name="Rectangle 277">
            <a:extLst>
              <a:ext uri="{FF2B5EF4-FFF2-40B4-BE49-F238E27FC236}">
                <a16:creationId xmlns="" xmlns:a16="http://schemas.microsoft.com/office/drawing/2014/main" id="{97090CF3-1128-4F4C-8290-0E820A0741C8}"/>
              </a:ext>
            </a:extLst>
          </p:cNvPr>
          <p:cNvSpPr/>
          <p:nvPr/>
        </p:nvSpPr>
        <p:spPr>
          <a:xfrm>
            <a:off x="483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9" name="Rectangle 278">
            <a:extLst>
              <a:ext uri="{FF2B5EF4-FFF2-40B4-BE49-F238E27FC236}">
                <a16:creationId xmlns="" xmlns:a16="http://schemas.microsoft.com/office/drawing/2014/main" id="{EE719548-AEF8-C44C-B35D-DD69624748B6}"/>
              </a:ext>
            </a:extLst>
          </p:cNvPr>
          <p:cNvSpPr/>
          <p:nvPr/>
        </p:nvSpPr>
        <p:spPr>
          <a:xfrm>
            <a:off x="519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0" name="Rectangle 279">
            <a:extLst>
              <a:ext uri="{FF2B5EF4-FFF2-40B4-BE49-F238E27FC236}">
                <a16:creationId xmlns="" xmlns:a16="http://schemas.microsoft.com/office/drawing/2014/main" id="{B5AC10A2-4444-4C49-B4AA-00BAEA987DAA}"/>
              </a:ext>
            </a:extLst>
          </p:cNvPr>
          <p:cNvSpPr/>
          <p:nvPr/>
        </p:nvSpPr>
        <p:spPr>
          <a:xfrm>
            <a:off x="268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1" name="Rectangle 280">
            <a:extLst>
              <a:ext uri="{FF2B5EF4-FFF2-40B4-BE49-F238E27FC236}">
                <a16:creationId xmlns="" xmlns:a16="http://schemas.microsoft.com/office/drawing/2014/main" id="{84DB24A4-2EAC-3542-97AE-E76419D80618}"/>
              </a:ext>
            </a:extLst>
          </p:cNvPr>
          <p:cNvSpPr/>
          <p:nvPr/>
        </p:nvSpPr>
        <p:spPr>
          <a:xfrm>
            <a:off x="304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2" name="Rectangle 281">
            <a:extLst>
              <a:ext uri="{FF2B5EF4-FFF2-40B4-BE49-F238E27FC236}">
                <a16:creationId xmlns="" xmlns:a16="http://schemas.microsoft.com/office/drawing/2014/main" id="{ACC5B52C-86E7-134E-93EC-974661A952CD}"/>
              </a:ext>
            </a:extLst>
          </p:cNvPr>
          <p:cNvSpPr/>
          <p:nvPr/>
        </p:nvSpPr>
        <p:spPr>
          <a:xfrm>
            <a:off x="340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3" name="Rectangle 282">
            <a:extLst>
              <a:ext uri="{FF2B5EF4-FFF2-40B4-BE49-F238E27FC236}">
                <a16:creationId xmlns="" xmlns:a16="http://schemas.microsoft.com/office/drawing/2014/main" id="{4E103D4A-68B1-2D4C-98EF-1039706D3C11}"/>
              </a:ext>
            </a:extLst>
          </p:cNvPr>
          <p:cNvSpPr/>
          <p:nvPr/>
        </p:nvSpPr>
        <p:spPr>
          <a:xfrm>
            <a:off x="376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4" name="Rectangle 283">
            <a:extLst>
              <a:ext uri="{FF2B5EF4-FFF2-40B4-BE49-F238E27FC236}">
                <a16:creationId xmlns="" xmlns:a16="http://schemas.microsoft.com/office/drawing/2014/main" id="{DC69A182-CD2A-8E42-807E-7A071089E688}"/>
              </a:ext>
            </a:extLst>
          </p:cNvPr>
          <p:cNvSpPr/>
          <p:nvPr/>
        </p:nvSpPr>
        <p:spPr>
          <a:xfrm>
            <a:off x="411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5" name="Rectangle 284">
            <a:extLst>
              <a:ext uri="{FF2B5EF4-FFF2-40B4-BE49-F238E27FC236}">
                <a16:creationId xmlns="" xmlns:a16="http://schemas.microsoft.com/office/drawing/2014/main" id="{B968BF2E-C6CF-BE4F-9578-71CA74F066C8}"/>
              </a:ext>
            </a:extLst>
          </p:cNvPr>
          <p:cNvSpPr/>
          <p:nvPr/>
        </p:nvSpPr>
        <p:spPr>
          <a:xfrm>
            <a:off x="447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6" name="Rectangle 285">
            <a:extLst>
              <a:ext uri="{FF2B5EF4-FFF2-40B4-BE49-F238E27FC236}">
                <a16:creationId xmlns="" xmlns:a16="http://schemas.microsoft.com/office/drawing/2014/main" id="{31C19E0D-9123-C847-BB4C-511AD8114716}"/>
              </a:ext>
            </a:extLst>
          </p:cNvPr>
          <p:cNvSpPr/>
          <p:nvPr/>
        </p:nvSpPr>
        <p:spPr>
          <a:xfrm>
            <a:off x="483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7" name="Rectangle 286">
            <a:extLst>
              <a:ext uri="{FF2B5EF4-FFF2-40B4-BE49-F238E27FC236}">
                <a16:creationId xmlns="" xmlns:a16="http://schemas.microsoft.com/office/drawing/2014/main" id="{50F81098-BD5D-BC45-9604-35B606EB9C62}"/>
              </a:ext>
            </a:extLst>
          </p:cNvPr>
          <p:cNvSpPr/>
          <p:nvPr/>
        </p:nvSpPr>
        <p:spPr>
          <a:xfrm>
            <a:off x="519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8" name="Rectangle 287">
            <a:extLst>
              <a:ext uri="{FF2B5EF4-FFF2-40B4-BE49-F238E27FC236}">
                <a16:creationId xmlns="" xmlns:a16="http://schemas.microsoft.com/office/drawing/2014/main" id="{3434E9D6-B1BB-884F-8E62-2EFDA2B1A68F}"/>
              </a:ext>
            </a:extLst>
          </p:cNvPr>
          <p:cNvSpPr/>
          <p:nvPr/>
        </p:nvSpPr>
        <p:spPr>
          <a:xfrm>
            <a:off x="555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9" name="Rectangle 288">
            <a:extLst>
              <a:ext uri="{FF2B5EF4-FFF2-40B4-BE49-F238E27FC236}">
                <a16:creationId xmlns="" xmlns:a16="http://schemas.microsoft.com/office/drawing/2014/main" id="{3D496AC6-13E6-B140-9E72-E6D4B20ACC06}"/>
              </a:ext>
            </a:extLst>
          </p:cNvPr>
          <p:cNvSpPr/>
          <p:nvPr/>
        </p:nvSpPr>
        <p:spPr>
          <a:xfrm>
            <a:off x="591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0" name="Rectangle 289">
            <a:extLst>
              <a:ext uri="{FF2B5EF4-FFF2-40B4-BE49-F238E27FC236}">
                <a16:creationId xmlns="" xmlns:a16="http://schemas.microsoft.com/office/drawing/2014/main" id="{782E8FD2-209E-D847-A68D-F4B242F59B0C}"/>
              </a:ext>
            </a:extLst>
          </p:cNvPr>
          <p:cNvSpPr/>
          <p:nvPr/>
        </p:nvSpPr>
        <p:spPr>
          <a:xfrm>
            <a:off x="627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1" name="Rectangle 290">
            <a:extLst>
              <a:ext uri="{FF2B5EF4-FFF2-40B4-BE49-F238E27FC236}">
                <a16:creationId xmlns="" xmlns:a16="http://schemas.microsoft.com/office/drawing/2014/main" id="{51395E04-6D8D-054F-AE7E-4860C1A712A2}"/>
              </a:ext>
            </a:extLst>
          </p:cNvPr>
          <p:cNvSpPr/>
          <p:nvPr/>
        </p:nvSpPr>
        <p:spPr>
          <a:xfrm>
            <a:off x="663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2" name="Rectangle 291">
            <a:extLst>
              <a:ext uri="{FF2B5EF4-FFF2-40B4-BE49-F238E27FC236}">
                <a16:creationId xmlns="" xmlns:a16="http://schemas.microsoft.com/office/drawing/2014/main" id="{35C6A019-54F3-7D42-A378-39631D029F6F}"/>
              </a:ext>
            </a:extLst>
          </p:cNvPr>
          <p:cNvSpPr/>
          <p:nvPr/>
        </p:nvSpPr>
        <p:spPr>
          <a:xfrm>
            <a:off x="697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3" name="Rectangle 292">
            <a:extLst>
              <a:ext uri="{FF2B5EF4-FFF2-40B4-BE49-F238E27FC236}">
                <a16:creationId xmlns="" xmlns:a16="http://schemas.microsoft.com/office/drawing/2014/main" id="{AF8362C9-E3FA-F74C-91D5-AC27320A82DA}"/>
              </a:ext>
            </a:extLst>
          </p:cNvPr>
          <p:cNvSpPr/>
          <p:nvPr/>
        </p:nvSpPr>
        <p:spPr>
          <a:xfrm>
            <a:off x="733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4" name="Rectangle 293">
            <a:extLst>
              <a:ext uri="{FF2B5EF4-FFF2-40B4-BE49-F238E27FC236}">
                <a16:creationId xmlns="" xmlns:a16="http://schemas.microsoft.com/office/drawing/2014/main" id="{4ED8DABA-B47D-D442-9446-5142D548A6A5}"/>
              </a:ext>
            </a:extLst>
          </p:cNvPr>
          <p:cNvSpPr/>
          <p:nvPr/>
        </p:nvSpPr>
        <p:spPr>
          <a:xfrm>
            <a:off x="769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5" name="Rectangle 294">
            <a:extLst>
              <a:ext uri="{FF2B5EF4-FFF2-40B4-BE49-F238E27FC236}">
                <a16:creationId xmlns="" xmlns:a16="http://schemas.microsoft.com/office/drawing/2014/main" id="{C4339963-676A-3D4A-BB53-EC6E519667CB}"/>
              </a:ext>
            </a:extLst>
          </p:cNvPr>
          <p:cNvSpPr/>
          <p:nvPr/>
        </p:nvSpPr>
        <p:spPr>
          <a:xfrm>
            <a:off x="805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6" name="Rectangle 295">
            <a:extLst>
              <a:ext uri="{FF2B5EF4-FFF2-40B4-BE49-F238E27FC236}">
                <a16:creationId xmlns="" xmlns:a16="http://schemas.microsoft.com/office/drawing/2014/main" id="{47B88702-8211-5547-9D3F-AD2D9C17B941}"/>
              </a:ext>
            </a:extLst>
          </p:cNvPr>
          <p:cNvSpPr/>
          <p:nvPr/>
        </p:nvSpPr>
        <p:spPr>
          <a:xfrm>
            <a:off x="555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7" name="Rectangle 296">
            <a:extLst>
              <a:ext uri="{FF2B5EF4-FFF2-40B4-BE49-F238E27FC236}">
                <a16:creationId xmlns="" xmlns:a16="http://schemas.microsoft.com/office/drawing/2014/main" id="{1FC23809-6A27-3F42-8272-970BCD5C027A}"/>
              </a:ext>
            </a:extLst>
          </p:cNvPr>
          <p:cNvSpPr/>
          <p:nvPr/>
        </p:nvSpPr>
        <p:spPr>
          <a:xfrm>
            <a:off x="591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8" name="Rectangle 297">
            <a:extLst>
              <a:ext uri="{FF2B5EF4-FFF2-40B4-BE49-F238E27FC236}">
                <a16:creationId xmlns="" xmlns:a16="http://schemas.microsoft.com/office/drawing/2014/main" id="{E3EF9104-83D7-4649-9DB4-BE6216574544}"/>
              </a:ext>
            </a:extLst>
          </p:cNvPr>
          <p:cNvSpPr/>
          <p:nvPr/>
        </p:nvSpPr>
        <p:spPr>
          <a:xfrm>
            <a:off x="627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9" name="Rectangle 298">
            <a:extLst>
              <a:ext uri="{FF2B5EF4-FFF2-40B4-BE49-F238E27FC236}">
                <a16:creationId xmlns="" xmlns:a16="http://schemas.microsoft.com/office/drawing/2014/main" id="{19752DDA-E431-CB4E-A837-FC638CE45410}"/>
              </a:ext>
            </a:extLst>
          </p:cNvPr>
          <p:cNvSpPr/>
          <p:nvPr/>
        </p:nvSpPr>
        <p:spPr>
          <a:xfrm>
            <a:off x="663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0" name="Rectangle 299">
            <a:extLst>
              <a:ext uri="{FF2B5EF4-FFF2-40B4-BE49-F238E27FC236}">
                <a16:creationId xmlns="" xmlns:a16="http://schemas.microsoft.com/office/drawing/2014/main" id="{46A31F90-8F40-3A42-BEFD-DEA7CB09A112}"/>
              </a:ext>
            </a:extLst>
          </p:cNvPr>
          <p:cNvSpPr/>
          <p:nvPr/>
        </p:nvSpPr>
        <p:spPr>
          <a:xfrm>
            <a:off x="697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1" name="Rectangle 300">
            <a:extLst>
              <a:ext uri="{FF2B5EF4-FFF2-40B4-BE49-F238E27FC236}">
                <a16:creationId xmlns="" xmlns:a16="http://schemas.microsoft.com/office/drawing/2014/main" id="{0BCD22E3-7981-F445-8DF2-9B534B2E1159}"/>
              </a:ext>
            </a:extLst>
          </p:cNvPr>
          <p:cNvSpPr/>
          <p:nvPr/>
        </p:nvSpPr>
        <p:spPr>
          <a:xfrm>
            <a:off x="733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2" name="Rectangle 301">
            <a:extLst>
              <a:ext uri="{FF2B5EF4-FFF2-40B4-BE49-F238E27FC236}">
                <a16:creationId xmlns="" xmlns:a16="http://schemas.microsoft.com/office/drawing/2014/main" id="{A8294A0F-B6DF-CC4C-B40E-06F9C3914107}"/>
              </a:ext>
            </a:extLst>
          </p:cNvPr>
          <p:cNvSpPr/>
          <p:nvPr/>
        </p:nvSpPr>
        <p:spPr>
          <a:xfrm>
            <a:off x="769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3" name="Rectangle 302">
            <a:extLst>
              <a:ext uri="{FF2B5EF4-FFF2-40B4-BE49-F238E27FC236}">
                <a16:creationId xmlns="" xmlns:a16="http://schemas.microsoft.com/office/drawing/2014/main" id="{A267ED6D-B8EE-B54D-81F5-E92750C1F05B}"/>
              </a:ext>
            </a:extLst>
          </p:cNvPr>
          <p:cNvSpPr/>
          <p:nvPr/>
        </p:nvSpPr>
        <p:spPr>
          <a:xfrm>
            <a:off x="805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4" name="Rectangle 303">
            <a:extLst>
              <a:ext uri="{FF2B5EF4-FFF2-40B4-BE49-F238E27FC236}">
                <a16:creationId xmlns="" xmlns:a16="http://schemas.microsoft.com/office/drawing/2014/main" id="{4877276A-D9BD-BD4A-9C1C-7E256CD46274}"/>
              </a:ext>
            </a:extLst>
          </p:cNvPr>
          <p:cNvSpPr/>
          <p:nvPr/>
        </p:nvSpPr>
        <p:spPr>
          <a:xfrm>
            <a:off x="841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5" name="Rectangle 304">
            <a:extLst>
              <a:ext uri="{FF2B5EF4-FFF2-40B4-BE49-F238E27FC236}">
                <a16:creationId xmlns="" xmlns:a16="http://schemas.microsoft.com/office/drawing/2014/main" id="{548EC786-34AF-174A-BC40-956672609A29}"/>
              </a:ext>
            </a:extLst>
          </p:cNvPr>
          <p:cNvSpPr/>
          <p:nvPr/>
        </p:nvSpPr>
        <p:spPr>
          <a:xfrm>
            <a:off x="877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6" name="Rectangle 305">
            <a:extLst>
              <a:ext uri="{FF2B5EF4-FFF2-40B4-BE49-F238E27FC236}">
                <a16:creationId xmlns="" xmlns:a16="http://schemas.microsoft.com/office/drawing/2014/main" id="{9649944F-EC51-F549-A702-86FF439B27DE}"/>
              </a:ext>
            </a:extLst>
          </p:cNvPr>
          <p:cNvSpPr/>
          <p:nvPr/>
        </p:nvSpPr>
        <p:spPr>
          <a:xfrm>
            <a:off x="913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7" name="Rectangle 306">
            <a:extLst>
              <a:ext uri="{FF2B5EF4-FFF2-40B4-BE49-F238E27FC236}">
                <a16:creationId xmlns="" xmlns:a16="http://schemas.microsoft.com/office/drawing/2014/main" id="{CE771BCD-65B1-3B4E-A3BC-0FB643750C25}"/>
              </a:ext>
            </a:extLst>
          </p:cNvPr>
          <p:cNvSpPr/>
          <p:nvPr/>
        </p:nvSpPr>
        <p:spPr>
          <a:xfrm>
            <a:off x="949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8" name="Rectangle 307">
            <a:extLst>
              <a:ext uri="{FF2B5EF4-FFF2-40B4-BE49-F238E27FC236}">
                <a16:creationId xmlns="" xmlns:a16="http://schemas.microsoft.com/office/drawing/2014/main" id="{C6CB155F-FC1E-2343-9415-B2B947BBEFC4}"/>
              </a:ext>
            </a:extLst>
          </p:cNvPr>
          <p:cNvSpPr/>
          <p:nvPr/>
        </p:nvSpPr>
        <p:spPr>
          <a:xfrm>
            <a:off x="985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9" name="Rectangle 308">
            <a:extLst>
              <a:ext uri="{FF2B5EF4-FFF2-40B4-BE49-F238E27FC236}">
                <a16:creationId xmlns="" xmlns:a16="http://schemas.microsoft.com/office/drawing/2014/main" id="{79E8927B-CD08-9F4F-B230-B7B21EAEB0AB}"/>
              </a:ext>
            </a:extLst>
          </p:cNvPr>
          <p:cNvSpPr/>
          <p:nvPr/>
        </p:nvSpPr>
        <p:spPr>
          <a:xfrm>
            <a:off x="1021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0" name="Rectangle 309">
            <a:extLst>
              <a:ext uri="{FF2B5EF4-FFF2-40B4-BE49-F238E27FC236}">
                <a16:creationId xmlns="" xmlns:a16="http://schemas.microsoft.com/office/drawing/2014/main" id="{D842FB20-5B5E-7C46-A0D0-0FE0C7B247E5}"/>
              </a:ext>
            </a:extLst>
          </p:cNvPr>
          <p:cNvSpPr/>
          <p:nvPr/>
        </p:nvSpPr>
        <p:spPr>
          <a:xfrm>
            <a:off x="1057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1" name="Rectangle 310">
            <a:extLst>
              <a:ext uri="{FF2B5EF4-FFF2-40B4-BE49-F238E27FC236}">
                <a16:creationId xmlns="" xmlns:a16="http://schemas.microsoft.com/office/drawing/2014/main" id="{D19CBACE-CDCE-D040-90B8-DAF8C6DC78B8}"/>
              </a:ext>
            </a:extLst>
          </p:cNvPr>
          <p:cNvSpPr/>
          <p:nvPr/>
        </p:nvSpPr>
        <p:spPr>
          <a:xfrm>
            <a:off x="1093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2" name="Rectangle 311">
            <a:extLst>
              <a:ext uri="{FF2B5EF4-FFF2-40B4-BE49-F238E27FC236}">
                <a16:creationId xmlns="" xmlns:a16="http://schemas.microsoft.com/office/drawing/2014/main" id="{7AE59D30-E2C0-1A44-872F-FB58A98DFF4E}"/>
              </a:ext>
            </a:extLst>
          </p:cNvPr>
          <p:cNvSpPr/>
          <p:nvPr/>
        </p:nvSpPr>
        <p:spPr>
          <a:xfrm>
            <a:off x="841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3" name="Rectangle 312">
            <a:extLst>
              <a:ext uri="{FF2B5EF4-FFF2-40B4-BE49-F238E27FC236}">
                <a16:creationId xmlns="" xmlns:a16="http://schemas.microsoft.com/office/drawing/2014/main" id="{6DED307B-E614-5F49-AB77-785120338195}"/>
              </a:ext>
            </a:extLst>
          </p:cNvPr>
          <p:cNvSpPr/>
          <p:nvPr/>
        </p:nvSpPr>
        <p:spPr>
          <a:xfrm>
            <a:off x="877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4" name="Rectangle 313">
            <a:extLst>
              <a:ext uri="{FF2B5EF4-FFF2-40B4-BE49-F238E27FC236}">
                <a16:creationId xmlns="" xmlns:a16="http://schemas.microsoft.com/office/drawing/2014/main" id="{B8D0E7AF-8777-5F4D-BCBB-298E14D041F1}"/>
              </a:ext>
            </a:extLst>
          </p:cNvPr>
          <p:cNvSpPr/>
          <p:nvPr/>
        </p:nvSpPr>
        <p:spPr>
          <a:xfrm>
            <a:off x="913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5" name="Rectangle 314">
            <a:extLst>
              <a:ext uri="{FF2B5EF4-FFF2-40B4-BE49-F238E27FC236}">
                <a16:creationId xmlns="" xmlns:a16="http://schemas.microsoft.com/office/drawing/2014/main" id="{040F6223-C8A4-E64D-A3DC-EC9EA642A1C3}"/>
              </a:ext>
            </a:extLst>
          </p:cNvPr>
          <p:cNvSpPr/>
          <p:nvPr/>
        </p:nvSpPr>
        <p:spPr>
          <a:xfrm>
            <a:off x="949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6" name="Rectangle 315">
            <a:extLst>
              <a:ext uri="{FF2B5EF4-FFF2-40B4-BE49-F238E27FC236}">
                <a16:creationId xmlns="" xmlns:a16="http://schemas.microsoft.com/office/drawing/2014/main" id="{0B85AC61-C4C9-634D-A301-ADF748988175}"/>
              </a:ext>
            </a:extLst>
          </p:cNvPr>
          <p:cNvSpPr/>
          <p:nvPr/>
        </p:nvSpPr>
        <p:spPr>
          <a:xfrm>
            <a:off x="985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7" name="Rectangle 316">
            <a:extLst>
              <a:ext uri="{FF2B5EF4-FFF2-40B4-BE49-F238E27FC236}">
                <a16:creationId xmlns="" xmlns:a16="http://schemas.microsoft.com/office/drawing/2014/main" id="{2ABEF1E6-467B-A747-AEF1-B570A013A8A4}"/>
              </a:ext>
            </a:extLst>
          </p:cNvPr>
          <p:cNvSpPr/>
          <p:nvPr/>
        </p:nvSpPr>
        <p:spPr>
          <a:xfrm>
            <a:off x="1021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8" name="Rectangle 317">
            <a:extLst>
              <a:ext uri="{FF2B5EF4-FFF2-40B4-BE49-F238E27FC236}">
                <a16:creationId xmlns="" xmlns:a16="http://schemas.microsoft.com/office/drawing/2014/main" id="{B568D96E-B6A9-AB4C-BAF6-49F07222251B}"/>
              </a:ext>
            </a:extLst>
          </p:cNvPr>
          <p:cNvSpPr/>
          <p:nvPr/>
        </p:nvSpPr>
        <p:spPr>
          <a:xfrm>
            <a:off x="1057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9" name="Rectangle 318">
            <a:extLst>
              <a:ext uri="{FF2B5EF4-FFF2-40B4-BE49-F238E27FC236}">
                <a16:creationId xmlns="" xmlns:a16="http://schemas.microsoft.com/office/drawing/2014/main" id="{2BB7AD22-C61D-F04D-8710-15423B3C675D}"/>
              </a:ext>
            </a:extLst>
          </p:cNvPr>
          <p:cNvSpPr/>
          <p:nvPr/>
        </p:nvSpPr>
        <p:spPr>
          <a:xfrm>
            <a:off x="1093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20" name="Rectangle 319">
            <a:extLst>
              <a:ext uri="{FF2B5EF4-FFF2-40B4-BE49-F238E27FC236}">
                <a16:creationId xmlns="" xmlns:a16="http://schemas.microsoft.com/office/drawing/2014/main" id="{96037E2D-97AD-5443-A52C-F3D38F425236}"/>
              </a:ext>
            </a:extLst>
          </p:cNvPr>
          <p:cNvSpPr/>
          <p:nvPr/>
        </p:nvSpPr>
        <p:spPr>
          <a:xfrm>
            <a:off x="20447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1" name="Rectangle 320">
            <a:extLst>
              <a:ext uri="{FF2B5EF4-FFF2-40B4-BE49-F238E27FC236}">
                <a16:creationId xmlns="" xmlns:a16="http://schemas.microsoft.com/office/drawing/2014/main" id="{5ADECE27-7678-884A-98E0-729F44EF4CFB}"/>
              </a:ext>
            </a:extLst>
          </p:cNvPr>
          <p:cNvSpPr/>
          <p:nvPr/>
        </p:nvSpPr>
        <p:spPr>
          <a:xfrm>
            <a:off x="56447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2" name="Rectangle 321">
            <a:extLst>
              <a:ext uri="{FF2B5EF4-FFF2-40B4-BE49-F238E27FC236}">
                <a16:creationId xmlns="" xmlns:a16="http://schemas.microsoft.com/office/drawing/2014/main" id="{4C25BCB0-994E-934A-9DED-0B3EDF86F1A7}"/>
              </a:ext>
            </a:extLst>
          </p:cNvPr>
          <p:cNvSpPr/>
          <p:nvPr/>
        </p:nvSpPr>
        <p:spPr>
          <a:xfrm>
            <a:off x="92447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3" name="Rectangle 322">
            <a:extLst>
              <a:ext uri="{FF2B5EF4-FFF2-40B4-BE49-F238E27FC236}">
                <a16:creationId xmlns="" xmlns:a16="http://schemas.microsoft.com/office/drawing/2014/main" id="{69A84062-3E14-BD4C-9774-0341DD73FF1A}"/>
              </a:ext>
            </a:extLst>
          </p:cNvPr>
          <p:cNvSpPr/>
          <p:nvPr/>
        </p:nvSpPr>
        <p:spPr>
          <a:xfrm>
            <a:off x="126700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4" name="Rectangle 323">
            <a:extLst>
              <a:ext uri="{FF2B5EF4-FFF2-40B4-BE49-F238E27FC236}">
                <a16:creationId xmlns="" xmlns:a16="http://schemas.microsoft.com/office/drawing/2014/main" id="{045D7984-7038-1D4B-8C42-B4A964B64913}"/>
              </a:ext>
            </a:extLst>
          </p:cNvPr>
          <p:cNvSpPr/>
          <p:nvPr/>
        </p:nvSpPr>
        <p:spPr>
          <a:xfrm>
            <a:off x="160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5" name="Rectangle 324">
            <a:extLst>
              <a:ext uri="{FF2B5EF4-FFF2-40B4-BE49-F238E27FC236}">
                <a16:creationId xmlns="" xmlns:a16="http://schemas.microsoft.com/office/drawing/2014/main" id="{7C2334A1-C351-7D4D-ACFA-2AF3323CA097}"/>
              </a:ext>
            </a:extLst>
          </p:cNvPr>
          <p:cNvSpPr/>
          <p:nvPr/>
        </p:nvSpPr>
        <p:spPr>
          <a:xfrm>
            <a:off x="196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6" name="Rectangle 325">
            <a:extLst>
              <a:ext uri="{FF2B5EF4-FFF2-40B4-BE49-F238E27FC236}">
                <a16:creationId xmlns="" xmlns:a16="http://schemas.microsoft.com/office/drawing/2014/main" id="{1842E7A7-88DC-DA40-89D4-B0844CA3E56E}"/>
              </a:ext>
            </a:extLst>
          </p:cNvPr>
          <p:cNvSpPr/>
          <p:nvPr/>
        </p:nvSpPr>
        <p:spPr>
          <a:xfrm>
            <a:off x="232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7" name="Rectangle 326">
            <a:extLst>
              <a:ext uri="{FF2B5EF4-FFF2-40B4-BE49-F238E27FC236}">
                <a16:creationId xmlns="" xmlns:a16="http://schemas.microsoft.com/office/drawing/2014/main" id="{DE11BFBE-91E6-9540-AFF6-CD15EEF908FC}"/>
              </a:ext>
            </a:extLst>
          </p:cNvPr>
          <p:cNvSpPr/>
          <p:nvPr/>
        </p:nvSpPr>
        <p:spPr>
          <a:xfrm>
            <a:off x="20447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8" name="Rectangle 327">
            <a:extLst>
              <a:ext uri="{FF2B5EF4-FFF2-40B4-BE49-F238E27FC236}">
                <a16:creationId xmlns="" xmlns:a16="http://schemas.microsoft.com/office/drawing/2014/main" id="{0A356348-2ABF-E549-9D9D-D2A65B1F78B3}"/>
              </a:ext>
            </a:extLst>
          </p:cNvPr>
          <p:cNvSpPr/>
          <p:nvPr/>
        </p:nvSpPr>
        <p:spPr>
          <a:xfrm>
            <a:off x="56447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9" name="Rectangle 328">
            <a:extLst>
              <a:ext uri="{FF2B5EF4-FFF2-40B4-BE49-F238E27FC236}">
                <a16:creationId xmlns="" xmlns:a16="http://schemas.microsoft.com/office/drawing/2014/main" id="{1B0D38D7-A935-954A-82C4-F7738BE0D745}"/>
              </a:ext>
            </a:extLst>
          </p:cNvPr>
          <p:cNvSpPr/>
          <p:nvPr/>
        </p:nvSpPr>
        <p:spPr>
          <a:xfrm>
            <a:off x="92447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0" name="Rectangle 329">
            <a:extLst>
              <a:ext uri="{FF2B5EF4-FFF2-40B4-BE49-F238E27FC236}">
                <a16:creationId xmlns="" xmlns:a16="http://schemas.microsoft.com/office/drawing/2014/main" id="{B734F193-A093-B14E-86B6-261258741369}"/>
              </a:ext>
            </a:extLst>
          </p:cNvPr>
          <p:cNvSpPr/>
          <p:nvPr/>
        </p:nvSpPr>
        <p:spPr>
          <a:xfrm>
            <a:off x="126700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1" name="Rectangle 330">
            <a:extLst>
              <a:ext uri="{FF2B5EF4-FFF2-40B4-BE49-F238E27FC236}">
                <a16:creationId xmlns="" xmlns:a16="http://schemas.microsoft.com/office/drawing/2014/main" id="{F8AC646E-DB3E-B045-BC9A-4F71BB684559}"/>
              </a:ext>
            </a:extLst>
          </p:cNvPr>
          <p:cNvSpPr/>
          <p:nvPr/>
        </p:nvSpPr>
        <p:spPr>
          <a:xfrm>
            <a:off x="16041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2" name="Rectangle 331">
            <a:extLst>
              <a:ext uri="{FF2B5EF4-FFF2-40B4-BE49-F238E27FC236}">
                <a16:creationId xmlns="" xmlns:a16="http://schemas.microsoft.com/office/drawing/2014/main" id="{F7800F3D-FCBA-164E-937C-636A98DEDE03}"/>
              </a:ext>
            </a:extLst>
          </p:cNvPr>
          <p:cNvSpPr/>
          <p:nvPr/>
        </p:nvSpPr>
        <p:spPr>
          <a:xfrm>
            <a:off x="19641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3" name="Rectangle 332">
            <a:extLst>
              <a:ext uri="{FF2B5EF4-FFF2-40B4-BE49-F238E27FC236}">
                <a16:creationId xmlns="" xmlns:a16="http://schemas.microsoft.com/office/drawing/2014/main" id="{A409FA2F-B720-3F46-9A6E-746CF633B082}"/>
              </a:ext>
            </a:extLst>
          </p:cNvPr>
          <p:cNvSpPr/>
          <p:nvPr/>
        </p:nvSpPr>
        <p:spPr>
          <a:xfrm>
            <a:off x="23241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4" name="Rectangle 333">
            <a:extLst>
              <a:ext uri="{FF2B5EF4-FFF2-40B4-BE49-F238E27FC236}">
                <a16:creationId xmlns="" xmlns:a16="http://schemas.microsoft.com/office/drawing/2014/main" id="{837A3511-29D6-D740-B5AE-513514ABCD4E}"/>
              </a:ext>
            </a:extLst>
          </p:cNvPr>
          <p:cNvSpPr/>
          <p:nvPr/>
        </p:nvSpPr>
        <p:spPr>
          <a:xfrm>
            <a:off x="268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5" name="Rectangle 334">
            <a:extLst>
              <a:ext uri="{FF2B5EF4-FFF2-40B4-BE49-F238E27FC236}">
                <a16:creationId xmlns="" xmlns:a16="http://schemas.microsoft.com/office/drawing/2014/main" id="{154DCF52-0E65-E443-BD5C-2D90CFC76B70}"/>
              </a:ext>
            </a:extLst>
          </p:cNvPr>
          <p:cNvSpPr/>
          <p:nvPr/>
        </p:nvSpPr>
        <p:spPr>
          <a:xfrm>
            <a:off x="304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6" name="Rectangle 335">
            <a:extLst>
              <a:ext uri="{FF2B5EF4-FFF2-40B4-BE49-F238E27FC236}">
                <a16:creationId xmlns="" xmlns:a16="http://schemas.microsoft.com/office/drawing/2014/main" id="{E2C72324-2748-5A41-BDA0-2EA0CC4C1D85}"/>
              </a:ext>
            </a:extLst>
          </p:cNvPr>
          <p:cNvSpPr/>
          <p:nvPr/>
        </p:nvSpPr>
        <p:spPr>
          <a:xfrm>
            <a:off x="340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7" name="Rectangle 336">
            <a:extLst>
              <a:ext uri="{FF2B5EF4-FFF2-40B4-BE49-F238E27FC236}">
                <a16:creationId xmlns="" xmlns:a16="http://schemas.microsoft.com/office/drawing/2014/main" id="{D7A8FD10-A9F2-6246-B25A-F91B4D3FAF9F}"/>
              </a:ext>
            </a:extLst>
          </p:cNvPr>
          <p:cNvSpPr/>
          <p:nvPr/>
        </p:nvSpPr>
        <p:spPr>
          <a:xfrm>
            <a:off x="376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38" name="Rectangle 337">
            <a:extLst>
              <a:ext uri="{FF2B5EF4-FFF2-40B4-BE49-F238E27FC236}">
                <a16:creationId xmlns="" xmlns:a16="http://schemas.microsoft.com/office/drawing/2014/main" id="{B47AEF11-EC02-1042-B36B-47CB92A8BF0A}"/>
              </a:ext>
            </a:extLst>
          </p:cNvPr>
          <p:cNvSpPr/>
          <p:nvPr/>
        </p:nvSpPr>
        <p:spPr>
          <a:xfrm>
            <a:off x="411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39" name="Rectangle 338">
            <a:extLst>
              <a:ext uri="{FF2B5EF4-FFF2-40B4-BE49-F238E27FC236}">
                <a16:creationId xmlns="" xmlns:a16="http://schemas.microsoft.com/office/drawing/2014/main" id="{17515CEA-84D2-4D4E-A80F-A9A41D6250B7}"/>
              </a:ext>
            </a:extLst>
          </p:cNvPr>
          <p:cNvSpPr/>
          <p:nvPr/>
        </p:nvSpPr>
        <p:spPr>
          <a:xfrm>
            <a:off x="447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0" name="Rectangle 339">
            <a:extLst>
              <a:ext uri="{FF2B5EF4-FFF2-40B4-BE49-F238E27FC236}">
                <a16:creationId xmlns="" xmlns:a16="http://schemas.microsoft.com/office/drawing/2014/main" id="{EC0EFD2B-4CEF-734D-982C-B3C4B106E89D}"/>
              </a:ext>
            </a:extLst>
          </p:cNvPr>
          <p:cNvSpPr/>
          <p:nvPr/>
        </p:nvSpPr>
        <p:spPr>
          <a:xfrm>
            <a:off x="483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1" name="Rectangle 340">
            <a:extLst>
              <a:ext uri="{FF2B5EF4-FFF2-40B4-BE49-F238E27FC236}">
                <a16:creationId xmlns="" xmlns:a16="http://schemas.microsoft.com/office/drawing/2014/main" id="{791DD170-78BE-7140-B792-F62BC038FCE8}"/>
              </a:ext>
            </a:extLst>
          </p:cNvPr>
          <p:cNvSpPr/>
          <p:nvPr/>
        </p:nvSpPr>
        <p:spPr>
          <a:xfrm>
            <a:off x="519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2" name="Rectangle 341">
            <a:extLst>
              <a:ext uri="{FF2B5EF4-FFF2-40B4-BE49-F238E27FC236}">
                <a16:creationId xmlns="" xmlns:a16="http://schemas.microsoft.com/office/drawing/2014/main" id="{09C583DF-C511-3048-B430-E6E5B62C4694}"/>
              </a:ext>
            </a:extLst>
          </p:cNvPr>
          <p:cNvSpPr/>
          <p:nvPr/>
        </p:nvSpPr>
        <p:spPr>
          <a:xfrm>
            <a:off x="268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3" name="Rectangle 342">
            <a:extLst>
              <a:ext uri="{FF2B5EF4-FFF2-40B4-BE49-F238E27FC236}">
                <a16:creationId xmlns="" xmlns:a16="http://schemas.microsoft.com/office/drawing/2014/main" id="{7E4C0F64-1AEE-7E4C-A5EB-EB8082C2F5D1}"/>
              </a:ext>
            </a:extLst>
          </p:cNvPr>
          <p:cNvSpPr/>
          <p:nvPr/>
        </p:nvSpPr>
        <p:spPr>
          <a:xfrm>
            <a:off x="304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4" name="Rectangle 343">
            <a:extLst>
              <a:ext uri="{FF2B5EF4-FFF2-40B4-BE49-F238E27FC236}">
                <a16:creationId xmlns="" xmlns:a16="http://schemas.microsoft.com/office/drawing/2014/main" id="{0D0B6D68-53A3-B946-9E87-9A8FFA9386AF}"/>
              </a:ext>
            </a:extLst>
          </p:cNvPr>
          <p:cNvSpPr/>
          <p:nvPr/>
        </p:nvSpPr>
        <p:spPr>
          <a:xfrm>
            <a:off x="340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5" name="Rectangle 344">
            <a:extLst>
              <a:ext uri="{FF2B5EF4-FFF2-40B4-BE49-F238E27FC236}">
                <a16:creationId xmlns="" xmlns:a16="http://schemas.microsoft.com/office/drawing/2014/main" id="{6F9D1D93-54E4-6F4E-B2D0-8E9C4A04B7DC}"/>
              </a:ext>
            </a:extLst>
          </p:cNvPr>
          <p:cNvSpPr/>
          <p:nvPr/>
        </p:nvSpPr>
        <p:spPr>
          <a:xfrm>
            <a:off x="376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6" name="Rectangle 345">
            <a:extLst>
              <a:ext uri="{FF2B5EF4-FFF2-40B4-BE49-F238E27FC236}">
                <a16:creationId xmlns="" xmlns:a16="http://schemas.microsoft.com/office/drawing/2014/main" id="{20539866-A16F-704F-A636-307356A08051}"/>
              </a:ext>
            </a:extLst>
          </p:cNvPr>
          <p:cNvSpPr/>
          <p:nvPr/>
        </p:nvSpPr>
        <p:spPr>
          <a:xfrm>
            <a:off x="411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7" name="Rectangle 346">
            <a:extLst>
              <a:ext uri="{FF2B5EF4-FFF2-40B4-BE49-F238E27FC236}">
                <a16:creationId xmlns="" xmlns:a16="http://schemas.microsoft.com/office/drawing/2014/main" id="{A13B9CDD-062A-ED49-9215-37DAE88665E7}"/>
              </a:ext>
            </a:extLst>
          </p:cNvPr>
          <p:cNvSpPr/>
          <p:nvPr/>
        </p:nvSpPr>
        <p:spPr>
          <a:xfrm>
            <a:off x="447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8" name="Rectangle 347">
            <a:extLst>
              <a:ext uri="{FF2B5EF4-FFF2-40B4-BE49-F238E27FC236}">
                <a16:creationId xmlns="" xmlns:a16="http://schemas.microsoft.com/office/drawing/2014/main" id="{43B86A61-11B8-6441-9C70-38630B20EEB2}"/>
              </a:ext>
            </a:extLst>
          </p:cNvPr>
          <p:cNvSpPr/>
          <p:nvPr/>
        </p:nvSpPr>
        <p:spPr>
          <a:xfrm>
            <a:off x="483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9" name="Rectangle 348">
            <a:extLst>
              <a:ext uri="{FF2B5EF4-FFF2-40B4-BE49-F238E27FC236}">
                <a16:creationId xmlns="" xmlns:a16="http://schemas.microsoft.com/office/drawing/2014/main" id="{434CF976-12FF-2348-86B9-499F63F13DA0}"/>
              </a:ext>
            </a:extLst>
          </p:cNvPr>
          <p:cNvSpPr/>
          <p:nvPr/>
        </p:nvSpPr>
        <p:spPr>
          <a:xfrm>
            <a:off x="519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0" name="Rectangle 349">
            <a:extLst>
              <a:ext uri="{FF2B5EF4-FFF2-40B4-BE49-F238E27FC236}">
                <a16:creationId xmlns="" xmlns:a16="http://schemas.microsoft.com/office/drawing/2014/main" id="{C3D2C280-F4E9-C74C-A5BF-2D3C2CC23316}"/>
              </a:ext>
            </a:extLst>
          </p:cNvPr>
          <p:cNvSpPr/>
          <p:nvPr/>
        </p:nvSpPr>
        <p:spPr>
          <a:xfrm>
            <a:off x="555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1" name="Rectangle 350">
            <a:extLst>
              <a:ext uri="{FF2B5EF4-FFF2-40B4-BE49-F238E27FC236}">
                <a16:creationId xmlns="" xmlns:a16="http://schemas.microsoft.com/office/drawing/2014/main" id="{279D3BF1-B860-254F-AE0F-AD54F6A91EEF}"/>
              </a:ext>
            </a:extLst>
          </p:cNvPr>
          <p:cNvSpPr/>
          <p:nvPr/>
        </p:nvSpPr>
        <p:spPr>
          <a:xfrm>
            <a:off x="591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2" name="Rectangle 351">
            <a:extLst>
              <a:ext uri="{FF2B5EF4-FFF2-40B4-BE49-F238E27FC236}">
                <a16:creationId xmlns="" xmlns:a16="http://schemas.microsoft.com/office/drawing/2014/main" id="{0E489D15-9C01-4C4F-A6DD-637E8AA73884}"/>
              </a:ext>
            </a:extLst>
          </p:cNvPr>
          <p:cNvSpPr/>
          <p:nvPr/>
        </p:nvSpPr>
        <p:spPr>
          <a:xfrm>
            <a:off x="627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3" name="Rectangle 352">
            <a:extLst>
              <a:ext uri="{FF2B5EF4-FFF2-40B4-BE49-F238E27FC236}">
                <a16:creationId xmlns="" xmlns:a16="http://schemas.microsoft.com/office/drawing/2014/main" id="{EC0B65A3-FC55-8E43-A58A-12B99FABD0B6}"/>
              </a:ext>
            </a:extLst>
          </p:cNvPr>
          <p:cNvSpPr/>
          <p:nvPr/>
        </p:nvSpPr>
        <p:spPr>
          <a:xfrm>
            <a:off x="663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4" name="Rectangle 353">
            <a:extLst>
              <a:ext uri="{FF2B5EF4-FFF2-40B4-BE49-F238E27FC236}">
                <a16:creationId xmlns="" xmlns:a16="http://schemas.microsoft.com/office/drawing/2014/main" id="{04FF9D93-DF4A-3F47-B5B6-2CB554BE8541}"/>
              </a:ext>
            </a:extLst>
          </p:cNvPr>
          <p:cNvSpPr/>
          <p:nvPr/>
        </p:nvSpPr>
        <p:spPr>
          <a:xfrm>
            <a:off x="697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5" name="Rectangle 354">
            <a:extLst>
              <a:ext uri="{FF2B5EF4-FFF2-40B4-BE49-F238E27FC236}">
                <a16:creationId xmlns="" xmlns:a16="http://schemas.microsoft.com/office/drawing/2014/main" id="{918AA95E-0142-1446-A1B5-10ED19AD2976}"/>
              </a:ext>
            </a:extLst>
          </p:cNvPr>
          <p:cNvSpPr/>
          <p:nvPr/>
        </p:nvSpPr>
        <p:spPr>
          <a:xfrm>
            <a:off x="733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6" name="Rectangle 355">
            <a:extLst>
              <a:ext uri="{FF2B5EF4-FFF2-40B4-BE49-F238E27FC236}">
                <a16:creationId xmlns="" xmlns:a16="http://schemas.microsoft.com/office/drawing/2014/main" id="{CD5F4C11-F6E0-DD44-B4DD-0DCE393F4241}"/>
              </a:ext>
            </a:extLst>
          </p:cNvPr>
          <p:cNvSpPr/>
          <p:nvPr/>
        </p:nvSpPr>
        <p:spPr>
          <a:xfrm>
            <a:off x="769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7" name="Rectangle 356">
            <a:extLst>
              <a:ext uri="{FF2B5EF4-FFF2-40B4-BE49-F238E27FC236}">
                <a16:creationId xmlns="" xmlns:a16="http://schemas.microsoft.com/office/drawing/2014/main" id="{F6EFC560-0982-B74D-9066-7FEC96A4E209}"/>
              </a:ext>
            </a:extLst>
          </p:cNvPr>
          <p:cNvSpPr/>
          <p:nvPr/>
        </p:nvSpPr>
        <p:spPr>
          <a:xfrm>
            <a:off x="805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8" name="Rectangle 357">
            <a:extLst>
              <a:ext uri="{FF2B5EF4-FFF2-40B4-BE49-F238E27FC236}">
                <a16:creationId xmlns="" xmlns:a16="http://schemas.microsoft.com/office/drawing/2014/main" id="{21AD172F-B629-E34B-8E42-AD353D7DFE9E}"/>
              </a:ext>
            </a:extLst>
          </p:cNvPr>
          <p:cNvSpPr/>
          <p:nvPr/>
        </p:nvSpPr>
        <p:spPr>
          <a:xfrm>
            <a:off x="555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9" name="Rectangle 358">
            <a:extLst>
              <a:ext uri="{FF2B5EF4-FFF2-40B4-BE49-F238E27FC236}">
                <a16:creationId xmlns="" xmlns:a16="http://schemas.microsoft.com/office/drawing/2014/main" id="{233025E6-1D7C-3645-803E-35EEBEAF44B4}"/>
              </a:ext>
            </a:extLst>
          </p:cNvPr>
          <p:cNvSpPr/>
          <p:nvPr/>
        </p:nvSpPr>
        <p:spPr>
          <a:xfrm>
            <a:off x="591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0" name="Rectangle 359">
            <a:extLst>
              <a:ext uri="{FF2B5EF4-FFF2-40B4-BE49-F238E27FC236}">
                <a16:creationId xmlns="" xmlns:a16="http://schemas.microsoft.com/office/drawing/2014/main" id="{2F3433E9-8AD6-124E-9EF1-D7EA0BFD0598}"/>
              </a:ext>
            </a:extLst>
          </p:cNvPr>
          <p:cNvSpPr/>
          <p:nvPr/>
        </p:nvSpPr>
        <p:spPr>
          <a:xfrm>
            <a:off x="627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1" name="Rectangle 360">
            <a:extLst>
              <a:ext uri="{FF2B5EF4-FFF2-40B4-BE49-F238E27FC236}">
                <a16:creationId xmlns="" xmlns:a16="http://schemas.microsoft.com/office/drawing/2014/main" id="{0D7EBEEC-DC4C-584E-83C1-2F15D86BD2F5}"/>
              </a:ext>
            </a:extLst>
          </p:cNvPr>
          <p:cNvSpPr/>
          <p:nvPr/>
        </p:nvSpPr>
        <p:spPr>
          <a:xfrm>
            <a:off x="663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2" name="Rectangle 361">
            <a:extLst>
              <a:ext uri="{FF2B5EF4-FFF2-40B4-BE49-F238E27FC236}">
                <a16:creationId xmlns="" xmlns:a16="http://schemas.microsoft.com/office/drawing/2014/main" id="{F7F60EDD-80EB-364A-BBDB-6F8AFD189DF7}"/>
              </a:ext>
            </a:extLst>
          </p:cNvPr>
          <p:cNvSpPr/>
          <p:nvPr/>
        </p:nvSpPr>
        <p:spPr>
          <a:xfrm>
            <a:off x="697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3" name="Rectangle 362">
            <a:extLst>
              <a:ext uri="{FF2B5EF4-FFF2-40B4-BE49-F238E27FC236}">
                <a16:creationId xmlns="" xmlns:a16="http://schemas.microsoft.com/office/drawing/2014/main" id="{FAE72134-0107-2546-853D-F814F9AEB7EE}"/>
              </a:ext>
            </a:extLst>
          </p:cNvPr>
          <p:cNvSpPr/>
          <p:nvPr/>
        </p:nvSpPr>
        <p:spPr>
          <a:xfrm>
            <a:off x="733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4" name="Rectangle 363">
            <a:extLst>
              <a:ext uri="{FF2B5EF4-FFF2-40B4-BE49-F238E27FC236}">
                <a16:creationId xmlns="" xmlns:a16="http://schemas.microsoft.com/office/drawing/2014/main" id="{20D3102B-F43C-1847-B21F-9D82C7716DFE}"/>
              </a:ext>
            </a:extLst>
          </p:cNvPr>
          <p:cNvSpPr/>
          <p:nvPr/>
        </p:nvSpPr>
        <p:spPr>
          <a:xfrm>
            <a:off x="769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5" name="Rectangle 364">
            <a:extLst>
              <a:ext uri="{FF2B5EF4-FFF2-40B4-BE49-F238E27FC236}">
                <a16:creationId xmlns="" xmlns:a16="http://schemas.microsoft.com/office/drawing/2014/main" id="{7347D190-6488-5B4D-AAE5-78B08C089B04}"/>
              </a:ext>
            </a:extLst>
          </p:cNvPr>
          <p:cNvSpPr/>
          <p:nvPr/>
        </p:nvSpPr>
        <p:spPr>
          <a:xfrm>
            <a:off x="805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6" name="Rectangle 365">
            <a:extLst>
              <a:ext uri="{FF2B5EF4-FFF2-40B4-BE49-F238E27FC236}">
                <a16:creationId xmlns="" xmlns:a16="http://schemas.microsoft.com/office/drawing/2014/main" id="{E2BEF585-9FB8-8F40-A419-BB4AABA71BBF}"/>
              </a:ext>
            </a:extLst>
          </p:cNvPr>
          <p:cNvSpPr/>
          <p:nvPr/>
        </p:nvSpPr>
        <p:spPr>
          <a:xfrm>
            <a:off x="841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7" name="Rectangle 366">
            <a:extLst>
              <a:ext uri="{FF2B5EF4-FFF2-40B4-BE49-F238E27FC236}">
                <a16:creationId xmlns="" xmlns:a16="http://schemas.microsoft.com/office/drawing/2014/main" id="{8A90369A-45CA-FA44-971A-6B10990DEC99}"/>
              </a:ext>
            </a:extLst>
          </p:cNvPr>
          <p:cNvSpPr/>
          <p:nvPr/>
        </p:nvSpPr>
        <p:spPr>
          <a:xfrm>
            <a:off x="877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8" name="Rectangle 367">
            <a:extLst>
              <a:ext uri="{FF2B5EF4-FFF2-40B4-BE49-F238E27FC236}">
                <a16:creationId xmlns="" xmlns:a16="http://schemas.microsoft.com/office/drawing/2014/main" id="{3ED7F291-71F2-FA47-8A7B-778FCE5E73EB}"/>
              </a:ext>
            </a:extLst>
          </p:cNvPr>
          <p:cNvSpPr/>
          <p:nvPr/>
        </p:nvSpPr>
        <p:spPr>
          <a:xfrm>
            <a:off x="913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9" name="Rectangle 368">
            <a:extLst>
              <a:ext uri="{FF2B5EF4-FFF2-40B4-BE49-F238E27FC236}">
                <a16:creationId xmlns="" xmlns:a16="http://schemas.microsoft.com/office/drawing/2014/main" id="{9B66F688-5B64-DE47-BA4E-E9D2699BE483}"/>
              </a:ext>
            </a:extLst>
          </p:cNvPr>
          <p:cNvSpPr/>
          <p:nvPr/>
        </p:nvSpPr>
        <p:spPr>
          <a:xfrm>
            <a:off x="949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0" name="Rectangle 369">
            <a:extLst>
              <a:ext uri="{FF2B5EF4-FFF2-40B4-BE49-F238E27FC236}">
                <a16:creationId xmlns="" xmlns:a16="http://schemas.microsoft.com/office/drawing/2014/main" id="{CE909041-B379-F544-AB34-9008730C2A94}"/>
              </a:ext>
            </a:extLst>
          </p:cNvPr>
          <p:cNvSpPr/>
          <p:nvPr/>
        </p:nvSpPr>
        <p:spPr>
          <a:xfrm>
            <a:off x="985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1" name="Rectangle 370">
            <a:extLst>
              <a:ext uri="{FF2B5EF4-FFF2-40B4-BE49-F238E27FC236}">
                <a16:creationId xmlns="" xmlns:a16="http://schemas.microsoft.com/office/drawing/2014/main" id="{A15B6E55-590F-9E43-A270-96DA05CCD164}"/>
              </a:ext>
            </a:extLst>
          </p:cNvPr>
          <p:cNvSpPr/>
          <p:nvPr/>
        </p:nvSpPr>
        <p:spPr>
          <a:xfrm>
            <a:off x="1021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2" name="Rectangle 371">
            <a:extLst>
              <a:ext uri="{FF2B5EF4-FFF2-40B4-BE49-F238E27FC236}">
                <a16:creationId xmlns="" xmlns:a16="http://schemas.microsoft.com/office/drawing/2014/main" id="{E13225E8-3757-9546-AE63-A90314B7F6BF}"/>
              </a:ext>
            </a:extLst>
          </p:cNvPr>
          <p:cNvSpPr/>
          <p:nvPr/>
        </p:nvSpPr>
        <p:spPr>
          <a:xfrm>
            <a:off x="1057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3" name="Rectangle 372">
            <a:extLst>
              <a:ext uri="{FF2B5EF4-FFF2-40B4-BE49-F238E27FC236}">
                <a16:creationId xmlns="" xmlns:a16="http://schemas.microsoft.com/office/drawing/2014/main" id="{13652230-A6F6-B84F-A7ED-C7827E92D02A}"/>
              </a:ext>
            </a:extLst>
          </p:cNvPr>
          <p:cNvSpPr/>
          <p:nvPr/>
        </p:nvSpPr>
        <p:spPr>
          <a:xfrm>
            <a:off x="1093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4" name="Rectangle 373">
            <a:extLst>
              <a:ext uri="{FF2B5EF4-FFF2-40B4-BE49-F238E27FC236}">
                <a16:creationId xmlns="" xmlns:a16="http://schemas.microsoft.com/office/drawing/2014/main" id="{7591C525-C6C9-E945-A32C-73A8F51B4CFF}"/>
              </a:ext>
            </a:extLst>
          </p:cNvPr>
          <p:cNvSpPr/>
          <p:nvPr/>
        </p:nvSpPr>
        <p:spPr>
          <a:xfrm>
            <a:off x="841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5" name="Rectangle 374">
            <a:extLst>
              <a:ext uri="{FF2B5EF4-FFF2-40B4-BE49-F238E27FC236}">
                <a16:creationId xmlns="" xmlns:a16="http://schemas.microsoft.com/office/drawing/2014/main" id="{FABA9EA6-58DC-9242-9641-82190D70688D}"/>
              </a:ext>
            </a:extLst>
          </p:cNvPr>
          <p:cNvSpPr/>
          <p:nvPr/>
        </p:nvSpPr>
        <p:spPr>
          <a:xfrm>
            <a:off x="877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6" name="Rectangle 375">
            <a:extLst>
              <a:ext uri="{FF2B5EF4-FFF2-40B4-BE49-F238E27FC236}">
                <a16:creationId xmlns="" xmlns:a16="http://schemas.microsoft.com/office/drawing/2014/main" id="{A77F12A2-E86C-4F4B-83F1-29F206A2A8FE}"/>
              </a:ext>
            </a:extLst>
          </p:cNvPr>
          <p:cNvSpPr/>
          <p:nvPr/>
        </p:nvSpPr>
        <p:spPr>
          <a:xfrm>
            <a:off x="913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7" name="Rectangle 376">
            <a:extLst>
              <a:ext uri="{FF2B5EF4-FFF2-40B4-BE49-F238E27FC236}">
                <a16:creationId xmlns="" xmlns:a16="http://schemas.microsoft.com/office/drawing/2014/main" id="{73E8629A-FCC0-6447-9663-56BF573D7453}"/>
              </a:ext>
            </a:extLst>
          </p:cNvPr>
          <p:cNvSpPr/>
          <p:nvPr/>
        </p:nvSpPr>
        <p:spPr>
          <a:xfrm>
            <a:off x="949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8" name="Rectangle 377">
            <a:extLst>
              <a:ext uri="{FF2B5EF4-FFF2-40B4-BE49-F238E27FC236}">
                <a16:creationId xmlns="" xmlns:a16="http://schemas.microsoft.com/office/drawing/2014/main" id="{002AD34E-1D96-C243-9482-F18F21EBE509}"/>
              </a:ext>
            </a:extLst>
          </p:cNvPr>
          <p:cNvSpPr/>
          <p:nvPr/>
        </p:nvSpPr>
        <p:spPr>
          <a:xfrm>
            <a:off x="985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9" name="Rectangle 378">
            <a:extLst>
              <a:ext uri="{FF2B5EF4-FFF2-40B4-BE49-F238E27FC236}">
                <a16:creationId xmlns="" xmlns:a16="http://schemas.microsoft.com/office/drawing/2014/main" id="{4B5511C1-3BFE-3849-88F2-CC9EEE6C99CC}"/>
              </a:ext>
            </a:extLst>
          </p:cNvPr>
          <p:cNvSpPr/>
          <p:nvPr/>
        </p:nvSpPr>
        <p:spPr>
          <a:xfrm>
            <a:off x="1021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0" name="Rectangle 379">
            <a:extLst>
              <a:ext uri="{FF2B5EF4-FFF2-40B4-BE49-F238E27FC236}">
                <a16:creationId xmlns="" xmlns:a16="http://schemas.microsoft.com/office/drawing/2014/main" id="{3E3259F0-1353-5446-86CA-AB0201323AC1}"/>
              </a:ext>
            </a:extLst>
          </p:cNvPr>
          <p:cNvSpPr/>
          <p:nvPr/>
        </p:nvSpPr>
        <p:spPr>
          <a:xfrm>
            <a:off x="1057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1" name="Rectangle 380">
            <a:extLst>
              <a:ext uri="{FF2B5EF4-FFF2-40B4-BE49-F238E27FC236}">
                <a16:creationId xmlns="" xmlns:a16="http://schemas.microsoft.com/office/drawing/2014/main" id="{DEC87EFC-EF68-0741-B9F4-D9F550163686}"/>
              </a:ext>
            </a:extLst>
          </p:cNvPr>
          <p:cNvSpPr/>
          <p:nvPr/>
        </p:nvSpPr>
        <p:spPr>
          <a:xfrm>
            <a:off x="1093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2" name="Rectangle 381">
            <a:extLst>
              <a:ext uri="{FF2B5EF4-FFF2-40B4-BE49-F238E27FC236}">
                <a16:creationId xmlns="" xmlns:a16="http://schemas.microsoft.com/office/drawing/2014/main" id="{23441AA8-F68E-BD4B-A9E5-6E4F46177F6D}"/>
              </a:ext>
            </a:extLst>
          </p:cNvPr>
          <p:cNvSpPr/>
          <p:nvPr/>
        </p:nvSpPr>
        <p:spPr>
          <a:xfrm>
            <a:off x="1129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3" name="Rectangle 382">
            <a:extLst>
              <a:ext uri="{FF2B5EF4-FFF2-40B4-BE49-F238E27FC236}">
                <a16:creationId xmlns="" xmlns:a16="http://schemas.microsoft.com/office/drawing/2014/main" id="{FBB7F42D-D992-884D-A36A-E0EA8E1B2B41}"/>
              </a:ext>
            </a:extLst>
          </p:cNvPr>
          <p:cNvSpPr/>
          <p:nvPr/>
        </p:nvSpPr>
        <p:spPr>
          <a:xfrm>
            <a:off x="116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4" name="Rectangle 383">
            <a:extLst>
              <a:ext uri="{FF2B5EF4-FFF2-40B4-BE49-F238E27FC236}">
                <a16:creationId xmlns="" xmlns:a16="http://schemas.microsoft.com/office/drawing/2014/main" id="{F1E67193-1AA1-5548-B158-6E63CAF90E22}"/>
              </a:ext>
            </a:extLst>
          </p:cNvPr>
          <p:cNvSpPr/>
          <p:nvPr/>
        </p:nvSpPr>
        <p:spPr>
          <a:xfrm>
            <a:off x="1129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5" name="Rectangle 384">
            <a:extLst>
              <a:ext uri="{FF2B5EF4-FFF2-40B4-BE49-F238E27FC236}">
                <a16:creationId xmlns="" xmlns:a16="http://schemas.microsoft.com/office/drawing/2014/main" id="{9A27C40C-4B1A-1047-A95A-687C74E182C8}"/>
              </a:ext>
            </a:extLst>
          </p:cNvPr>
          <p:cNvSpPr/>
          <p:nvPr/>
        </p:nvSpPr>
        <p:spPr>
          <a:xfrm>
            <a:off x="1165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6" name="Rectangle 385">
            <a:extLst>
              <a:ext uri="{FF2B5EF4-FFF2-40B4-BE49-F238E27FC236}">
                <a16:creationId xmlns="" xmlns:a16="http://schemas.microsoft.com/office/drawing/2014/main" id="{8F5A3564-27E5-E442-B76F-38B6026DBF9E}"/>
              </a:ext>
            </a:extLst>
          </p:cNvPr>
          <p:cNvSpPr/>
          <p:nvPr/>
        </p:nvSpPr>
        <p:spPr>
          <a:xfrm>
            <a:off x="1129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7" name="Rectangle 386">
            <a:extLst>
              <a:ext uri="{FF2B5EF4-FFF2-40B4-BE49-F238E27FC236}">
                <a16:creationId xmlns="" xmlns:a16="http://schemas.microsoft.com/office/drawing/2014/main" id="{58F751B4-E366-ED47-B205-842EEE22609D}"/>
              </a:ext>
            </a:extLst>
          </p:cNvPr>
          <p:cNvSpPr/>
          <p:nvPr/>
        </p:nvSpPr>
        <p:spPr>
          <a:xfrm>
            <a:off x="1165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8" name="Rectangle 387">
            <a:extLst>
              <a:ext uri="{FF2B5EF4-FFF2-40B4-BE49-F238E27FC236}">
                <a16:creationId xmlns="" xmlns:a16="http://schemas.microsoft.com/office/drawing/2014/main" id="{E32AF1C6-CDA5-AB49-AB80-9F2D65CEF035}"/>
              </a:ext>
            </a:extLst>
          </p:cNvPr>
          <p:cNvSpPr/>
          <p:nvPr/>
        </p:nvSpPr>
        <p:spPr>
          <a:xfrm>
            <a:off x="1129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9" name="Rectangle 388">
            <a:extLst>
              <a:ext uri="{FF2B5EF4-FFF2-40B4-BE49-F238E27FC236}">
                <a16:creationId xmlns="" xmlns:a16="http://schemas.microsoft.com/office/drawing/2014/main" id="{B9C52DAF-78BF-104E-8A39-D674524DC3DB}"/>
              </a:ext>
            </a:extLst>
          </p:cNvPr>
          <p:cNvSpPr/>
          <p:nvPr/>
        </p:nvSpPr>
        <p:spPr>
          <a:xfrm>
            <a:off x="1165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0" name="Rectangle 389">
            <a:extLst>
              <a:ext uri="{FF2B5EF4-FFF2-40B4-BE49-F238E27FC236}">
                <a16:creationId xmlns="" xmlns:a16="http://schemas.microsoft.com/office/drawing/2014/main" id="{7EE2C14F-6C87-CE40-B86B-E63F8BFABFFA}"/>
              </a:ext>
            </a:extLst>
          </p:cNvPr>
          <p:cNvSpPr/>
          <p:nvPr/>
        </p:nvSpPr>
        <p:spPr>
          <a:xfrm>
            <a:off x="1129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1" name="Rectangle 390">
            <a:extLst>
              <a:ext uri="{FF2B5EF4-FFF2-40B4-BE49-F238E27FC236}">
                <a16:creationId xmlns="" xmlns:a16="http://schemas.microsoft.com/office/drawing/2014/main" id="{D6B990D5-A365-5947-B2C3-A5AEA3021EDA}"/>
              </a:ext>
            </a:extLst>
          </p:cNvPr>
          <p:cNvSpPr/>
          <p:nvPr/>
        </p:nvSpPr>
        <p:spPr>
          <a:xfrm>
            <a:off x="1165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2" name="Rectangle 391">
            <a:extLst>
              <a:ext uri="{FF2B5EF4-FFF2-40B4-BE49-F238E27FC236}">
                <a16:creationId xmlns="" xmlns:a16="http://schemas.microsoft.com/office/drawing/2014/main" id="{0032FD4C-F294-814A-8E00-688713B8CB8A}"/>
              </a:ext>
            </a:extLst>
          </p:cNvPr>
          <p:cNvSpPr/>
          <p:nvPr/>
        </p:nvSpPr>
        <p:spPr>
          <a:xfrm>
            <a:off x="1129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3" name="Rectangle 392">
            <a:extLst>
              <a:ext uri="{FF2B5EF4-FFF2-40B4-BE49-F238E27FC236}">
                <a16:creationId xmlns="" xmlns:a16="http://schemas.microsoft.com/office/drawing/2014/main" id="{155D6154-0788-C642-9B12-C489D56C6EE1}"/>
              </a:ext>
            </a:extLst>
          </p:cNvPr>
          <p:cNvSpPr/>
          <p:nvPr/>
        </p:nvSpPr>
        <p:spPr>
          <a:xfrm>
            <a:off x="1165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Tree>
    <p:extLst>
      <p:ext uri="{BB962C8B-B14F-4D97-AF65-F5344CB8AC3E}">
        <p14:creationId xmlns:p14="http://schemas.microsoft.com/office/powerpoint/2010/main" val="214661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4" name="Picture 3">
            <a:extLst>
              <a:ext uri="{FF2B5EF4-FFF2-40B4-BE49-F238E27FC236}">
                <a16:creationId xmlns="" xmlns:a16="http://schemas.microsoft.com/office/drawing/2014/main" id="{EFA50850-EDB1-DF45-BA2E-B00FFF1C9E8C}"/>
              </a:ext>
            </a:extLst>
          </p:cNvPr>
          <p:cNvPicPr>
            <a:picLocks noChangeAspect="1"/>
          </p:cNvPicPr>
          <p:nvPr/>
        </p:nvPicPr>
        <p:blipFill>
          <a:blip r:embed="rId3"/>
          <a:stretch>
            <a:fillRect/>
          </a:stretch>
        </p:blipFill>
        <p:spPr>
          <a:xfrm>
            <a:off x="1778000" y="2915444"/>
            <a:ext cx="8636000" cy="2171700"/>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648924" cy="4351338"/>
          </a:xfrm>
        </p:spPr>
        <p:txBody>
          <a:bodyPr>
            <a:noAutofit/>
          </a:bodyPr>
          <a:lstStyle/>
          <a:p>
            <a:pPr marL="0" indent="0">
              <a:buNone/>
            </a:pPr>
            <a:r>
              <a:rPr lang="en-GB" dirty="0"/>
              <a:t>Activity 5:</a:t>
            </a:r>
          </a:p>
          <a:p>
            <a:pPr marL="0" indent="0">
              <a:buClr>
                <a:srgbClr val="23D160"/>
              </a:buClr>
              <a:buSzPct val="85000"/>
              <a:buNone/>
            </a:pPr>
            <a:r>
              <a:rPr lang="en-GB" sz="2200" dirty="0"/>
              <a:t>Using squared paper shade in squares to make the digits 1 – 9.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Which digit have you made that uses the number of squares closest to its value?</a:t>
            </a:r>
          </a:p>
          <a:p>
            <a:pPr marL="0" indent="0">
              <a:buClr>
                <a:srgbClr val="23D160"/>
              </a:buClr>
              <a:buSzPct val="85000"/>
              <a:buNone/>
            </a:pPr>
            <a:r>
              <a:rPr lang="en-GB" sz="2200" dirty="0"/>
              <a:t>Explain your answer. </a:t>
            </a:r>
          </a:p>
        </p:txBody>
      </p:sp>
      <p:sp>
        <p:nvSpPr>
          <p:cNvPr id="196" name="Rectangle 195">
            <a:extLst>
              <a:ext uri="{FF2B5EF4-FFF2-40B4-BE49-F238E27FC236}">
                <a16:creationId xmlns="" xmlns:a16="http://schemas.microsoft.com/office/drawing/2014/main" id="{A8766BB1-2D96-2F4E-8DA4-CB270C088C6A}"/>
              </a:ext>
            </a:extLst>
          </p:cNvPr>
          <p:cNvSpPr/>
          <p:nvPr/>
        </p:nvSpPr>
        <p:spPr>
          <a:xfrm>
            <a:off x="20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7" name="Rectangle 196">
            <a:extLst>
              <a:ext uri="{FF2B5EF4-FFF2-40B4-BE49-F238E27FC236}">
                <a16:creationId xmlns="" xmlns:a16="http://schemas.microsoft.com/office/drawing/2014/main" id="{DA20CEC7-93B9-4C45-9578-DCDEA2B03104}"/>
              </a:ext>
            </a:extLst>
          </p:cNvPr>
          <p:cNvSpPr/>
          <p:nvPr/>
        </p:nvSpPr>
        <p:spPr>
          <a:xfrm>
            <a:off x="56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8" name="Rectangle 197">
            <a:extLst>
              <a:ext uri="{FF2B5EF4-FFF2-40B4-BE49-F238E27FC236}">
                <a16:creationId xmlns="" xmlns:a16="http://schemas.microsoft.com/office/drawing/2014/main" id="{A7836772-4BDA-2F49-9466-FE4DED08D7FD}"/>
              </a:ext>
            </a:extLst>
          </p:cNvPr>
          <p:cNvSpPr/>
          <p:nvPr/>
        </p:nvSpPr>
        <p:spPr>
          <a:xfrm>
            <a:off x="92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9" name="Rectangle 198">
            <a:extLst>
              <a:ext uri="{FF2B5EF4-FFF2-40B4-BE49-F238E27FC236}">
                <a16:creationId xmlns="" xmlns:a16="http://schemas.microsoft.com/office/drawing/2014/main" id="{18232966-2F10-4E4D-9BAF-01FB70FE0D37}"/>
              </a:ext>
            </a:extLst>
          </p:cNvPr>
          <p:cNvSpPr/>
          <p:nvPr/>
        </p:nvSpPr>
        <p:spPr>
          <a:xfrm>
            <a:off x="126700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0" name="Rectangle 199">
            <a:extLst>
              <a:ext uri="{FF2B5EF4-FFF2-40B4-BE49-F238E27FC236}">
                <a16:creationId xmlns="" xmlns:a16="http://schemas.microsoft.com/office/drawing/2014/main" id="{85295EEA-5106-AE43-8149-041DE0470637}"/>
              </a:ext>
            </a:extLst>
          </p:cNvPr>
          <p:cNvSpPr/>
          <p:nvPr/>
        </p:nvSpPr>
        <p:spPr>
          <a:xfrm>
            <a:off x="160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1" name="Rectangle 200">
            <a:extLst>
              <a:ext uri="{FF2B5EF4-FFF2-40B4-BE49-F238E27FC236}">
                <a16:creationId xmlns="" xmlns:a16="http://schemas.microsoft.com/office/drawing/2014/main" id="{B44E74FF-9EBB-EE4F-85D1-6FFAFB4F1F3C}"/>
              </a:ext>
            </a:extLst>
          </p:cNvPr>
          <p:cNvSpPr/>
          <p:nvPr/>
        </p:nvSpPr>
        <p:spPr>
          <a:xfrm>
            <a:off x="196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2" name="Rectangle 201">
            <a:extLst>
              <a:ext uri="{FF2B5EF4-FFF2-40B4-BE49-F238E27FC236}">
                <a16:creationId xmlns="" xmlns:a16="http://schemas.microsoft.com/office/drawing/2014/main" id="{8C865979-26F2-1C4E-AA9D-EEB65F788E6C}"/>
              </a:ext>
            </a:extLst>
          </p:cNvPr>
          <p:cNvSpPr/>
          <p:nvPr/>
        </p:nvSpPr>
        <p:spPr>
          <a:xfrm>
            <a:off x="232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3" name="Rectangle 202">
            <a:extLst>
              <a:ext uri="{FF2B5EF4-FFF2-40B4-BE49-F238E27FC236}">
                <a16:creationId xmlns="" xmlns:a16="http://schemas.microsoft.com/office/drawing/2014/main" id="{430CE118-7B21-0E43-A3CC-4B680CCBB029}"/>
              </a:ext>
            </a:extLst>
          </p:cNvPr>
          <p:cNvSpPr/>
          <p:nvPr/>
        </p:nvSpPr>
        <p:spPr>
          <a:xfrm>
            <a:off x="20447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4" name="Rectangle 203">
            <a:extLst>
              <a:ext uri="{FF2B5EF4-FFF2-40B4-BE49-F238E27FC236}">
                <a16:creationId xmlns="" xmlns:a16="http://schemas.microsoft.com/office/drawing/2014/main" id="{796F3D10-D5F0-E04D-83FD-B022ABD32928}"/>
              </a:ext>
            </a:extLst>
          </p:cNvPr>
          <p:cNvSpPr/>
          <p:nvPr/>
        </p:nvSpPr>
        <p:spPr>
          <a:xfrm>
            <a:off x="56447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5" name="Rectangle 204">
            <a:extLst>
              <a:ext uri="{FF2B5EF4-FFF2-40B4-BE49-F238E27FC236}">
                <a16:creationId xmlns="" xmlns:a16="http://schemas.microsoft.com/office/drawing/2014/main" id="{3F570DF7-5627-7540-BB09-2D8D14B92C30}"/>
              </a:ext>
            </a:extLst>
          </p:cNvPr>
          <p:cNvSpPr/>
          <p:nvPr/>
        </p:nvSpPr>
        <p:spPr>
          <a:xfrm>
            <a:off x="92447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6" name="Rectangle 205">
            <a:extLst>
              <a:ext uri="{FF2B5EF4-FFF2-40B4-BE49-F238E27FC236}">
                <a16:creationId xmlns="" xmlns:a16="http://schemas.microsoft.com/office/drawing/2014/main" id="{BDE10CB0-4EB4-1445-8D56-C25DF13066E2}"/>
              </a:ext>
            </a:extLst>
          </p:cNvPr>
          <p:cNvSpPr/>
          <p:nvPr/>
        </p:nvSpPr>
        <p:spPr>
          <a:xfrm>
            <a:off x="126700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7" name="Rectangle 206">
            <a:extLst>
              <a:ext uri="{FF2B5EF4-FFF2-40B4-BE49-F238E27FC236}">
                <a16:creationId xmlns="" xmlns:a16="http://schemas.microsoft.com/office/drawing/2014/main" id="{2C1080F9-8490-1545-A205-E9698F3508EB}"/>
              </a:ext>
            </a:extLst>
          </p:cNvPr>
          <p:cNvSpPr/>
          <p:nvPr/>
        </p:nvSpPr>
        <p:spPr>
          <a:xfrm>
            <a:off x="16041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8" name="Rectangle 207">
            <a:extLst>
              <a:ext uri="{FF2B5EF4-FFF2-40B4-BE49-F238E27FC236}">
                <a16:creationId xmlns="" xmlns:a16="http://schemas.microsoft.com/office/drawing/2014/main" id="{A2A1F764-41DB-364E-BF70-EFF5CCF55954}"/>
              </a:ext>
            </a:extLst>
          </p:cNvPr>
          <p:cNvSpPr/>
          <p:nvPr/>
        </p:nvSpPr>
        <p:spPr>
          <a:xfrm>
            <a:off x="19641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9" name="Rectangle 208">
            <a:extLst>
              <a:ext uri="{FF2B5EF4-FFF2-40B4-BE49-F238E27FC236}">
                <a16:creationId xmlns="" xmlns:a16="http://schemas.microsoft.com/office/drawing/2014/main" id="{577D0BD6-4F6B-DB43-A0C0-3D6FE997779C}"/>
              </a:ext>
            </a:extLst>
          </p:cNvPr>
          <p:cNvSpPr/>
          <p:nvPr/>
        </p:nvSpPr>
        <p:spPr>
          <a:xfrm>
            <a:off x="23241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0" name="Rectangle 209">
            <a:extLst>
              <a:ext uri="{FF2B5EF4-FFF2-40B4-BE49-F238E27FC236}">
                <a16:creationId xmlns="" xmlns:a16="http://schemas.microsoft.com/office/drawing/2014/main" id="{62B26E01-F982-3942-9C63-E8DCE86D9618}"/>
              </a:ext>
            </a:extLst>
          </p:cNvPr>
          <p:cNvSpPr/>
          <p:nvPr/>
        </p:nvSpPr>
        <p:spPr>
          <a:xfrm>
            <a:off x="268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1" name="Rectangle 210">
            <a:extLst>
              <a:ext uri="{FF2B5EF4-FFF2-40B4-BE49-F238E27FC236}">
                <a16:creationId xmlns="" xmlns:a16="http://schemas.microsoft.com/office/drawing/2014/main" id="{29E2DBE6-E3FD-4346-831A-4BBA77C20C92}"/>
              </a:ext>
            </a:extLst>
          </p:cNvPr>
          <p:cNvSpPr/>
          <p:nvPr/>
        </p:nvSpPr>
        <p:spPr>
          <a:xfrm>
            <a:off x="304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2" name="Rectangle 211">
            <a:extLst>
              <a:ext uri="{FF2B5EF4-FFF2-40B4-BE49-F238E27FC236}">
                <a16:creationId xmlns="" xmlns:a16="http://schemas.microsoft.com/office/drawing/2014/main" id="{6E3EB7C4-8CF8-E947-B55A-8F03E63FA81E}"/>
              </a:ext>
            </a:extLst>
          </p:cNvPr>
          <p:cNvSpPr/>
          <p:nvPr/>
        </p:nvSpPr>
        <p:spPr>
          <a:xfrm>
            <a:off x="340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3" name="Rectangle 212">
            <a:extLst>
              <a:ext uri="{FF2B5EF4-FFF2-40B4-BE49-F238E27FC236}">
                <a16:creationId xmlns="" xmlns:a16="http://schemas.microsoft.com/office/drawing/2014/main" id="{06B51307-7205-8D4B-ACC9-36411791234E}"/>
              </a:ext>
            </a:extLst>
          </p:cNvPr>
          <p:cNvSpPr/>
          <p:nvPr/>
        </p:nvSpPr>
        <p:spPr>
          <a:xfrm>
            <a:off x="376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4" name="Rectangle 213">
            <a:extLst>
              <a:ext uri="{FF2B5EF4-FFF2-40B4-BE49-F238E27FC236}">
                <a16:creationId xmlns="" xmlns:a16="http://schemas.microsoft.com/office/drawing/2014/main" id="{31089FC3-76A5-894E-8F9C-58CC48C863F8}"/>
              </a:ext>
            </a:extLst>
          </p:cNvPr>
          <p:cNvSpPr/>
          <p:nvPr/>
        </p:nvSpPr>
        <p:spPr>
          <a:xfrm>
            <a:off x="411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5" name="Rectangle 214">
            <a:extLst>
              <a:ext uri="{FF2B5EF4-FFF2-40B4-BE49-F238E27FC236}">
                <a16:creationId xmlns="" xmlns:a16="http://schemas.microsoft.com/office/drawing/2014/main" id="{0CD684DD-604C-F042-8306-1539E9F83ABD}"/>
              </a:ext>
            </a:extLst>
          </p:cNvPr>
          <p:cNvSpPr/>
          <p:nvPr/>
        </p:nvSpPr>
        <p:spPr>
          <a:xfrm>
            <a:off x="447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6" name="Rectangle 215">
            <a:extLst>
              <a:ext uri="{FF2B5EF4-FFF2-40B4-BE49-F238E27FC236}">
                <a16:creationId xmlns="" xmlns:a16="http://schemas.microsoft.com/office/drawing/2014/main" id="{5069CCD4-92AE-7042-8553-3F7842D2F91A}"/>
              </a:ext>
            </a:extLst>
          </p:cNvPr>
          <p:cNvSpPr/>
          <p:nvPr/>
        </p:nvSpPr>
        <p:spPr>
          <a:xfrm>
            <a:off x="483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7" name="Rectangle 216">
            <a:extLst>
              <a:ext uri="{FF2B5EF4-FFF2-40B4-BE49-F238E27FC236}">
                <a16:creationId xmlns="" xmlns:a16="http://schemas.microsoft.com/office/drawing/2014/main" id="{595A6854-7661-9749-9845-0A696E1493D5}"/>
              </a:ext>
            </a:extLst>
          </p:cNvPr>
          <p:cNvSpPr/>
          <p:nvPr/>
        </p:nvSpPr>
        <p:spPr>
          <a:xfrm>
            <a:off x="519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18" name="Rectangle 217">
            <a:extLst>
              <a:ext uri="{FF2B5EF4-FFF2-40B4-BE49-F238E27FC236}">
                <a16:creationId xmlns="" xmlns:a16="http://schemas.microsoft.com/office/drawing/2014/main" id="{9B5285F7-28ED-3F4B-9AE0-996D22963050}"/>
              </a:ext>
            </a:extLst>
          </p:cNvPr>
          <p:cNvSpPr/>
          <p:nvPr/>
        </p:nvSpPr>
        <p:spPr>
          <a:xfrm>
            <a:off x="268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9" name="Rectangle 218">
            <a:extLst>
              <a:ext uri="{FF2B5EF4-FFF2-40B4-BE49-F238E27FC236}">
                <a16:creationId xmlns="" xmlns:a16="http://schemas.microsoft.com/office/drawing/2014/main" id="{716013BA-FCCE-234C-A22E-F8D8BE795D6E}"/>
              </a:ext>
            </a:extLst>
          </p:cNvPr>
          <p:cNvSpPr/>
          <p:nvPr/>
        </p:nvSpPr>
        <p:spPr>
          <a:xfrm>
            <a:off x="304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0" name="Rectangle 219">
            <a:extLst>
              <a:ext uri="{FF2B5EF4-FFF2-40B4-BE49-F238E27FC236}">
                <a16:creationId xmlns="" xmlns:a16="http://schemas.microsoft.com/office/drawing/2014/main" id="{E80E5BF1-CB95-BF4E-8EDF-3C1E8364BEB1}"/>
              </a:ext>
            </a:extLst>
          </p:cNvPr>
          <p:cNvSpPr/>
          <p:nvPr/>
        </p:nvSpPr>
        <p:spPr>
          <a:xfrm>
            <a:off x="340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1" name="Rectangle 220">
            <a:extLst>
              <a:ext uri="{FF2B5EF4-FFF2-40B4-BE49-F238E27FC236}">
                <a16:creationId xmlns="" xmlns:a16="http://schemas.microsoft.com/office/drawing/2014/main" id="{822B9502-9E77-C540-8620-6A3993085DBC}"/>
              </a:ext>
            </a:extLst>
          </p:cNvPr>
          <p:cNvSpPr/>
          <p:nvPr/>
        </p:nvSpPr>
        <p:spPr>
          <a:xfrm>
            <a:off x="376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2" name="Rectangle 221">
            <a:extLst>
              <a:ext uri="{FF2B5EF4-FFF2-40B4-BE49-F238E27FC236}">
                <a16:creationId xmlns="" xmlns:a16="http://schemas.microsoft.com/office/drawing/2014/main" id="{CBF19713-2D2B-5347-B39F-32B565E6FFD1}"/>
              </a:ext>
            </a:extLst>
          </p:cNvPr>
          <p:cNvSpPr/>
          <p:nvPr/>
        </p:nvSpPr>
        <p:spPr>
          <a:xfrm>
            <a:off x="411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3" name="Rectangle 222">
            <a:extLst>
              <a:ext uri="{FF2B5EF4-FFF2-40B4-BE49-F238E27FC236}">
                <a16:creationId xmlns="" xmlns:a16="http://schemas.microsoft.com/office/drawing/2014/main" id="{27E1E67A-39C6-3944-A8B3-13684A4CF6F1}"/>
              </a:ext>
            </a:extLst>
          </p:cNvPr>
          <p:cNvSpPr/>
          <p:nvPr/>
        </p:nvSpPr>
        <p:spPr>
          <a:xfrm>
            <a:off x="447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4" name="Rectangle 223">
            <a:extLst>
              <a:ext uri="{FF2B5EF4-FFF2-40B4-BE49-F238E27FC236}">
                <a16:creationId xmlns="" xmlns:a16="http://schemas.microsoft.com/office/drawing/2014/main" id="{C04C89C5-024B-8C48-B500-02529618495D}"/>
              </a:ext>
            </a:extLst>
          </p:cNvPr>
          <p:cNvSpPr/>
          <p:nvPr/>
        </p:nvSpPr>
        <p:spPr>
          <a:xfrm>
            <a:off x="483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5" name="Rectangle 224">
            <a:extLst>
              <a:ext uri="{FF2B5EF4-FFF2-40B4-BE49-F238E27FC236}">
                <a16:creationId xmlns="" xmlns:a16="http://schemas.microsoft.com/office/drawing/2014/main" id="{2471B889-F85C-8244-9898-A05693DBE63C}"/>
              </a:ext>
            </a:extLst>
          </p:cNvPr>
          <p:cNvSpPr/>
          <p:nvPr/>
        </p:nvSpPr>
        <p:spPr>
          <a:xfrm>
            <a:off x="519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6" name="Rectangle 225">
            <a:extLst>
              <a:ext uri="{FF2B5EF4-FFF2-40B4-BE49-F238E27FC236}">
                <a16:creationId xmlns="" xmlns:a16="http://schemas.microsoft.com/office/drawing/2014/main" id="{421A61E5-760F-1C46-B213-4B1A273C751A}"/>
              </a:ext>
            </a:extLst>
          </p:cNvPr>
          <p:cNvSpPr/>
          <p:nvPr/>
        </p:nvSpPr>
        <p:spPr>
          <a:xfrm>
            <a:off x="555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7" name="Rectangle 226">
            <a:extLst>
              <a:ext uri="{FF2B5EF4-FFF2-40B4-BE49-F238E27FC236}">
                <a16:creationId xmlns="" xmlns:a16="http://schemas.microsoft.com/office/drawing/2014/main" id="{C8D96FBB-2DDE-1F44-820A-88B38827924E}"/>
              </a:ext>
            </a:extLst>
          </p:cNvPr>
          <p:cNvSpPr/>
          <p:nvPr/>
        </p:nvSpPr>
        <p:spPr>
          <a:xfrm>
            <a:off x="591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8" name="Rectangle 227">
            <a:extLst>
              <a:ext uri="{FF2B5EF4-FFF2-40B4-BE49-F238E27FC236}">
                <a16:creationId xmlns="" xmlns:a16="http://schemas.microsoft.com/office/drawing/2014/main" id="{EDDC4D67-8323-5149-ABD1-BA9621CB1CEB}"/>
              </a:ext>
            </a:extLst>
          </p:cNvPr>
          <p:cNvSpPr/>
          <p:nvPr/>
        </p:nvSpPr>
        <p:spPr>
          <a:xfrm>
            <a:off x="627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29" name="Rectangle 228">
            <a:extLst>
              <a:ext uri="{FF2B5EF4-FFF2-40B4-BE49-F238E27FC236}">
                <a16:creationId xmlns="" xmlns:a16="http://schemas.microsoft.com/office/drawing/2014/main" id="{F51E093B-C4A7-2845-A426-A8A1829D1C4E}"/>
              </a:ext>
            </a:extLst>
          </p:cNvPr>
          <p:cNvSpPr/>
          <p:nvPr/>
        </p:nvSpPr>
        <p:spPr>
          <a:xfrm>
            <a:off x="663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0" name="Rectangle 229">
            <a:extLst>
              <a:ext uri="{FF2B5EF4-FFF2-40B4-BE49-F238E27FC236}">
                <a16:creationId xmlns="" xmlns:a16="http://schemas.microsoft.com/office/drawing/2014/main" id="{FD7C8712-94E0-C34A-9BE2-3AE4B18CE3DD}"/>
              </a:ext>
            </a:extLst>
          </p:cNvPr>
          <p:cNvSpPr/>
          <p:nvPr/>
        </p:nvSpPr>
        <p:spPr>
          <a:xfrm>
            <a:off x="697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1" name="Rectangle 230">
            <a:extLst>
              <a:ext uri="{FF2B5EF4-FFF2-40B4-BE49-F238E27FC236}">
                <a16:creationId xmlns="" xmlns:a16="http://schemas.microsoft.com/office/drawing/2014/main" id="{2E306178-2826-B24B-B98F-3279DC7A51E7}"/>
              </a:ext>
            </a:extLst>
          </p:cNvPr>
          <p:cNvSpPr/>
          <p:nvPr/>
        </p:nvSpPr>
        <p:spPr>
          <a:xfrm>
            <a:off x="733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2" name="Rectangle 231">
            <a:extLst>
              <a:ext uri="{FF2B5EF4-FFF2-40B4-BE49-F238E27FC236}">
                <a16:creationId xmlns="" xmlns:a16="http://schemas.microsoft.com/office/drawing/2014/main" id="{E1045002-34FC-9447-9C8F-E91479311B44}"/>
              </a:ext>
            </a:extLst>
          </p:cNvPr>
          <p:cNvSpPr/>
          <p:nvPr/>
        </p:nvSpPr>
        <p:spPr>
          <a:xfrm>
            <a:off x="769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3" name="Rectangle 232">
            <a:extLst>
              <a:ext uri="{FF2B5EF4-FFF2-40B4-BE49-F238E27FC236}">
                <a16:creationId xmlns="" xmlns:a16="http://schemas.microsoft.com/office/drawing/2014/main" id="{14AE86F7-AB67-F045-8DBB-791721C25338}"/>
              </a:ext>
            </a:extLst>
          </p:cNvPr>
          <p:cNvSpPr/>
          <p:nvPr/>
        </p:nvSpPr>
        <p:spPr>
          <a:xfrm>
            <a:off x="805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4" name="Rectangle 233">
            <a:extLst>
              <a:ext uri="{FF2B5EF4-FFF2-40B4-BE49-F238E27FC236}">
                <a16:creationId xmlns="" xmlns:a16="http://schemas.microsoft.com/office/drawing/2014/main" id="{020A8B7E-4931-6447-A5F6-39273685EAAD}"/>
              </a:ext>
            </a:extLst>
          </p:cNvPr>
          <p:cNvSpPr/>
          <p:nvPr/>
        </p:nvSpPr>
        <p:spPr>
          <a:xfrm>
            <a:off x="555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5" name="Rectangle 234">
            <a:extLst>
              <a:ext uri="{FF2B5EF4-FFF2-40B4-BE49-F238E27FC236}">
                <a16:creationId xmlns="" xmlns:a16="http://schemas.microsoft.com/office/drawing/2014/main" id="{DD03F136-7464-DF4F-BF96-AC83FCB654E3}"/>
              </a:ext>
            </a:extLst>
          </p:cNvPr>
          <p:cNvSpPr/>
          <p:nvPr/>
        </p:nvSpPr>
        <p:spPr>
          <a:xfrm>
            <a:off x="591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6" name="Rectangle 235">
            <a:extLst>
              <a:ext uri="{FF2B5EF4-FFF2-40B4-BE49-F238E27FC236}">
                <a16:creationId xmlns="" xmlns:a16="http://schemas.microsoft.com/office/drawing/2014/main" id="{4A161911-7BBC-FA4F-BA76-CA5025C8EF80}"/>
              </a:ext>
            </a:extLst>
          </p:cNvPr>
          <p:cNvSpPr/>
          <p:nvPr/>
        </p:nvSpPr>
        <p:spPr>
          <a:xfrm>
            <a:off x="627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7" name="Rectangle 236">
            <a:extLst>
              <a:ext uri="{FF2B5EF4-FFF2-40B4-BE49-F238E27FC236}">
                <a16:creationId xmlns="" xmlns:a16="http://schemas.microsoft.com/office/drawing/2014/main" id="{0D8DA434-8711-6B48-B685-9B745A8D774F}"/>
              </a:ext>
            </a:extLst>
          </p:cNvPr>
          <p:cNvSpPr/>
          <p:nvPr/>
        </p:nvSpPr>
        <p:spPr>
          <a:xfrm>
            <a:off x="663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8" name="Rectangle 237">
            <a:extLst>
              <a:ext uri="{FF2B5EF4-FFF2-40B4-BE49-F238E27FC236}">
                <a16:creationId xmlns="" xmlns:a16="http://schemas.microsoft.com/office/drawing/2014/main" id="{E0FDF58E-C4CB-C249-BE35-05E3D8E13EB3}"/>
              </a:ext>
            </a:extLst>
          </p:cNvPr>
          <p:cNvSpPr/>
          <p:nvPr/>
        </p:nvSpPr>
        <p:spPr>
          <a:xfrm>
            <a:off x="697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39" name="Rectangle 238">
            <a:extLst>
              <a:ext uri="{FF2B5EF4-FFF2-40B4-BE49-F238E27FC236}">
                <a16:creationId xmlns="" xmlns:a16="http://schemas.microsoft.com/office/drawing/2014/main" id="{803B626D-0F5F-9B4A-8ECF-0AA3FB2FA2D5}"/>
              </a:ext>
            </a:extLst>
          </p:cNvPr>
          <p:cNvSpPr/>
          <p:nvPr/>
        </p:nvSpPr>
        <p:spPr>
          <a:xfrm>
            <a:off x="733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0" name="Rectangle 239">
            <a:extLst>
              <a:ext uri="{FF2B5EF4-FFF2-40B4-BE49-F238E27FC236}">
                <a16:creationId xmlns="" xmlns:a16="http://schemas.microsoft.com/office/drawing/2014/main" id="{CB011186-036D-5545-82C5-DA8F00D7E5E7}"/>
              </a:ext>
            </a:extLst>
          </p:cNvPr>
          <p:cNvSpPr/>
          <p:nvPr/>
        </p:nvSpPr>
        <p:spPr>
          <a:xfrm>
            <a:off x="769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1" name="Rectangle 240">
            <a:extLst>
              <a:ext uri="{FF2B5EF4-FFF2-40B4-BE49-F238E27FC236}">
                <a16:creationId xmlns="" xmlns:a16="http://schemas.microsoft.com/office/drawing/2014/main" id="{3E48117C-ED8D-A044-9859-A487DB5FDCA1}"/>
              </a:ext>
            </a:extLst>
          </p:cNvPr>
          <p:cNvSpPr/>
          <p:nvPr/>
        </p:nvSpPr>
        <p:spPr>
          <a:xfrm>
            <a:off x="805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2" name="Rectangle 241">
            <a:extLst>
              <a:ext uri="{FF2B5EF4-FFF2-40B4-BE49-F238E27FC236}">
                <a16:creationId xmlns="" xmlns:a16="http://schemas.microsoft.com/office/drawing/2014/main" id="{CD8C6951-6EEE-8849-9F5D-271EBD7ACD24}"/>
              </a:ext>
            </a:extLst>
          </p:cNvPr>
          <p:cNvSpPr/>
          <p:nvPr/>
        </p:nvSpPr>
        <p:spPr>
          <a:xfrm>
            <a:off x="841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3" name="Rectangle 242">
            <a:extLst>
              <a:ext uri="{FF2B5EF4-FFF2-40B4-BE49-F238E27FC236}">
                <a16:creationId xmlns="" xmlns:a16="http://schemas.microsoft.com/office/drawing/2014/main" id="{5076991D-951D-C34F-8519-1ECC640BBB18}"/>
              </a:ext>
            </a:extLst>
          </p:cNvPr>
          <p:cNvSpPr/>
          <p:nvPr/>
        </p:nvSpPr>
        <p:spPr>
          <a:xfrm>
            <a:off x="877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4" name="Rectangle 243">
            <a:extLst>
              <a:ext uri="{FF2B5EF4-FFF2-40B4-BE49-F238E27FC236}">
                <a16:creationId xmlns="" xmlns:a16="http://schemas.microsoft.com/office/drawing/2014/main" id="{7BB22593-3247-5E45-9F60-F0A86205452E}"/>
              </a:ext>
            </a:extLst>
          </p:cNvPr>
          <p:cNvSpPr/>
          <p:nvPr/>
        </p:nvSpPr>
        <p:spPr>
          <a:xfrm>
            <a:off x="913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5" name="Rectangle 244">
            <a:extLst>
              <a:ext uri="{FF2B5EF4-FFF2-40B4-BE49-F238E27FC236}">
                <a16:creationId xmlns="" xmlns:a16="http://schemas.microsoft.com/office/drawing/2014/main" id="{A6C286F3-D7A3-4349-B7AB-41D8A942C214}"/>
              </a:ext>
            </a:extLst>
          </p:cNvPr>
          <p:cNvSpPr/>
          <p:nvPr/>
        </p:nvSpPr>
        <p:spPr>
          <a:xfrm>
            <a:off x="949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6" name="Rectangle 245">
            <a:extLst>
              <a:ext uri="{FF2B5EF4-FFF2-40B4-BE49-F238E27FC236}">
                <a16:creationId xmlns="" xmlns:a16="http://schemas.microsoft.com/office/drawing/2014/main" id="{3B1CD467-059C-C24C-92D1-58033A695CA7}"/>
              </a:ext>
            </a:extLst>
          </p:cNvPr>
          <p:cNvSpPr/>
          <p:nvPr/>
        </p:nvSpPr>
        <p:spPr>
          <a:xfrm>
            <a:off x="98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7" name="Rectangle 246">
            <a:extLst>
              <a:ext uri="{FF2B5EF4-FFF2-40B4-BE49-F238E27FC236}">
                <a16:creationId xmlns="" xmlns:a16="http://schemas.microsoft.com/office/drawing/2014/main" id="{7BAD6D63-B456-364E-B5EB-418ECC2FCD94}"/>
              </a:ext>
            </a:extLst>
          </p:cNvPr>
          <p:cNvSpPr/>
          <p:nvPr/>
        </p:nvSpPr>
        <p:spPr>
          <a:xfrm>
            <a:off x="1021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8" name="Rectangle 247">
            <a:extLst>
              <a:ext uri="{FF2B5EF4-FFF2-40B4-BE49-F238E27FC236}">
                <a16:creationId xmlns="" xmlns:a16="http://schemas.microsoft.com/office/drawing/2014/main" id="{91795C4C-EACE-DE44-8F37-D580CEB80CE6}"/>
              </a:ext>
            </a:extLst>
          </p:cNvPr>
          <p:cNvSpPr/>
          <p:nvPr/>
        </p:nvSpPr>
        <p:spPr>
          <a:xfrm>
            <a:off x="1057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49" name="Rectangle 248">
            <a:extLst>
              <a:ext uri="{FF2B5EF4-FFF2-40B4-BE49-F238E27FC236}">
                <a16:creationId xmlns="" xmlns:a16="http://schemas.microsoft.com/office/drawing/2014/main" id="{A9A0EEAE-62FF-C742-A691-11E73D514144}"/>
              </a:ext>
            </a:extLst>
          </p:cNvPr>
          <p:cNvSpPr/>
          <p:nvPr/>
        </p:nvSpPr>
        <p:spPr>
          <a:xfrm>
            <a:off x="1093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0" name="Rectangle 249">
            <a:extLst>
              <a:ext uri="{FF2B5EF4-FFF2-40B4-BE49-F238E27FC236}">
                <a16:creationId xmlns="" xmlns:a16="http://schemas.microsoft.com/office/drawing/2014/main" id="{12813FB6-817E-8D4F-A3C6-8905D86820FF}"/>
              </a:ext>
            </a:extLst>
          </p:cNvPr>
          <p:cNvSpPr/>
          <p:nvPr/>
        </p:nvSpPr>
        <p:spPr>
          <a:xfrm>
            <a:off x="841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1" name="Rectangle 250">
            <a:extLst>
              <a:ext uri="{FF2B5EF4-FFF2-40B4-BE49-F238E27FC236}">
                <a16:creationId xmlns="" xmlns:a16="http://schemas.microsoft.com/office/drawing/2014/main" id="{C45CB3ED-3832-A744-B891-D894525E5BAB}"/>
              </a:ext>
            </a:extLst>
          </p:cNvPr>
          <p:cNvSpPr/>
          <p:nvPr/>
        </p:nvSpPr>
        <p:spPr>
          <a:xfrm>
            <a:off x="877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2" name="Rectangle 251">
            <a:extLst>
              <a:ext uri="{FF2B5EF4-FFF2-40B4-BE49-F238E27FC236}">
                <a16:creationId xmlns="" xmlns:a16="http://schemas.microsoft.com/office/drawing/2014/main" id="{66F3DF4B-AEAF-B244-A44B-964F1C2ED5A8}"/>
              </a:ext>
            </a:extLst>
          </p:cNvPr>
          <p:cNvSpPr/>
          <p:nvPr/>
        </p:nvSpPr>
        <p:spPr>
          <a:xfrm>
            <a:off x="913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3" name="Rectangle 252">
            <a:extLst>
              <a:ext uri="{FF2B5EF4-FFF2-40B4-BE49-F238E27FC236}">
                <a16:creationId xmlns="" xmlns:a16="http://schemas.microsoft.com/office/drawing/2014/main" id="{0C177ED2-0707-8A48-9237-9B4DF94B0DC1}"/>
              </a:ext>
            </a:extLst>
          </p:cNvPr>
          <p:cNvSpPr/>
          <p:nvPr/>
        </p:nvSpPr>
        <p:spPr>
          <a:xfrm>
            <a:off x="949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4" name="Rectangle 253">
            <a:extLst>
              <a:ext uri="{FF2B5EF4-FFF2-40B4-BE49-F238E27FC236}">
                <a16:creationId xmlns="" xmlns:a16="http://schemas.microsoft.com/office/drawing/2014/main" id="{7B5AFB81-1D77-1B4F-B4E8-901D6D585A17}"/>
              </a:ext>
            </a:extLst>
          </p:cNvPr>
          <p:cNvSpPr/>
          <p:nvPr/>
        </p:nvSpPr>
        <p:spPr>
          <a:xfrm>
            <a:off x="985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5" name="Rectangle 254">
            <a:extLst>
              <a:ext uri="{FF2B5EF4-FFF2-40B4-BE49-F238E27FC236}">
                <a16:creationId xmlns="" xmlns:a16="http://schemas.microsoft.com/office/drawing/2014/main" id="{0E482608-30DD-0F4F-97D1-EA1DCCDD6117}"/>
              </a:ext>
            </a:extLst>
          </p:cNvPr>
          <p:cNvSpPr/>
          <p:nvPr/>
        </p:nvSpPr>
        <p:spPr>
          <a:xfrm>
            <a:off x="1021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6" name="Rectangle 255">
            <a:extLst>
              <a:ext uri="{FF2B5EF4-FFF2-40B4-BE49-F238E27FC236}">
                <a16:creationId xmlns="" xmlns:a16="http://schemas.microsoft.com/office/drawing/2014/main" id="{A0AFEDF6-3D25-9F4E-81CB-EFECA576C861}"/>
              </a:ext>
            </a:extLst>
          </p:cNvPr>
          <p:cNvSpPr/>
          <p:nvPr/>
        </p:nvSpPr>
        <p:spPr>
          <a:xfrm>
            <a:off x="1057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7" name="Rectangle 256">
            <a:extLst>
              <a:ext uri="{FF2B5EF4-FFF2-40B4-BE49-F238E27FC236}">
                <a16:creationId xmlns="" xmlns:a16="http://schemas.microsoft.com/office/drawing/2014/main" id="{AD2F5F94-0D95-4843-BC16-3E7C90096782}"/>
              </a:ext>
            </a:extLst>
          </p:cNvPr>
          <p:cNvSpPr/>
          <p:nvPr/>
        </p:nvSpPr>
        <p:spPr>
          <a:xfrm>
            <a:off x="1093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58" name="Rectangle 257">
            <a:extLst>
              <a:ext uri="{FF2B5EF4-FFF2-40B4-BE49-F238E27FC236}">
                <a16:creationId xmlns="" xmlns:a16="http://schemas.microsoft.com/office/drawing/2014/main" id="{2B555256-176B-8044-9D55-AFBC69720108}"/>
              </a:ext>
            </a:extLst>
          </p:cNvPr>
          <p:cNvSpPr/>
          <p:nvPr/>
        </p:nvSpPr>
        <p:spPr>
          <a:xfrm>
            <a:off x="20447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9" name="Rectangle 258">
            <a:extLst>
              <a:ext uri="{FF2B5EF4-FFF2-40B4-BE49-F238E27FC236}">
                <a16:creationId xmlns="" xmlns:a16="http://schemas.microsoft.com/office/drawing/2014/main" id="{01D804B9-8CF2-7E41-B056-F33A1C5F4CD8}"/>
              </a:ext>
            </a:extLst>
          </p:cNvPr>
          <p:cNvSpPr/>
          <p:nvPr/>
        </p:nvSpPr>
        <p:spPr>
          <a:xfrm>
            <a:off x="56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0" name="Rectangle 259">
            <a:extLst>
              <a:ext uri="{FF2B5EF4-FFF2-40B4-BE49-F238E27FC236}">
                <a16:creationId xmlns="" xmlns:a16="http://schemas.microsoft.com/office/drawing/2014/main" id="{32DAD442-BBD6-304F-8FFC-6227FF478840}"/>
              </a:ext>
            </a:extLst>
          </p:cNvPr>
          <p:cNvSpPr/>
          <p:nvPr/>
        </p:nvSpPr>
        <p:spPr>
          <a:xfrm>
            <a:off x="92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1" name="Rectangle 260">
            <a:extLst>
              <a:ext uri="{FF2B5EF4-FFF2-40B4-BE49-F238E27FC236}">
                <a16:creationId xmlns="" xmlns:a16="http://schemas.microsoft.com/office/drawing/2014/main" id="{BE2E4A71-6AF9-B047-ABDF-9AFB6C07DD06}"/>
              </a:ext>
            </a:extLst>
          </p:cNvPr>
          <p:cNvSpPr/>
          <p:nvPr/>
        </p:nvSpPr>
        <p:spPr>
          <a:xfrm>
            <a:off x="126700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2" name="Rectangle 261">
            <a:extLst>
              <a:ext uri="{FF2B5EF4-FFF2-40B4-BE49-F238E27FC236}">
                <a16:creationId xmlns="" xmlns:a16="http://schemas.microsoft.com/office/drawing/2014/main" id="{57306844-A7CE-2545-BED2-4CAA101171A8}"/>
              </a:ext>
            </a:extLst>
          </p:cNvPr>
          <p:cNvSpPr/>
          <p:nvPr/>
        </p:nvSpPr>
        <p:spPr>
          <a:xfrm>
            <a:off x="16041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3" name="Rectangle 262">
            <a:extLst>
              <a:ext uri="{FF2B5EF4-FFF2-40B4-BE49-F238E27FC236}">
                <a16:creationId xmlns="" xmlns:a16="http://schemas.microsoft.com/office/drawing/2014/main" id="{E200AA72-667A-AE4E-ACE2-690D71DDBCEA}"/>
              </a:ext>
            </a:extLst>
          </p:cNvPr>
          <p:cNvSpPr/>
          <p:nvPr/>
        </p:nvSpPr>
        <p:spPr>
          <a:xfrm>
            <a:off x="196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4" name="Rectangle 263">
            <a:extLst>
              <a:ext uri="{FF2B5EF4-FFF2-40B4-BE49-F238E27FC236}">
                <a16:creationId xmlns="" xmlns:a16="http://schemas.microsoft.com/office/drawing/2014/main" id="{AB976A54-C7FA-1046-9149-1CABC43772AE}"/>
              </a:ext>
            </a:extLst>
          </p:cNvPr>
          <p:cNvSpPr/>
          <p:nvPr/>
        </p:nvSpPr>
        <p:spPr>
          <a:xfrm>
            <a:off x="232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5" name="Rectangle 264">
            <a:extLst>
              <a:ext uri="{FF2B5EF4-FFF2-40B4-BE49-F238E27FC236}">
                <a16:creationId xmlns="" xmlns:a16="http://schemas.microsoft.com/office/drawing/2014/main" id="{0EC95A2C-2D77-DB42-8ADB-B2DF649DE3FB}"/>
              </a:ext>
            </a:extLst>
          </p:cNvPr>
          <p:cNvSpPr/>
          <p:nvPr/>
        </p:nvSpPr>
        <p:spPr>
          <a:xfrm>
            <a:off x="20447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6" name="Rectangle 265">
            <a:extLst>
              <a:ext uri="{FF2B5EF4-FFF2-40B4-BE49-F238E27FC236}">
                <a16:creationId xmlns="" xmlns:a16="http://schemas.microsoft.com/office/drawing/2014/main" id="{DB19F947-0A40-3D44-B7CB-E53C136812B9}"/>
              </a:ext>
            </a:extLst>
          </p:cNvPr>
          <p:cNvSpPr/>
          <p:nvPr/>
        </p:nvSpPr>
        <p:spPr>
          <a:xfrm>
            <a:off x="56447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7" name="Rectangle 266">
            <a:extLst>
              <a:ext uri="{FF2B5EF4-FFF2-40B4-BE49-F238E27FC236}">
                <a16:creationId xmlns="" xmlns:a16="http://schemas.microsoft.com/office/drawing/2014/main" id="{8C33DE64-A8FB-4344-98F7-8FC896D297BD}"/>
              </a:ext>
            </a:extLst>
          </p:cNvPr>
          <p:cNvSpPr/>
          <p:nvPr/>
        </p:nvSpPr>
        <p:spPr>
          <a:xfrm>
            <a:off x="92447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8" name="Rectangle 267">
            <a:extLst>
              <a:ext uri="{FF2B5EF4-FFF2-40B4-BE49-F238E27FC236}">
                <a16:creationId xmlns="" xmlns:a16="http://schemas.microsoft.com/office/drawing/2014/main" id="{3BC417DD-1039-E74F-A16E-556D54C32E04}"/>
              </a:ext>
            </a:extLst>
          </p:cNvPr>
          <p:cNvSpPr/>
          <p:nvPr/>
        </p:nvSpPr>
        <p:spPr>
          <a:xfrm>
            <a:off x="126700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9" name="Rectangle 268">
            <a:extLst>
              <a:ext uri="{FF2B5EF4-FFF2-40B4-BE49-F238E27FC236}">
                <a16:creationId xmlns="" xmlns:a16="http://schemas.microsoft.com/office/drawing/2014/main" id="{4AF904B2-C7A9-5045-AC79-47EB5D8F9860}"/>
              </a:ext>
            </a:extLst>
          </p:cNvPr>
          <p:cNvSpPr/>
          <p:nvPr/>
        </p:nvSpPr>
        <p:spPr>
          <a:xfrm>
            <a:off x="16041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0" name="Rectangle 269">
            <a:extLst>
              <a:ext uri="{FF2B5EF4-FFF2-40B4-BE49-F238E27FC236}">
                <a16:creationId xmlns="" xmlns:a16="http://schemas.microsoft.com/office/drawing/2014/main" id="{E5802822-F6F0-ED46-A5F9-451C7F4215B5}"/>
              </a:ext>
            </a:extLst>
          </p:cNvPr>
          <p:cNvSpPr/>
          <p:nvPr/>
        </p:nvSpPr>
        <p:spPr>
          <a:xfrm>
            <a:off x="19641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1" name="Rectangle 270">
            <a:extLst>
              <a:ext uri="{FF2B5EF4-FFF2-40B4-BE49-F238E27FC236}">
                <a16:creationId xmlns="" xmlns:a16="http://schemas.microsoft.com/office/drawing/2014/main" id="{661A6F69-CFD0-5D43-9573-4282DBF445C5}"/>
              </a:ext>
            </a:extLst>
          </p:cNvPr>
          <p:cNvSpPr/>
          <p:nvPr/>
        </p:nvSpPr>
        <p:spPr>
          <a:xfrm>
            <a:off x="23241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2" name="Rectangle 271">
            <a:extLst>
              <a:ext uri="{FF2B5EF4-FFF2-40B4-BE49-F238E27FC236}">
                <a16:creationId xmlns="" xmlns:a16="http://schemas.microsoft.com/office/drawing/2014/main" id="{324480BE-CC47-F244-93F4-20EC3C91A808}"/>
              </a:ext>
            </a:extLst>
          </p:cNvPr>
          <p:cNvSpPr/>
          <p:nvPr/>
        </p:nvSpPr>
        <p:spPr>
          <a:xfrm>
            <a:off x="268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3" name="Rectangle 272">
            <a:extLst>
              <a:ext uri="{FF2B5EF4-FFF2-40B4-BE49-F238E27FC236}">
                <a16:creationId xmlns="" xmlns:a16="http://schemas.microsoft.com/office/drawing/2014/main" id="{D256CF2C-FEE2-1B4F-83D7-088B7D273243}"/>
              </a:ext>
            </a:extLst>
          </p:cNvPr>
          <p:cNvSpPr/>
          <p:nvPr/>
        </p:nvSpPr>
        <p:spPr>
          <a:xfrm>
            <a:off x="3043565"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4" name="Rectangle 273">
            <a:extLst>
              <a:ext uri="{FF2B5EF4-FFF2-40B4-BE49-F238E27FC236}">
                <a16:creationId xmlns="" xmlns:a16="http://schemas.microsoft.com/office/drawing/2014/main" id="{36E21C67-612E-0146-9482-F7C1B87B2CCD}"/>
              </a:ext>
            </a:extLst>
          </p:cNvPr>
          <p:cNvSpPr/>
          <p:nvPr/>
        </p:nvSpPr>
        <p:spPr>
          <a:xfrm>
            <a:off x="340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5" name="Rectangle 274">
            <a:extLst>
              <a:ext uri="{FF2B5EF4-FFF2-40B4-BE49-F238E27FC236}">
                <a16:creationId xmlns="" xmlns:a16="http://schemas.microsoft.com/office/drawing/2014/main" id="{BEB920F9-85CC-0F4F-B6CE-782F0DD112D3}"/>
              </a:ext>
            </a:extLst>
          </p:cNvPr>
          <p:cNvSpPr/>
          <p:nvPr/>
        </p:nvSpPr>
        <p:spPr>
          <a:xfrm>
            <a:off x="376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6" name="Rectangle 275">
            <a:extLst>
              <a:ext uri="{FF2B5EF4-FFF2-40B4-BE49-F238E27FC236}">
                <a16:creationId xmlns="" xmlns:a16="http://schemas.microsoft.com/office/drawing/2014/main" id="{7B7C2F60-E2B2-FF48-82EA-23B6655F3147}"/>
              </a:ext>
            </a:extLst>
          </p:cNvPr>
          <p:cNvSpPr/>
          <p:nvPr/>
        </p:nvSpPr>
        <p:spPr>
          <a:xfrm>
            <a:off x="411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7" name="Rectangle 276">
            <a:extLst>
              <a:ext uri="{FF2B5EF4-FFF2-40B4-BE49-F238E27FC236}">
                <a16:creationId xmlns="" xmlns:a16="http://schemas.microsoft.com/office/drawing/2014/main" id="{32B23141-B3D8-8A42-BBCD-D8467EDA3B8A}"/>
              </a:ext>
            </a:extLst>
          </p:cNvPr>
          <p:cNvSpPr/>
          <p:nvPr/>
        </p:nvSpPr>
        <p:spPr>
          <a:xfrm>
            <a:off x="447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8" name="Rectangle 277">
            <a:extLst>
              <a:ext uri="{FF2B5EF4-FFF2-40B4-BE49-F238E27FC236}">
                <a16:creationId xmlns="" xmlns:a16="http://schemas.microsoft.com/office/drawing/2014/main" id="{BFD1F17D-A7FB-CF45-99EE-9CAA396A849A}"/>
              </a:ext>
            </a:extLst>
          </p:cNvPr>
          <p:cNvSpPr/>
          <p:nvPr/>
        </p:nvSpPr>
        <p:spPr>
          <a:xfrm>
            <a:off x="483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79" name="Rectangle 278">
            <a:extLst>
              <a:ext uri="{FF2B5EF4-FFF2-40B4-BE49-F238E27FC236}">
                <a16:creationId xmlns="" xmlns:a16="http://schemas.microsoft.com/office/drawing/2014/main" id="{EC17D454-79C9-2C46-BD70-140AEDA103BB}"/>
              </a:ext>
            </a:extLst>
          </p:cNvPr>
          <p:cNvSpPr/>
          <p:nvPr/>
        </p:nvSpPr>
        <p:spPr>
          <a:xfrm>
            <a:off x="519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0" name="Rectangle 279">
            <a:extLst>
              <a:ext uri="{FF2B5EF4-FFF2-40B4-BE49-F238E27FC236}">
                <a16:creationId xmlns="" xmlns:a16="http://schemas.microsoft.com/office/drawing/2014/main" id="{66D98461-1CFF-6347-B33B-2D4AF88A6902}"/>
              </a:ext>
            </a:extLst>
          </p:cNvPr>
          <p:cNvSpPr/>
          <p:nvPr/>
        </p:nvSpPr>
        <p:spPr>
          <a:xfrm>
            <a:off x="268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1" name="Rectangle 280">
            <a:extLst>
              <a:ext uri="{FF2B5EF4-FFF2-40B4-BE49-F238E27FC236}">
                <a16:creationId xmlns="" xmlns:a16="http://schemas.microsoft.com/office/drawing/2014/main" id="{7D016CB6-66B3-BF40-A3A9-456119E753EA}"/>
              </a:ext>
            </a:extLst>
          </p:cNvPr>
          <p:cNvSpPr/>
          <p:nvPr/>
        </p:nvSpPr>
        <p:spPr>
          <a:xfrm>
            <a:off x="304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2" name="Rectangle 281">
            <a:extLst>
              <a:ext uri="{FF2B5EF4-FFF2-40B4-BE49-F238E27FC236}">
                <a16:creationId xmlns="" xmlns:a16="http://schemas.microsoft.com/office/drawing/2014/main" id="{5EF50921-8A6A-3D4E-BF8F-8ECEBFC855B9}"/>
              </a:ext>
            </a:extLst>
          </p:cNvPr>
          <p:cNvSpPr/>
          <p:nvPr/>
        </p:nvSpPr>
        <p:spPr>
          <a:xfrm>
            <a:off x="340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3" name="Rectangle 282">
            <a:extLst>
              <a:ext uri="{FF2B5EF4-FFF2-40B4-BE49-F238E27FC236}">
                <a16:creationId xmlns="" xmlns:a16="http://schemas.microsoft.com/office/drawing/2014/main" id="{EBF28D3D-0E88-044B-A361-477366D732B0}"/>
              </a:ext>
            </a:extLst>
          </p:cNvPr>
          <p:cNvSpPr/>
          <p:nvPr/>
        </p:nvSpPr>
        <p:spPr>
          <a:xfrm>
            <a:off x="376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4" name="Rectangle 283">
            <a:extLst>
              <a:ext uri="{FF2B5EF4-FFF2-40B4-BE49-F238E27FC236}">
                <a16:creationId xmlns="" xmlns:a16="http://schemas.microsoft.com/office/drawing/2014/main" id="{5AAB9345-A4DB-184E-B4EB-245271B8D960}"/>
              </a:ext>
            </a:extLst>
          </p:cNvPr>
          <p:cNvSpPr/>
          <p:nvPr/>
        </p:nvSpPr>
        <p:spPr>
          <a:xfrm>
            <a:off x="411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5" name="Rectangle 284">
            <a:extLst>
              <a:ext uri="{FF2B5EF4-FFF2-40B4-BE49-F238E27FC236}">
                <a16:creationId xmlns="" xmlns:a16="http://schemas.microsoft.com/office/drawing/2014/main" id="{39E03D0A-5262-D948-BDD3-AAB3270A94BD}"/>
              </a:ext>
            </a:extLst>
          </p:cNvPr>
          <p:cNvSpPr/>
          <p:nvPr/>
        </p:nvSpPr>
        <p:spPr>
          <a:xfrm>
            <a:off x="447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6" name="Rectangle 285">
            <a:extLst>
              <a:ext uri="{FF2B5EF4-FFF2-40B4-BE49-F238E27FC236}">
                <a16:creationId xmlns="" xmlns:a16="http://schemas.microsoft.com/office/drawing/2014/main" id="{B3934750-E477-C343-AD84-0EFFFDC06098}"/>
              </a:ext>
            </a:extLst>
          </p:cNvPr>
          <p:cNvSpPr/>
          <p:nvPr/>
        </p:nvSpPr>
        <p:spPr>
          <a:xfrm>
            <a:off x="483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7" name="Rectangle 286">
            <a:extLst>
              <a:ext uri="{FF2B5EF4-FFF2-40B4-BE49-F238E27FC236}">
                <a16:creationId xmlns="" xmlns:a16="http://schemas.microsoft.com/office/drawing/2014/main" id="{09EF47AC-54BE-6B43-8F75-60E9674782CC}"/>
              </a:ext>
            </a:extLst>
          </p:cNvPr>
          <p:cNvSpPr/>
          <p:nvPr/>
        </p:nvSpPr>
        <p:spPr>
          <a:xfrm>
            <a:off x="519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8" name="Rectangle 287">
            <a:extLst>
              <a:ext uri="{FF2B5EF4-FFF2-40B4-BE49-F238E27FC236}">
                <a16:creationId xmlns="" xmlns:a16="http://schemas.microsoft.com/office/drawing/2014/main" id="{26A966B5-F50D-0B4D-9EED-459BC1247776}"/>
              </a:ext>
            </a:extLst>
          </p:cNvPr>
          <p:cNvSpPr/>
          <p:nvPr/>
        </p:nvSpPr>
        <p:spPr>
          <a:xfrm>
            <a:off x="555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89" name="Rectangle 288">
            <a:extLst>
              <a:ext uri="{FF2B5EF4-FFF2-40B4-BE49-F238E27FC236}">
                <a16:creationId xmlns="" xmlns:a16="http://schemas.microsoft.com/office/drawing/2014/main" id="{F415A68B-BF95-C043-BD09-42E6690E132D}"/>
              </a:ext>
            </a:extLst>
          </p:cNvPr>
          <p:cNvSpPr/>
          <p:nvPr/>
        </p:nvSpPr>
        <p:spPr>
          <a:xfrm>
            <a:off x="591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0" name="Rectangle 289">
            <a:extLst>
              <a:ext uri="{FF2B5EF4-FFF2-40B4-BE49-F238E27FC236}">
                <a16:creationId xmlns="" xmlns:a16="http://schemas.microsoft.com/office/drawing/2014/main" id="{2AC6A091-4D5E-E848-AD80-3A63258C46CD}"/>
              </a:ext>
            </a:extLst>
          </p:cNvPr>
          <p:cNvSpPr/>
          <p:nvPr/>
        </p:nvSpPr>
        <p:spPr>
          <a:xfrm>
            <a:off x="627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1" name="Rectangle 290">
            <a:extLst>
              <a:ext uri="{FF2B5EF4-FFF2-40B4-BE49-F238E27FC236}">
                <a16:creationId xmlns="" xmlns:a16="http://schemas.microsoft.com/office/drawing/2014/main" id="{522D263B-FE28-5643-8960-2F5595F8E5B2}"/>
              </a:ext>
            </a:extLst>
          </p:cNvPr>
          <p:cNvSpPr/>
          <p:nvPr/>
        </p:nvSpPr>
        <p:spPr>
          <a:xfrm>
            <a:off x="663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2" name="Rectangle 291">
            <a:extLst>
              <a:ext uri="{FF2B5EF4-FFF2-40B4-BE49-F238E27FC236}">
                <a16:creationId xmlns="" xmlns:a16="http://schemas.microsoft.com/office/drawing/2014/main" id="{750F7904-80A6-464D-A307-58D425F1473B}"/>
              </a:ext>
            </a:extLst>
          </p:cNvPr>
          <p:cNvSpPr/>
          <p:nvPr/>
        </p:nvSpPr>
        <p:spPr>
          <a:xfrm>
            <a:off x="697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3" name="Rectangle 292">
            <a:extLst>
              <a:ext uri="{FF2B5EF4-FFF2-40B4-BE49-F238E27FC236}">
                <a16:creationId xmlns="" xmlns:a16="http://schemas.microsoft.com/office/drawing/2014/main" id="{6D10F05B-53C6-E043-807E-564D82EC2181}"/>
              </a:ext>
            </a:extLst>
          </p:cNvPr>
          <p:cNvSpPr/>
          <p:nvPr/>
        </p:nvSpPr>
        <p:spPr>
          <a:xfrm>
            <a:off x="733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4" name="Rectangle 293">
            <a:extLst>
              <a:ext uri="{FF2B5EF4-FFF2-40B4-BE49-F238E27FC236}">
                <a16:creationId xmlns="" xmlns:a16="http://schemas.microsoft.com/office/drawing/2014/main" id="{CCD3A35A-55E7-C646-8BD6-2EDEF6409359}"/>
              </a:ext>
            </a:extLst>
          </p:cNvPr>
          <p:cNvSpPr/>
          <p:nvPr/>
        </p:nvSpPr>
        <p:spPr>
          <a:xfrm>
            <a:off x="769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5" name="Rectangle 294">
            <a:extLst>
              <a:ext uri="{FF2B5EF4-FFF2-40B4-BE49-F238E27FC236}">
                <a16:creationId xmlns="" xmlns:a16="http://schemas.microsoft.com/office/drawing/2014/main" id="{DEAFF724-FC25-DD45-B838-EA0215C1BDD9}"/>
              </a:ext>
            </a:extLst>
          </p:cNvPr>
          <p:cNvSpPr/>
          <p:nvPr/>
        </p:nvSpPr>
        <p:spPr>
          <a:xfrm>
            <a:off x="805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6" name="Rectangle 295">
            <a:extLst>
              <a:ext uri="{FF2B5EF4-FFF2-40B4-BE49-F238E27FC236}">
                <a16:creationId xmlns="" xmlns:a16="http://schemas.microsoft.com/office/drawing/2014/main" id="{1A8C6B43-C6B2-7B42-A0B3-4B3572EDBAC2}"/>
              </a:ext>
            </a:extLst>
          </p:cNvPr>
          <p:cNvSpPr/>
          <p:nvPr/>
        </p:nvSpPr>
        <p:spPr>
          <a:xfrm>
            <a:off x="555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7" name="Rectangle 296">
            <a:extLst>
              <a:ext uri="{FF2B5EF4-FFF2-40B4-BE49-F238E27FC236}">
                <a16:creationId xmlns="" xmlns:a16="http://schemas.microsoft.com/office/drawing/2014/main" id="{DB9B3A51-4B7A-214C-B4AE-7A45A33FB8C6}"/>
              </a:ext>
            </a:extLst>
          </p:cNvPr>
          <p:cNvSpPr/>
          <p:nvPr/>
        </p:nvSpPr>
        <p:spPr>
          <a:xfrm>
            <a:off x="591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8" name="Rectangle 297">
            <a:extLst>
              <a:ext uri="{FF2B5EF4-FFF2-40B4-BE49-F238E27FC236}">
                <a16:creationId xmlns="" xmlns:a16="http://schemas.microsoft.com/office/drawing/2014/main" id="{52B090E7-E9CA-F64D-97BF-1CE4964056EE}"/>
              </a:ext>
            </a:extLst>
          </p:cNvPr>
          <p:cNvSpPr/>
          <p:nvPr/>
        </p:nvSpPr>
        <p:spPr>
          <a:xfrm>
            <a:off x="627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299" name="Rectangle 298">
            <a:extLst>
              <a:ext uri="{FF2B5EF4-FFF2-40B4-BE49-F238E27FC236}">
                <a16:creationId xmlns="" xmlns:a16="http://schemas.microsoft.com/office/drawing/2014/main" id="{32270316-88BA-084B-AE30-1D8D02FD10D9}"/>
              </a:ext>
            </a:extLst>
          </p:cNvPr>
          <p:cNvSpPr/>
          <p:nvPr/>
        </p:nvSpPr>
        <p:spPr>
          <a:xfrm>
            <a:off x="663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0" name="Rectangle 299">
            <a:extLst>
              <a:ext uri="{FF2B5EF4-FFF2-40B4-BE49-F238E27FC236}">
                <a16:creationId xmlns="" xmlns:a16="http://schemas.microsoft.com/office/drawing/2014/main" id="{DA79A641-3637-EE47-8D13-AAF63E75EC36}"/>
              </a:ext>
            </a:extLst>
          </p:cNvPr>
          <p:cNvSpPr/>
          <p:nvPr/>
        </p:nvSpPr>
        <p:spPr>
          <a:xfrm>
            <a:off x="697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1" name="Rectangle 300">
            <a:extLst>
              <a:ext uri="{FF2B5EF4-FFF2-40B4-BE49-F238E27FC236}">
                <a16:creationId xmlns="" xmlns:a16="http://schemas.microsoft.com/office/drawing/2014/main" id="{C67C0D06-9A0E-5F41-870F-8C66DD6987D8}"/>
              </a:ext>
            </a:extLst>
          </p:cNvPr>
          <p:cNvSpPr/>
          <p:nvPr/>
        </p:nvSpPr>
        <p:spPr>
          <a:xfrm>
            <a:off x="733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2" name="Rectangle 301">
            <a:extLst>
              <a:ext uri="{FF2B5EF4-FFF2-40B4-BE49-F238E27FC236}">
                <a16:creationId xmlns="" xmlns:a16="http://schemas.microsoft.com/office/drawing/2014/main" id="{F08A24A9-4817-3F4D-9DAC-95BF9DE40B8D}"/>
              </a:ext>
            </a:extLst>
          </p:cNvPr>
          <p:cNvSpPr/>
          <p:nvPr/>
        </p:nvSpPr>
        <p:spPr>
          <a:xfrm>
            <a:off x="769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3" name="Rectangle 302">
            <a:extLst>
              <a:ext uri="{FF2B5EF4-FFF2-40B4-BE49-F238E27FC236}">
                <a16:creationId xmlns="" xmlns:a16="http://schemas.microsoft.com/office/drawing/2014/main" id="{C53AC591-1AFD-EB46-B7DE-A4F82AAB97EC}"/>
              </a:ext>
            </a:extLst>
          </p:cNvPr>
          <p:cNvSpPr/>
          <p:nvPr/>
        </p:nvSpPr>
        <p:spPr>
          <a:xfrm>
            <a:off x="805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4" name="Rectangle 303">
            <a:extLst>
              <a:ext uri="{FF2B5EF4-FFF2-40B4-BE49-F238E27FC236}">
                <a16:creationId xmlns="" xmlns:a16="http://schemas.microsoft.com/office/drawing/2014/main" id="{16834C9C-D6DF-8345-9416-05410D74C2BE}"/>
              </a:ext>
            </a:extLst>
          </p:cNvPr>
          <p:cNvSpPr/>
          <p:nvPr/>
        </p:nvSpPr>
        <p:spPr>
          <a:xfrm>
            <a:off x="841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5" name="Rectangle 304">
            <a:extLst>
              <a:ext uri="{FF2B5EF4-FFF2-40B4-BE49-F238E27FC236}">
                <a16:creationId xmlns="" xmlns:a16="http://schemas.microsoft.com/office/drawing/2014/main" id="{5E26BE8C-C883-3844-9E70-33DE11C8A31C}"/>
              </a:ext>
            </a:extLst>
          </p:cNvPr>
          <p:cNvSpPr/>
          <p:nvPr/>
        </p:nvSpPr>
        <p:spPr>
          <a:xfrm>
            <a:off x="877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6" name="Rectangle 305">
            <a:extLst>
              <a:ext uri="{FF2B5EF4-FFF2-40B4-BE49-F238E27FC236}">
                <a16:creationId xmlns="" xmlns:a16="http://schemas.microsoft.com/office/drawing/2014/main" id="{BF777C43-5593-474A-9A13-0C641B4323D8}"/>
              </a:ext>
            </a:extLst>
          </p:cNvPr>
          <p:cNvSpPr/>
          <p:nvPr/>
        </p:nvSpPr>
        <p:spPr>
          <a:xfrm>
            <a:off x="913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7" name="Rectangle 306">
            <a:extLst>
              <a:ext uri="{FF2B5EF4-FFF2-40B4-BE49-F238E27FC236}">
                <a16:creationId xmlns="" xmlns:a16="http://schemas.microsoft.com/office/drawing/2014/main" id="{BB2C58FC-93AC-C344-8A8B-5F0676713D56}"/>
              </a:ext>
            </a:extLst>
          </p:cNvPr>
          <p:cNvSpPr/>
          <p:nvPr/>
        </p:nvSpPr>
        <p:spPr>
          <a:xfrm>
            <a:off x="949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8" name="Rectangle 307">
            <a:extLst>
              <a:ext uri="{FF2B5EF4-FFF2-40B4-BE49-F238E27FC236}">
                <a16:creationId xmlns="" xmlns:a16="http://schemas.microsoft.com/office/drawing/2014/main" id="{EB8F5EBD-9F86-2A4A-A347-8E640FDD7D1C}"/>
              </a:ext>
            </a:extLst>
          </p:cNvPr>
          <p:cNvSpPr/>
          <p:nvPr/>
        </p:nvSpPr>
        <p:spPr>
          <a:xfrm>
            <a:off x="985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09" name="Rectangle 308">
            <a:extLst>
              <a:ext uri="{FF2B5EF4-FFF2-40B4-BE49-F238E27FC236}">
                <a16:creationId xmlns="" xmlns:a16="http://schemas.microsoft.com/office/drawing/2014/main" id="{890DE09C-5BD0-6042-94A8-BFFDEAA2CF99}"/>
              </a:ext>
            </a:extLst>
          </p:cNvPr>
          <p:cNvSpPr/>
          <p:nvPr/>
        </p:nvSpPr>
        <p:spPr>
          <a:xfrm>
            <a:off x="1021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0" name="Rectangle 309">
            <a:extLst>
              <a:ext uri="{FF2B5EF4-FFF2-40B4-BE49-F238E27FC236}">
                <a16:creationId xmlns="" xmlns:a16="http://schemas.microsoft.com/office/drawing/2014/main" id="{97793BAF-6193-EA4E-8292-1AEDCCCAEEE6}"/>
              </a:ext>
            </a:extLst>
          </p:cNvPr>
          <p:cNvSpPr/>
          <p:nvPr/>
        </p:nvSpPr>
        <p:spPr>
          <a:xfrm>
            <a:off x="1057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1" name="Rectangle 310">
            <a:extLst>
              <a:ext uri="{FF2B5EF4-FFF2-40B4-BE49-F238E27FC236}">
                <a16:creationId xmlns="" xmlns:a16="http://schemas.microsoft.com/office/drawing/2014/main" id="{F3AF8A16-D232-EC40-8858-7140E9450D7C}"/>
              </a:ext>
            </a:extLst>
          </p:cNvPr>
          <p:cNvSpPr/>
          <p:nvPr/>
        </p:nvSpPr>
        <p:spPr>
          <a:xfrm>
            <a:off x="1093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2" name="Rectangle 311">
            <a:extLst>
              <a:ext uri="{FF2B5EF4-FFF2-40B4-BE49-F238E27FC236}">
                <a16:creationId xmlns="" xmlns:a16="http://schemas.microsoft.com/office/drawing/2014/main" id="{11F4E532-B426-2144-B68A-4BE059A189DF}"/>
              </a:ext>
            </a:extLst>
          </p:cNvPr>
          <p:cNvSpPr/>
          <p:nvPr/>
        </p:nvSpPr>
        <p:spPr>
          <a:xfrm>
            <a:off x="841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3" name="Rectangle 312">
            <a:extLst>
              <a:ext uri="{FF2B5EF4-FFF2-40B4-BE49-F238E27FC236}">
                <a16:creationId xmlns="" xmlns:a16="http://schemas.microsoft.com/office/drawing/2014/main" id="{FEA3F9E4-FF7F-E742-83DB-9B0308A0D80A}"/>
              </a:ext>
            </a:extLst>
          </p:cNvPr>
          <p:cNvSpPr/>
          <p:nvPr/>
        </p:nvSpPr>
        <p:spPr>
          <a:xfrm>
            <a:off x="877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4" name="Rectangle 313">
            <a:extLst>
              <a:ext uri="{FF2B5EF4-FFF2-40B4-BE49-F238E27FC236}">
                <a16:creationId xmlns="" xmlns:a16="http://schemas.microsoft.com/office/drawing/2014/main" id="{4544405D-69B8-1643-B465-D746D5EE8F3A}"/>
              </a:ext>
            </a:extLst>
          </p:cNvPr>
          <p:cNvSpPr/>
          <p:nvPr/>
        </p:nvSpPr>
        <p:spPr>
          <a:xfrm>
            <a:off x="913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5" name="Rectangle 314">
            <a:extLst>
              <a:ext uri="{FF2B5EF4-FFF2-40B4-BE49-F238E27FC236}">
                <a16:creationId xmlns="" xmlns:a16="http://schemas.microsoft.com/office/drawing/2014/main" id="{80EEF53F-29A7-F443-80B4-B8DD1F1ECE74}"/>
              </a:ext>
            </a:extLst>
          </p:cNvPr>
          <p:cNvSpPr/>
          <p:nvPr/>
        </p:nvSpPr>
        <p:spPr>
          <a:xfrm>
            <a:off x="949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6" name="Rectangle 315">
            <a:extLst>
              <a:ext uri="{FF2B5EF4-FFF2-40B4-BE49-F238E27FC236}">
                <a16:creationId xmlns="" xmlns:a16="http://schemas.microsoft.com/office/drawing/2014/main" id="{A772DF6F-D8C4-D54B-A86F-E5182B16DFB3}"/>
              </a:ext>
            </a:extLst>
          </p:cNvPr>
          <p:cNvSpPr/>
          <p:nvPr/>
        </p:nvSpPr>
        <p:spPr>
          <a:xfrm>
            <a:off x="985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7" name="Rectangle 316">
            <a:extLst>
              <a:ext uri="{FF2B5EF4-FFF2-40B4-BE49-F238E27FC236}">
                <a16:creationId xmlns="" xmlns:a16="http://schemas.microsoft.com/office/drawing/2014/main" id="{49435701-B959-EB49-88B8-A54293844724}"/>
              </a:ext>
            </a:extLst>
          </p:cNvPr>
          <p:cNvSpPr/>
          <p:nvPr/>
        </p:nvSpPr>
        <p:spPr>
          <a:xfrm>
            <a:off x="1021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8" name="Rectangle 317">
            <a:extLst>
              <a:ext uri="{FF2B5EF4-FFF2-40B4-BE49-F238E27FC236}">
                <a16:creationId xmlns="" xmlns:a16="http://schemas.microsoft.com/office/drawing/2014/main" id="{7E6226DB-ADC1-7246-84A5-90E11301EFC0}"/>
              </a:ext>
            </a:extLst>
          </p:cNvPr>
          <p:cNvSpPr/>
          <p:nvPr/>
        </p:nvSpPr>
        <p:spPr>
          <a:xfrm>
            <a:off x="1057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19" name="Rectangle 318">
            <a:extLst>
              <a:ext uri="{FF2B5EF4-FFF2-40B4-BE49-F238E27FC236}">
                <a16:creationId xmlns="" xmlns:a16="http://schemas.microsoft.com/office/drawing/2014/main" id="{70FDF0FF-A2D8-4746-99B3-414A2FA73561}"/>
              </a:ext>
            </a:extLst>
          </p:cNvPr>
          <p:cNvSpPr/>
          <p:nvPr/>
        </p:nvSpPr>
        <p:spPr>
          <a:xfrm>
            <a:off x="1093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20" name="Rectangle 319">
            <a:extLst>
              <a:ext uri="{FF2B5EF4-FFF2-40B4-BE49-F238E27FC236}">
                <a16:creationId xmlns="" xmlns:a16="http://schemas.microsoft.com/office/drawing/2014/main" id="{3B00B178-0075-A84D-8B65-17E476976DE9}"/>
              </a:ext>
            </a:extLst>
          </p:cNvPr>
          <p:cNvSpPr/>
          <p:nvPr/>
        </p:nvSpPr>
        <p:spPr>
          <a:xfrm>
            <a:off x="20447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1" name="Rectangle 320">
            <a:extLst>
              <a:ext uri="{FF2B5EF4-FFF2-40B4-BE49-F238E27FC236}">
                <a16:creationId xmlns="" xmlns:a16="http://schemas.microsoft.com/office/drawing/2014/main" id="{CD0CF420-287E-9D48-8FFC-84EFEDE99D85}"/>
              </a:ext>
            </a:extLst>
          </p:cNvPr>
          <p:cNvSpPr/>
          <p:nvPr/>
        </p:nvSpPr>
        <p:spPr>
          <a:xfrm>
            <a:off x="56447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2" name="Rectangle 321">
            <a:extLst>
              <a:ext uri="{FF2B5EF4-FFF2-40B4-BE49-F238E27FC236}">
                <a16:creationId xmlns="" xmlns:a16="http://schemas.microsoft.com/office/drawing/2014/main" id="{3D2E93A8-2F94-1B4E-B543-2FEA2F1617A5}"/>
              </a:ext>
            </a:extLst>
          </p:cNvPr>
          <p:cNvSpPr/>
          <p:nvPr/>
        </p:nvSpPr>
        <p:spPr>
          <a:xfrm>
            <a:off x="92447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3" name="Rectangle 322">
            <a:extLst>
              <a:ext uri="{FF2B5EF4-FFF2-40B4-BE49-F238E27FC236}">
                <a16:creationId xmlns="" xmlns:a16="http://schemas.microsoft.com/office/drawing/2014/main" id="{DC5348E2-2FF3-5D4A-A410-59F9720520BE}"/>
              </a:ext>
            </a:extLst>
          </p:cNvPr>
          <p:cNvSpPr/>
          <p:nvPr/>
        </p:nvSpPr>
        <p:spPr>
          <a:xfrm>
            <a:off x="126700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4" name="Rectangle 323">
            <a:extLst>
              <a:ext uri="{FF2B5EF4-FFF2-40B4-BE49-F238E27FC236}">
                <a16:creationId xmlns="" xmlns:a16="http://schemas.microsoft.com/office/drawing/2014/main" id="{BCA6CFFA-8C7F-6441-930B-E7F3398F0856}"/>
              </a:ext>
            </a:extLst>
          </p:cNvPr>
          <p:cNvSpPr/>
          <p:nvPr/>
        </p:nvSpPr>
        <p:spPr>
          <a:xfrm>
            <a:off x="160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5" name="Rectangle 324">
            <a:extLst>
              <a:ext uri="{FF2B5EF4-FFF2-40B4-BE49-F238E27FC236}">
                <a16:creationId xmlns="" xmlns:a16="http://schemas.microsoft.com/office/drawing/2014/main" id="{E5665AD5-911A-E749-A098-8881EEF96881}"/>
              </a:ext>
            </a:extLst>
          </p:cNvPr>
          <p:cNvSpPr/>
          <p:nvPr/>
        </p:nvSpPr>
        <p:spPr>
          <a:xfrm>
            <a:off x="196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6" name="Rectangle 325">
            <a:extLst>
              <a:ext uri="{FF2B5EF4-FFF2-40B4-BE49-F238E27FC236}">
                <a16:creationId xmlns="" xmlns:a16="http://schemas.microsoft.com/office/drawing/2014/main" id="{EEAA5D19-9847-8B47-A7F6-201D5999790D}"/>
              </a:ext>
            </a:extLst>
          </p:cNvPr>
          <p:cNvSpPr/>
          <p:nvPr/>
        </p:nvSpPr>
        <p:spPr>
          <a:xfrm>
            <a:off x="232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7" name="Rectangle 326">
            <a:extLst>
              <a:ext uri="{FF2B5EF4-FFF2-40B4-BE49-F238E27FC236}">
                <a16:creationId xmlns="" xmlns:a16="http://schemas.microsoft.com/office/drawing/2014/main" id="{0A41CE15-25B8-0E40-AFF6-9C0CC8964FC4}"/>
              </a:ext>
            </a:extLst>
          </p:cNvPr>
          <p:cNvSpPr/>
          <p:nvPr/>
        </p:nvSpPr>
        <p:spPr>
          <a:xfrm>
            <a:off x="204476"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8" name="Rectangle 327">
            <a:extLst>
              <a:ext uri="{FF2B5EF4-FFF2-40B4-BE49-F238E27FC236}">
                <a16:creationId xmlns="" xmlns:a16="http://schemas.microsoft.com/office/drawing/2014/main" id="{267E2340-7501-BC4E-B723-1059EC3F3BB9}"/>
              </a:ext>
            </a:extLst>
          </p:cNvPr>
          <p:cNvSpPr/>
          <p:nvPr/>
        </p:nvSpPr>
        <p:spPr>
          <a:xfrm>
            <a:off x="56447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9" name="Rectangle 328">
            <a:extLst>
              <a:ext uri="{FF2B5EF4-FFF2-40B4-BE49-F238E27FC236}">
                <a16:creationId xmlns="" xmlns:a16="http://schemas.microsoft.com/office/drawing/2014/main" id="{8853BB1A-585D-7947-913B-EF3639B670B7}"/>
              </a:ext>
            </a:extLst>
          </p:cNvPr>
          <p:cNvSpPr/>
          <p:nvPr/>
        </p:nvSpPr>
        <p:spPr>
          <a:xfrm>
            <a:off x="924476"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0" name="Rectangle 329">
            <a:extLst>
              <a:ext uri="{FF2B5EF4-FFF2-40B4-BE49-F238E27FC236}">
                <a16:creationId xmlns="" xmlns:a16="http://schemas.microsoft.com/office/drawing/2014/main" id="{911CD85B-F5B7-AE47-8D3A-B09799F8AEA3}"/>
              </a:ext>
            </a:extLst>
          </p:cNvPr>
          <p:cNvSpPr/>
          <p:nvPr/>
        </p:nvSpPr>
        <p:spPr>
          <a:xfrm>
            <a:off x="126700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1" name="Rectangle 330">
            <a:extLst>
              <a:ext uri="{FF2B5EF4-FFF2-40B4-BE49-F238E27FC236}">
                <a16:creationId xmlns="" xmlns:a16="http://schemas.microsoft.com/office/drawing/2014/main" id="{86FD84ED-E609-AE4C-9B00-06D6441624CF}"/>
              </a:ext>
            </a:extLst>
          </p:cNvPr>
          <p:cNvSpPr/>
          <p:nvPr/>
        </p:nvSpPr>
        <p:spPr>
          <a:xfrm>
            <a:off x="16041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2" name="Rectangle 331">
            <a:extLst>
              <a:ext uri="{FF2B5EF4-FFF2-40B4-BE49-F238E27FC236}">
                <a16:creationId xmlns="" xmlns:a16="http://schemas.microsoft.com/office/drawing/2014/main" id="{388D7BF3-485A-8D4C-AF8C-B2013E46F1FF}"/>
              </a:ext>
            </a:extLst>
          </p:cNvPr>
          <p:cNvSpPr/>
          <p:nvPr/>
        </p:nvSpPr>
        <p:spPr>
          <a:xfrm>
            <a:off x="19641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3" name="Rectangle 332">
            <a:extLst>
              <a:ext uri="{FF2B5EF4-FFF2-40B4-BE49-F238E27FC236}">
                <a16:creationId xmlns="" xmlns:a16="http://schemas.microsoft.com/office/drawing/2014/main" id="{C46D9CA3-4AE9-2F48-BF56-812D2FACF7DE}"/>
              </a:ext>
            </a:extLst>
          </p:cNvPr>
          <p:cNvSpPr/>
          <p:nvPr/>
        </p:nvSpPr>
        <p:spPr>
          <a:xfrm>
            <a:off x="23241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4" name="Rectangle 333">
            <a:extLst>
              <a:ext uri="{FF2B5EF4-FFF2-40B4-BE49-F238E27FC236}">
                <a16:creationId xmlns="" xmlns:a16="http://schemas.microsoft.com/office/drawing/2014/main" id="{6CF3F5A4-7FF0-814A-B4AD-53E05E14E848}"/>
              </a:ext>
            </a:extLst>
          </p:cNvPr>
          <p:cNvSpPr/>
          <p:nvPr/>
        </p:nvSpPr>
        <p:spPr>
          <a:xfrm>
            <a:off x="268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5" name="Rectangle 334">
            <a:extLst>
              <a:ext uri="{FF2B5EF4-FFF2-40B4-BE49-F238E27FC236}">
                <a16:creationId xmlns="" xmlns:a16="http://schemas.microsoft.com/office/drawing/2014/main" id="{BEB6CAE4-A5BE-7D47-B0D6-368252C52649}"/>
              </a:ext>
            </a:extLst>
          </p:cNvPr>
          <p:cNvSpPr/>
          <p:nvPr/>
        </p:nvSpPr>
        <p:spPr>
          <a:xfrm>
            <a:off x="3043565"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6" name="Rectangle 335">
            <a:extLst>
              <a:ext uri="{FF2B5EF4-FFF2-40B4-BE49-F238E27FC236}">
                <a16:creationId xmlns="" xmlns:a16="http://schemas.microsoft.com/office/drawing/2014/main" id="{E7F1AEF7-BE7D-8C46-A254-7BCE8F527DBF}"/>
              </a:ext>
            </a:extLst>
          </p:cNvPr>
          <p:cNvSpPr/>
          <p:nvPr/>
        </p:nvSpPr>
        <p:spPr>
          <a:xfrm>
            <a:off x="340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7" name="Rectangle 336">
            <a:extLst>
              <a:ext uri="{FF2B5EF4-FFF2-40B4-BE49-F238E27FC236}">
                <a16:creationId xmlns="" xmlns:a16="http://schemas.microsoft.com/office/drawing/2014/main" id="{19464EC7-2399-FF44-90BA-3251D69BD59F}"/>
              </a:ext>
            </a:extLst>
          </p:cNvPr>
          <p:cNvSpPr/>
          <p:nvPr/>
        </p:nvSpPr>
        <p:spPr>
          <a:xfrm>
            <a:off x="376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38" name="Rectangle 337">
            <a:extLst>
              <a:ext uri="{FF2B5EF4-FFF2-40B4-BE49-F238E27FC236}">
                <a16:creationId xmlns="" xmlns:a16="http://schemas.microsoft.com/office/drawing/2014/main" id="{BAA596DD-2387-DA4B-BE95-5B6246E9E346}"/>
              </a:ext>
            </a:extLst>
          </p:cNvPr>
          <p:cNvSpPr/>
          <p:nvPr/>
        </p:nvSpPr>
        <p:spPr>
          <a:xfrm>
            <a:off x="411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39" name="Rectangle 338">
            <a:extLst>
              <a:ext uri="{FF2B5EF4-FFF2-40B4-BE49-F238E27FC236}">
                <a16:creationId xmlns="" xmlns:a16="http://schemas.microsoft.com/office/drawing/2014/main" id="{424FEDC4-8095-E247-BFA9-1BE14E9B98E2}"/>
              </a:ext>
            </a:extLst>
          </p:cNvPr>
          <p:cNvSpPr/>
          <p:nvPr/>
        </p:nvSpPr>
        <p:spPr>
          <a:xfrm>
            <a:off x="447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0" name="Rectangle 339">
            <a:extLst>
              <a:ext uri="{FF2B5EF4-FFF2-40B4-BE49-F238E27FC236}">
                <a16:creationId xmlns="" xmlns:a16="http://schemas.microsoft.com/office/drawing/2014/main" id="{037F5ECB-E0FF-1B4C-B299-B44A69E1AB07}"/>
              </a:ext>
            </a:extLst>
          </p:cNvPr>
          <p:cNvSpPr/>
          <p:nvPr/>
        </p:nvSpPr>
        <p:spPr>
          <a:xfrm>
            <a:off x="483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1" name="Rectangle 340">
            <a:extLst>
              <a:ext uri="{FF2B5EF4-FFF2-40B4-BE49-F238E27FC236}">
                <a16:creationId xmlns="" xmlns:a16="http://schemas.microsoft.com/office/drawing/2014/main" id="{A244BD73-EF3F-1A47-818B-9210B7B4BCD2}"/>
              </a:ext>
            </a:extLst>
          </p:cNvPr>
          <p:cNvSpPr/>
          <p:nvPr/>
        </p:nvSpPr>
        <p:spPr>
          <a:xfrm>
            <a:off x="519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2" name="Rectangle 341">
            <a:extLst>
              <a:ext uri="{FF2B5EF4-FFF2-40B4-BE49-F238E27FC236}">
                <a16:creationId xmlns="" xmlns:a16="http://schemas.microsoft.com/office/drawing/2014/main" id="{FA47EC80-80BF-6B42-9D77-B6A0C7C5B41E}"/>
              </a:ext>
            </a:extLst>
          </p:cNvPr>
          <p:cNvSpPr/>
          <p:nvPr/>
        </p:nvSpPr>
        <p:spPr>
          <a:xfrm>
            <a:off x="2683565"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3" name="Rectangle 342">
            <a:extLst>
              <a:ext uri="{FF2B5EF4-FFF2-40B4-BE49-F238E27FC236}">
                <a16:creationId xmlns="" xmlns:a16="http://schemas.microsoft.com/office/drawing/2014/main" id="{4CAA2E28-2234-9E41-8BE3-220739FFF8B0}"/>
              </a:ext>
            </a:extLst>
          </p:cNvPr>
          <p:cNvSpPr/>
          <p:nvPr/>
        </p:nvSpPr>
        <p:spPr>
          <a:xfrm>
            <a:off x="3043565"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4" name="Rectangle 343">
            <a:extLst>
              <a:ext uri="{FF2B5EF4-FFF2-40B4-BE49-F238E27FC236}">
                <a16:creationId xmlns="" xmlns:a16="http://schemas.microsoft.com/office/drawing/2014/main" id="{902EE008-B8E7-7B43-8A4C-DE9758F7874A}"/>
              </a:ext>
            </a:extLst>
          </p:cNvPr>
          <p:cNvSpPr/>
          <p:nvPr/>
        </p:nvSpPr>
        <p:spPr>
          <a:xfrm>
            <a:off x="340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5" name="Rectangle 344">
            <a:extLst>
              <a:ext uri="{FF2B5EF4-FFF2-40B4-BE49-F238E27FC236}">
                <a16:creationId xmlns="" xmlns:a16="http://schemas.microsoft.com/office/drawing/2014/main" id="{DC3CD194-7977-9A45-859E-991EF8599791}"/>
              </a:ext>
            </a:extLst>
          </p:cNvPr>
          <p:cNvSpPr/>
          <p:nvPr/>
        </p:nvSpPr>
        <p:spPr>
          <a:xfrm>
            <a:off x="376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6" name="Rectangle 345">
            <a:extLst>
              <a:ext uri="{FF2B5EF4-FFF2-40B4-BE49-F238E27FC236}">
                <a16:creationId xmlns="" xmlns:a16="http://schemas.microsoft.com/office/drawing/2014/main" id="{267B391B-737A-C048-A48E-3C40A58CFEAF}"/>
              </a:ext>
            </a:extLst>
          </p:cNvPr>
          <p:cNvSpPr/>
          <p:nvPr/>
        </p:nvSpPr>
        <p:spPr>
          <a:xfrm>
            <a:off x="411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7" name="Rectangle 346">
            <a:extLst>
              <a:ext uri="{FF2B5EF4-FFF2-40B4-BE49-F238E27FC236}">
                <a16:creationId xmlns="" xmlns:a16="http://schemas.microsoft.com/office/drawing/2014/main" id="{4724347F-85EC-3D4D-97FE-3A06F9D5F724}"/>
              </a:ext>
            </a:extLst>
          </p:cNvPr>
          <p:cNvSpPr/>
          <p:nvPr/>
        </p:nvSpPr>
        <p:spPr>
          <a:xfrm>
            <a:off x="447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8" name="Rectangle 347">
            <a:extLst>
              <a:ext uri="{FF2B5EF4-FFF2-40B4-BE49-F238E27FC236}">
                <a16:creationId xmlns="" xmlns:a16="http://schemas.microsoft.com/office/drawing/2014/main" id="{85D41FAB-EF3B-2A48-A893-AD9C8E571475}"/>
              </a:ext>
            </a:extLst>
          </p:cNvPr>
          <p:cNvSpPr/>
          <p:nvPr/>
        </p:nvSpPr>
        <p:spPr>
          <a:xfrm>
            <a:off x="483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49" name="Rectangle 348">
            <a:extLst>
              <a:ext uri="{FF2B5EF4-FFF2-40B4-BE49-F238E27FC236}">
                <a16:creationId xmlns="" xmlns:a16="http://schemas.microsoft.com/office/drawing/2014/main" id="{FCA54121-7979-9649-AEE2-E5CBAF274002}"/>
              </a:ext>
            </a:extLst>
          </p:cNvPr>
          <p:cNvSpPr/>
          <p:nvPr/>
        </p:nvSpPr>
        <p:spPr>
          <a:xfrm>
            <a:off x="519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0" name="Rectangle 349">
            <a:extLst>
              <a:ext uri="{FF2B5EF4-FFF2-40B4-BE49-F238E27FC236}">
                <a16:creationId xmlns="" xmlns:a16="http://schemas.microsoft.com/office/drawing/2014/main" id="{4DE1F051-725A-8D41-8E63-7D10AE2692A2}"/>
              </a:ext>
            </a:extLst>
          </p:cNvPr>
          <p:cNvSpPr/>
          <p:nvPr/>
        </p:nvSpPr>
        <p:spPr>
          <a:xfrm>
            <a:off x="555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1" name="Rectangle 350">
            <a:extLst>
              <a:ext uri="{FF2B5EF4-FFF2-40B4-BE49-F238E27FC236}">
                <a16:creationId xmlns="" xmlns:a16="http://schemas.microsoft.com/office/drawing/2014/main" id="{3A70819E-9E5E-D044-A1E1-80DC377A2B70}"/>
              </a:ext>
            </a:extLst>
          </p:cNvPr>
          <p:cNvSpPr/>
          <p:nvPr/>
        </p:nvSpPr>
        <p:spPr>
          <a:xfrm>
            <a:off x="591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2" name="Rectangle 351">
            <a:extLst>
              <a:ext uri="{FF2B5EF4-FFF2-40B4-BE49-F238E27FC236}">
                <a16:creationId xmlns="" xmlns:a16="http://schemas.microsoft.com/office/drawing/2014/main" id="{FB1B7D60-90EE-F441-ACDB-2E3F1D992CD8}"/>
              </a:ext>
            </a:extLst>
          </p:cNvPr>
          <p:cNvSpPr/>
          <p:nvPr/>
        </p:nvSpPr>
        <p:spPr>
          <a:xfrm>
            <a:off x="627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3" name="Rectangle 352">
            <a:extLst>
              <a:ext uri="{FF2B5EF4-FFF2-40B4-BE49-F238E27FC236}">
                <a16:creationId xmlns="" xmlns:a16="http://schemas.microsoft.com/office/drawing/2014/main" id="{44D983D2-87E0-7A41-B633-4B5424044B94}"/>
              </a:ext>
            </a:extLst>
          </p:cNvPr>
          <p:cNvSpPr/>
          <p:nvPr/>
        </p:nvSpPr>
        <p:spPr>
          <a:xfrm>
            <a:off x="663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4" name="Rectangle 353">
            <a:extLst>
              <a:ext uri="{FF2B5EF4-FFF2-40B4-BE49-F238E27FC236}">
                <a16:creationId xmlns="" xmlns:a16="http://schemas.microsoft.com/office/drawing/2014/main" id="{B8C17472-2C0B-3049-9F89-A120D16C4F71}"/>
              </a:ext>
            </a:extLst>
          </p:cNvPr>
          <p:cNvSpPr/>
          <p:nvPr/>
        </p:nvSpPr>
        <p:spPr>
          <a:xfrm>
            <a:off x="697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5" name="Rectangle 354">
            <a:extLst>
              <a:ext uri="{FF2B5EF4-FFF2-40B4-BE49-F238E27FC236}">
                <a16:creationId xmlns="" xmlns:a16="http://schemas.microsoft.com/office/drawing/2014/main" id="{A8445E0F-E694-CF45-9761-6C1FA67FE5BF}"/>
              </a:ext>
            </a:extLst>
          </p:cNvPr>
          <p:cNvSpPr/>
          <p:nvPr/>
        </p:nvSpPr>
        <p:spPr>
          <a:xfrm>
            <a:off x="733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6" name="Rectangle 355">
            <a:extLst>
              <a:ext uri="{FF2B5EF4-FFF2-40B4-BE49-F238E27FC236}">
                <a16:creationId xmlns="" xmlns:a16="http://schemas.microsoft.com/office/drawing/2014/main" id="{7D56A892-DA55-6649-BCC0-6196D1BB7A5C}"/>
              </a:ext>
            </a:extLst>
          </p:cNvPr>
          <p:cNvSpPr/>
          <p:nvPr/>
        </p:nvSpPr>
        <p:spPr>
          <a:xfrm>
            <a:off x="769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7" name="Rectangle 356">
            <a:extLst>
              <a:ext uri="{FF2B5EF4-FFF2-40B4-BE49-F238E27FC236}">
                <a16:creationId xmlns="" xmlns:a16="http://schemas.microsoft.com/office/drawing/2014/main" id="{2FF32D18-76C8-2544-90DC-895DA66F3A03}"/>
              </a:ext>
            </a:extLst>
          </p:cNvPr>
          <p:cNvSpPr/>
          <p:nvPr/>
        </p:nvSpPr>
        <p:spPr>
          <a:xfrm>
            <a:off x="805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8" name="Rectangle 357">
            <a:extLst>
              <a:ext uri="{FF2B5EF4-FFF2-40B4-BE49-F238E27FC236}">
                <a16:creationId xmlns="" xmlns:a16="http://schemas.microsoft.com/office/drawing/2014/main" id="{6D02CA44-6768-864A-AB50-5E288467DBA2}"/>
              </a:ext>
            </a:extLst>
          </p:cNvPr>
          <p:cNvSpPr/>
          <p:nvPr/>
        </p:nvSpPr>
        <p:spPr>
          <a:xfrm>
            <a:off x="555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59" name="Rectangle 358">
            <a:extLst>
              <a:ext uri="{FF2B5EF4-FFF2-40B4-BE49-F238E27FC236}">
                <a16:creationId xmlns="" xmlns:a16="http://schemas.microsoft.com/office/drawing/2014/main" id="{202B14BA-21F0-C64E-95D7-8A0A565005C6}"/>
              </a:ext>
            </a:extLst>
          </p:cNvPr>
          <p:cNvSpPr/>
          <p:nvPr/>
        </p:nvSpPr>
        <p:spPr>
          <a:xfrm>
            <a:off x="591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0" name="Rectangle 359">
            <a:extLst>
              <a:ext uri="{FF2B5EF4-FFF2-40B4-BE49-F238E27FC236}">
                <a16:creationId xmlns="" xmlns:a16="http://schemas.microsoft.com/office/drawing/2014/main" id="{BEC0DAFB-E57F-914D-A6BD-AC6DF02B466E}"/>
              </a:ext>
            </a:extLst>
          </p:cNvPr>
          <p:cNvSpPr/>
          <p:nvPr/>
        </p:nvSpPr>
        <p:spPr>
          <a:xfrm>
            <a:off x="627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1" name="Rectangle 360">
            <a:extLst>
              <a:ext uri="{FF2B5EF4-FFF2-40B4-BE49-F238E27FC236}">
                <a16:creationId xmlns="" xmlns:a16="http://schemas.microsoft.com/office/drawing/2014/main" id="{58CA5618-F79E-3244-AB37-BDB95A675B8E}"/>
              </a:ext>
            </a:extLst>
          </p:cNvPr>
          <p:cNvSpPr/>
          <p:nvPr/>
        </p:nvSpPr>
        <p:spPr>
          <a:xfrm>
            <a:off x="663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2" name="Rectangle 361">
            <a:extLst>
              <a:ext uri="{FF2B5EF4-FFF2-40B4-BE49-F238E27FC236}">
                <a16:creationId xmlns="" xmlns:a16="http://schemas.microsoft.com/office/drawing/2014/main" id="{4602AAC1-13DD-1044-9D93-8A5437D9FA6D}"/>
              </a:ext>
            </a:extLst>
          </p:cNvPr>
          <p:cNvSpPr/>
          <p:nvPr/>
        </p:nvSpPr>
        <p:spPr>
          <a:xfrm>
            <a:off x="697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3" name="Rectangle 362">
            <a:extLst>
              <a:ext uri="{FF2B5EF4-FFF2-40B4-BE49-F238E27FC236}">
                <a16:creationId xmlns="" xmlns:a16="http://schemas.microsoft.com/office/drawing/2014/main" id="{A4F6D964-96A7-5041-9ED0-FA2F402930E7}"/>
              </a:ext>
            </a:extLst>
          </p:cNvPr>
          <p:cNvSpPr/>
          <p:nvPr/>
        </p:nvSpPr>
        <p:spPr>
          <a:xfrm>
            <a:off x="733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4" name="Rectangle 363">
            <a:extLst>
              <a:ext uri="{FF2B5EF4-FFF2-40B4-BE49-F238E27FC236}">
                <a16:creationId xmlns="" xmlns:a16="http://schemas.microsoft.com/office/drawing/2014/main" id="{506402D9-D97A-E54E-8D6D-306C4009B3AD}"/>
              </a:ext>
            </a:extLst>
          </p:cNvPr>
          <p:cNvSpPr/>
          <p:nvPr/>
        </p:nvSpPr>
        <p:spPr>
          <a:xfrm>
            <a:off x="769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5" name="Rectangle 364">
            <a:extLst>
              <a:ext uri="{FF2B5EF4-FFF2-40B4-BE49-F238E27FC236}">
                <a16:creationId xmlns="" xmlns:a16="http://schemas.microsoft.com/office/drawing/2014/main" id="{62043667-BEE6-2A43-9DE1-E0CD48AF7090}"/>
              </a:ext>
            </a:extLst>
          </p:cNvPr>
          <p:cNvSpPr/>
          <p:nvPr/>
        </p:nvSpPr>
        <p:spPr>
          <a:xfrm>
            <a:off x="805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6" name="Rectangle 365">
            <a:extLst>
              <a:ext uri="{FF2B5EF4-FFF2-40B4-BE49-F238E27FC236}">
                <a16:creationId xmlns="" xmlns:a16="http://schemas.microsoft.com/office/drawing/2014/main" id="{8AC7CC52-6715-D344-B16E-D5CA6CF246A2}"/>
              </a:ext>
            </a:extLst>
          </p:cNvPr>
          <p:cNvSpPr/>
          <p:nvPr/>
        </p:nvSpPr>
        <p:spPr>
          <a:xfrm>
            <a:off x="841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7" name="Rectangle 366">
            <a:extLst>
              <a:ext uri="{FF2B5EF4-FFF2-40B4-BE49-F238E27FC236}">
                <a16:creationId xmlns="" xmlns:a16="http://schemas.microsoft.com/office/drawing/2014/main" id="{150B57C9-C1DB-5C46-B68C-36F326A21778}"/>
              </a:ext>
            </a:extLst>
          </p:cNvPr>
          <p:cNvSpPr/>
          <p:nvPr/>
        </p:nvSpPr>
        <p:spPr>
          <a:xfrm>
            <a:off x="877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8" name="Rectangle 367">
            <a:extLst>
              <a:ext uri="{FF2B5EF4-FFF2-40B4-BE49-F238E27FC236}">
                <a16:creationId xmlns="" xmlns:a16="http://schemas.microsoft.com/office/drawing/2014/main" id="{391A2B11-9B42-254A-A557-2A3C5E962BA7}"/>
              </a:ext>
            </a:extLst>
          </p:cNvPr>
          <p:cNvSpPr/>
          <p:nvPr/>
        </p:nvSpPr>
        <p:spPr>
          <a:xfrm>
            <a:off x="913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69" name="Rectangle 368">
            <a:extLst>
              <a:ext uri="{FF2B5EF4-FFF2-40B4-BE49-F238E27FC236}">
                <a16:creationId xmlns="" xmlns:a16="http://schemas.microsoft.com/office/drawing/2014/main" id="{65326321-FBD2-DB41-80B9-BC96B9558783}"/>
              </a:ext>
            </a:extLst>
          </p:cNvPr>
          <p:cNvSpPr/>
          <p:nvPr/>
        </p:nvSpPr>
        <p:spPr>
          <a:xfrm>
            <a:off x="949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0" name="Rectangle 369">
            <a:extLst>
              <a:ext uri="{FF2B5EF4-FFF2-40B4-BE49-F238E27FC236}">
                <a16:creationId xmlns="" xmlns:a16="http://schemas.microsoft.com/office/drawing/2014/main" id="{F323CA1A-A815-5945-8800-9AEFBD08BB94}"/>
              </a:ext>
            </a:extLst>
          </p:cNvPr>
          <p:cNvSpPr/>
          <p:nvPr/>
        </p:nvSpPr>
        <p:spPr>
          <a:xfrm>
            <a:off x="985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1" name="Rectangle 370">
            <a:extLst>
              <a:ext uri="{FF2B5EF4-FFF2-40B4-BE49-F238E27FC236}">
                <a16:creationId xmlns="" xmlns:a16="http://schemas.microsoft.com/office/drawing/2014/main" id="{1EABD24C-2864-474F-BA50-BBC5F5CCBA09}"/>
              </a:ext>
            </a:extLst>
          </p:cNvPr>
          <p:cNvSpPr/>
          <p:nvPr/>
        </p:nvSpPr>
        <p:spPr>
          <a:xfrm>
            <a:off x="1021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2" name="Rectangle 371">
            <a:extLst>
              <a:ext uri="{FF2B5EF4-FFF2-40B4-BE49-F238E27FC236}">
                <a16:creationId xmlns="" xmlns:a16="http://schemas.microsoft.com/office/drawing/2014/main" id="{85B77099-E540-3B40-8403-8A24CD726696}"/>
              </a:ext>
            </a:extLst>
          </p:cNvPr>
          <p:cNvSpPr/>
          <p:nvPr/>
        </p:nvSpPr>
        <p:spPr>
          <a:xfrm>
            <a:off x="1057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3" name="Rectangle 372">
            <a:extLst>
              <a:ext uri="{FF2B5EF4-FFF2-40B4-BE49-F238E27FC236}">
                <a16:creationId xmlns="" xmlns:a16="http://schemas.microsoft.com/office/drawing/2014/main" id="{1878070E-75CF-8145-9413-D3939AEF0CC8}"/>
              </a:ext>
            </a:extLst>
          </p:cNvPr>
          <p:cNvSpPr/>
          <p:nvPr/>
        </p:nvSpPr>
        <p:spPr>
          <a:xfrm>
            <a:off x="1093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4" name="Rectangle 373">
            <a:extLst>
              <a:ext uri="{FF2B5EF4-FFF2-40B4-BE49-F238E27FC236}">
                <a16:creationId xmlns="" xmlns:a16="http://schemas.microsoft.com/office/drawing/2014/main" id="{06719A1B-A879-5649-BB53-7C97D7B4B14E}"/>
              </a:ext>
            </a:extLst>
          </p:cNvPr>
          <p:cNvSpPr/>
          <p:nvPr/>
        </p:nvSpPr>
        <p:spPr>
          <a:xfrm>
            <a:off x="841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5" name="Rectangle 374">
            <a:extLst>
              <a:ext uri="{FF2B5EF4-FFF2-40B4-BE49-F238E27FC236}">
                <a16:creationId xmlns="" xmlns:a16="http://schemas.microsoft.com/office/drawing/2014/main" id="{ADBDC063-7633-5C43-B250-0B1EBE98D562}"/>
              </a:ext>
            </a:extLst>
          </p:cNvPr>
          <p:cNvSpPr/>
          <p:nvPr/>
        </p:nvSpPr>
        <p:spPr>
          <a:xfrm>
            <a:off x="877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6" name="Rectangle 375">
            <a:extLst>
              <a:ext uri="{FF2B5EF4-FFF2-40B4-BE49-F238E27FC236}">
                <a16:creationId xmlns="" xmlns:a16="http://schemas.microsoft.com/office/drawing/2014/main" id="{5999E66A-C668-5D48-912D-84968E0B20C9}"/>
              </a:ext>
            </a:extLst>
          </p:cNvPr>
          <p:cNvSpPr/>
          <p:nvPr/>
        </p:nvSpPr>
        <p:spPr>
          <a:xfrm>
            <a:off x="913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7" name="Rectangle 376">
            <a:extLst>
              <a:ext uri="{FF2B5EF4-FFF2-40B4-BE49-F238E27FC236}">
                <a16:creationId xmlns="" xmlns:a16="http://schemas.microsoft.com/office/drawing/2014/main" id="{C1622224-2CDD-F545-9D95-370501463F72}"/>
              </a:ext>
            </a:extLst>
          </p:cNvPr>
          <p:cNvSpPr/>
          <p:nvPr/>
        </p:nvSpPr>
        <p:spPr>
          <a:xfrm>
            <a:off x="949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8" name="Rectangle 377">
            <a:extLst>
              <a:ext uri="{FF2B5EF4-FFF2-40B4-BE49-F238E27FC236}">
                <a16:creationId xmlns="" xmlns:a16="http://schemas.microsoft.com/office/drawing/2014/main" id="{3C942408-FAFE-3242-934E-C1853CD72740}"/>
              </a:ext>
            </a:extLst>
          </p:cNvPr>
          <p:cNvSpPr/>
          <p:nvPr/>
        </p:nvSpPr>
        <p:spPr>
          <a:xfrm>
            <a:off x="985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79" name="Rectangle 378">
            <a:extLst>
              <a:ext uri="{FF2B5EF4-FFF2-40B4-BE49-F238E27FC236}">
                <a16:creationId xmlns="" xmlns:a16="http://schemas.microsoft.com/office/drawing/2014/main" id="{2939B998-98B9-E44C-8316-B30F5B077B43}"/>
              </a:ext>
            </a:extLst>
          </p:cNvPr>
          <p:cNvSpPr/>
          <p:nvPr/>
        </p:nvSpPr>
        <p:spPr>
          <a:xfrm>
            <a:off x="1021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0" name="Rectangle 379">
            <a:extLst>
              <a:ext uri="{FF2B5EF4-FFF2-40B4-BE49-F238E27FC236}">
                <a16:creationId xmlns="" xmlns:a16="http://schemas.microsoft.com/office/drawing/2014/main" id="{DECDC27C-7702-4441-B608-1B6B1D7F111F}"/>
              </a:ext>
            </a:extLst>
          </p:cNvPr>
          <p:cNvSpPr/>
          <p:nvPr/>
        </p:nvSpPr>
        <p:spPr>
          <a:xfrm>
            <a:off x="1057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1" name="Rectangle 380">
            <a:extLst>
              <a:ext uri="{FF2B5EF4-FFF2-40B4-BE49-F238E27FC236}">
                <a16:creationId xmlns="" xmlns:a16="http://schemas.microsoft.com/office/drawing/2014/main" id="{BDE6FADE-C8EB-074C-8036-E5AD5441266A}"/>
              </a:ext>
            </a:extLst>
          </p:cNvPr>
          <p:cNvSpPr/>
          <p:nvPr/>
        </p:nvSpPr>
        <p:spPr>
          <a:xfrm>
            <a:off x="1093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2" name="Rectangle 381">
            <a:extLst>
              <a:ext uri="{FF2B5EF4-FFF2-40B4-BE49-F238E27FC236}">
                <a16:creationId xmlns="" xmlns:a16="http://schemas.microsoft.com/office/drawing/2014/main" id="{F8CA51BF-C435-4D44-8AB7-3054A89AA553}"/>
              </a:ext>
            </a:extLst>
          </p:cNvPr>
          <p:cNvSpPr/>
          <p:nvPr/>
        </p:nvSpPr>
        <p:spPr>
          <a:xfrm>
            <a:off x="1129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3" name="Rectangle 382">
            <a:extLst>
              <a:ext uri="{FF2B5EF4-FFF2-40B4-BE49-F238E27FC236}">
                <a16:creationId xmlns="" xmlns:a16="http://schemas.microsoft.com/office/drawing/2014/main" id="{BAC2455C-D12A-854E-B6FF-089BBF2BE382}"/>
              </a:ext>
            </a:extLst>
          </p:cNvPr>
          <p:cNvSpPr/>
          <p:nvPr/>
        </p:nvSpPr>
        <p:spPr>
          <a:xfrm>
            <a:off x="116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4" name="Rectangle 383">
            <a:extLst>
              <a:ext uri="{FF2B5EF4-FFF2-40B4-BE49-F238E27FC236}">
                <a16:creationId xmlns="" xmlns:a16="http://schemas.microsoft.com/office/drawing/2014/main" id="{F74DBA36-FAA7-DD4A-AB82-D449B5258C5E}"/>
              </a:ext>
            </a:extLst>
          </p:cNvPr>
          <p:cNvSpPr/>
          <p:nvPr/>
        </p:nvSpPr>
        <p:spPr>
          <a:xfrm>
            <a:off x="1129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5" name="Rectangle 384">
            <a:extLst>
              <a:ext uri="{FF2B5EF4-FFF2-40B4-BE49-F238E27FC236}">
                <a16:creationId xmlns="" xmlns:a16="http://schemas.microsoft.com/office/drawing/2014/main" id="{3CF281EE-9613-7A4C-9A1F-D41CB71D4070}"/>
              </a:ext>
            </a:extLst>
          </p:cNvPr>
          <p:cNvSpPr/>
          <p:nvPr/>
        </p:nvSpPr>
        <p:spPr>
          <a:xfrm>
            <a:off x="1165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6" name="Rectangle 385">
            <a:extLst>
              <a:ext uri="{FF2B5EF4-FFF2-40B4-BE49-F238E27FC236}">
                <a16:creationId xmlns="" xmlns:a16="http://schemas.microsoft.com/office/drawing/2014/main" id="{69935DD6-97FF-F64E-AA0F-4D6CC4D53B08}"/>
              </a:ext>
            </a:extLst>
          </p:cNvPr>
          <p:cNvSpPr/>
          <p:nvPr/>
        </p:nvSpPr>
        <p:spPr>
          <a:xfrm>
            <a:off x="1129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7" name="Rectangle 386">
            <a:extLst>
              <a:ext uri="{FF2B5EF4-FFF2-40B4-BE49-F238E27FC236}">
                <a16:creationId xmlns="" xmlns:a16="http://schemas.microsoft.com/office/drawing/2014/main" id="{5C590379-07C1-0C4F-B75C-25822FB2F1AA}"/>
              </a:ext>
            </a:extLst>
          </p:cNvPr>
          <p:cNvSpPr/>
          <p:nvPr/>
        </p:nvSpPr>
        <p:spPr>
          <a:xfrm>
            <a:off x="1165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8" name="Rectangle 387">
            <a:extLst>
              <a:ext uri="{FF2B5EF4-FFF2-40B4-BE49-F238E27FC236}">
                <a16:creationId xmlns="" xmlns:a16="http://schemas.microsoft.com/office/drawing/2014/main" id="{13CD1811-193C-6443-BF6D-B78BCE492B68}"/>
              </a:ext>
            </a:extLst>
          </p:cNvPr>
          <p:cNvSpPr/>
          <p:nvPr/>
        </p:nvSpPr>
        <p:spPr>
          <a:xfrm>
            <a:off x="1129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89" name="Rectangle 388">
            <a:extLst>
              <a:ext uri="{FF2B5EF4-FFF2-40B4-BE49-F238E27FC236}">
                <a16:creationId xmlns="" xmlns:a16="http://schemas.microsoft.com/office/drawing/2014/main" id="{87BD9528-19F4-854F-AED8-61A5BBF3C989}"/>
              </a:ext>
            </a:extLst>
          </p:cNvPr>
          <p:cNvSpPr/>
          <p:nvPr/>
        </p:nvSpPr>
        <p:spPr>
          <a:xfrm>
            <a:off x="1165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0" name="Rectangle 389">
            <a:extLst>
              <a:ext uri="{FF2B5EF4-FFF2-40B4-BE49-F238E27FC236}">
                <a16:creationId xmlns="" xmlns:a16="http://schemas.microsoft.com/office/drawing/2014/main" id="{996D342C-E32D-2844-BB3E-5170B5D50D82}"/>
              </a:ext>
            </a:extLst>
          </p:cNvPr>
          <p:cNvSpPr/>
          <p:nvPr/>
        </p:nvSpPr>
        <p:spPr>
          <a:xfrm>
            <a:off x="1129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1" name="Rectangle 390">
            <a:extLst>
              <a:ext uri="{FF2B5EF4-FFF2-40B4-BE49-F238E27FC236}">
                <a16:creationId xmlns="" xmlns:a16="http://schemas.microsoft.com/office/drawing/2014/main" id="{17FAAD6A-E1BF-304A-9B71-EE71DB7CE65F}"/>
              </a:ext>
            </a:extLst>
          </p:cNvPr>
          <p:cNvSpPr/>
          <p:nvPr/>
        </p:nvSpPr>
        <p:spPr>
          <a:xfrm>
            <a:off x="1165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2" name="Rectangle 391">
            <a:extLst>
              <a:ext uri="{FF2B5EF4-FFF2-40B4-BE49-F238E27FC236}">
                <a16:creationId xmlns="" xmlns:a16="http://schemas.microsoft.com/office/drawing/2014/main" id="{46BEA7AE-F8D3-504E-B458-188772192541}"/>
              </a:ext>
            </a:extLst>
          </p:cNvPr>
          <p:cNvSpPr/>
          <p:nvPr/>
        </p:nvSpPr>
        <p:spPr>
          <a:xfrm>
            <a:off x="1129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
        <p:nvSpPr>
          <p:cNvPr id="393" name="Rectangle 392">
            <a:extLst>
              <a:ext uri="{FF2B5EF4-FFF2-40B4-BE49-F238E27FC236}">
                <a16:creationId xmlns="" xmlns:a16="http://schemas.microsoft.com/office/drawing/2014/main" id="{39854E7B-E424-E04A-8AA8-83FDADAF3151}"/>
              </a:ext>
            </a:extLst>
          </p:cNvPr>
          <p:cNvSpPr/>
          <p:nvPr/>
        </p:nvSpPr>
        <p:spPr>
          <a:xfrm>
            <a:off x="1165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OpenDyslexicAlta" pitchFamily="2" charset="77"/>
            </a:endParaRPr>
          </a:p>
        </p:txBody>
      </p:sp>
    </p:spTree>
    <p:extLst>
      <p:ext uri="{BB962C8B-B14F-4D97-AF65-F5344CB8AC3E}">
        <p14:creationId xmlns:p14="http://schemas.microsoft.com/office/powerpoint/2010/main" val="263977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648924" cy="4351338"/>
          </a:xfrm>
        </p:spPr>
        <p:txBody>
          <a:bodyPr>
            <a:noAutofit/>
          </a:bodyPr>
          <a:lstStyle/>
          <a:p>
            <a:pPr marL="0" indent="0">
              <a:buNone/>
            </a:pPr>
            <a:r>
              <a:rPr lang="en-GB" dirty="0"/>
              <a:t>Activity 5:</a:t>
            </a:r>
          </a:p>
          <a:p>
            <a:pPr marL="0" indent="0">
              <a:buClr>
                <a:srgbClr val="23D160"/>
              </a:buClr>
              <a:buSzPct val="85000"/>
              <a:buNone/>
            </a:pPr>
            <a:r>
              <a:rPr lang="en-GB" sz="2200" dirty="0"/>
              <a:t>Using squared paper shade in squares to make the digits 1 – 9.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Which digit have you made that uses the number of squares closest to its value?</a:t>
            </a:r>
          </a:p>
          <a:p>
            <a:pPr marL="0" indent="0">
              <a:buClr>
                <a:srgbClr val="23D160"/>
              </a:buClr>
              <a:buSzPct val="85000"/>
              <a:buNone/>
            </a:pPr>
            <a:r>
              <a:rPr lang="en-GB" sz="2200" dirty="0"/>
              <a:t>Explain your answer. </a:t>
            </a:r>
          </a:p>
        </p:txBody>
      </p:sp>
      <p:sp>
        <p:nvSpPr>
          <p:cNvPr id="5" name="Rectangle 4">
            <a:extLst>
              <a:ext uri="{FF2B5EF4-FFF2-40B4-BE49-F238E27FC236}">
                <a16:creationId xmlns="" xmlns:a16="http://schemas.microsoft.com/office/drawing/2014/main" id="{B8AC3929-B19D-7345-A62E-B33903452D4F}"/>
              </a:ext>
            </a:extLst>
          </p:cNvPr>
          <p:cNvSpPr/>
          <p:nvPr/>
        </p:nvSpPr>
        <p:spPr>
          <a:xfrm>
            <a:off x="20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8C7C724-B10E-C849-B7F7-68C69DF7F969}"/>
              </a:ext>
            </a:extLst>
          </p:cNvPr>
          <p:cNvSpPr/>
          <p:nvPr/>
        </p:nvSpPr>
        <p:spPr>
          <a:xfrm>
            <a:off x="56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018E8DD2-259B-6249-ACD7-2D7754214E02}"/>
              </a:ext>
            </a:extLst>
          </p:cNvPr>
          <p:cNvSpPr/>
          <p:nvPr/>
        </p:nvSpPr>
        <p:spPr>
          <a:xfrm>
            <a:off x="92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1D7194BC-20C9-3B44-BF96-9609F89E84B4}"/>
              </a:ext>
            </a:extLst>
          </p:cNvPr>
          <p:cNvSpPr/>
          <p:nvPr/>
        </p:nvSpPr>
        <p:spPr>
          <a:xfrm>
            <a:off x="126700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FD6DA29-BD81-BF4C-B683-3D76E4B19735}"/>
              </a:ext>
            </a:extLst>
          </p:cNvPr>
          <p:cNvSpPr/>
          <p:nvPr/>
        </p:nvSpPr>
        <p:spPr>
          <a:xfrm>
            <a:off x="160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3C275D2-2DD2-D349-9803-5611DC6D23DE}"/>
              </a:ext>
            </a:extLst>
          </p:cNvPr>
          <p:cNvSpPr/>
          <p:nvPr/>
        </p:nvSpPr>
        <p:spPr>
          <a:xfrm>
            <a:off x="196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A485BD6C-A778-4542-A6F1-4E4526D86880}"/>
              </a:ext>
            </a:extLst>
          </p:cNvPr>
          <p:cNvSpPr/>
          <p:nvPr/>
        </p:nvSpPr>
        <p:spPr>
          <a:xfrm>
            <a:off x="232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8BCB038B-338D-3B4B-895D-5BD87AC93758}"/>
              </a:ext>
            </a:extLst>
          </p:cNvPr>
          <p:cNvSpPr/>
          <p:nvPr/>
        </p:nvSpPr>
        <p:spPr>
          <a:xfrm>
            <a:off x="20447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43EDB2B1-8673-B44D-A8BF-4D3C01A26A5B}"/>
              </a:ext>
            </a:extLst>
          </p:cNvPr>
          <p:cNvSpPr/>
          <p:nvPr/>
        </p:nvSpPr>
        <p:spPr>
          <a:xfrm>
            <a:off x="56447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02E65924-0CC7-4D40-8C4E-B61C9C9325EB}"/>
              </a:ext>
            </a:extLst>
          </p:cNvPr>
          <p:cNvSpPr/>
          <p:nvPr/>
        </p:nvSpPr>
        <p:spPr>
          <a:xfrm>
            <a:off x="92447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E5AB52A-668B-604C-BA69-470FEFC55395}"/>
              </a:ext>
            </a:extLst>
          </p:cNvPr>
          <p:cNvSpPr/>
          <p:nvPr/>
        </p:nvSpPr>
        <p:spPr>
          <a:xfrm>
            <a:off x="126700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727E05D7-4C52-9E44-BABC-061A17CD9994}"/>
              </a:ext>
            </a:extLst>
          </p:cNvPr>
          <p:cNvSpPr/>
          <p:nvPr/>
        </p:nvSpPr>
        <p:spPr>
          <a:xfrm>
            <a:off x="16041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583BFFEF-5160-2C4D-AA3B-815951614BC9}"/>
              </a:ext>
            </a:extLst>
          </p:cNvPr>
          <p:cNvSpPr/>
          <p:nvPr/>
        </p:nvSpPr>
        <p:spPr>
          <a:xfrm>
            <a:off x="19641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8754B75D-F9EF-B548-A246-2E5070026107}"/>
              </a:ext>
            </a:extLst>
          </p:cNvPr>
          <p:cNvSpPr/>
          <p:nvPr/>
        </p:nvSpPr>
        <p:spPr>
          <a:xfrm>
            <a:off x="23241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C71570-2F51-9A4A-A5F4-945FCFB10F84}"/>
              </a:ext>
            </a:extLst>
          </p:cNvPr>
          <p:cNvSpPr/>
          <p:nvPr/>
        </p:nvSpPr>
        <p:spPr>
          <a:xfrm>
            <a:off x="268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D9797AF1-1722-CA46-9AD7-F07D1E2BF242}"/>
              </a:ext>
            </a:extLst>
          </p:cNvPr>
          <p:cNvSpPr/>
          <p:nvPr/>
        </p:nvSpPr>
        <p:spPr>
          <a:xfrm>
            <a:off x="304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3BA723C5-61D9-6949-9868-92ACDCA60B86}"/>
              </a:ext>
            </a:extLst>
          </p:cNvPr>
          <p:cNvSpPr/>
          <p:nvPr/>
        </p:nvSpPr>
        <p:spPr>
          <a:xfrm>
            <a:off x="340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30CC739-9449-EF4E-A92E-1A2F60804234}"/>
              </a:ext>
            </a:extLst>
          </p:cNvPr>
          <p:cNvSpPr/>
          <p:nvPr/>
        </p:nvSpPr>
        <p:spPr>
          <a:xfrm>
            <a:off x="376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000605D5-6599-C544-AB47-B5C222BCDB39}"/>
              </a:ext>
            </a:extLst>
          </p:cNvPr>
          <p:cNvSpPr/>
          <p:nvPr/>
        </p:nvSpPr>
        <p:spPr>
          <a:xfrm>
            <a:off x="411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FCB9D230-A4DF-FF4B-9066-598378FE5017}"/>
              </a:ext>
            </a:extLst>
          </p:cNvPr>
          <p:cNvSpPr/>
          <p:nvPr/>
        </p:nvSpPr>
        <p:spPr>
          <a:xfrm>
            <a:off x="447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8F095391-76B7-584A-BDE8-525C29700A7D}"/>
              </a:ext>
            </a:extLst>
          </p:cNvPr>
          <p:cNvSpPr/>
          <p:nvPr/>
        </p:nvSpPr>
        <p:spPr>
          <a:xfrm>
            <a:off x="483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DD143CEC-61B0-9A4A-A0F6-FA666688489A}"/>
              </a:ext>
            </a:extLst>
          </p:cNvPr>
          <p:cNvSpPr/>
          <p:nvPr/>
        </p:nvSpPr>
        <p:spPr>
          <a:xfrm>
            <a:off x="519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4EEF713C-20B1-FA42-A424-F2F0293FDBBF}"/>
              </a:ext>
            </a:extLst>
          </p:cNvPr>
          <p:cNvSpPr/>
          <p:nvPr/>
        </p:nvSpPr>
        <p:spPr>
          <a:xfrm>
            <a:off x="268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FD512144-8673-CB42-9E42-10AC1ABB67BF}"/>
              </a:ext>
            </a:extLst>
          </p:cNvPr>
          <p:cNvSpPr/>
          <p:nvPr/>
        </p:nvSpPr>
        <p:spPr>
          <a:xfrm>
            <a:off x="304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F71EBEA9-6D8C-6543-8A7B-68A47AEB05D5}"/>
              </a:ext>
            </a:extLst>
          </p:cNvPr>
          <p:cNvSpPr/>
          <p:nvPr/>
        </p:nvSpPr>
        <p:spPr>
          <a:xfrm>
            <a:off x="340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7F26FD4-3F89-0240-87E5-D9BB39C35398}"/>
              </a:ext>
            </a:extLst>
          </p:cNvPr>
          <p:cNvSpPr/>
          <p:nvPr/>
        </p:nvSpPr>
        <p:spPr>
          <a:xfrm>
            <a:off x="376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E5757BF-D7CF-EA4D-AE37-6E4E6606E7CF}"/>
              </a:ext>
            </a:extLst>
          </p:cNvPr>
          <p:cNvSpPr/>
          <p:nvPr/>
        </p:nvSpPr>
        <p:spPr>
          <a:xfrm>
            <a:off x="411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D0150DF-5CD2-D241-81DF-BD8E5925DE0F}"/>
              </a:ext>
            </a:extLst>
          </p:cNvPr>
          <p:cNvSpPr/>
          <p:nvPr/>
        </p:nvSpPr>
        <p:spPr>
          <a:xfrm>
            <a:off x="447738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E671EDDF-D80E-3E49-AEF1-2AFE646B167F}"/>
              </a:ext>
            </a:extLst>
          </p:cNvPr>
          <p:cNvSpPr/>
          <p:nvPr/>
        </p:nvSpPr>
        <p:spPr>
          <a:xfrm>
            <a:off x="483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CA9F06D8-C5E2-E64E-9EC6-EB47A52547B5}"/>
              </a:ext>
            </a:extLst>
          </p:cNvPr>
          <p:cNvSpPr/>
          <p:nvPr/>
        </p:nvSpPr>
        <p:spPr>
          <a:xfrm>
            <a:off x="519738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437954C0-E820-234C-9912-03CFB11AE44E}"/>
              </a:ext>
            </a:extLst>
          </p:cNvPr>
          <p:cNvSpPr/>
          <p:nvPr/>
        </p:nvSpPr>
        <p:spPr>
          <a:xfrm>
            <a:off x="555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A0BF59DC-D3FD-1440-833E-82B406B0A970}"/>
              </a:ext>
            </a:extLst>
          </p:cNvPr>
          <p:cNvSpPr/>
          <p:nvPr/>
        </p:nvSpPr>
        <p:spPr>
          <a:xfrm>
            <a:off x="591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A52A0A50-9D62-3142-B4D2-4A97838A6835}"/>
              </a:ext>
            </a:extLst>
          </p:cNvPr>
          <p:cNvSpPr/>
          <p:nvPr/>
        </p:nvSpPr>
        <p:spPr>
          <a:xfrm>
            <a:off x="627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A1ADFCA-F1D5-0B4C-A2E5-AD3B4F927B79}"/>
              </a:ext>
            </a:extLst>
          </p:cNvPr>
          <p:cNvSpPr/>
          <p:nvPr/>
        </p:nvSpPr>
        <p:spPr>
          <a:xfrm>
            <a:off x="663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4437724B-9D80-C84D-80BD-FFF4FDB9D1C0}"/>
              </a:ext>
            </a:extLst>
          </p:cNvPr>
          <p:cNvSpPr/>
          <p:nvPr/>
        </p:nvSpPr>
        <p:spPr>
          <a:xfrm>
            <a:off x="697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C23E1FBF-84F9-5C4E-B946-2D58D959EF31}"/>
              </a:ext>
            </a:extLst>
          </p:cNvPr>
          <p:cNvSpPr/>
          <p:nvPr/>
        </p:nvSpPr>
        <p:spPr>
          <a:xfrm>
            <a:off x="733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26E5C144-10F3-9D47-BC17-469C382E4552}"/>
              </a:ext>
            </a:extLst>
          </p:cNvPr>
          <p:cNvSpPr/>
          <p:nvPr/>
        </p:nvSpPr>
        <p:spPr>
          <a:xfrm>
            <a:off x="769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9770CC18-AB7D-DE42-BC37-899397C513AA}"/>
              </a:ext>
            </a:extLst>
          </p:cNvPr>
          <p:cNvSpPr/>
          <p:nvPr/>
        </p:nvSpPr>
        <p:spPr>
          <a:xfrm>
            <a:off x="805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AEB722E7-9A79-EF44-8080-75AC42A89A80}"/>
              </a:ext>
            </a:extLst>
          </p:cNvPr>
          <p:cNvSpPr/>
          <p:nvPr/>
        </p:nvSpPr>
        <p:spPr>
          <a:xfrm>
            <a:off x="555600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23F208F6-E470-884D-8273-364269D27B42}"/>
              </a:ext>
            </a:extLst>
          </p:cNvPr>
          <p:cNvSpPr/>
          <p:nvPr/>
        </p:nvSpPr>
        <p:spPr>
          <a:xfrm>
            <a:off x="591600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644A66E0-8F8C-574A-97CD-C391A0FCEB91}"/>
              </a:ext>
            </a:extLst>
          </p:cNvPr>
          <p:cNvSpPr/>
          <p:nvPr/>
        </p:nvSpPr>
        <p:spPr>
          <a:xfrm>
            <a:off x="627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981DADF9-4C1A-B946-867E-AE923B4D0D43}"/>
              </a:ext>
            </a:extLst>
          </p:cNvPr>
          <p:cNvSpPr/>
          <p:nvPr/>
        </p:nvSpPr>
        <p:spPr>
          <a:xfrm>
            <a:off x="663600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BE9C2433-209C-D743-8D98-8CAA1D1CC5E1}"/>
              </a:ext>
            </a:extLst>
          </p:cNvPr>
          <p:cNvSpPr/>
          <p:nvPr/>
        </p:nvSpPr>
        <p:spPr>
          <a:xfrm>
            <a:off x="697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49BEEF78-B7D0-C84F-9013-17D0C5CD219A}"/>
              </a:ext>
            </a:extLst>
          </p:cNvPr>
          <p:cNvSpPr/>
          <p:nvPr/>
        </p:nvSpPr>
        <p:spPr>
          <a:xfrm>
            <a:off x="733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ADCFF19F-77D1-EE47-90F4-A8972178990F}"/>
              </a:ext>
            </a:extLst>
          </p:cNvPr>
          <p:cNvSpPr/>
          <p:nvPr/>
        </p:nvSpPr>
        <p:spPr>
          <a:xfrm>
            <a:off x="769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24E4F874-80EA-4F4D-B539-C7505FE18EBF}"/>
              </a:ext>
            </a:extLst>
          </p:cNvPr>
          <p:cNvSpPr/>
          <p:nvPr/>
        </p:nvSpPr>
        <p:spPr>
          <a:xfrm>
            <a:off x="80585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3246FA6E-AD4B-0D48-A52C-DB9DA4416B82}"/>
              </a:ext>
            </a:extLst>
          </p:cNvPr>
          <p:cNvSpPr/>
          <p:nvPr/>
        </p:nvSpPr>
        <p:spPr>
          <a:xfrm>
            <a:off x="841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A1183AEC-2AC8-9F4B-896E-85766F2E14E6}"/>
              </a:ext>
            </a:extLst>
          </p:cNvPr>
          <p:cNvSpPr/>
          <p:nvPr/>
        </p:nvSpPr>
        <p:spPr>
          <a:xfrm>
            <a:off x="877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FF33D5C5-F750-E847-ACE8-E38298E27AA5}"/>
              </a:ext>
            </a:extLst>
          </p:cNvPr>
          <p:cNvSpPr/>
          <p:nvPr/>
        </p:nvSpPr>
        <p:spPr>
          <a:xfrm>
            <a:off x="913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662155D4-40AC-704B-80E4-4FF03B5F6778}"/>
              </a:ext>
            </a:extLst>
          </p:cNvPr>
          <p:cNvSpPr/>
          <p:nvPr/>
        </p:nvSpPr>
        <p:spPr>
          <a:xfrm>
            <a:off x="949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D8A77FF1-C533-DF4B-8AC5-AAD261DE56EC}"/>
              </a:ext>
            </a:extLst>
          </p:cNvPr>
          <p:cNvSpPr/>
          <p:nvPr/>
        </p:nvSpPr>
        <p:spPr>
          <a:xfrm>
            <a:off x="98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04398BBC-9F14-7045-96AD-A7E6C016B662}"/>
              </a:ext>
            </a:extLst>
          </p:cNvPr>
          <p:cNvSpPr/>
          <p:nvPr/>
        </p:nvSpPr>
        <p:spPr>
          <a:xfrm>
            <a:off x="1021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54ADBF98-B6AA-6C48-9177-81BCE9765DF5}"/>
              </a:ext>
            </a:extLst>
          </p:cNvPr>
          <p:cNvSpPr/>
          <p:nvPr/>
        </p:nvSpPr>
        <p:spPr>
          <a:xfrm>
            <a:off x="1057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C03B59C2-50F6-AC41-A7B0-635B36463918}"/>
              </a:ext>
            </a:extLst>
          </p:cNvPr>
          <p:cNvSpPr/>
          <p:nvPr/>
        </p:nvSpPr>
        <p:spPr>
          <a:xfrm>
            <a:off x="1093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1FE989FD-07D2-3F44-943B-AC92F1BC30F8}"/>
              </a:ext>
            </a:extLst>
          </p:cNvPr>
          <p:cNvSpPr/>
          <p:nvPr/>
        </p:nvSpPr>
        <p:spPr>
          <a:xfrm>
            <a:off x="84179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437E6CDB-C73E-0A41-A4E5-05F402C0E03D}"/>
              </a:ext>
            </a:extLst>
          </p:cNvPr>
          <p:cNvSpPr/>
          <p:nvPr/>
        </p:nvSpPr>
        <p:spPr>
          <a:xfrm>
            <a:off x="87779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091FDC05-ECD5-E142-9405-AB87301E209C}"/>
              </a:ext>
            </a:extLst>
          </p:cNvPr>
          <p:cNvSpPr/>
          <p:nvPr/>
        </p:nvSpPr>
        <p:spPr>
          <a:xfrm>
            <a:off x="913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4375D5B8-82A0-FE43-A57E-372140D2DC3B}"/>
              </a:ext>
            </a:extLst>
          </p:cNvPr>
          <p:cNvSpPr/>
          <p:nvPr/>
        </p:nvSpPr>
        <p:spPr>
          <a:xfrm>
            <a:off x="94979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1E0B364F-42B4-4B49-8DDC-E5B6580373EE}"/>
              </a:ext>
            </a:extLst>
          </p:cNvPr>
          <p:cNvSpPr/>
          <p:nvPr/>
        </p:nvSpPr>
        <p:spPr>
          <a:xfrm>
            <a:off x="985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21521E17-826D-9642-A332-5050BAE9FB6B}"/>
              </a:ext>
            </a:extLst>
          </p:cNvPr>
          <p:cNvSpPr/>
          <p:nvPr/>
        </p:nvSpPr>
        <p:spPr>
          <a:xfrm>
            <a:off x="1021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9A5E1396-40AC-FA46-A3F5-70F734E56E0D}"/>
              </a:ext>
            </a:extLst>
          </p:cNvPr>
          <p:cNvSpPr/>
          <p:nvPr/>
        </p:nvSpPr>
        <p:spPr>
          <a:xfrm>
            <a:off x="1057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30FCF008-E685-7142-BE1B-A81EA9DE0143}"/>
              </a:ext>
            </a:extLst>
          </p:cNvPr>
          <p:cNvSpPr/>
          <p:nvPr/>
        </p:nvSpPr>
        <p:spPr>
          <a:xfrm>
            <a:off x="1093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D3BA0A75-12F8-0240-98AC-148B4CA38301}"/>
              </a:ext>
            </a:extLst>
          </p:cNvPr>
          <p:cNvSpPr/>
          <p:nvPr/>
        </p:nvSpPr>
        <p:spPr>
          <a:xfrm>
            <a:off x="20447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27C696B8-744B-6741-B9BD-7BFB5AFAF498}"/>
              </a:ext>
            </a:extLst>
          </p:cNvPr>
          <p:cNvSpPr/>
          <p:nvPr/>
        </p:nvSpPr>
        <p:spPr>
          <a:xfrm>
            <a:off x="56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8CB8801A-1C44-AE43-89DF-ACBB50EA97E2}"/>
              </a:ext>
            </a:extLst>
          </p:cNvPr>
          <p:cNvSpPr/>
          <p:nvPr/>
        </p:nvSpPr>
        <p:spPr>
          <a:xfrm>
            <a:off x="92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0BB437D0-3497-1F4D-BA90-FFC97BF85DF9}"/>
              </a:ext>
            </a:extLst>
          </p:cNvPr>
          <p:cNvSpPr/>
          <p:nvPr/>
        </p:nvSpPr>
        <p:spPr>
          <a:xfrm>
            <a:off x="126700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0EC4C24C-AD73-1E42-ACD0-BD5E301DB52E}"/>
              </a:ext>
            </a:extLst>
          </p:cNvPr>
          <p:cNvSpPr/>
          <p:nvPr/>
        </p:nvSpPr>
        <p:spPr>
          <a:xfrm>
            <a:off x="16041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4576198E-9DCA-E443-9469-42874B58BC35}"/>
              </a:ext>
            </a:extLst>
          </p:cNvPr>
          <p:cNvSpPr/>
          <p:nvPr/>
        </p:nvSpPr>
        <p:spPr>
          <a:xfrm>
            <a:off x="196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06A09760-BBD3-1048-962D-B8C8A5A7D5A6}"/>
              </a:ext>
            </a:extLst>
          </p:cNvPr>
          <p:cNvSpPr/>
          <p:nvPr/>
        </p:nvSpPr>
        <p:spPr>
          <a:xfrm>
            <a:off x="232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F99A5910-3410-1645-A422-D81D87C75E43}"/>
              </a:ext>
            </a:extLst>
          </p:cNvPr>
          <p:cNvSpPr/>
          <p:nvPr/>
        </p:nvSpPr>
        <p:spPr>
          <a:xfrm>
            <a:off x="20447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DFC4AAA0-D722-5A41-B626-53AFBF816F68}"/>
              </a:ext>
            </a:extLst>
          </p:cNvPr>
          <p:cNvSpPr/>
          <p:nvPr/>
        </p:nvSpPr>
        <p:spPr>
          <a:xfrm>
            <a:off x="56447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112CAC7E-C4FD-3E4A-BA0A-0C8EDE041D3E}"/>
              </a:ext>
            </a:extLst>
          </p:cNvPr>
          <p:cNvSpPr/>
          <p:nvPr/>
        </p:nvSpPr>
        <p:spPr>
          <a:xfrm>
            <a:off x="92447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585D8181-C194-F945-B16F-4E8EE466A39D}"/>
              </a:ext>
            </a:extLst>
          </p:cNvPr>
          <p:cNvSpPr/>
          <p:nvPr/>
        </p:nvSpPr>
        <p:spPr>
          <a:xfrm>
            <a:off x="126700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14A6BFCC-6B01-0F4D-8C76-41125DBD6BF0}"/>
              </a:ext>
            </a:extLst>
          </p:cNvPr>
          <p:cNvSpPr/>
          <p:nvPr/>
        </p:nvSpPr>
        <p:spPr>
          <a:xfrm>
            <a:off x="16041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6B5D8272-498F-E14C-9B6C-5A5E1845738C}"/>
              </a:ext>
            </a:extLst>
          </p:cNvPr>
          <p:cNvSpPr/>
          <p:nvPr/>
        </p:nvSpPr>
        <p:spPr>
          <a:xfrm>
            <a:off x="19641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187DA4F2-DC0F-1949-8FEF-BC7793514FFF}"/>
              </a:ext>
            </a:extLst>
          </p:cNvPr>
          <p:cNvSpPr/>
          <p:nvPr/>
        </p:nvSpPr>
        <p:spPr>
          <a:xfrm>
            <a:off x="23241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E1EC83C5-E4BD-F148-9191-FB6A6930B25B}"/>
              </a:ext>
            </a:extLst>
          </p:cNvPr>
          <p:cNvSpPr/>
          <p:nvPr/>
        </p:nvSpPr>
        <p:spPr>
          <a:xfrm>
            <a:off x="268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2D82ABE5-541D-294B-A1AA-E5A01FEC981E}"/>
              </a:ext>
            </a:extLst>
          </p:cNvPr>
          <p:cNvSpPr/>
          <p:nvPr/>
        </p:nvSpPr>
        <p:spPr>
          <a:xfrm>
            <a:off x="3043565"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81156C75-285C-184B-85DE-867CD3DCD146}"/>
              </a:ext>
            </a:extLst>
          </p:cNvPr>
          <p:cNvSpPr/>
          <p:nvPr/>
        </p:nvSpPr>
        <p:spPr>
          <a:xfrm>
            <a:off x="340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C7A9000B-F710-9047-92AA-256A08996523}"/>
              </a:ext>
            </a:extLst>
          </p:cNvPr>
          <p:cNvSpPr/>
          <p:nvPr/>
        </p:nvSpPr>
        <p:spPr>
          <a:xfrm>
            <a:off x="3763565"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1A2AA0F1-028B-144B-B52A-9BB0B5C11547}"/>
              </a:ext>
            </a:extLst>
          </p:cNvPr>
          <p:cNvSpPr/>
          <p:nvPr/>
        </p:nvSpPr>
        <p:spPr>
          <a:xfrm>
            <a:off x="411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AD33E55A-3803-AE4F-A73D-C11F28BCC7DE}"/>
              </a:ext>
            </a:extLst>
          </p:cNvPr>
          <p:cNvSpPr/>
          <p:nvPr/>
        </p:nvSpPr>
        <p:spPr>
          <a:xfrm>
            <a:off x="4477383"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64D335BF-B6B7-054C-95AC-D2A00E378FA0}"/>
              </a:ext>
            </a:extLst>
          </p:cNvPr>
          <p:cNvSpPr/>
          <p:nvPr/>
        </p:nvSpPr>
        <p:spPr>
          <a:xfrm>
            <a:off x="483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C6E845E6-0680-B544-93DE-A64958EC93A3}"/>
              </a:ext>
            </a:extLst>
          </p:cNvPr>
          <p:cNvSpPr/>
          <p:nvPr/>
        </p:nvSpPr>
        <p:spPr>
          <a:xfrm>
            <a:off x="5197383"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AC6F0840-83DE-7D4E-93B5-004B4EDC4A32}"/>
              </a:ext>
            </a:extLst>
          </p:cNvPr>
          <p:cNvSpPr/>
          <p:nvPr/>
        </p:nvSpPr>
        <p:spPr>
          <a:xfrm>
            <a:off x="268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2455AE5A-7743-BA46-8D58-9BD97A16BF6A}"/>
              </a:ext>
            </a:extLst>
          </p:cNvPr>
          <p:cNvSpPr/>
          <p:nvPr/>
        </p:nvSpPr>
        <p:spPr>
          <a:xfrm>
            <a:off x="304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5A3108F2-C549-264F-B95E-83140C0ECDEB}"/>
              </a:ext>
            </a:extLst>
          </p:cNvPr>
          <p:cNvSpPr/>
          <p:nvPr/>
        </p:nvSpPr>
        <p:spPr>
          <a:xfrm>
            <a:off x="340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19431D1-645D-2043-8671-1760DB78F9DC}"/>
              </a:ext>
            </a:extLst>
          </p:cNvPr>
          <p:cNvSpPr/>
          <p:nvPr/>
        </p:nvSpPr>
        <p:spPr>
          <a:xfrm>
            <a:off x="376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C4122EDB-F38D-8444-9FDC-4B9E46BBB55C}"/>
              </a:ext>
            </a:extLst>
          </p:cNvPr>
          <p:cNvSpPr/>
          <p:nvPr/>
        </p:nvSpPr>
        <p:spPr>
          <a:xfrm>
            <a:off x="411738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7B1371D2-C269-AD4C-AD47-C959D968572C}"/>
              </a:ext>
            </a:extLst>
          </p:cNvPr>
          <p:cNvSpPr/>
          <p:nvPr/>
        </p:nvSpPr>
        <p:spPr>
          <a:xfrm>
            <a:off x="447738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A607B9A-A288-C043-B712-2A651F371D88}"/>
              </a:ext>
            </a:extLst>
          </p:cNvPr>
          <p:cNvSpPr/>
          <p:nvPr/>
        </p:nvSpPr>
        <p:spPr>
          <a:xfrm>
            <a:off x="483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C1316599-9552-2D4F-A59B-34358383B8D7}"/>
              </a:ext>
            </a:extLst>
          </p:cNvPr>
          <p:cNvSpPr/>
          <p:nvPr/>
        </p:nvSpPr>
        <p:spPr>
          <a:xfrm>
            <a:off x="519738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97B1AE7-8EB0-F540-8D95-7E9C777C01A9}"/>
              </a:ext>
            </a:extLst>
          </p:cNvPr>
          <p:cNvSpPr/>
          <p:nvPr/>
        </p:nvSpPr>
        <p:spPr>
          <a:xfrm>
            <a:off x="555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711E67FA-F6D5-9F44-9FF6-F2D0E782C86F}"/>
              </a:ext>
            </a:extLst>
          </p:cNvPr>
          <p:cNvSpPr/>
          <p:nvPr/>
        </p:nvSpPr>
        <p:spPr>
          <a:xfrm>
            <a:off x="591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C10E253A-55C2-704B-8EFD-F39BF9087DC6}"/>
              </a:ext>
            </a:extLst>
          </p:cNvPr>
          <p:cNvSpPr/>
          <p:nvPr/>
        </p:nvSpPr>
        <p:spPr>
          <a:xfrm>
            <a:off x="627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2567802A-1197-944F-B925-53315B074FB7}"/>
              </a:ext>
            </a:extLst>
          </p:cNvPr>
          <p:cNvSpPr/>
          <p:nvPr/>
        </p:nvSpPr>
        <p:spPr>
          <a:xfrm>
            <a:off x="663600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9C68C0CA-66B8-914F-B6D0-C6A1EEB7F63C}"/>
              </a:ext>
            </a:extLst>
          </p:cNvPr>
          <p:cNvSpPr/>
          <p:nvPr/>
        </p:nvSpPr>
        <p:spPr>
          <a:xfrm>
            <a:off x="697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8F9C90F2-53D5-344D-AD2B-C0654B421575}"/>
              </a:ext>
            </a:extLst>
          </p:cNvPr>
          <p:cNvSpPr/>
          <p:nvPr/>
        </p:nvSpPr>
        <p:spPr>
          <a:xfrm>
            <a:off x="733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02F8AEA6-507A-E54C-BFB2-116C13B3AE6C}"/>
              </a:ext>
            </a:extLst>
          </p:cNvPr>
          <p:cNvSpPr/>
          <p:nvPr/>
        </p:nvSpPr>
        <p:spPr>
          <a:xfrm>
            <a:off x="769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9EA647E7-FA39-0A45-B95E-AD39F13E6289}"/>
              </a:ext>
            </a:extLst>
          </p:cNvPr>
          <p:cNvSpPr/>
          <p:nvPr/>
        </p:nvSpPr>
        <p:spPr>
          <a:xfrm>
            <a:off x="805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B57ED586-7965-E742-997B-2AF1F775DF32}"/>
              </a:ext>
            </a:extLst>
          </p:cNvPr>
          <p:cNvSpPr/>
          <p:nvPr/>
        </p:nvSpPr>
        <p:spPr>
          <a:xfrm>
            <a:off x="555600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5D02D1B3-E35B-E54C-A39A-B47AE2D0DCB7}"/>
              </a:ext>
            </a:extLst>
          </p:cNvPr>
          <p:cNvSpPr/>
          <p:nvPr/>
        </p:nvSpPr>
        <p:spPr>
          <a:xfrm>
            <a:off x="591600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73BCC782-63A7-AD42-9EC1-AD30ABF257CE}"/>
              </a:ext>
            </a:extLst>
          </p:cNvPr>
          <p:cNvSpPr/>
          <p:nvPr/>
        </p:nvSpPr>
        <p:spPr>
          <a:xfrm>
            <a:off x="627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3339D3BF-3B02-B54A-B8B1-AAA450DF84C3}"/>
              </a:ext>
            </a:extLst>
          </p:cNvPr>
          <p:cNvSpPr/>
          <p:nvPr/>
        </p:nvSpPr>
        <p:spPr>
          <a:xfrm>
            <a:off x="663600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FD495587-1DEF-264D-A1C5-31C45A41F279}"/>
              </a:ext>
            </a:extLst>
          </p:cNvPr>
          <p:cNvSpPr/>
          <p:nvPr/>
        </p:nvSpPr>
        <p:spPr>
          <a:xfrm>
            <a:off x="69785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AB5C0E3F-677E-EE46-B130-E90F7AB755E6}"/>
              </a:ext>
            </a:extLst>
          </p:cNvPr>
          <p:cNvSpPr/>
          <p:nvPr/>
        </p:nvSpPr>
        <p:spPr>
          <a:xfrm>
            <a:off x="73385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B1588258-BA2C-A84D-A601-627E4EFFA9B5}"/>
              </a:ext>
            </a:extLst>
          </p:cNvPr>
          <p:cNvSpPr/>
          <p:nvPr/>
        </p:nvSpPr>
        <p:spPr>
          <a:xfrm>
            <a:off x="769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8763F690-6D53-9246-8AC4-B5BDABBD5234}"/>
              </a:ext>
            </a:extLst>
          </p:cNvPr>
          <p:cNvSpPr/>
          <p:nvPr/>
        </p:nvSpPr>
        <p:spPr>
          <a:xfrm>
            <a:off x="805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36422AE1-286C-D940-AE25-C95F3D3B0FA6}"/>
              </a:ext>
            </a:extLst>
          </p:cNvPr>
          <p:cNvSpPr/>
          <p:nvPr/>
        </p:nvSpPr>
        <p:spPr>
          <a:xfrm>
            <a:off x="841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D478E495-D32E-BF48-BA86-62B1EDAF38C3}"/>
              </a:ext>
            </a:extLst>
          </p:cNvPr>
          <p:cNvSpPr/>
          <p:nvPr/>
        </p:nvSpPr>
        <p:spPr>
          <a:xfrm>
            <a:off x="87779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8CB886D5-C9E4-6E40-96DA-66794FB36650}"/>
              </a:ext>
            </a:extLst>
          </p:cNvPr>
          <p:cNvSpPr/>
          <p:nvPr/>
        </p:nvSpPr>
        <p:spPr>
          <a:xfrm>
            <a:off x="913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DB767468-ECCE-EC44-8201-C2073099335A}"/>
              </a:ext>
            </a:extLst>
          </p:cNvPr>
          <p:cNvSpPr/>
          <p:nvPr/>
        </p:nvSpPr>
        <p:spPr>
          <a:xfrm>
            <a:off x="94979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8CBAE57D-B857-CC41-8ACB-DD44067605A9}"/>
              </a:ext>
            </a:extLst>
          </p:cNvPr>
          <p:cNvSpPr/>
          <p:nvPr/>
        </p:nvSpPr>
        <p:spPr>
          <a:xfrm>
            <a:off x="985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436614D6-EE5A-4149-A23E-04D11474357D}"/>
              </a:ext>
            </a:extLst>
          </p:cNvPr>
          <p:cNvSpPr/>
          <p:nvPr/>
        </p:nvSpPr>
        <p:spPr>
          <a:xfrm>
            <a:off x="1021176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D6011DA2-D138-6E44-8F52-BB12C59B73F1}"/>
              </a:ext>
            </a:extLst>
          </p:cNvPr>
          <p:cNvSpPr/>
          <p:nvPr/>
        </p:nvSpPr>
        <p:spPr>
          <a:xfrm>
            <a:off x="1057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9AFA3666-F228-EC4F-A2EE-927409849A4B}"/>
              </a:ext>
            </a:extLst>
          </p:cNvPr>
          <p:cNvSpPr/>
          <p:nvPr/>
        </p:nvSpPr>
        <p:spPr>
          <a:xfrm>
            <a:off x="1093176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51600AA9-F932-4747-BB92-35E1A76A3BCF}"/>
              </a:ext>
            </a:extLst>
          </p:cNvPr>
          <p:cNvSpPr/>
          <p:nvPr/>
        </p:nvSpPr>
        <p:spPr>
          <a:xfrm>
            <a:off x="841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92F5219A-E623-194D-8B8D-1BCAF97857C4}"/>
              </a:ext>
            </a:extLst>
          </p:cNvPr>
          <p:cNvSpPr/>
          <p:nvPr/>
        </p:nvSpPr>
        <p:spPr>
          <a:xfrm>
            <a:off x="87779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0DBEB63A-7935-BD44-8C9A-48992CEDA4B6}"/>
              </a:ext>
            </a:extLst>
          </p:cNvPr>
          <p:cNvSpPr/>
          <p:nvPr/>
        </p:nvSpPr>
        <p:spPr>
          <a:xfrm>
            <a:off x="913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176D0859-D185-DE4D-980A-3BD3A357BAEA}"/>
              </a:ext>
            </a:extLst>
          </p:cNvPr>
          <p:cNvSpPr/>
          <p:nvPr/>
        </p:nvSpPr>
        <p:spPr>
          <a:xfrm>
            <a:off x="94979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A3AB23E3-09AD-0A4C-A5F4-C718A5EC9907}"/>
              </a:ext>
            </a:extLst>
          </p:cNvPr>
          <p:cNvSpPr/>
          <p:nvPr/>
        </p:nvSpPr>
        <p:spPr>
          <a:xfrm>
            <a:off x="985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71EAFA8E-642A-5148-B995-85DC2B76F54B}"/>
              </a:ext>
            </a:extLst>
          </p:cNvPr>
          <p:cNvSpPr/>
          <p:nvPr/>
        </p:nvSpPr>
        <p:spPr>
          <a:xfrm>
            <a:off x="1021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79F7D9D6-0BC2-8B4E-A7E4-F35B8B68D9FC}"/>
              </a:ext>
            </a:extLst>
          </p:cNvPr>
          <p:cNvSpPr/>
          <p:nvPr/>
        </p:nvSpPr>
        <p:spPr>
          <a:xfrm>
            <a:off x="1057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49916B95-103C-E34B-AFDF-739460E37DEA}"/>
              </a:ext>
            </a:extLst>
          </p:cNvPr>
          <p:cNvSpPr/>
          <p:nvPr/>
        </p:nvSpPr>
        <p:spPr>
          <a:xfrm>
            <a:off x="1093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4FE77AF2-54CE-1B4F-8409-2A1E45006D27}"/>
              </a:ext>
            </a:extLst>
          </p:cNvPr>
          <p:cNvSpPr/>
          <p:nvPr/>
        </p:nvSpPr>
        <p:spPr>
          <a:xfrm>
            <a:off x="20447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8FC2C79B-B25A-BE41-A68B-41C5F0890770}"/>
              </a:ext>
            </a:extLst>
          </p:cNvPr>
          <p:cNvSpPr/>
          <p:nvPr/>
        </p:nvSpPr>
        <p:spPr>
          <a:xfrm>
            <a:off x="56447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DF8CA027-90FA-574E-90A3-9C9BFC3E3DC3}"/>
              </a:ext>
            </a:extLst>
          </p:cNvPr>
          <p:cNvSpPr/>
          <p:nvPr/>
        </p:nvSpPr>
        <p:spPr>
          <a:xfrm>
            <a:off x="92447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80040880-32B6-C343-A849-802D3DE89C1F}"/>
              </a:ext>
            </a:extLst>
          </p:cNvPr>
          <p:cNvSpPr/>
          <p:nvPr/>
        </p:nvSpPr>
        <p:spPr>
          <a:xfrm>
            <a:off x="126700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280EC600-09D1-D04C-B43E-880900F7DC66}"/>
              </a:ext>
            </a:extLst>
          </p:cNvPr>
          <p:cNvSpPr/>
          <p:nvPr/>
        </p:nvSpPr>
        <p:spPr>
          <a:xfrm>
            <a:off x="160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76BCABB9-D4DE-8945-8DDA-47F865799BD9}"/>
              </a:ext>
            </a:extLst>
          </p:cNvPr>
          <p:cNvSpPr/>
          <p:nvPr/>
        </p:nvSpPr>
        <p:spPr>
          <a:xfrm>
            <a:off x="196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A7AC21AB-F3F7-8E4A-80BD-A58C47937536}"/>
              </a:ext>
            </a:extLst>
          </p:cNvPr>
          <p:cNvSpPr/>
          <p:nvPr/>
        </p:nvSpPr>
        <p:spPr>
          <a:xfrm>
            <a:off x="232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1" name="Rectangle 140">
            <a:extLst>
              <a:ext uri="{FF2B5EF4-FFF2-40B4-BE49-F238E27FC236}">
                <a16:creationId xmlns="" xmlns:a16="http://schemas.microsoft.com/office/drawing/2014/main" id="{FF4F7570-DA5E-CE40-9E68-52FE36D54197}"/>
              </a:ext>
            </a:extLst>
          </p:cNvPr>
          <p:cNvSpPr/>
          <p:nvPr/>
        </p:nvSpPr>
        <p:spPr>
          <a:xfrm>
            <a:off x="204476"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2" name="Rectangle 141">
            <a:extLst>
              <a:ext uri="{FF2B5EF4-FFF2-40B4-BE49-F238E27FC236}">
                <a16:creationId xmlns="" xmlns:a16="http://schemas.microsoft.com/office/drawing/2014/main" id="{480D8B44-782B-9A43-A3D1-FE079FC00A7B}"/>
              </a:ext>
            </a:extLst>
          </p:cNvPr>
          <p:cNvSpPr/>
          <p:nvPr/>
        </p:nvSpPr>
        <p:spPr>
          <a:xfrm>
            <a:off x="56447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3" name="Rectangle 142">
            <a:extLst>
              <a:ext uri="{FF2B5EF4-FFF2-40B4-BE49-F238E27FC236}">
                <a16:creationId xmlns="" xmlns:a16="http://schemas.microsoft.com/office/drawing/2014/main" id="{8DF9BB95-1AB6-C041-A830-E1833E08203A}"/>
              </a:ext>
            </a:extLst>
          </p:cNvPr>
          <p:cNvSpPr/>
          <p:nvPr/>
        </p:nvSpPr>
        <p:spPr>
          <a:xfrm>
            <a:off x="924476"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4" name="Rectangle 143">
            <a:extLst>
              <a:ext uri="{FF2B5EF4-FFF2-40B4-BE49-F238E27FC236}">
                <a16:creationId xmlns="" xmlns:a16="http://schemas.microsoft.com/office/drawing/2014/main" id="{DD27475C-965B-4048-90F2-C7A27F152834}"/>
              </a:ext>
            </a:extLst>
          </p:cNvPr>
          <p:cNvSpPr/>
          <p:nvPr/>
        </p:nvSpPr>
        <p:spPr>
          <a:xfrm>
            <a:off x="126700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5" name="Rectangle 144">
            <a:extLst>
              <a:ext uri="{FF2B5EF4-FFF2-40B4-BE49-F238E27FC236}">
                <a16:creationId xmlns="" xmlns:a16="http://schemas.microsoft.com/office/drawing/2014/main" id="{B7AA914C-2A4E-B54E-B26F-97086B6C63B5}"/>
              </a:ext>
            </a:extLst>
          </p:cNvPr>
          <p:cNvSpPr/>
          <p:nvPr/>
        </p:nvSpPr>
        <p:spPr>
          <a:xfrm>
            <a:off x="16041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6" name="Rectangle 145">
            <a:extLst>
              <a:ext uri="{FF2B5EF4-FFF2-40B4-BE49-F238E27FC236}">
                <a16:creationId xmlns="" xmlns:a16="http://schemas.microsoft.com/office/drawing/2014/main" id="{E53AD032-45C9-E048-ADCD-17B0174C4CDA}"/>
              </a:ext>
            </a:extLst>
          </p:cNvPr>
          <p:cNvSpPr/>
          <p:nvPr/>
        </p:nvSpPr>
        <p:spPr>
          <a:xfrm>
            <a:off x="19641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7" name="Rectangle 146">
            <a:extLst>
              <a:ext uri="{FF2B5EF4-FFF2-40B4-BE49-F238E27FC236}">
                <a16:creationId xmlns="" xmlns:a16="http://schemas.microsoft.com/office/drawing/2014/main" id="{AEAF501E-680A-054E-8A43-32AAA6591532}"/>
              </a:ext>
            </a:extLst>
          </p:cNvPr>
          <p:cNvSpPr/>
          <p:nvPr/>
        </p:nvSpPr>
        <p:spPr>
          <a:xfrm>
            <a:off x="23241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B82EDAC7-4872-2148-B839-81202D7FC3C6}"/>
              </a:ext>
            </a:extLst>
          </p:cNvPr>
          <p:cNvSpPr/>
          <p:nvPr/>
        </p:nvSpPr>
        <p:spPr>
          <a:xfrm>
            <a:off x="268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EF37A09C-74CE-5C44-9837-A1F8B2CF7750}"/>
              </a:ext>
            </a:extLst>
          </p:cNvPr>
          <p:cNvSpPr/>
          <p:nvPr/>
        </p:nvSpPr>
        <p:spPr>
          <a:xfrm>
            <a:off x="3043565"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DEF69B9D-CA32-034E-8309-056B133CE520}"/>
              </a:ext>
            </a:extLst>
          </p:cNvPr>
          <p:cNvSpPr/>
          <p:nvPr/>
        </p:nvSpPr>
        <p:spPr>
          <a:xfrm>
            <a:off x="340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CB239FF9-3654-034C-B5B2-26F12913E86C}"/>
              </a:ext>
            </a:extLst>
          </p:cNvPr>
          <p:cNvSpPr/>
          <p:nvPr/>
        </p:nvSpPr>
        <p:spPr>
          <a:xfrm>
            <a:off x="376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8434308F-B4DD-2643-8A9D-59D8FE62D35A}"/>
              </a:ext>
            </a:extLst>
          </p:cNvPr>
          <p:cNvSpPr/>
          <p:nvPr/>
        </p:nvSpPr>
        <p:spPr>
          <a:xfrm>
            <a:off x="411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F5C884C9-F89A-6746-8B2E-429FCDF59192}"/>
              </a:ext>
            </a:extLst>
          </p:cNvPr>
          <p:cNvSpPr/>
          <p:nvPr/>
        </p:nvSpPr>
        <p:spPr>
          <a:xfrm>
            <a:off x="447738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58CE5034-F8A6-1F4D-BEE6-13C996B34E39}"/>
              </a:ext>
            </a:extLst>
          </p:cNvPr>
          <p:cNvSpPr/>
          <p:nvPr/>
        </p:nvSpPr>
        <p:spPr>
          <a:xfrm>
            <a:off x="483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B2FB7DA0-EBE0-AD4C-A79C-BBD09C2E7FE0}"/>
              </a:ext>
            </a:extLst>
          </p:cNvPr>
          <p:cNvSpPr/>
          <p:nvPr/>
        </p:nvSpPr>
        <p:spPr>
          <a:xfrm>
            <a:off x="519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6" name="Rectangle 155">
            <a:extLst>
              <a:ext uri="{FF2B5EF4-FFF2-40B4-BE49-F238E27FC236}">
                <a16:creationId xmlns="" xmlns:a16="http://schemas.microsoft.com/office/drawing/2014/main" id="{FBCFFD0A-0A7C-B849-95C1-C8BE5AD7D3DF}"/>
              </a:ext>
            </a:extLst>
          </p:cNvPr>
          <p:cNvSpPr/>
          <p:nvPr/>
        </p:nvSpPr>
        <p:spPr>
          <a:xfrm>
            <a:off x="2683565"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7" name="Rectangle 156">
            <a:extLst>
              <a:ext uri="{FF2B5EF4-FFF2-40B4-BE49-F238E27FC236}">
                <a16:creationId xmlns="" xmlns:a16="http://schemas.microsoft.com/office/drawing/2014/main" id="{D729AF07-35BA-1F4C-BD41-5A8780F811E2}"/>
              </a:ext>
            </a:extLst>
          </p:cNvPr>
          <p:cNvSpPr/>
          <p:nvPr/>
        </p:nvSpPr>
        <p:spPr>
          <a:xfrm>
            <a:off x="3043565"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8" name="Rectangle 157">
            <a:extLst>
              <a:ext uri="{FF2B5EF4-FFF2-40B4-BE49-F238E27FC236}">
                <a16:creationId xmlns="" xmlns:a16="http://schemas.microsoft.com/office/drawing/2014/main" id="{1BE89A7F-6F7D-5749-8C0A-67DD1B8919F2}"/>
              </a:ext>
            </a:extLst>
          </p:cNvPr>
          <p:cNvSpPr/>
          <p:nvPr/>
        </p:nvSpPr>
        <p:spPr>
          <a:xfrm>
            <a:off x="340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9" name="Rectangle 158">
            <a:extLst>
              <a:ext uri="{FF2B5EF4-FFF2-40B4-BE49-F238E27FC236}">
                <a16:creationId xmlns="" xmlns:a16="http://schemas.microsoft.com/office/drawing/2014/main" id="{8309570D-6B88-1A46-9D60-C9E1280026CB}"/>
              </a:ext>
            </a:extLst>
          </p:cNvPr>
          <p:cNvSpPr/>
          <p:nvPr/>
        </p:nvSpPr>
        <p:spPr>
          <a:xfrm>
            <a:off x="376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0" name="Rectangle 159">
            <a:extLst>
              <a:ext uri="{FF2B5EF4-FFF2-40B4-BE49-F238E27FC236}">
                <a16:creationId xmlns="" xmlns:a16="http://schemas.microsoft.com/office/drawing/2014/main" id="{9A6FC5B5-600A-3B42-94F9-E8D4A50B13D2}"/>
              </a:ext>
            </a:extLst>
          </p:cNvPr>
          <p:cNvSpPr/>
          <p:nvPr/>
        </p:nvSpPr>
        <p:spPr>
          <a:xfrm>
            <a:off x="411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1" name="Rectangle 160">
            <a:extLst>
              <a:ext uri="{FF2B5EF4-FFF2-40B4-BE49-F238E27FC236}">
                <a16:creationId xmlns="" xmlns:a16="http://schemas.microsoft.com/office/drawing/2014/main" id="{38D19CDD-FF38-1643-8640-6B37D3799020}"/>
              </a:ext>
            </a:extLst>
          </p:cNvPr>
          <p:cNvSpPr/>
          <p:nvPr/>
        </p:nvSpPr>
        <p:spPr>
          <a:xfrm>
            <a:off x="447738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2" name="Rectangle 161">
            <a:extLst>
              <a:ext uri="{FF2B5EF4-FFF2-40B4-BE49-F238E27FC236}">
                <a16:creationId xmlns="" xmlns:a16="http://schemas.microsoft.com/office/drawing/2014/main" id="{116652E0-1DAE-4840-BD15-ABFA8C59A5A6}"/>
              </a:ext>
            </a:extLst>
          </p:cNvPr>
          <p:cNvSpPr/>
          <p:nvPr/>
        </p:nvSpPr>
        <p:spPr>
          <a:xfrm>
            <a:off x="483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3" name="Rectangle 162">
            <a:extLst>
              <a:ext uri="{FF2B5EF4-FFF2-40B4-BE49-F238E27FC236}">
                <a16:creationId xmlns="" xmlns:a16="http://schemas.microsoft.com/office/drawing/2014/main" id="{26F29014-977D-084A-B90F-F97C82FB23B5}"/>
              </a:ext>
            </a:extLst>
          </p:cNvPr>
          <p:cNvSpPr/>
          <p:nvPr/>
        </p:nvSpPr>
        <p:spPr>
          <a:xfrm>
            <a:off x="519738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9C57E93E-9D8E-D842-83C4-3C5CAF08D512}"/>
              </a:ext>
            </a:extLst>
          </p:cNvPr>
          <p:cNvSpPr/>
          <p:nvPr/>
        </p:nvSpPr>
        <p:spPr>
          <a:xfrm>
            <a:off x="555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9739A8CD-696A-7545-B3D5-4D18A14C9788}"/>
              </a:ext>
            </a:extLst>
          </p:cNvPr>
          <p:cNvSpPr/>
          <p:nvPr/>
        </p:nvSpPr>
        <p:spPr>
          <a:xfrm>
            <a:off x="591600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BA3130EA-C07F-1D43-969C-6AAF403A5E49}"/>
              </a:ext>
            </a:extLst>
          </p:cNvPr>
          <p:cNvSpPr/>
          <p:nvPr/>
        </p:nvSpPr>
        <p:spPr>
          <a:xfrm>
            <a:off x="627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3C5584F0-E7A8-0947-9BE6-C2A241FDD4B9}"/>
              </a:ext>
            </a:extLst>
          </p:cNvPr>
          <p:cNvSpPr/>
          <p:nvPr/>
        </p:nvSpPr>
        <p:spPr>
          <a:xfrm>
            <a:off x="663600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1C450770-F56F-B846-8DC0-A665DAEDA5D9}"/>
              </a:ext>
            </a:extLst>
          </p:cNvPr>
          <p:cNvSpPr/>
          <p:nvPr/>
        </p:nvSpPr>
        <p:spPr>
          <a:xfrm>
            <a:off x="697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DF143B23-1B0C-4D45-BB68-931C4C4466C7}"/>
              </a:ext>
            </a:extLst>
          </p:cNvPr>
          <p:cNvSpPr/>
          <p:nvPr/>
        </p:nvSpPr>
        <p:spPr>
          <a:xfrm>
            <a:off x="733853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10BF715B-EB47-3943-9A1F-78FB4D591BC5}"/>
              </a:ext>
            </a:extLst>
          </p:cNvPr>
          <p:cNvSpPr/>
          <p:nvPr/>
        </p:nvSpPr>
        <p:spPr>
          <a:xfrm>
            <a:off x="769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883D9509-0255-D24B-9A0A-AF283CB59347}"/>
              </a:ext>
            </a:extLst>
          </p:cNvPr>
          <p:cNvSpPr/>
          <p:nvPr/>
        </p:nvSpPr>
        <p:spPr>
          <a:xfrm>
            <a:off x="805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2" name="Rectangle 171">
            <a:extLst>
              <a:ext uri="{FF2B5EF4-FFF2-40B4-BE49-F238E27FC236}">
                <a16:creationId xmlns="" xmlns:a16="http://schemas.microsoft.com/office/drawing/2014/main" id="{CB1B24EC-277A-194A-8B09-4D7E8EAED952}"/>
              </a:ext>
            </a:extLst>
          </p:cNvPr>
          <p:cNvSpPr/>
          <p:nvPr/>
        </p:nvSpPr>
        <p:spPr>
          <a:xfrm>
            <a:off x="5556000"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3" name="Rectangle 172">
            <a:extLst>
              <a:ext uri="{FF2B5EF4-FFF2-40B4-BE49-F238E27FC236}">
                <a16:creationId xmlns="" xmlns:a16="http://schemas.microsoft.com/office/drawing/2014/main" id="{66A21992-BAE6-2B4B-BBC6-904B7DF43090}"/>
              </a:ext>
            </a:extLst>
          </p:cNvPr>
          <p:cNvSpPr/>
          <p:nvPr/>
        </p:nvSpPr>
        <p:spPr>
          <a:xfrm>
            <a:off x="5916000"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4" name="Rectangle 173">
            <a:extLst>
              <a:ext uri="{FF2B5EF4-FFF2-40B4-BE49-F238E27FC236}">
                <a16:creationId xmlns="" xmlns:a16="http://schemas.microsoft.com/office/drawing/2014/main" id="{EAF6D70E-CE83-FE4F-BD9D-BD0492E011B5}"/>
              </a:ext>
            </a:extLst>
          </p:cNvPr>
          <p:cNvSpPr/>
          <p:nvPr/>
        </p:nvSpPr>
        <p:spPr>
          <a:xfrm>
            <a:off x="627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5" name="Rectangle 174">
            <a:extLst>
              <a:ext uri="{FF2B5EF4-FFF2-40B4-BE49-F238E27FC236}">
                <a16:creationId xmlns="" xmlns:a16="http://schemas.microsoft.com/office/drawing/2014/main" id="{52E27244-41CC-F64C-B0DA-35E755F8207F}"/>
              </a:ext>
            </a:extLst>
          </p:cNvPr>
          <p:cNvSpPr/>
          <p:nvPr/>
        </p:nvSpPr>
        <p:spPr>
          <a:xfrm>
            <a:off x="6636000"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6" name="Rectangle 175">
            <a:extLst>
              <a:ext uri="{FF2B5EF4-FFF2-40B4-BE49-F238E27FC236}">
                <a16:creationId xmlns="" xmlns:a16="http://schemas.microsoft.com/office/drawing/2014/main" id="{BCAB848F-004E-334F-B6AE-ED7661B51225}"/>
              </a:ext>
            </a:extLst>
          </p:cNvPr>
          <p:cNvSpPr/>
          <p:nvPr/>
        </p:nvSpPr>
        <p:spPr>
          <a:xfrm>
            <a:off x="697853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7" name="Rectangle 176">
            <a:extLst>
              <a:ext uri="{FF2B5EF4-FFF2-40B4-BE49-F238E27FC236}">
                <a16:creationId xmlns="" xmlns:a16="http://schemas.microsoft.com/office/drawing/2014/main" id="{7F3CD4FD-55E8-E747-98EC-E06219E63602}"/>
              </a:ext>
            </a:extLst>
          </p:cNvPr>
          <p:cNvSpPr/>
          <p:nvPr/>
        </p:nvSpPr>
        <p:spPr>
          <a:xfrm>
            <a:off x="733853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8" name="Rectangle 177">
            <a:extLst>
              <a:ext uri="{FF2B5EF4-FFF2-40B4-BE49-F238E27FC236}">
                <a16:creationId xmlns="" xmlns:a16="http://schemas.microsoft.com/office/drawing/2014/main" id="{97464B21-8CCD-A34A-83A3-EEE984035D16}"/>
              </a:ext>
            </a:extLst>
          </p:cNvPr>
          <p:cNvSpPr/>
          <p:nvPr/>
        </p:nvSpPr>
        <p:spPr>
          <a:xfrm>
            <a:off x="769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9" name="Rectangle 178">
            <a:extLst>
              <a:ext uri="{FF2B5EF4-FFF2-40B4-BE49-F238E27FC236}">
                <a16:creationId xmlns="" xmlns:a16="http://schemas.microsoft.com/office/drawing/2014/main" id="{A8168E1E-2D5D-A040-8E76-E820F67DD45C}"/>
              </a:ext>
            </a:extLst>
          </p:cNvPr>
          <p:cNvSpPr/>
          <p:nvPr/>
        </p:nvSpPr>
        <p:spPr>
          <a:xfrm>
            <a:off x="805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8CDFD6F8-35F4-9543-B053-0CA3CC6AAB3F}"/>
              </a:ext>
            </a:extLst>
          </p:cNvPr>
          <p:cNvSpPr/>
          <p:nvPr/>
        </p:nvSpPr>
        <p:spPr>
          <a:xfrm>
            <a:off x="841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AFEDE0F4-F050-A44D-B6BB-8EB53E5D73B6}"/>
              </a:ext>
            </a:extLst>
          </p:cNvPr>
          <p:cNvSpPr/>
          <p:nvPr/>
        </p:nvSpPr>
        <p:spPr>
          <a:xfrm>
            <a:off x="8777949"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0C0EBBD6-160F-2E46-954B-ED930E6780E7}"/>
              </a:ext>
            </a:extLst>
          </p:cNvPr>
          <p:cNvSpPr/>
          <p:nvPr/>
        </p:nvSpPr>
        <p:spPr>
          <a:xfrm>
            <a:off x="913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0B9B98DF-AF9D-1D4B-A110-0E19C039FF55}"/>
              </a:ext>
            </a:extLst>
          </p:cNvPr>
          <p:cNvSpPr/>
          <p:nvPr/>
        </p:nvSpPr>
        <p:spPr>
          <a:xfrm>
            <a:off x="9497949"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DA1035B7-C735-494B-A283-AE83192A9EE7}"/>
              </a:ext>
            </a:extLst>
          </p:cNvPr>
          <p:cNvSpPr/>
          <p:nvPr/>
        </p:nvSpPr>
        <p:spPr>
          <a:xfrm>
            <a:off x="985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2BAEFFBC-1CB4-0B46-BE55-DEFD7BBC9580}"/>
              </a:ext>
            </a:extLst>
          </p:cNvPr>
          <p:cNvSpPr/>
          <p:nvPr/>
        </p:nvSpPr>
        <p:spPr>
          <a:xfrm>
            <a:off x="1021176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2D07BCD6-32FF-E343-A7D1-28D5654111E2}"/>
              </a:ext>
            </a:extLst>
          </p:cNvPr>
          <p:cNvSpPr/>
          <p:nvPr/>
        </p:nvSpPr>
        <p:spPr>
          <a:xfrm>
            <a:off x="1057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5D9B7E0C-7936-EA44-857B-BF436A59F5F6}"/>
              </a:ext>
            </a:extLst>
          </p:cNvPr>
          <p:cNvSpPr/>
          <p:nvPr/>
        </p:nvSpPr>
        <p:spPr>
          <a:xfrm>
            <a:off x="1093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8" name="Rectangle 187">
            <a:extLst>
              <a:ext uri="{FF2B5EF4-FFF2-40B4-BE49-F238E27FC236}">
                <a16:creationId xmlns="" xmlns:a16="http://schemas.microsoft.com/office/drawing/2014/main" id="{24501AAB-D227-6D46-84F2-A861465AF757}"/>
              </a:ext>
            </a:extLst>
          </p:cNvPr>
          <p:cNvSpPr/>
          <p:nvPr/>
        </p:nvSpPr>
        <p:spPr>
          <a:xfrm>
            <a:off x="841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9" name="Rectangle 188">
            <a:extLst>
              <a:ext uri="{FF2B5EF4-FFF2-40B4-BE49-F238E27FC236}">
                <a16:creationId xmlns="" xmlns:a16="http://schemas.microsoft.com/office/drawing/2014/main" id="{3650C873-897E-6043-AEFA-A8AFA72537AF}"/>
              </a:ext>
            </a:extLst>
          </p:cNvPr>
          <p:cNvSpPr/>
          <p:nvPr/>
        </p:nvSpPr>
        <p:spPr>
          <a:xfrm>
            <a:off x="87779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0" name="Rectangle 189">
            <a:extLst>
              <a:ext uri="{FF2B5EF4-FFF2-40B4-BE49-F238E27FC236}">
                <a16:creationId xmlns="" xmlns:a16="http://schemas.microsoft.com/office/drawing/2014/main" id="{4CD6717D-D5A1-9C4E-9655-D1C5E1286550}"/>
              </a:ext>
            </a:extLst>
          </p:cNvPr>
          <p:cNvSpPr/>
          <p:nvPr/>
        </p:nvSpPr>
        <p:spPr>
          <a:xfrm>
            <a:off x="913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1" name="Rectangle 190">
            <a:extLst>
              <a:ext uri="{FF2B5EF4-FFF2-40B4-BE49-F238E27FC236}">
                <a16:creationId xmlns="" xmlns:a16="http://schemas.microsoft.com/office/drawing/2014/main" id="{05CE7EF0-535B-4246-97DE-8BD0AF8776B9}"/>
              </a:ext>
            </a:extLst>
          </p:cNvPr>
          <p:cNvSpPr/>
          <p:nvPr/>
        </p:nvSpPr>
        <p:spPr>
          <a:xfrm>
            <a:off x="94979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2" name="Rectangle 191">
            <a:extLst>
              <a:ext uri="{FF2B5EF4-FFF2-40B4-BE49-F238E27FC236}">
                <a16:creationId xmlns="" xmlns:a16="http://schemas.microsoft.com/office/drawing/2014/main" id="{F8345D8A-E5A5-D447-8BC5-DCAFAE284043}"/>
              </a:ext>
            </a:extLst>
          </p:cNvPr>
          <p:cNvSpPr/>
          <p:nvPr/>
        </p:nvSpPr>
        <p:spPr>
          <a:xfrm>
            <a:off x="9851767"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3" name="Rectangle 192">
            <a:extLst>
              <a:ext uri="{FF2B5EF4-FFF2-40B4-BE49-F238E27FC236}">
                <a16:creationId xmlns="" xmlns:a16="http://schemas.microsoft.com/office/drawing/2014/main" id="{BBC0CBE4-504B-9A47-9B04-9933CE708D87}"/>
              </a:ext>
            </a:extLst>
          </p:cNvPr>
          <p:cNvSpPr/>
          <p:nvPr/>
        </p:nvSpPr>
        <p:spPr>
          <a:xfrm>
            <a:off x="10211767"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4" name="Rectangle 193">
            <a:extLst>
              <a:ext uri="{FF2B5EF4-FFF2-40B4-BE49-F238E27FC236}">
                <a16:creationId xmlns="" xmlns:a16="http://schemas.microsoft.com/office/drawing/2014/main" id="{54078253-E8AE-5F4F-8C58-34985D1BFB03}"/>
              </a:ext>
            </a:extLst>
          </p:cNvPr>
          <p:cNvSpPr/>
          <p:nvPr/>
        </p:nvSpPr>
        <p:spPr>
          <a:xfrm>
            <a:off x="1057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5" name="Rectangle 194">
            <a:extLst>
              <a:ext uri="{FF2B5EF4-FFF2-40B4-BE49-F238E27FC236}">
                <a16:creationId xmlns="" xmlns:a16="http://schemas.microsoft.com/office/drawing/2014/main" id="{3C99C075-CCBE-FA4E-A574-1982DAD4D2D7}"/>
              </a:ext>
            </a:extLst>
          </p:cNvPr>
          <p:cNvSpPr/>
          <p:nvPr/>
        </p:nvSpPr>
        <p:spPr>
          <a:xfrm>
            <a:off x="1093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6" name="Rectangle 195">
            <a:extLst>
              <a:ext uri="{FF2B5EF4-FFF2-40B4-BE49-F238E27FC236}">
                <a16:creationId xmlns="" xmlns:a16="http://schemas.microsoft.com/office/drawing/2014/main" id="{78A22C6B-AD07-134F-AB52-8CAAC1DEF99B}"/>
              </a:ext>
            </a:extLst>
          </p:cNvPr>
          <p:cNvSpPr/>
          <p:nvPr/>
        </p:nvSpPr>
        <p:spPr>
          <a:xfrm>
            <a:off x="1129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7" name="Rectangle 196">
            <a:extLst>
              <a:ext uri="{FF2B5EF4-FFF2-40B4-BE49-F238E27FC236}">
                <a16:creationId xmlns="" xmlns:a16="http://schemas.microsoft.com/office/drawing/2014/main" id="{D3229917-F515-4447-B924-017181DF6A30}"/>
              </a:ext>
            </a:extLst>
          </p:cNvPr>
          <p:cNvSpPr/>
          <p:nvPr/>
        </p:nvSpPr>
        <p:spPr>
          <a:xfrm>
            <a:off x="116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8" name="Rectangle 197">
            <a:extLst>
              <a:ext uri="{FF2B5EF4-FFF2-40B4-BE49-F238E27FC236}">
                <a16:creationId xmlns="" xmlns:a16="http://schemas.microsoft.com/office/drawing/2014/main" id="{5CCFA1CB-51CA-684D-A12A-918773674629}"/>
              </a:ext>
            </a:extLst>
          </p:cNvPr>
          <p:cNvSpPr/>
          <p:nvPr/>
        </p:nvSpPr>
        <p:spPr>
          <a:xfrm>
            <a:off x="1129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9" name="Rectangle 198">
            <a:extLst>
              <a:ext uri="{FF2B5EF4-FFF2-40B4-BE49-F238E27FC236}">
                <a16:creationId xmlns="" xmlns:a16="http://schemas.microsoft.com/office/drawing/2014/main" id="{6A57363B-7AFE-5843-8B35-01BC3DB4FD14}"/>
              </a:ext>
            </a:extLst>
          </p:cNvPr>
          <p:cNvSpPr/>
          <p:nvPr/>
        </p:nvSpPr>
        <p:spPr>
          <a:xfrm>
            <a:off x="1165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0" name="Rectangle 199">
            <a:extLst>
              <a:ext uri="{FF2B5EF4-FFF2-40B4-BE49-F238E27FC236}">
                <a16:creationId xmlns="" xmlns:a16="http://schemas.microsoft.com/office/drawing/2014/main" id="{BFF742C0-47C8-9844-9469-921F98F0B8B6}"/>
              </a:ext>
            </a:extLst>
          </p:cNvPr>
          <p:cNvSpPr/>
          <p:nvPr/>
        </p:nvSpPr>
        <p:spPr>
          <a:xfrm>
            <a:off x="1129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1" name="Rectangle 200">
            <a:extLst>
              <a:ext uri="{FF2B5EF4-FFF2-40B4-BE49-F238E27FC236}">
                <a16:creationId xmlns="" xmlns:a16="http://schemas.microsoft.com/office/drawing/2014/main" id="{90620AF1-DA0B-2740-BFD4-73E3D45869FF}"/>
              </a:ext>
            </a:extLst>
          </p:cNvPr>
          <p:cNvSpPr/>
          <p:nvPr/>
        </p:nvSpPr>
        <p:spPr>
          <a:xfrm>
            <a:off x="1165176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2" name="Rectangle 201">
            <a:extLst>
              <a:ext uri="{FF2B5EF4-FFF2-40B4-BE49-F238E27FC236}">
                <a16:creationId xmlns="" xmlns:a16="http://schemas.microsoft.com/office/drawing/2014/main" id="{49651746-EBEE-DE4B-9E8C-8253C7DD4A92}"/>
              </a:ext>
            </a:extLst>
          </p:cNvPr>
          <p:cNvSpPr/>
          <p:nvPr/>
        </p:nvSpPr>
        <p:spPr>
          <a:xfrm>
            <a:off x="1129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3" name="Rectangle 202">
            <a:extLst>
              <a:ext uri="{FF2B5EF4-FFF2-40B4-BE49-F238E27FC236}">
                <a16:creationId xmlns="" xmlns:a16="http://schemas.microsoft.com/office/drawing/2014/main" id="{7CBA5E05-F621-2A49-9838-7CFD6CA81EFF}"/>
              </a:ext>
            </a:extLst>
          </p:cNvPr>
          <p:cNvSpPr/>
          <p:nvPr/>
        </p:nvSpPr>
        <p:spPr>
          <a:xfrm>
            <a:off x="1165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4" name="Rectangle 203">
            <a:extLst>
              <a:ext uri="{FF2B5EF4-FFF2-40B4-BE49-F238E27FC236}">
                <a16:creationId xmlns="" xmlns:a16="http://schemas.microsoft.com/office/drawing/2014/main" id="{1CFB0C00-31ED-194B-8B3A-1288B43E1320}"/>
              </a:ext>
            </a:extLst>
          </p:cNvPr>
          <p:cNvSpPr/>
          <p:nvPr/>
        </p:nvSpPr>
        <p:spPr>
          <a:xfrm>
            <a:off x="1129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5" name="Rectangle 204">
            <a:extLst>
              <a:ext uri="{FF2B5EF4-FFF2-40B4-BE49-F238E27FC236}">
                <a16:creationId xmlns="" xmlns:a16="http://schemas.microsoft.com/office/drawing/2014/main" id="{4ADD8DD5-A6F4-1649-A952-C2A72CE9A63C}"/>
              </a:ext>
            </a:extLst>
          </p:cNvPr>
          <p:cNvSpPr/>
          <p:nvPr/>
        </p:nvSpPr>
        <p:spPr>
          <a:xfrm>
            <a:off x="1165176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6" name="Rectangle 205">
            <a:extLst>
              <a:ext uri="{FF2B5EF4-FFF2-40B4-BE49-F238E27FC236}">
                <a16:creationId xmlns="" xmlns:a16="http://schemas.microsoft.com/office/drawing/2014/main" id="{E550BE88-DA19-F841-96FD-39C6A55F9B65}"/>
              </a:ext>
            </a:extLst>
          </p:cNvPr>
          <p:cNvSpPr/>
          <p:nvPr/>
        </p:nvSpPr>
        <p:spPr>
          <a:xfrm>
            <a:off x="1129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7" name="Rectangle 206">
            <a:extLst>
              <a:ext uri="{FF2B5EF4-FFF2-40B4-BE49-F238E27FC236}">
                <a16:creationId xmlns="" xmlns:a16="http://schemas.microsoft.com/office/drawing/2014/main" id="{5F050690-10BE-AB40-AFC8-678B36D0B206}"/>
              </a:ext>
            </a:extLst>
          </p:cNvPr>
          <p:cNvSpPr/>
          <p:nvPr/>
        </p:nvSpPr>
        <p:spPr>
          <a:xfrm>
            <a:off x="11651767"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2294395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648924" cy="4840646"/>
          </a:xfrm>
        </p:spPr>
        <p:txBody>
          <a:bodyPr>
            <a:noAutofit/>
          </a:bodyPr>
          <a:lstStyle/>
          <a:p>
            <a:pPr marL="0" indent="0">
              <a:buNone/>
            </a:pPr>
            <a:r>
              <a:rPr lang="en-GB" dirty="0"/>
              <a:t>Activity 5:</a:t>
            </a:r>
          </a:p>
          <a:p>
            <a:pPr marL="0" indent="0">
              <a:buClr>
                <a:srgbClr val="23D160"/>
              </a:buClr>
              <a:buSzPct val="85000"/>
              <a:buNone/>
            </a:pPr>
            <a:r>
              <a:rPr lang="en-GB" sz="2200" dirty="0"/>
              <a:t>Using squared paper shade in squares to make the digits 1 – 9.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I have used seven squares to make the digit 7, which cannot be beaten! Second closest is the digit 9 which has been made by shading in ten squares. </a:t>
            </a:r>
          </a:p>
        </p:txBody>
      </p:sp>
      <p:sp>
        <p:nvSpPr>
          <p:cNvPr id="5" name="Rectangle 4">
            <a:extLst>
              <a:ext uri="{FF2B5EF4-FFF2-40B4-BE49-F238E27FC236}">
                <a16:creationId xmlns="" xmlns:a16="http://schemas.microsoft.com/office/drawing/2014/main" id="{B8AC3929-B19D-7345-A62E-B33903452D4F}"/>
              </a:ext>
            </a:extLst>
          </p:cNvPr>
          <p:cNvSpPr/>
          <p:nvPr/>
        </p:nvSpPr>
        <p:spPr>
          <a:xfrm>
            <a:off x="20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E8C7C724-B10E-C849-B7F7-68C69DF7F969}"/>
              </a:ext>
            </a:extLst>
          </p:cNvPr>
          <p:cNvSpPr/>
          <p:nvPr/>
        </p:nvSpPr>
        <p:spPr>
          <a:xfrm>
            <a:off x="56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018E8DD2-259B-6249-ACD7-2D7754214E02}"/>
              </a:ext>
            </a:extLst>
          </p:cNvPr>
          <p:cNvSpPr/>
          <p:nvPr/>
        </p:nvSpPr>
        <p:spPr>
          <a:xfrm>
            <a:off x="924476"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1D7194BC-20C9-3B44-BF96-9609F89E84B4}"/>
              </a:ext>
            </a:extLst>
          </p:cNvPr>
          <p:cNvSpPr/>
          <p:nvPr/>
        </p:nvSpPr>
        <p:spPr>
          <a:xfrm>
            <a:off x="126700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7FD6DA29-BD81-BF4C-B683-3D76E4B19735}"/>
              </a:ext>
            </a:extLst>
          </p:cNvPr>
          <p:cNvSpPr/>
          <p:nvPr/>
        </p:nvSpPr>
        <p:spPr>
          <a:xfrm>
            <a:off x="160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33C275D2-2DD2-D349-9803-5611DC6D23DE}"/>
              </a:ext>
            </a:extLst>
          </p:cNvPr>
          <p:cNvSpPr/>
          <p:nvPr/>
        </p:nvSpPr>
        <p:spPr>
          <a:xfrm>
            <a:off x="196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A485BD6C-A778-4542-A6F1-4E4526D86880}"/>
              </a:ext>
            </a:extLst>
          </p:cNvPr>
          <p:cNvSpPr/>
          <p:nvPr/>
        </p:nvSpPr>
        <p:spPr>
          <a:xfrm>
            <a:off x="23241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8BCB038B-338D-3B4B-895D-5BD87AC93758}"/>
              </a:ext>
            </a:extLst>
          </p:cNvPr>
          <p:cNvSpPr/>
          <p:nvPr/>
        </p:nvSpPr>
        <p:spPr>
          <a:xfrm>
            <a:off x="20447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43EDB2B1-8673-B44D-A8BF-4D3C01A26A5B}"/>
              </a:ext>
            </a:extLst>
          </p:cNvPr>
          <p:cNvSpPr/>
          <p:nvPr/>
        </p:nvSpPr>
        <p:spPr>
          <a:xfrm>
            <a:off x="564476"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02E65924-0CC7-4D40-8C4E-B61C9C9325EB}"/>
              </a:ext>
            </a:extLst>
          </p:cNvPr>
          <p:cNvSpPr/>
          <p:nvPr/>
        </p:nvSpPr>
        <p:spPr>
          <a:xfrm>
            <a:off x="924476"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9E5AB52A-668B-604C-BA69-470FEFC55395}"/>
              </a:ext>
            </a:extLst>
          </p:cNvPr>
          <p:cNvSpPr/>
          <p:nvPr/>
        </p:nvSpPr>
        <p:spPr>
          <a:xfrm>
            <a:off x="126700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727E05D7-4C52-9E44-BABC-061A17CD9994}"/>
              </a:ext>
            </a:extLst>
          </p:cNvPr>
          <p:cNvSpPr/>
          <p:nvPr/>
        </p:nvSpPr>
        <p:spPr>
          <a:xfrm>
            <a:off x="16041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583BFFEF-5160-2C4D-AA3B-815951614BC9}"/>
              </a:ext>
            </a:extLst>
          </p:cNvPr>
          <p:cNvSpPr/>
          <p:nvPr/>
        </p:nvSpPr>
        <p:spPr>
          <a:xfrm>
            <a:off x="19641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8754B75D-F9EF-B548-A246-2E5070026107}"/>
              </a:ext>
            </a:extLst>
          </p:cNvPr>
          <p:cNvSpPr/>
          <p:nvPr/>
        </p:nvSpPr>
        <p:spPr>
          <a:xfrm>
            <a:off x="23241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C9C71570-2F51-9A4A-A5F4-945FCFB10F84}"/>
              </a:ext>
            </a:extLst>
          </p:cNvPr>
          <p:cNvSpPr/>
          <p:nvPr/>
        </p:nvSpPr>
        <p:spPr>
          <a:xfrm>
            <a:off x="268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D9797AF1-1722-CA46-9AD7-F07D1E2BF242}"/>
              </a:ext>
            </a:extLst>
          </p:cNvPr>
          <p:cNvSpPr/>
          <p:nvPr/>
        </p:nvSpPr>
        <p:spPr>
          <a:xfrm>
            <a:off x="304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3BA723C5-61D9-6949-9868-92ACDCA60B86}"/>
              </a:ext>
            </a:extLst>
          </p:cNvPr>
          <p:cNvSpPr/>
          <p:nvPr/>
        </p:nvSpPr>
        <p:spPr>
          <a:xfrm>
            <a:off x="340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30CC739-9449-EF4E-A92E-1A2F60804234}"/>
              </a:ext>
            </a:extLst>
          </p:cNvPr>
          <p:cNvSpPr/>
          <p:nvPr/>
        </p:nvSpPr>
        <p:spPr>
          <a:xfrm>
            <a:off x="3763565"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000605D5-6599-C544-AB47-B5C222BCDB39}"/>
              </a:ext>
            </a:extLst>
          </p:cNvPr>
          <p:cNvSpPr/>
          <p:nvPr/>
        </p:nvSpPr>
        <p:spPr>
          <a:xfrm>
            <a:off x="411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FCB9D230-A4DF-FF4B-9066-598378FE5017}"/>
              </a:ext>
            </a:extLst>
          </p:cNvPr>
          <p:cNvSpPr/>
          <p:nvPr/>
        </p:nvSpPr>
        <p:spPr>
          <a:xfrm>
            <a:off x="447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8F095391-76B7-584A-BDE8-525C29700A7D}"/>
              </a:ext>
            </a:extLst>
          </p:cNvPr>
          <p:cNvSpPr/>
          <p:nvPr/>
        </p:nvSpPr>
        <p:spPr>
          <a:xfrm>
            <a:off x="483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DD143CEC-61B0-9A4A-A0F6-FA666688489A}"/>
              </a:ext>
            </a:extLst>
          </p:cNvPr>
          <p:cNvSpPr/>
          <p:nvPr/>
        </p:nvSpPr>
        <p:spPr>
          <a:xfrm>
            <a:off x="519738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4EEF713C-20B1-FA42-A424-F2F0293FDBBF}"/>
              </a:ext>
            </a:extLst>
          </p:cNvPr>
          <p:cNvSpPr/>
          <p:nvPr/>
        </p:nvSpPr>
        <p:spPr>
          <a:xfrm>
            <a:off x="268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FD512144-8673-CB42-9E42-10AC1ABB67BF}"/>
              </a:ext>
            </a:extLst>
          </p:cNvPr>
          <p:cNvSpPr/>
          <p:nvPr/>
        </p:nvSpPr>
        <p:spPr>
          <a:xfrm>
            <a:off x="304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F71EBEA9-6D8C-6543-8A7B-68A47AEB05D5}"/>
              </a:ext>
            </a:extLst>
          </p:cNvPr>
          <p:cNvSpPr/>
          <p:nvPr/>
        </p:nvSpPr>
        <p:spPr>
          <a:xfrm>
            <a:off x="3403565"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77F26FD4-3F89-0240-87E5-D9BB39C35398}"/>
              </a:ext>
            </a:extLst>
          </p:cNvPr>
          <p:cNvSpPr/>
          <p:nvPr/>
        </p:nvSpPr>
        <p:spPr>
          <a:xfrm>
            <a:off x="3763565"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E5757BF-D7CF-EA4D-AE37-6E4E6606E7CF}"/>
              </a:ext>
            </a:extLst>
          </p:cNvPr>
          <p:cNvSpPr/>
          <p:nvPr/>
        </p:nvSpPr>
        <p:spPr>
          <a:xfrm>
            <a:off x="411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D0150DF-5CD2-D241-81DF-BD8E5925DE0F}"/>
              </a:ext>
            </a:extLst>
          </p:cNvPr>
          <p:cNvSpPr/>
          <p:nvPr/>
        </p:nvSpPr>
        <p:spPr>
          <a:xfrm>
            <a:off x="447738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E671EDDF-D80E-3E49-AEF1-2AFE646B167F}"/>
              </a:ext>
            </a:extLst>
          </p:cNvPr>
          <p:cNvSpPr/>
          <p:nvPr/>
        </p:nvSpPr>
        <p:spPr>
          <a:xfrm>
            <a:off x="483738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CA9F06D8-C5E2-E64E-9EC6-EB47A52547B5}"/>
              </a:ext>
            </a:extLst>
          </p:cNvPr>
          <p:cNvSpPr/>
          <p:nvPr/>
        </p:nvSpPr>
        <p:spPr>
          <a:xfrm>
            <a:off x="519738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437954C0-E820-234C-9912-03CFB11AE44E}"/>
              </a:ext>
            </a:extLst>
          </p:cNvPr>
          <p:cNvSpPr/>
          <p:nvPr/>
        </p:nvSpPr>
        <p:spPr>
          <a:xfrm>
            <a:off x="555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A0BF59DC-D3FD-1440-833E-82B406B0A970}"/>
              </a:ext>
            </a:extLst>
          </p:cNvPr>
          <p:cNvSpPr/>
          <p:nvPr/>
        </p:nvSpPr>
        <p:spPr>
          <a:xfrm>
            <a:off x="591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A52A0A50-9D62-3142-B4D2-4A97838A6835}"/>
              </a:ext>
            </a:extLst>
          </p:cNvPr>
          <p:cNvSpPr/>
          <p:nvPr/>
        </p:nvSpPr>
        <p:spPr>
          <a:xfrm>
            <a:off x="627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A1ADFCA-F1D5-0B4C-A2E5-AD3B4F927B79}"/>
              </a:ext>
            </a:extLst>
          </p:cNvPr>
          <p:cNvSpPr/>
          <p:nvPr/>
        </p:nvSpPr>
        <p:spPr>
          <a:xfrm>
            <a:off x="6636000"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4437724B-9D80-C84D-80BD-FFF4FDB9D1C0}"/>
              </a:ext>
            </a:extLst>
          </p:cNvPr>
          <p:cNvSpPr/>
          <p:nvPr/>
        </p:nvSpPr>
        <p:spPr>
          <a:xfrm>
            <a:off x="697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C23E1FBF-84F9-5C4E-B946-2D58D959EF31}"/>
              </a:ext>
            </a:extLst>
          </p:cNvPr>
          <p:cNvSpPr/>
          <p:nvPr/>
        </p:nvSpPr>
        <p:spPr>
          <a:xfrm>
            <a:off x="733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2" name="Rectangle 41">
            <a:extLst>
              <a:ext uri="{FF2B5EF4-FFF2-40B4-BE49-F238E27FC236}">
                <a16:creationId xmlns="" xmlns:a16="http://schemas.microsoft.com/office/drawing/2014/main" id="{26E5C144-10F3-9D47-BC17-469C382E4552}"/>
              </a:ext>
            </a:extLst>
          </p:cNvPr>
          <p:cNvSpPr/>
          <p:nvPr/>
        </p:nvSpPr>
        <p:spPr>
          <a:xfrm>
            <a:off x="769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3" name="Rectangle 42">
            <a:extLst>
              <a:ext uri="{FF2B5EF4-FFF2-40B4-BE49-F238E27FC236}">
                <a16:creationId xmlns="" xmlns:a16="http://schemas.microsoft.com/office/drawing/2014/main" id="{9770CC18-AB7D-DE42-BC37-899397C513AA}"/>
              </a:ext>
            </a:extLst>
          </p:cNvPr>
          <p:cNvSpPr/>
          <p:nvPr/>
        </p:nvSpPr>
        <p:spPr>
          <a:xfrm>
            <a:off x="8058533"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4" name="Rectangle 43">
            <a:extLst>
              <a:ext uri="{FF2B5EF4-FFF2-40B4-BE49-F238E27FC236}">
                <a16:creationId xmlns="" xmlns:a16="http://schemas.microsoft.com/office/drawing/2014/main" id="{AEB722E7-9A79-EF44-8080-75AC42A89A80}"/>
              </a:ext>
            </a:extLst>
          </p:cNvPr>
          <p:cNvSpPr/>
          <p:nvPr/>
        </p:nvSpPr>
        <p:spPr>
          <a:xfrm>
            <a:off x="555600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23F208F6-E470-884D-8273-364269D27B42}"/>
              </a:ext>
            </a:extLst>
          </p:cNvPr>
          <p:cNvSpPr/>
          <p:nvPr/>
        </p:nvSpPr>
        <p:spPr>
          <a:xfrm>
            <a:off x="591600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644A66E0-8F8C-574A-97CD-C391A0FCEB91}"/>
              </a:ext>
            </a:extLst>
          </p:cNvPr>
          <p:cNvSpPr/>
          <p:nvPr/>
        </p:nvSpPr>
        <p:spPr>
          <a:xfrm>
            <a:off x="6276000"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981DADF9-4C1A-B946-867E-AE923B4D0D43}"/>
              </a:ext>
            </a:extLst>
          </p:cNvPr>
          <p:cNvSpPr/>
          <p:nvPr/>
        </p:nvSpPr>
        <p:spPr>
          <a:xfrm>
            <a:off x="6636000"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BE9C2433-209C-D743-8D98-8CAA1D1CC5E1}"/>
              </a:ext>
            </a:extLst>
          </p:cNvPr>
          <p:cNvSpPr/>
          <p:nvPr/>
        </p:nvSpPr>
        <p:spPr>
          <a:xfrm>
            <a:off x="697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49BEEF78-B7D0-C84F-9013-17D0C5CD219A}"/>
              </a:ext>
            </a:extLst>
          </p:cNvPr>
          <p:cNvSpPr/>
          <p:nvPr/>
        </p:nvSpPr>
        <p:spPr>
          <a:xfrm>
            <a:off x="733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ADCFF19F-77D1-EE47-90F4-A8972178990F}"/>
              </a:ext>
            </a:extLst>
          </p:cNvPr>
          <p:cNvSpPr/>
          <p:nvPr/>
        </p:nvSpPr>
        <p:spPr>
          <a:xfrm>
            <a:off x="7698533"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24E4F874-80EA-4F4D-B539-C7505FE18EBF}"/>
              </a:ext>
            </a:extLst>
          </p:cNvPr>
          <p:cNvSpPr/>
          <p:nvPr/>
        </p:nvSpPr>
        <p:spPr>
          <a:xfrm>
            <a:off x="8058533"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3246FA6E-AD4B-0D48-A52C-DB9DA4416B82}"/>
              </a:ext>
            </a:extLst>
          </p:cNvPr>
          <p:cNvSpPr/>
          <p:nvPr/>
        </p:nvSpPr>
        <p:spPr>
          <a:xfrm>
            <a:off x="841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A1183AEC-2AC8-9F4B-896E-85766F2E14E6}"/>
              </a:ext>
            </a:extLst>
          </p:cNvPr>
          <p:cNvSpPr/>
          <p:nvPr/>
        </p:nvSpPr>
        <p:spPr>
          <a:xfrm>
            <a:off x="877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FF33D5C5-F750-E847-ACE8-E38298E27AA5}"/>
              </a:ext>
            </a:extLst>
          </p:cNvPr>
          <p:cNvSpPr/>
          <p:nvPr/>
        </p:nvSpPr>
        <p:spPr>
          <a:xfrm>
            <a:off x="913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662155D4-40AC-704B-80E4-4FF03B5F6778}"/>
              </a:ext>
            </a:extLst>
          </p:cNvPr>
          <p:cNvSpPr/>
          <p:nvPr/>
        </p:nvSpPr>
        <p:spPr>
          <a:xfrm>
            <a:off x="9497949"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D8A77FF1-C533-DF4B-8AC5-AAD261DE56EC}"/>
              </a:ext>
            </a:extLst>
          </p:cNvPr>
          <p:cNvSpPr/>
          <p:nvPr/>
        </p:nvSpPr>
        <p:spPr>
          <a:xfrm>
            <a:off x="98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04398BBC-9F14-7045-96AD-A7E6C016B662}"/>
              </a:ext>
            </a:extLst>
          </p:cNvPr>
          <p:cNvSpPr/>
          <p:nvPr/>
        </p:nvSpPr>
        <p:spPr>
          <a:xfrm>
            <a:off x="1021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54ADBF98-B6AA-6C48-9177-81BCE9765DF5}"/>
              </a:ext>
            </a:extLst>
          </p:cNvPr>
          <p:cNvSpPr/>
          <p:nvPr/>
        </p:nvSpPr>
        <p:spPr>
          <a:xfrm>
            <a:off x="1057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C03B59C2-50F6-AC41-A7B0-635B36463918}"/>
              </a:ext>
            </a:extLst>
          </p:cNvPr>
          <p:cNvSpPr/>
          <p:nvPr/>
        </p:nvSpPr>
        <p:spPr>
          <a:xfrm>
            <a:off x="1093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1FE989FD-07D2-3F44-943B-AC92F1BC30F8}"/>
              </a:ext>
            </a:extLst>
          </p:cNvPr>
          <p:cNvSpPr/>
          <p:nvPr/>
        </p:nvSpPr>
        <p:spPr>
          <a:xfrm>
            <a:off x="84179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437E6CDB-C73E-0A41-A4E5-05F402C0E03D}"/>
              </a:ext>
            </a:extLst>
          </p:cNvPr>
          <p:cNvSpPr/>
          <p:nvPr/>
        </p:nvSpPr>
        <p:spPr>
          <a:xfrm>
            <a:off x="87779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091FDC05-ECD5-E142-9405-AB87301E209C}"/>
              </a:ext>
            </a:extLst>
          </p:cNvPr>
          <p:cNvSpPr/>
          <p:nvPr/>
        </p:nvSpPr>
        <p:spPr>
          <a:xfrm>
            <a:off x="9137949"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4375D5B8-82A0-FE43-A57E-372140D2DC3B}"/>
              </a:ext>
            </a:extLst>
          </p:cNvPr>
          <p:cNvSpPr/>
          <p:nvPr/>
        </p:nvSpPr>
        <p:spPr>
          <a:xfrm>
            <a:off x="9497949"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1E0B364F-42B4-4B49-8DDC-E5B6580373EE}"/>
              </a:ext>
            </a:extLst>
          </p:cNvPr>
          <p:cNvSpPr/>
          <p:nvPr/>
        </p:nvSpPr>
        <p:spPr>
          <a:xfrm>
            <a:off x="985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21521E17-826D-9642-A332-5050BAE9FB6B}"/>
              </a:ext>
            </a:extLst>
          </p:cNvPr>
          <p:cNvSpPr/>
          <p:nvPr/>
        </p:nvSpPr>
        <p:spPr>
          <a:xfrm>
            <a:off x="1021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9A5E1396-40AC-FA46-A3F5-70F734E56E0D}"/>
              </a:ext>
            </a:extLst>
          </p:cNvPr>
          <p:cNvSpPr/>
          <p:nvPr/>
        </p:nvSpPr>
        <p:spPr>
          <a:xfrm>
            <a:off x="10571767" y="342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30FCF008-E685-7142-BE1B-A81EA9DE0143}"/>
              </a:ext>
            </a:extLst>
          </p:cNvPr>
          <p:cNvSpPr/>
          <p:nvPr/>
        </p:nvSpPr>
        <p:spPr>
          <a:xfrm>
            <a:off x="1093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D3BA0A75-12F8-0240-98AC-148B4CA38301}"/>
              </a:ext>
            </a:extLst>
          </p:cNvPr>
          <p:cNvSpPr/>
          <p:nvPr/>
        </p:nvSpPr>
        <p:spPr>
          <a:xfrm>
            <a:off x="204476"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27C696B8-744B-6741-B9BD-7BFB5AFAF498}"/>
              </a:ext>
            </a:extLst>
          </p:cNvPr>
          <p:cNvSpPr/>
          <p:nvPr/>
        </p:nvSpPr>
        <p:spPr>
          <a:xfrm>
            <a:off x="56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8CB8801A-1C44-AE43-89DF-ACBB50EA97E2}"/>
              </a:ext>
            </a:extLst>
          </p:cNvPr>
          <p:cNvSpPr/>
          <p:nvPr/>
        </p:nvSpPr>
        <p:spPr>
          <a:xfrm>
            <a:off x="924476"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2" name="Rectangle 71">
            <a:extLst>
              <a:ext uri="{FF2B5EF4-FFF2-40B4-BE49-F238E27FC236}">
                <a16:creationId xmlns="" xmlns:a16="http://schemas.microsoft.com/office/drawing/2014/main" id="{0BB437D0-3497-1F4D-BA90-FFC97BF85DF9}"/>
              </a:ext>
            </a:extLst>
          </p:cNvPr>
          <p:cNvSpPr/>
          <p:nvPr/>
        </p:nvSpPr>
        <p:spPr>
          <a:xfrm>
            <a:off x="126700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3" name="Rectangle 72">
            <a:extLst>
              <a:ext uri="{FF2B5EF4-FFF2-40B4-BE49-F238E27FC236}">
                <a16:creationId xmlns="" xmlns:a16="http://schemas.microsoft.com/office/drawing/2014/main" id="{0EC4C24C-AD73-1E42-ACD0-BD5E301DB52E}"/>
              </a:ext>
            </a:extLst>
          </p:cNvPr>
          <p:cNvSpPr/>
          <p:nvPr/>
        </p:nvSpPr>
        <p:spPr>
          <a:xfrm>
            <a:off x="16041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4" name="Rectangle 73">
            <a:extLst>
              <a:ext uri="{FF2B5EF4-FFF2-40B4-BE49-F238E27FC236}">
                <a16:creationId xmlns="" xmlns:a16="http://schemas.microsoft.com/office/drawing/2014/main" id="{4576198E-9DCA-E443-9469-42874B58BC35}"/>
              </a:ext>
            </a:extLst>
          </p:cNvPr>
          <p:cNvSpPr/>
          <p:nvPr/>
        </p:nvSpPr>
        <p:spPr>
          <a:xfrm>
            <a:off x="196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06A09760-BBD3-1048-962D-B8C8A5A7D5A6}"/>
              </a:ext>
            </a:extLst>
          </p:cNvPr>
          <p:cNvSpPr/>
          <p:nvPr/>
        </p:nvSpPr>
        <p:spPr>
          <a:xfrm>
            <a:off x="23241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7" name="Rectangle 76">
            <a:extLst>
              <a:ext uri="{FF2B5EF4-FFF2-40B4-BE49-F238E27FC236}">
                <a16:creationId xmlns="" xmlns:a16="http://schemas.microsoft.com/office/drawing/2014/main" id="{F99A5910-3410-1645-A422-D81D87C75E43}"/>
              </a:ext>
            </a:extLst>
          </p:cNvPr>
          <p:cNvSpPr/>
          <p:nvPr/>
        </p:nvSpPr>
        <p:spPr>
          <a:xfrm>
            <a:off x="20447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8" name="Rectangle 77">
            <a:extLst>
              <a:ext uri="{FF2B5EF4-FFF2-40B4-BE49-F238E27FC236}">
                <a16:creationId xmlns="" xmlns:a16="http://schemas.microsoft.com/office/drawing/2014/main" id="{DFC4AAA0-D722-5A41-B626-53AFBF816F68}"/>
              </a:ext>
            </a:extLst>
          </p:cNvPr>
          <p:cNvSpPr/>
          <p:nvPr/>
        </p:nvSpPr>
        <p:spPr>
          <a:xfrm>
            <a:off x="564476"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9" name="Rectangle 78">
            <a:extLst>
              <a:ext uri="{FF2B5EF4-FFF2-40B4-BE49-F238E27FC236}">
                <a16:creationId xmlns="" xmlns:a16="http://schemas.microsoft.com/office/drawing/2014/main" id="{112CAC7E-C4FD-3E4A-BA0A-0C8EDE041D3E}"/>
              </a:ext>
            </a:extLst>
          </p:cNvPr>
          <p:cNvSpPr/>
          <p:nvPr/>
        </p:nvSpPr>
        <p:spPr>
          <a:xfrm>
            <a:off x="924476"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0" name="Rectangle 79">
            <a:extLst>
              <a:ext uri="{FF2B5EF4-FFF2-40B4-BE49-F238E27FC236}">
                <a16:creationId xmlns="" xmlns:a16="http://schemas.microsoft.com/office/drawing/2014/main" id="{585D8181-C194-F945-B16F-4E8EE466A39D}"/>
              </a:ext>
            </a:extLst>
          </p:cNvPr>
          <p:cNvSpPr/>
          <p:nvPr/>
        </p:nvSpPr>
        <p:spPr>
          <a:xfrm>
            <a:off x="126700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1" name="Rectangle 80">
            <a:extLst>
              <a:ext uri="{FF2B5EF4-FFF2-40B4-BE49-F238E27FC236}">
                <a16:creationId xmlns="" xmlns:a16="http://schemas.microsoft.com/office/drawing/2014/main" id="{14A6BFCC-6B01-0F4D-8C76-41125DBD6BF0}"/>
              </a:ext>
            </a:extLst>
          </p:cNvPr>
          <p:cNvSpPr/>
          <p:nvPr/>
        </p:nvSpPr>
        <p:spPr>
          <a:xfrm>
            <a:off x="16041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2" name="Rectangle 81">
            <a:extLst>
              <a:ext uri="{FF2B5EF4-FFF2-40B4-BE49-F238E27FC236}">
                <a16:creationId xmlns="" xmlns:a16="http://schemas.microsoft.com/office/drawing/2014/main" id="{6B5D8272-498F-E14C-9B6C-5A5E1845738C}"/>
              </a:ext>
            </a:extLst>
          </p:cNvPr>
          <p:cNvSpPr/>
          <p:nvPr/>
        </p:nvSpPr>
        <p:spPr>
          <a:xfrm>
            <a:off x="19641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187DA4F2-DC0F-1949-8FEF-BC7793514FFF}"/>
              </a:ext>
            </a:extLst>
          </p:cNvPr>
          <p:cNvSpPr/>
          <p:nvPr/>
        </p:nvSpPr>
        <p:spPr>
          <a:xfrm>
            <a:off x="23241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E1EC83C5-E4BD-F148-9191-FB6A6930B25B}"/>
              </a:ext>
            </a:extLst>
          </p:cNvPr>
          <p:cNvSpPr/>
          <p:nvPr/>
        </p:nvSpPr>
        <p:spPr>
          <a:xfrm>
            <a:off x="268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5" name="Rectangle 84">
            <a:extLst>
              <a:ext uri="{FF2B5EF4-FFF2-40B4-BE49-F238E27FC236}">
                <a16:creationId xmlns="" xmlns:a16="http://schemas.microsoft.com/office/drawing/2014/main" id="{2D82ABE5-541D-294B-A1AA-E5A01FEC981E}"/>
              </a:ext>
            </a:extLst>
          </p:cNvPr>
          <p:cNvSpPr/>
          <p:nvPr/>
        </p:nvSpPr>
        <p:spPr>
          <a:xfrm>
            <a:off x="3043565"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6" name="Rectangle 85">
            <a:extLst>
              <a:ext uri="{FF2B5EF4-FFF2-40B4-BE49-F238E27FC236}">
                <a16:creationId xmlns="" xmlns:a16="http://schemas.microsoft.com/office/drawing/2014/main" id="{81156C75-285C-184B-85DE-867CD3DCD146}"/>
              </a:ext>
            </a:extLst>
          </p:cNvPr>
          <p:cNvSpPr/>
          <p:nvPr/>
        </p:nvSpPr>
        <p:spPr>
          <a:xfrm>
            <a:off x="3403565"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C7A9000B-F710-9047-92AA-256A08996523}"/>
              </a:ext>
            </a:extLst>
          </p:cNvPr>
          <p:cNvSpPr/>
          <p:nvPr/>
        </p:nvSpPr>
        <p:spPr>
          <a:xfrm>
            <a:off x="3763565"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1A2AA0F1-028B-144B-B52A-9BB0B5C11547}"/>
              </a:ext>
            </a:extLst>
          </p:cNvPr>
          <p:cNvSpPr/>
          <p:nvPr/>
        </p:nvSpPr>
        <p:spPr>
          <a:xfrm>
            <a:off x="411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9" name="Rectangle 88">
            <a:extLst>
              <a:ext uri="{FF2B5EF4-FFF2-40B4-BE49-F238E27FC236}">
                <a16:creationId xmlns="" xmlns:a16="http://schemas.microsoft.com/office/drawing/2014/main" id="{AD33E55A-3803-AE4F-A73D-C11F28BCC7DE}"/>
              </a:ext>
            </a:extLst>
          </p:cNvPr>
          <p:cNvSpPr/>
          <p:nvPr/>
        </p:nvSpPr>
        <p:spPr>
          <a:xfrm>
            <a:off x="4477383"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0" name="Rectangle 89">
            <a:extLst>
              <a:ext uri="{FF2B5EF4-FFF2-40B4-BE49-F238E27FC236}">
                <a16:creationId xmlns="" xmlns:a16="http://schemas.microsoft.com/office/drawing/2014/main" id="{64D335BF-B6B7-054C-95AC-D2A00E378FA0}"/>
              </a:ext>
            </a:extLst>
          </p:cNvPr>
          <p:cNvSpPr/>
          <p:nvPr/>
        </p:nvSpPr>
        <p:spPr>
          <a:xfrm>
            <a:off x="483738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1" name="Rectangle 90">
            <a:extLst>
              <a:ext uri="{FF2B5EF4-FFF2-40B4-BE49-F238E27FC236}">
                <a16:creationId xmlns="" xmlns:a16="http://schemas.microsoft.com/office/drawing/2014/main" id="{C6E845E6-0680-B544-93DE-A64958EC93A3}"/>
              </a:ext>
            </a:extLst>
          </p:cNvPr>
          <p:cNvSpPr/>
          <p:nvPr/>
        </p:nvSpPr>
        <p:spPr>
          <a:xfrm>
            <a:off x="5197383"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AC6F0840-83DE-7D4E-93B5-004B4EDC4A32}"/>
              </a:ext>
            </a:extLst>
          </p:cNvPr>
          <p:cNvSpPr/>
          <p:nvPr/>
        </p:nvSpPr>
        <p:spPr>
          <a:xfrm>
            <a:off x="268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2455AE5A-7743-BA46-8D58-9BD97A16BF6A}"/>
              </a:ext>
            </a:extLst>
          </p:cNvPr>
          <p:cNvSpPr/>
          <p:nvPr/>
        </p:nvSpPr>
        <p:spPr>
          <a:xfrm>
            <a:off x="304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4" name="Rectangle 93">
            <a:extLst>
              <a:ext uri="{FF2B5EF4-FFF2-40B4-BE49-F238E27FC236}">
                <a16:creationId xmlns="" xmlns:a16="http://schemas.microsoft.com/office/drawing/2014/main" id="{5A3108F2-C549-264F-B95E-83140C0ECDEB}"/>
              </a:ext>
            </a:extLst>
          </p:cNvPr>
          <p:cNvSpPr/>
          <p:nvPr/>
        </p:nvSpPr>
        <p:spPr>
          <a:xfrm>
            <a:off x="3403565"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5" name="Rectangle 94">
            <a:extLst>
              <a:ext uri="{FF2B5EF4-FFF2-40B4-BE49-F238E27FC236}">
                <a16:creationId xmlns="" xmlns:a16="http://schemas.microsoft.com/office/drawing/2014/main" id="{A19431D1-645D-2043-8671-1760DB78F9DC}"/>
              </a:ext>
            </a:extLst>
          </p:cNvPr>
          <p:cNvSpPr/>
          <p:nvPr/>
        </p:nvSpPr>
        <p:spPr>
          <a:xfrm>
            <a:off x="3763565"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6" name="Rectangle 95">
            <a:extLst>
              <a:ext uri="{FF2B5EF4-FFF2-40B4-BE49-F238E27FC236}">
                <a16:creationId xmlns="" xmlns:a16="http://schemas.microsoft.com/office/drawing/2014/main" id="{C4122EDB-F38D-8444-9FDC-4B9E46BBB55C}"/>
              </a:ext>
            </a:extLst>
          </p:cNvPr>
          <p:cNvSpPr/>
          <p:nvPr/>
        </p:nvSpPr>
        <p:spPr>
          <a:xfrm>
            <a:off x="411738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7B1371D2-C269-AD4C-AD47-C959D968572C}"/>
              </a:ext>
            </a:extLst>
          </p:cNvPr>
          <p:cNvSpPr/>
          <p:nvPr/>
        </p:nvSpPr>
        <p:spPr>
          <a:xfrm>
            <a:off x="447738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3A607B9A-A288-C043-B712-2A651F371D88}"/>
              </a:ext>
            </a:extLst>
          </p:cNvPr>
          <p:cNvSpPr/>
          <p:nvPr/>
        </p:nvSpPr>
        <p:spPr>
          <a:xfrm>
            <a:off x="483738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9" name="Rectangle 98">
            <a:extLst>
              <a:ext uri="{FF2B5EF4-FFF2-40B4-BE49-F238E27FC236}">
                <a16:creationId xmlns="" xmlns:a16="http://schemas.microsoft.com/office/drawing/2014/main" id="{C1316599-9552-2D4F-A59B-34358383B8D7}"/>
              </a:ext>
            </a:extLst>
          </p:cNvPr>
          <p:cNvSpPr/>
          <p:nvPr/>
        </p:nvSpPr>
        <p:spPr>
          <a:xfrm>
            <a:off x="519738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0" name="Rectangle 99">
            <a:extLst>
              <a:ext uri="{FF2B5EF4-FFF2-40B4-BE49-F238E27FC236}">
                <a16:creationId xmlns="" xmlns:a16="http://schemas.microsoft.com/office/drawing/2014/main" id="{197B1AE7-8EB0-F540-8D95-7E9C777C01A9}"/>
              </a:ext>
            </a:extLst>
          </p:cNvPr>
          <p:cNvSpPr/>
          <p:nvPr/>
        </p:nvSpPr>
        <p:spPr>
          <a:xfrm>
            <a:off x="555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1" name="Rectangle 100">
            <a:extLst>
              <a:ext uri="{FF2B5EF4-FFF2-40B4-BE49-F238E27FC236}">
                <a16:creationId xmlns="" xmlns:a16="http://schemas.microsoft.com/office/drawing/2014/main" id="{711E67FA-F6D5-9F44-9FF6-F2D0E782C86F}"/>
              </a:ext>
            </a:extLst>
          </p:cNvPr>
          <p:cNvSpPr/>
          <p:nvPr/>
        </p:nvSpPr>
        <p:spPr>
          <a:xfrm>
            <a:off x="591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C10E253A-55C2-704B-8EFD-F39BF9087DC6}"/>
              </a:ext>
            </a:extLst>
          </p:cNvPr>
          <p:cNvSpPr/>
          <p:nvPr/>
        </p:nvSpPr>
        <p:spPr>
          <a:xfrm>
            <a:off x="6276000"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2567802A-1197-944F-B925-53315B074FB7}"/>
              </a:ext>
            </a:extLst>
          </p:cNvPr>
          <p:cNvSpPr/>
          <p:nvPr/>
        </p:nvSpPr>
        <p:spPr>
          <a:xfrm>
            <a:off x="6636000"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4" name="Rectangle 103">
            <a:extLst>
              <a:ext uri="{FF2B5EF4-FFF2-40B4-BE49-F238E27FC236}">
                <a16:creationId xmlns="" xmlns:a16="http://schemas.microsoft.com/office/drawing/2014/main" id="{9C68C0CA-66B8-914F-B6D0-C6A1EEB7F63C}"/>
              </a:ext>
            </a:extLst>
          </p:cNvPr>
          <p:cNvSpPr/>
          <p:nvPr/>
        </p:nvSpPr>
        <p:spPr>
          <a:xfrm>
            <a:off x="697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5" name="Rectangle 104">
            <a:extLst>
              <a:ext uri="{FF2B5EF4-FFF2-40B4-BE49-F238E27FC236}">
                <a16:creationId xmlns="" xmlns:a16="http://schemas.microsoft.com/office/drawing/2014/main" id="{8F9C90F2-53D5-344D-AD2B-C0654B421575}"/>
              </a:ext>
            </a:extLst>
          </p:cNvPr>
          <p:cNvSpPr/>
          <p:nvPr/>
        </p:nvSpPr>
        <p:spPr>
          <a:xfrm>
            <a:off x="733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6" name="Rectangle 105">
            <a:extLst>
              <a:ext uri="{FF2B5EF4-FFF2-40B4-BE49-F238E27FC236}">
                <a16:creationId xmlns="" xmlns:a16="http://schemas.microsoft.com/office/drawing/2014/main" id="{02F8AEA6-507A-E54C-BFB2-116C13B3AE6C}"/>
              </a:ext>
            </a:extLst>
          </p:cNvPr>
          <p:cNvSpPr/>
          <p:nvPr/>
        </p:nvSpPr>
        <p:spPr>
          <a:xfrm>
            <a:off x="769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9EA647E7-FA39-0A45-B95E-AD39F13E6289}"/>
              </a:ext>
            </a:extLst>
          </p:cNvPr>
          <p:cNvSpPr/>
          <p:nvPr/>
        </p:nvSpPr>
        <p:spPr>
          <a:xfrm>
            <a:off x="8058533"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B57ED586-7965-E742-997B-2AF1F775DF32}"/>
              </a:ext>
            </a:extLst>
          </p:cNvPr>
          <p:cNvSpPr/>
          <p:nvPr/>
        </p:nvSpPr>
        <p:spPr>
          <a:xfrm>
            <a:off x="555600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9" name="Rectangle 108">
            <a:extLst>
              <a:ext uri="{FF2B5EF4-FFF2-40B4-BE49-F238E27FC236}">
                <a16:creationId xmlns="" xmlns:a16="http://schemas.microsoft.com/office/drawing/2014/main" id="{5D02D1B3-E35B-E54C-A39A-B47AE2D0DCB7}"/>
              </a:ext>
            </a:extLst>
          </p:cNvPr>
          <p:cNvSpPr/>
          <p:nvPr/>
        </p:nvSpPr>
        <p:spPr>
          <a:xfrm>
            <a:off x="591600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0" name="Rectangle 109">
            <a:extLst>
              <a:ext uri="{FF2B5EF4-FFF2-40B4-BE49-F238E27FC236}">
                <a16:creationId xmlns="" xmlns:a16="http://schemas.microsoft.com/office/drawing/2014/main" id="{73BCC782-63A7-AD42-9EC1-AD30ABF257CE}"/>
              </a:ext>
            </a:extLst>
          </p:cNvPr>
          <p:cNvSpPr/>
          <p:nvPr/>
        </p:nvSpPr>
        <p:spPr>
          <a:xfrm>
            <a:off x="6276000"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1" name="Rectangle 110">
            <a:extLst>
              <a:ext uri="{FF2B5EF4-FFF2-40B4-BE49-F238E27FC236}">
                <a16:creationId xmlns="" xmlns:a16="http://schemas.microsoft.com/office/drawing/2014/main" id="{3339D3BF-3B02-B54A-B8B1-AAA450DF84C3}"/>
              </a:ext>
            </a:extLst>
          </p:cNvPr>
          <p:cNvSpPr/>
          <p:nvPr/>
        </p:nvSpPr>
        <p:spPr>
          <a:xfrm>
            <a:off x="6636000"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FD495587-1DEF-264D-A1C5-31C45A41F279}"/>
              </a:ext>
            </a:extLst>
          </p:cNvPr>
          <p:cNvSpPr/>
          <p:nvPr/>
        </p:nvSpPr>
        <p:spPr>
          <a:xfrm>
            <a:off x="69785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3" name="Rectangle 112">
            <a:extLst>
              <a:ext uri="{FF2B5EF4-FFF2-40B4-BE49-F238E27FC236}">
                <a16:creationId xmlns="" xmlns:a16="http://schemas.microsoft.com/office/drawing/2014/main" id="{AB5C0E3F-677E-EE46-B130-E90F7AB755E6}"/>
              </a:ext>
            </a:extLst>
          </p:cNvPr>
          <p:cNvSpPr/>
          <p:nvPr/>
        </p:nvSpPr>
        <p:spPr>
          <a:xfrm>
            <a:off x="7338533"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4" name="Rectangle 113">
            <a:extLst>
              <a:ext uri="{FF2B5EF4-FFF2-40B4-BE49-F238E27FC236}">
                <a16:creationId xmlns="" xmlns:a16="http://schemas.microsoft.com/office/drawing/2014/main" id="{B1588258-BA2C-A84D-A601-627E4EFFA9B5}"/>
              </a:ext>
            </a:extLst>
          </p:cNvPr>
          <p:cNvSpPr/>
          <p:nvPr/>
        </p:nvSpPr>
        <p:spPr>
          <a:xfrm>
            <a:off x="769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5" name="Rectangle 114">
            <a:extLst>
              <a:ext uri="{FF2B5EF4-FFF2-40B4-BE49-F238E27FC236}">
                <a16:creationId xmlns="" xmlns:a16="http://schemas.microsoft.com/office/drawing/2014/main" id="{8763F690-6D53-9246-8AC4-B5BDABBD5234}"/>
              </a:ext>
            </a:extLst>
          </p:cNvPr>
          <p:cNvSpPr/>
          <p:nvPr/>
        </p:nvSpPr>
        <p:spPr>
          <a:xfrm>
            <a:off x="8058533"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6" name="Rectangle 115">
            <a:extLst>
              <a:ext uri="{FF2B5EF4-FFF2-40B4-BE49-F238E27FC236}">
                <a16:creationId xmlns="" xmlns:a16="http://schemas.microsoft.com/office/drawing/2014/main" id="{36422AE1-286C-D940-AE25-C95F3D3B0FA6}"/>
              </a:ext>
            </a:extLst>
          </p:cNvPr>
          <p:cNvSpPr/>
          <p:nvPr/>
        </p:nvSpPr>
        <p:spPr>
          <a:xfrm>
            <a:off x="841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7" name="Rectangle 116">
            <a:extLst>
              <a:ext uri="{FF2B5EF4-FFF2-40B4-BE49-F238E27FC236}">
                <a16:creationId xmlns="" xmlns:a16="http://schemas.microsoft.com/office/drawing/2014/main" id="{D478E495-D32E-BF48-BA86-62B1EDAF38C3}"/>
              </a:ext>
            </a:extLst>
          </p:cNvPr>
          <p:cNvSpPr/>
          <p:nvPr/>
        </p:nvSpPr>
        <p:spPr>
          <a:xfrm>
            <a:off x="87779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8" name="Rectangle 117">
            <a:extLst>
              <a:ext uri="{FF2B5EF4-FFF2-40B4-BE49-F238E27FC236}">
                <a16:creationId xmlns="" xmlns:a16="http://schemas.microsoft.com/office/drawing/2014/main" id="{8CB886D5-C9E4-6E40-96DA-66794FB36650}"/>
              </a:ext>
            </a:extLst>
          </p:cNvPr>
          <p:cNvSpPr/>
          <p:nvPr/>
        </p:nvSpPr>
        <p:spPr>
          <a:xfrm>
            <a:off x="9137949"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9" name="Rectangle 118">
            <a:extLst>
              <a:ext uri="{FF2B5EF4-FFF2-40B4-BE49-F238E27FC236}">
                <a16:creationId xmlns="" xmlns:a16="http://schemas.microsoft.com/office/drawing/2014/main" id="{DB767468-ECCE-EC44-8201-C2073099335A}"/>
              </a:ext>
            </a:extLst>
          </p:cNvPr>
          <p:cNvSpPr/>
          <p:nvPr/>
        </p:nvSpPr>
        <p:spPr>
          <a:xfrm>
            <a:off x="9497949"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0" name="Rectangle 119">
            <a:extLst>
              <a:ext uri="{FF2B5EF4-FFF2-40B4-BE49-F238E27FC236}">
                <a16:creationId xmlns="" xmlns:a16="http://schemas.microsoft.com/office/drawing/2014/main" id="{8CBAE57D-B857-CC41-8ACB-DD44067605A9}"/>
              </a:ext>
            </a:extLst>
          </p:cNvPr>
          <p:cNvSpPr/>
          <p:nvPr/>
        </p:nvSpPr>
        <p:spPr>
          <a:xfrm>
            <a:off x="985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1" name="Rectangle 120">
            <a:extLst>
              <a:ext uri="{FF2B5EF4-FFF2-40B4-BE49-F238E27FC236}">
                <a16:creationId xmlns="" xmlns:a16="http://schemas.microsoft.com/office/drawing/2014/main" id="{436614D6-EE5A-4149-A23E-04D11474357D}"/>
              </a:ext>
            </a:extLst>
          </p:cNvPr>
          <p:cNvSpPr/>
          <p:nvPr/>
        </p:nvSpPr>
        <p:spPr>
          <a:xfrm>
            <a:off x="1021176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2" name="Rectangle 121">
            <a:extLst>
              <a:ext uri="{FF2B5EF4-FFF2-40B4-BE49-F238E27FC236}">
                <a16:creationId xmlns="" xmlns:a16="http://schemas.microsoft.com/office/drawing/2014/main" id="{D6011DA2-D138-6E44-8F52-BB12C59B73F1}"/>
              </a:ext>
            </a:extLst>
          </p:cNvPr>
          <p:cNvSpPr/>
          <p:nvPr/>
        </p:nvSpPr>
        <p:spPr>
          <a:xfrm>
            <a:off x="1057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3" name="Rectangle 122">
            <a:extLst>
              <a:ext uri="{FF2B5EF4-FFF2-40B4-BE49-F238E27FC236}">
                <a16:creationId xmlns="" xmlns:a16="http://schemas.microsoft.com/office/drawing/2014/main" id="{9AFA3666-F228-EC4F-A2EE-927409849A4B}"/>
              </a:ext>
            </a:extLst>
          </p:cNvPr>
          <p:cNvSpPr/>
          <p:nvPr/>
        </p:nvSpPr>
        <p:spPr>
          <a:xfrm>
            <a:off x="1093176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4" name="Rectangle 123">
            <a:extLst>
              <a:ext uri="{FF2B5EF4-FFF2-40B4-BE49-F238E27FC236}">
                <a16:creationId xmlns="" xmlns:a16="http://schemas.microsoft.com/office/drawing/2014/main" id="{51600AA9-F932-4747-BB92-35E1A76A3BCF}"/>
              </a:ext>
            </a:extLst>
          </p:cNvPr>
          <p:cNvSpPr/>
          <p:nvPr/>
        </p:nvSpPr>
        <p:spPr>
          <a:xfrm>
            <a:off x="841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5" name="Rectangle 124">
            <a:extLst>
              <a:ext uri="{FF2B5EF4-FFF2-40B4-BE49-F238E27FC236}">
                <a16:creationId xmlns="" xmlns:a16="http://schemas.microsoft.com/office/drawing/2014/main" id="{92F5219A-E623-194D-8B8D-1BCAF97857C4}"/>
              </a:ext>
            </a:extLst>
          </p:cNvPr>
          <p:cNvSpPr/>
          <p:nvPr/>
        </p:nvSpPr>
        <p:spPr>
          <a:xfrm>
            <a:off x="87779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6" name="Rectangle 125">
            <a:extLst>
              <a:ext uri="{FF2B5EF4-FFF2-40B4-BE49-F238E27FC236}">
                <a16:creationId xmlns="" xmlns:a16="http://schemas.microsoft.com/office/drawing/2014/main" id="{0DBEB63A-7935-BD44-8C9A-48992CEDA4B6}"/>
              </a:ext>
            </a:extLst>
          </p:cNvPr>
          <p:cNvSpPr/>
          <p:nvPr/>
        </p:nvSpPr>
        <p:spPr>
          <a:xfrm>
            <a:off x="9137949"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7" name="Rectangle 126">
            <a:extLst>
              <a:ext uri="{FF2B5EF4-FFF2-40B4-BE49-F238E27FC236}">
                <a16:creationId xmlns="" xmlns:a16="http://schemas.microsoft.com/office/drawing/2014/main" id="{176D0859-D185-DE4D-980A-3BD3A357BAEA}"/>
              </a:ext>
            </a:extLst>
          </p:cNvPr>
          <p:cNvSpPr/>
          <p:nvPr/>
        </p:nvSpPr>
        <p:spPr>
          <a:xfrm>
            <a:off x="9497949"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8" name="Rectangle 127">
            <a:extLst>
              <a:ext uri="{FF2B5EF4-FFF2-40B4-BE49-F238E27FC236}">
                <a16:creationId xmlns="" xmlns:a16="http://schemas.microsoft.com/office/drawing/2014/main" id="{A3AB23E3-09AD-0A4C-A5F4-C718A5EC9907}"/>
              </a:ext>
            </a:extLst>
          </p:cNvPr>
          <p:cNvSpPr/>
          <p:nvPr/>
        </p:nvSpPr>
        <p:spPr>
          <a:xfrm>
            <a:off x="985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9" name="Rectangle 128">
            <a:extLst>
              <a:ext uri="{FF2B5EF4-FFF2-40B4-BE49-F238E27FC236}">
                <a16:creationId xmlns="" xmlns:a16="http://schemas.microsoft.com/office/drawing/2014/main" id="{71EAFA8E-642A-5148-B995-85DC2B76F54B}"/>
              </a:ext>
            </a:extLst>
          </p:cNvPr>
          <p:cNvSpPr/>
          <p:nvPr/>
        </p:nvSpPr>
        <p:spPr>
          <a:xfrm>
            <a:off x="1021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0" name="Rectangle 129">
            <a:extLst>
              <a:ext uri="{FF2B5EF4-FFF2-40B4-BE49-F238E27FC236}">
                <a16:creationId xmlns="" xmlns:a16="http://schemas.microsoft.com/office/drawing/2014/main" id="{79F7D9D6-0BC2-8B4E-A7E4-F35B8B68D9FC}"/>
              </a:ext>
            </a:extLst>
          </p:cNvPr>
          <p:cNvSpPr/>
          <p:nvPr/>
        </p:nvSpPr>
        <p:spPr>
          <a:xfrm>
            <a:off x="10571767" y="414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1" name="Rectangle 130">
            <a:extLst>
              <a:ext uri="{FF2B5EF4-FFF2-40B4-BE49-F238E27FC236}">
                <a16:creationId xmlns="" xmlns:a16="http://schemas.microsoft.com/office/drawing/2014/main" id="{49916B95-103C-E34B-AFDF-739460E37DEA}"/>
              </a:ext>
            </a:extLst>
          </p:cNvPr>
          <p:cNvSpPr/>
          <p:nvPr/>
        </p:nvSpPr>
        <p:spPr>
          <a:xfrm>
            <a:off x="1093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3" name="Rectangle 132">
            <a:extLst>
              <a:ext uri="{FF2B5EF4-FFF2-40B4-BE49-F238E27FC236}">
                <a16:creationId xmlns="" xmlns:a16="http://schemas.microsoft.com/office/drawing/2014/main" id="{4FE77AF2-54CE-1B4F-8409-2A1E45006D27}"/>
              </a:ext>
            </a:extLst>
          </p:cNvPr>
          <p:cNvSpPr/>
          <p:nvPr/>
        </p:nvSpPr>
        <p:spPr>
          <a:xfrm>
            <a:off x="20447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4" name="Rectangle 133">
            <a:extLst>
              <a:ext uri="{FF2B5EF4-FFF2-40B4-BE49-F238E27FC236}">
                <a16:creationId xmlns="" xmlns:a16="http://schemas.microsoft.com/office/drawing/2014/main" id="{8FC2C79B-B25A-BE41-A68B-41C5F0890770}"/>
              </a:ext>
            </a:extLst>
          </p:cNvPr>
          <p:cNvSpPr/>
          <p:nvPr/>
        </p:nvSpPr>
        <p:spPr>
          <a:xfrm>
            <a:off x="564476"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5" name="Rectangle 134">
            <a:extLst>
              <a:ext uri="{FF2B5EF4-FFF2-40B4-BE49-F238E27FC236}">
                <a16:creationId xmlns="" xmlns:a16="http://schemas.microsoft.com/office/drawing/2014/main" id="{DF8CA027-90FA-574E-90A3-9C9BFC3E3DC3}"/>
              </a:ext>
            </a:extLst>
          </p:cNvPr>
          <p:cNvSpPr/>
          <p:nvPr/>
        </p:nvSpPr>
        <p:spPr>
          <a:xfrm>
            <a:off x="924476"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6" name="Rectangle 135">
            <a:extLst>
              <a:ext uri="{FF2B5EF4-FFF2-40B4-BE49-F238E27FC236}">
                <a16:creationId xmlns="" xmlns:a16="http://schemas.microsoft.com/office/drawing/2014/main" id="{80040880-32B6-C343-A849-802D3DE89C1F}"/>
              </a:ext>
            </a:extLst>
          </p:cNvPr>
          <p:cNvSpPr/>
          <p:nvPr/>
        </p:nvSpPr>
        <p:spPr>
          <a:xfrm>
            <a:off x="126700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7" name="Rectangle 136">
            <a:extLst>
              <a:ext uri="{FF2B5EF4-FFF2-40B4-BE49-F238E27FC236}">
                <a16:creationId xmlns="" xmlns:a16="http://schemas.microsoft.com/office/drawing/2014/main" id="{280EC600-09D1-D04C-B43E-880900F7DC66}"/>
              </a:ext>
            </a:extLst>
          </p:cNvPr>
          <p:cNvSpPr/>
          <p:nvPr/>
        </p:nvSpPr>
        <p:spPr>
          <a:xfrm>
            <a:off x="160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8" name="Rectangle 137">
            <a:extLst>
              <a:ext uri="{FF2B5EF4-FFF2-40B4-BE49-F238E27FC236}">
                <a16:creationId xmlns="" xmlns:a16="http://schemas.microsoft.com/office/drawing/2014/main" id="{76BCABB9-D4DE-8945-8DDA-47F865799BD9}"/>
              </a:ext>
            </a:extLst>
          </p:cNvPr>
          <p:cNvSpPr/>
          <p:nvPr/>
        </p:nvSpPr>
        <p:spPr>
          <a:xfrm>
            <a:off x="196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9" name="Rectangle 138">
            <a:extLst>
              <a:ext uri="{FF2B5EF4-FFF2-40B4-BE49-F238E27FC236}">
                <a16:creationId xmlns="" xmlns:a16="http://schemas.microsoft.com/office/drawing/2014/main" id="{A7AC21AB-F3F7-8E4A-80BD-A58C47937536}"/>
              </a:ext>
            </a:extLst>
          </p:cNvPr>
          <p:cNvSpPr/>
          <p:nvPr/>
        </p:nvSpPr>
        <p:spPr>
          <a:xfrm>
            <a:off x="23241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1" name="Rectangle 140">
            <a:extLst>
              <a:ext uri="{FF2B5EF4-FFF2-40B4-BE49-F238E27FC236}">
                <a16:creationId xmlns="" xmlns:a16="http://schemas.microsoft.com/office/drawing/2014/main" id="{FF4F7570-DA5E-CE40-9E68-52FE36D54197}"/>
              </a:ext>
            </a:extLst>
          </p:cNvPr>
          <p:cNvSpPr/>
          <p:nvPr/>
        </p:nvSpPr>
        <p:spPr>
          <a:xfrm>
            <a:off x="204476"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2" name="Rectangle 141">
            <a:extLst>
              <a:ext uri="{FF2B5EF4-FFF2-40B4-BE49-F238E27FC236}">
                <a16:creationId xmlns="" xmlns:a16="http://schemas.microsoft.com/office/drawing/2014/main" id="{480D8B44-782B-9A43-A3D1-FE079FC00A7B}"/>
              </a:ext>
            </a:extLst>
          </p:cNvPr>
          <p:cNvSpPr/>
          <p:nvPr/>
        </p:nvSpPr>
        <p:spPr>
          <a:xfrm>
            <a:off x="564476"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3" name="Rectangle 142">
            <a:extLst>
              <a:ext uri="{FF2B5EF4-FFF2-40B4-BE49-F238E27FC236}">
                <a16:creationId xmlns="" xmlns:a16="http://schemas.microsoft.com/office/drawing/2014/main" id="{8DF9BB95-1AB6-C041-A830-E1833E08203A}"/>
              </a:ext>
            </a:extLst>
          </p:cNvPr>
          <p:cNvSpPr/>
          <p:nvPr/>
        </p:nvSpPr>
        <p:spPr>
          <a:xfrm>
            <a:off x="924476"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4" name="Rectangle 143">
            <a:extLst>
              <a:ext uri="{FF2B5EF4-FFF2-40B4-BE49-F238E27FC236}">
                <a16:creationId xmlns="" xmlns:a16="http://schemas.microsoft.com/office/drawing/2014/main" id="{DD27475C-965B-4048-90F2-C7A27F152834}"/>
              </a:ext>
            </a:extLst>
          </p:cNvPr>
          <p:cNvSpPr/>
          <p:nvPr/>
        </p:nvSpPr>
        <p:spPr>
          <a:xfrm>
            <a:off x="126700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5" name="Rectangle 144">
            <a:extLst>
              <a:ext uri="{FF2B5EF4-FFF2-40B4-BE49-F238E27FC236}">
                <a16:creationId xmlns="" xmlns:a16="http://schemas.microsoft.com/office/drawing/2014/main" id="{B7AA914C-2A4E-B54E-B26F-97086B6C63B5}"/>
              </a:ext>
            </a:extLst>
          </p:cNvPr>
          <p:cNvSpPr/>
          <p:nvPr/>
        </p:nvSpPr>
        <p:spPr>
          <a:xfrm>
            <a:off x="16041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6" name="Rectangle 145">
            <a:extLst>
              <a:ext uri="{FF2B5EF4-FFF2-40B4-BE49-F238E27FC236}">
                <a16:creationId xmlns="" xmlns:a16="http://schemas.microsoft.com/office/drawing/2014/main" id="{E53AD032-45C9-E048-ADCD-17B0174C4CDA}"/>
              </a:ext>
            </a:extLst>
          </p:cNvPr>
          <p:cNvSpPr/>
          <p:nvPr/>
        </p:nvSpPr>
        <p:spPr>
          <a:xfrm>
            <a:off x="19641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7" name="Rectangle 146">
            <a:extLst>
              <a:ext uri="{FF2B5EF4-FFF2-40B4-BE49-F238E27FC236}">
                <a16:creationId xmlns="" xmlns:a16="http://schemas.microsoft.com/office/drawing/2014/main" id="{AEAF501E-680A-054E-8A43-32AAA6591532}"/>
              </a:ext>
            </a:extLst>
          </p:cNvPr>
          <p:cNvSpPr/>
          <p:nvPr/>
        </p:nvSpPr>
        <p:spPr>
          <a:xfrm>
            <a:off x="23241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8" name="Rectangle 147">
            <a:extLst>
              <a:ext uri="{FF2B5EF4-FFF2-40B4-BE49-F238E27FC236}">
                <a16:creationId xmlns="" xmlns:a16="http://schemas.microsoft.com/office/drawing/2014/main" id="{B82EDAC7-4872-2148-B839-81202D7FC3C6}"/>
              </a:ext>
            </a:extLst>
          </p:cNvPr>
          <p:cNvSpPr/>
          <p:nvPr/>
        </p:nvSpPr>
        <p:spPr>
          <a:xfrm>
            <a:off x="268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9" name="Rectangle 148">
            <a:extLst>
              <a:ext uri="{FF2B5EF4-FFF2-40B4-BE49-F238E27FC236}">
                <a16:creationId xmlns="" xmlns:a16="http://schemas.microsoft.com/office/drawing/2014/main" id="{EF37A09C-74CE-5C44-9837-A1F8B2CF7750}"/>
              </a:ext>
            </a:extLst>
          </p:cNvPr>
          <p:cNvSpPr/>
          <p:nvPr/>
        </p:nvSpPr>
        <p:spPr>
          <a:xfrm>
            <a:off x="3043565"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0" name="Rectangle 149">
            <a:extLst>
              <a:ext uri="{FF2B5EF4-FFF2-40B4-BE49-F238E27FC236}">
                <a16:creationId xmlns="" xmlns:a16="http://schemas.microsoft.com/office/drawing/2014/main" id="{DEF69B9D-CA32-034E-8309-056B133CE520}"/>
              </a:ext>
            </a:extLst>
          </p:cNvPr>
          <p:cNvSpPr/>
          <p:nvPr/>
        </p:nvSpPr>
        <p:spPr>
          <a:xfrm>
            <a:off x="340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1" name="Rectangle 150">
            <a:extLst>
              <a:ext uri="{FF2B5EF4-FFF2-40B4-BE49-F238E27FC236}">
                <a16:creationId xmlns="" xmlns:a16="http://schemas.microsoft.com/office/drawing/2014/main" id="{CB239FF9-3654-034C-B5B2-26F12913E86C}"/>
              </a:ext>
            </a:extLst>
          </p:cNvPr>
          <p:cNvSpPr/>
          <p:nvPr/>
        </p:nvSpPr>
        <p:spPr>
          <a:xfrm>
            <a:off x="3763565"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2" name="Rectangle 151">
            <a:extLst>
              <a:ext uri="{FF2B5EF4-FFF2-40B4-BE49-F238E27FC236}">
                <a16:creationId xmlns="" xmlns:a16="http://schemas.microsoft.com/office/drawing/2014/main" id="{8434308F-B4DD-2643-8A9D-59D8FE62D35A}"/>
              </a:ext>
            </a:extLst>
          </p:cNvPr>
          <p:cNvSpPr/>
          <p:nvPr/>
        </p:nvSpPr>
        <p:spPr>
          <a:xfrm>
            <a:off x="411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3" name="Rectangle 152">
            <a:extLst>
              <a:ext uri="{FF2B5EF4-FFF2-40B4-BE49-F238E27FC236}">
                <a16:creationId xmlns="" xmlns:a16="http://schemas.microsoft.com/office/drawing/2014/main" id="{F5C884C9-F89A-6746-8B2E-429FCDF59192}"/>
              </a:ext>
            </a:extLst>
          </p:cNvPr>
          <p:cNvSpPr/>
          <p:nvPr/>
        </p:nvSpPr>
        <p:spPr>
          <a:xfrm>
            <a:off x="447738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4" name="Rectangle 153">
            <a:extLst>
              <a:ext uri="{FF2B5EF4-FFF2-40B4-BE49-F238E27FC236}">
                <a16:creationId xmlns="" xmlns:a16="http://schemas.microsoft.com/office/drawing/2014/main" id="{58CE5034-F8A6-1F4D-BEE6-13C996B34E39}"/>
              </a:ext>
            </a:extLst>
          </p:cNvPr>
          <p:cNvSpPr/>
          <p:nvPr/>
        </p:nvSpPr>
        <p:spPr>
          <a:xfrm>
            <a:off x="483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5" name="Rectangle 154">
            <a:extLst>
              <a:ext uri="{FF2B5EF4-FFF2-40B4-BE49-F238E27FC236}">
                <a16:creationId xmlns="" xmlns:a16="http://schemas.microsoft.com/office/drawing/2014/main" id="{B2FB7DA0-EBE0-AD4C-A79C-BBD09C2E7FE0}"/>
              </a:ext>
            </a:extLst>
          </p:cNvPr>
          <p:cNvSpPr/>
          <p:nvPr/>
        </p:nvSpPr>
        <p:spPr>
          <a:xfrm>
            <a:off x="519738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6" name="Rectangle 155">
            <a:extLst>
              <a:ext uri="{FF2B5EF4-FFF2-40B4-BE49-F238E27FC236}">
                <a16:creationId xmlns="" xmlns:a16="http://schemas.microsoft.com/office/drawing/2014/main" id="{FBCFFD0A-0A7C-B849-95C1-C8BE5AD7D3DF}"/>
              </a:ext>
            </a:extLst>
          </p:cNvPr>
          <p:cNvSpPr/>
          <p:nvPr/>
        </p:nvSpPr>
        <p:spPr>
          <a:xfrm>
            <a:off x="2683565"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7" name="Rectangle 156">
            <a:extLst>
              <a:ext uri="{FF2B5EF4-FFF2-40B4-BE49-F238E27FC236}">
                <a16:creationId xmlns="" xmlns:a16="http://schemas.microsoft.com/office/drawing/2014/main" id="{D729AF07-35BA-1F4C-BD41-5A8780F811E2}"/>
              </a:ext>
            </a:extLst>
          </p:cNvPr>
          <p:cNvSpPr/>
          <p:nvPr/>
        </p:nvSpPr>
        <p:spPr>
          <a:xfrm>
            <a:off x="3043565"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8" name="Rectangle 157">
            <a:extLst>
              <a:ext uri="{FF2B5EF4-FFF2-40B4-BE49-F238E27FC236}">
                <a16:creationId xmlns="" xmlns:a16="http://schemas.microsoft.com/office/drawing/2014/main" id="{1BE89A7F-6F7D-5749-8C0A-67DD1B8919F2}"/>
              </a:ext>
            </a:extLst>
          </p:cNvPr>
          <p:cNvSpPr/>
          <p:nvPr/>
        </p:nvSpPr>
        <p:spPr>
          <a:xfrm>
            <a:off x="340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9" name="Rectangle 158">
            <a:extLst>
              <a:ext uri="{FF2B5EF4-FFF2-40B4-BE49-F238E27FC236}">
                <a16:creationId xmlns="" xmlns:a16="http://schemas.microsoft.com/office/drawing/2014/main" id="{8309570D-6B88-1A46-9D60-C9E1280026CB}"/>
              </a:ext>
            </a:extLst>
          </p:cNvPr>
          <p:cNvSpPr/>
          <p:nvPr/>
        </p:nvSpPr>
        <p:spPr>
          <a:xfrm>
            <a:off x="3763565"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0" name="Rectangle 159">
            <a:extLst>
              <a:ext uri="{FF2B5EF4-FFF2-40B4-BE49-F238E27FC236}">
                <a16:creationId xmlns="" xmlns:a16="http://schemas.microsoft.com/office/drawing/2014/main" id="{9A6FC5B5-600A-3B42-94F9-E8D4A50B13D2}"/>
              </a:ext>
            </a:extLst>
          </p:cNvPr>
          <p:cNvSpPr/>
          <p:nvPr/>
        </p:nvSpPr>
        <p:spPr>
          <a:xfrm>
            <a:off x="411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1" name="Rectangle 160">
            <a:extLst>
              <a:ext uri="{FF2B5EF4-FFF2-40B4-BE49-F238E27FC236}">
                <a16:creationId xmlns="" xmlns:a16="http://schemas.microsoft.com/office/drawing/2014/main" id="{38D19CDD-FF38-1643-8640-6B37D3799020}"/>
              </a:ext>
            </a:extLst>
          </p:cNvPr>
          <p:cNvSpPr/>
          <p:nvPr/>
        </p:nvSpPr>
        <p:spPr>
          <a:xfrm>
            <a:off x="447738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2" name="Rectangle 161">
            <a:extLst>
              <a:ext uri="{FF2B5EF4-FFF2-40B4-BE49-F238E27FC236}">
                <a16:creationId xmlns="" xmlns:a16="http://schemas.microsoft.com/office/drawing/2014/main" id="{116652E0-1DAE-4840-BD15-ABFA8C59A5A6}"/>
              </a:ext>
            </a:extLst>
          </p:cNvPr>
          <p:cNvSpPr/>
          <p:nvPr/>
        </p:nvSpPr>
        <p:spPr>
          <a:xfrm>
            <a:off x="483738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3" name="Rectangle 162">
            <a:extLst>
              <a:ext uri="{FF2B5EF4-FFF2-40B4-BE49-F238E27FC236}">
                <a16:creationId xmlns="" xmlns:a16="http://schemas.microsoft.com/office/drawing/2014/main" id="{26F29014-977D-084A-B90F-F97C82FB23B5}"/>
              </a:ext>
            </a:extLst>
          </p:cNvPr>
          <p:cNvSpPr/>
          <p:nvPr/>
        </p:nvSpPr>
        <p:spPr>
          <a:xfrm>
            <a:off x="519738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4" name="Rectangle 163">
            <a:extLst>
              <a:ext uri="{FF2B5EF4-FFF2-40B4-BE49-F238E27FC236}">
                <a16:creationId xmlns="" xmlns:a16="http://schemas.microsoft.com/office/drawing/2014/main" id="{9C57E93E-9D8E-D842-83C4-3C5CAF08D512}"/>
              </a:ext>
            </a:extLst>
          </p:cNvPr>
          <p:cNvSpPr/>
          <p:nvPr/>
        </p:nvSpPr>
        <p:spPr>
          <a:xfrm>
            <a:off x="555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5" name="Rectangle 164">
            <a:extLst>
              <a:ext uri="{FF2B5EF4-FFF2-40B4-BE49-F238E27FC236}">
                <a16:creationId xmlns="" xmlns:a16="http://schemas.microsoft.com/office/drawing/2014/main" id="{9739A8CD-696A-7545-B3D5-4D18A14C9788}"/>
              </a:ext>
            </a:extLst>
          </p:cNvPr>
          <p:cNvSpPr/>
          <p:nvPr/>
        </p:nvSpPr>
        <p:spPr>
          <a:xfrm>
            <a:off x="591600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6" name="Rectangle 165">
            <a:extLst>
              <a:ext uri="{FF2B5EF4-FFF2-40B4-BE49-F238E27FC236}">
                <a16:creationId xmlns="" xmlns:a16="http://schemas.microsoft.com/office/drawing/2014/main" id="{BA3130EA-C07F-1D43-969C-6AAF403A5E49}"/>
              </a:ext>
            </a:extLst>
          </p:cNvPr>
          <p:cNvSpPr/>
          <p:nvPr/>
        </p:nvSpPr>
        <p:spPr>
          <a:xfrm>
            <a:off x="6276000"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7" name="Rectangle 166">
            <a:extLst>
              <a:ext uri="{FF2B5EF4-FFF2-40B4-BE49-F238E27FC236}">
                <a16:creationId xmlns="" xmlns:a16="http://schemas.microsoft.com/office/drawing/2014/main" id="{3C5584F0-E7A8-0947-9BE6-C2A241FDD4B9}"/>
              </a:ext>
            </a:extLst>
          </p:cNvPr>
          <p:cNvSpPr/>
          <p:nvPr/>
        </p:nvSpPr>
        <p:spPr>
          <a:xfrm>
            <a:off x="6636000"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8" name="Rectangle 167">
            <a:extLst>
              <a:ext uri="{FF2B5EF4-FFF2-40B4-BE49-F238E27FC236}">
                <a16:creationId xmlns="" xmlns:a16="http://schemas.microsoft.com/office/drawing/2014/main" id="{1C450770-F56F-B846-8DC0-A665DAEDA5D9}"/>
              </a:ext>
            </a:extLst>
          </p:cNvPr>
          <p:cNvSpPr/>
          <p:nvPr/>
        </p:nvSpPr>
        <p:spPr>
          <a:xfrm>
            <a:off x="697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9" name="Rectangle 168">
            <a:extLst>
              <a:ext uri="{FF2B5EF4-FFF2-40B4-BE49-F238E27FC236}">
                <a16:creationId xmlns="" xmlns:a16="http://schemas.microsoft.com/office/drawing/2014/main" id="{DF143B23-1B0C-4D45-BB68-931C4C4466C7}"/>
              </a:ext>
            </a:extLst>
          </p:cNvPr>
          <p:cNvSpPr/>
          <p:nvPr/>
        </p:nvSpPr>
        <p:spPr>
          <a:xfrm>
            <a:off x="7338533"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0" name="Rectangle 169">
            <a:extLst>
              <a:ext uri="{FF2B5EF4-FFF2-40B4-BE49-F238E27FC236}">
                <a16:creationId xmlns="" xmlns:a16="http://schemas.microsoft.com/office/drawing/2014/main" id="{10BF715B-EB47-3943-9A1F-78FB4D591BC5}"/>
              </a:ext>
            </a:extLst>
          </p:cNvPr>
          <p:cNvSpPr/>
          <p:nvPr/>
        </p:nvSpPr>
        <p:spPr>
          <a:xfrm>
            <a:off x="769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1" name="Rectangle 170">
            <a:extLst>
              <a:ext uri="{FF2B5EF4-FFF2-40B4-BE49-F238E27FC236}">
                <a16:creationId xmlns="" xmlns:a16="http://schemas.microsoft.com/office/drawing/2014/main" id="{883D9509-0255-D24B-9A0A-AF283CB59347}"/>
              </a:ext>
            </a:extLst>
          </p:cNvPr>
          <p:cNvSpPr/>
          <p:nvPr/>
        </p:nvSpPr>
        <p:spPr>
          <a:xfrm>
            <a:off x="8058533"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2" name="Rectangle 171">
            <a:extLst>
              <a:ext uri="{FF2B5EF4-FFF2-40B4-BE49-F238E27FC236}">
                <a16:creationId xmlns="" xmlns:a16="http://schemas.microsoft.com/office/drawing/2014/main" id="{CB1B24EC-277A-194A-8B09-4D7E8EAED952}"/>
              </a:ext>
            </a:extLst>
          </p:cNvPr>
          <p:cNvSpPr/>
          <p:nvPr/>
        </p:nvSpPr>
        <p:spPr>
          <a:xfrm>
            <a:off x="5556000"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3" name="Rectangle 172">
            <a:extLst>
              <a:ext uri="{FF2B5EF4-FFF2-40B4-BE49-F238E27FC236}">
                <a16:creationId xmlns="" xmlns:a16="http://schemas.microsoft.com/office/drawing/2014/main" id="{66A21992-BAE6-2B4B-BBC6-904B7DF43090}"/>
              </a:ext>
            </a:extLst>
          </p:cNvPr>
          <p:cNvSpPr/>
          <p:nvPr/>
        </p:nvSpPr>
        <p:spPr>
          <a:xfrm>
            <a:off x="5916000"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4" name="Rectangle 173">
            <a:extLst>
              <a:ext uri="{FF2B5EF4-FFF2-40B4-BE49-F238E27FC236}">
                <a16:creationId xmlns="" xmlns:a16="http://schemas.microsoft.com/office/drawing/2014/main" id="{EAF6D70E-CE83-FE4F-BD9D-BD0492E011B5}"/>
              </a:ext>
            </a:extLst>
          </p:cNvPr>
          <p:cNvSpPr/>
          <p:nvPr/>
        </p:nvSpPr>
        <p:spPr>
          <a:xfrm>
            <a:off x="6276000"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5" name="Rectangle 174">
            <a:extLst>
              <a:ext uri="{FF2B5EF4-FFF2-40B4-BE49-F238E27FC236}">
                <a16:creationId xmlns="" xmlns:a16="http://schemas.microsoft.com/office/drawing/2014/main" id="{52E27244-41CC-F64C-B0DA-35E755F8207F}"/>
              </a:ext>
            </a:extLst>
          </p:cNvPr>
          <p:cNvSpPr/>
          <p:nvPr/>
        </p:nvSpPr>
        <p:spPr>
          <a:xfrm>
            <a:off x="6636000"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6" name="Rectangle 175">
            <a:extLst>
              <a:ext uri="{FF2B5EF4-FFF2-40B4-BE49-F238E27FC236}">
                <a16:creationId xmlns="" xmlns:a16="http://schemas.microsoft.com/office/drawing/2014/main" id="{BCAB848F-004E-334F-B6AE-ED7661B51225}"/>
              </a:ext>
            </a:extLst>
          </p:cNvPr>
          <p:cNvSpPr/>
          <p:nvPr/>
        </p:nvSpPr>
        <p:spPr>
          <a:xfrm>
            <a:off x="697853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7" name="Rectangle 176">
            <a:extLst>
              <a:ext uri="{FF2B5EF4-FFF2-40B4-BE49-F238E27FC236}">
                <a16:creationId xmlns="" xmlns:a16="http://schemas.microsoft.com/office/drawing/2014/main" id="{7F3CD4FD-55E8-E747-98EC-E06219E63602}"/>
              </a:ext>
            </a:extLst>
          </p:cNvPr>
          <p:cNvSpPr/>
          <p:nvPr/>
        </p:nvSpPr>
        <p:spPr>
          <a:xfrm>
            <a:off x="7338533"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8" name="Rectangle 177">
            <a:extLst>
              <a:ext uri="{FF2B5EF4-FFF2-40B4-BE49-F238E27FC236}">
                <a16:creationId xmlns="" xmlns:a16="http://schemas.microsoft.com/office/drawing/2014/main" id="{97464B21-8CCD-A34A-83A3-EEE984035D16}"/>
              </a:ext>
            </a:extLst>
          </p:cNvPr>
          <p:cNvSpPr/>
          <p:nvPr/>
        </p:nvSpPr>
        <p:spPr>
          <a:xfrm>
            <a:off x="769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9" name="Rectangle 178">
            <a:extLst>
              <a:ext uri="{FF2B5EF4-FFF2-40B4-BE49-F238E27FC236}">
                <a16:creationId xmlns="" xmlns:a16="http://schemas.microsoft.com/office/drawing/2014/main" id="{A8168E1E-2D5D-A040-8E76-E820F67DD45C}"/>
              </a:ext>
            </a:extLst>
          </p:cNvPr>
          <p:cNvSpPr/>
          <p:nvPr/>
        </p:nvSpPr>
        <p:spPr>
          <a:xfrm>
            <a:off x="8058533"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0" name="Rectangle 179">
            <a:extLst>
              <a:ext uri="{FF2B5EF4-FFF2-40B4-BE49-F238E27FC236}">
                <a16:creationId xmlns="" xmlns:a16="http://schemas.microsoft.com/office/drawing/2014/main" id="{8CDFD6F8-35F4-9543-B053-0CA3CC6AAB3F}"/>
              </a:ext>
            </a:extLst>
          </p:cNvPr>
          <p:cNvSpPr/>
          <p:nvPr/>
        </p:nvSpPr>
        <p:spPr>
          <a:xfrm>
            <a:off x="841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1" name="Rectangle 180">
            <a:extLst>
              <a:ext uri="{FF2B5EF4-FFF2-40B4-BE49-F238E27FC236}">
                <a16:creationId xmlns="" xmlns:a16="http://schemas.microsoft.com/office/drawing/2014/main" id="{AFEDE0F4-F050-A44D-B6BB-8EB53E5D73B6}"/>
              </a:ext>
            </a:extLst>
          </p:cNvPr>
          <p:cNvSpPr/>
          <p:nvPr/>
        </p:nvSpPr>
        <p:spPr>
          <a:xfrm>
            <a:off x="8777949"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2" name="Rectangle 181">
            <a:extLst>
              <a:ext uri="{FF2B5EF4-FFF2-40B4-BE49-F238E27FC236}">
                <a16:creationId xmlns="" xmlns:a16="http://schemas.microsoft.com/office/drawing/2014/main" id="{0C0EBBD6-160F-2E46-954B-ED930E6780E7}"/>
              </a:ext>
            </a:extLst>
          </p:cNvPr>
          <p:cNvSpPr/>
          <p:nvPr/>
        </p:nvSpPr>
        <p:spPr>
          <a:xfrm>
            <a:off x="9137949"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3" name="Rectangle 182">
            <a:extLst>
              <a:ext uri="{FF2B5EF4-FFF2-40B4-BE49-F238E27FC236}">
                <a16:creationId xmlns="" xmlns:a16="http://schemas.microsoft.com/office/drawing/2014/main" id="{0B9B98DF-AF9D-1D4B-A110-0E19C039FF55}"/>
              </a:ext>
            </a:extLst>
          </p:cNvPr>
          <p:cNvSpPr/>
          <p:nvPr/>
        </p:nvSpPr>
        <p:spPr>
          <a:xfrm>
            <a:off x="9497949"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4" name="Rectangle 183">
            <a:extLst>
              <a:ext uri="{FF2B5EF4-FFF2-40B4-BE49-F238E27FC236}">
                <a16:creationId xmlns="" xmlns:a16="http://schemas.microsoft.com/office/drawing/2014/main" id="{DA1035B7-C735-494B-A283-AE83192A9EE7}"/>
              </a:ext>
            </a:extLst>
          </p:cNvPr>
          <p:cNvSpPr/>
          <p:nvPr/>
        </p:nvSpPr>
        <p:spPr>
          <a:xfrm>
            <a:off x="985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5" name="Rectangle 184">
            <a:extLst>
              <a:ext uri="{FF2B5EF4-FFF2-40B4-BE49-F238E27FC236}">
                <a16:creationId xmlns="" xmlns:a16="http://schemas.microsoft.com/office/drawing/2014/main" id="{2BAEFFBC-1CB4-0B46-BE55-DEFD7BBC9580}"/>
              </a:ext>
            </a:extLst>
          </p:cNvPr>
          <p:cNvSpPr/>
          <p:nvPr/>
        </p:nvSpPr>
        <p:spPr>
          <a:xfrm>
            <a:off x="1021176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6" name="Rectangle 185">
            <a:extLst>
              <a:ext uri="{FF2B5EF4-FFF2-40B4-BE49-F238E27FC236}">
                <a16:creationId xmlns="" xmlns:a16="http://schemas.microsoft.com/office/drawing/2014/main" id="{2D07BCD6-32FF-E343-A7D1-28D5654111E2}"/>
              </a:ext>
            </a:extLst>
          </p:cNvPr>
          <p:cNvSpPr/>
          <p:nvPr/>
        </p:nvSpPr>
        <p:spPr>
          <a:xfrm>
            <a:off x="1057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7" name="Rectangle 186">
            <a:extLst>
              <a:ext uri="{FF2B5EF4-FFF2-40B4-BE49-F238E27FC236}">
                <a16:creationId xmlns="" xmlns:a16="http://schemas.microsoft.com/office/drawing/2014/main" id="{5D9B7E0C-7936-EA44-857B-BF436A59F5F6}"/>
              </a:ext>
            </a:extLst>
          </p:cNvPr>
          <p:cNvSpPr/>
          <p:nvPr/>
        </p:nvSpPr>
        <p:spPr>
          <a:xfrm>
            <a:off x="1093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8" name="Rectangle 187">
            <a:extLst>
              <a:ext uri="{FF2B5EF4-FFF2-40B4-BE49-F238E27FC236}">
                <a16:creationId xmlns="" xmlns:a16="http://schemas.microsoft.com/office/drawing/2014/main" id="{24501AAB-D227-6D46-84F2-A861465AF757}"/>
              </a:ext>
            </a:extLst>
          </p:cNvPr>
          <p:cNvSpPr/>
          <p:nvPr/>
        </p:nvSpPr>
        <p:spPr>
          <a:xfrm>
            <a:off x="841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9" name="Rectangle 188">
            <a:extLst>
              <a:ext uri="{FF2B5EF4-FFF2-40B4-BE49-F238E27FC236}">
                <a16:creationId xmlns="" xmlns:a16="http://schemas.microsoft.com/office/drawing/2014/main" id="{3650C873-897E-6043-AEFA-A8AFA72537AF}"/>
              </a:ext>
            </a:extLst>
          </p:cNvPr>
          <p:cNvSpPr/>
          <p:nvPr/>
        </p:nvSpPr>
        <p:spPr>
          <a:xfrm>
            <a:off x="87779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0" name="Rectangle 189">
            <a:extLst>
              <a:ext uri="{FF2B5EF4-FFF2-40B4-BE49-F238E27FC236}">
                <a16:creationId xmlns="" xmlns:a16="http://schemas.microsoft.com/office/drawing/2014/main" id="{4CD6717D-D5A1-9C4E-9655-D1C5E1286550}"/>
              </a:ext>
            </a:extLst>
          </p:cNvPr>
          <p:cNvSpPr/>
          <p:nvPr/>
        </p:nvSpPr>
        <p:spPr>
          <a:xfrm>
            <a:off x="9137949"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1" name="Rectangle 190">
            <a:extLst>
              <a:ext uri="{FF2B5EF4-FFF2-40B4-BE49-F238E27FC236}">
                <a16:creationId xmlns="" xmlns:a16="http://schemas.microsoft.com/office/drawing/2014/main" id="{05CE7EF0-535B-4246-97DE-8BD0AF8776B9}"/>
              </a:ext>
            </a:extLst>
          </p:cNvPr>
          <p:cNvSpPr/>
          <p:nvPr/>
        </p:nvSpPr>
        <p:spPr>
          <a:xfrm>
            <a:off x="9497949"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2" name="Rectangle 191">
            <a:extLst>
              <a:ext uri="{FF2B5EF4-FFF2-40B4-BE49-F238E27FC236}">
                <a16:creationId xmlns="" xmlns:a16="http://schemas.microsoft.com/office/drawing/2014/main" id="{F8345D8A-E5A5-D447-8BC5-DCAFAE284043}"/>
              </a:ext>
            </a:extLst>
          </p:cNvPr>
          <p:cNvSpPr/>
          <p:nvPr/>
        </p:nvSpPr>
        <p:spPr>
          <a:xfrm>
            <a:off x="9851767"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3" name="Rectangle 192">
            <a:extLst>
              <a:ext uri="{FF2B5EF4-FFF2-40B4-BE49-F238E27FC236}">
                <a16:creationId xmlns="" xmlns:a16="http://schemas.microsoft.com/office/drawing/2014/main" id="{BBC0CBE4-504B-9A47-9B04-9933CE708D87}"/>
              </a:ext>
            </a:extLst>
          </p:cNvPr>
          <p:cNvSpPr/>
          <p:nvPr/>
        </p:nvSpPr>
        <p:spPr>
          <a:xfrm>
            <a:off x="10211767"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4" name="Rectangle 193">
            <a:extLst>
              <a:ext uri="{FF2B5EF4-FFF2-40B4-BE49-F238E27FC236}">
                <a16:creationId xmlns="" xmlns:a16="http://schemas.microsoft.com/office/drawing/2014/main" id="{54078253-E8AE-5F4F-8C58-34985D1BFB03}"/>
              </a:ext>
            </a:extLst>
          </p:cNvPr>
          <p:cNvSpPr/>
          <p:nvPr/>
        </p:nvSpPr>
        <p:spPr>
          <a:xfrm>
            <a:off x="1057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5" name="Rectangle 194">
            <a:extLst>
              <a:ext uri="{FF2B5EF4-FFF2-40B4-BE49-F238E27FC236}">
                <a16:creationId xmlns="" xmlns:a16="http://schemas.microsoft.com/office/drawing/2014/main" id="{3C99C075-CCBE-FA4E-A574-1982DAD4D2D7}"/>
              </a:ext>
            </a:extLst>
          </p:cNvPr>
          <p:cNvSpPr/>
          <p:nvPr/>
        </p:nvSpPr>
        <p:spPr>
          <a:xfrm>
            <a:off x="1093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6" name="Rectangle 195">
            <a:extLst>
              <a:ext uri="{FF2B5EF4-FFF2-40B4-BE49-F238E27FC236}">
                <a16:creationId xmlns="" xmlns:a16="http://schemas.microsoft.com/office/drawing/2014/main" id="{78A22C6B-AD07-134F-AB52-8CAAC1DEF99B}"/>
              </a:ext>
            </a:extLst>
          </p:cNvPr>
          <p:cNvSpPr/>
          <p:nvPr/>
        </p:nvSpPr>
        <p:spPr>
          <a:xfrm>
            <a:off x="1129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7" name="Rectangle 196">
            <a:extLst>
              <a:ext uri="{FF2B5EF4-FFF2-40B4-BE49-F238E27FC236}">
                <a16:creationId xmlns="" xmlns:a16="http://schemas.microsoft.com/office/drawing/2014/main" id="{D3229917-F515-4447-B924-017181DF6A30}"/>
              </a:ext>
            </a:extLst>
          </p:cNvPr>
          <p:cNvSpPr/>
          <p:nvPr/>
        </p:nvSpPr>
        <p:spPr>
          <a:xfrm>
            <a:off x="11651767" y="306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8" name="Rectangle 197">
            <a:extLst>
              <a:ext uri="{FF2B5EF4-FFF2-40B4-BE49-F238E27FC236}">
                <a16:creationId xmlns="" xmlns:a16="http://schemas.microsoft.com/office/drawing/2014/main" id="{5CCFA1CB-51CA-684D-A12A-918773674629}"/>
              </a:ext>
            </a:extLst>
          </p:cNvPr>
          <p:cNvSpPr/>
          <p:nvPr/>
        </p:nvSpPr>
        <p:spPr>
          <a:xfrm>
            <a:off x="1129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9" name="Rectangle 198">
            <a:extLst>
              <a:ext uri="{FF2B5EF4-FFF2-40B4-BE49-F238E27FC236}">
                <a16:creationId xmlns="" xmlns:a16="http://schemas.microsoft.com/office/drawing/2014/main" id="{6A57363B-7AFE-5843-8B35-01BC3DB4FD14}"/>
              </a:ext>
            </a:extLst>
          </p:cNvPr>
          <p:cNvSpPr/>
          <p:nvPr/>
        </p:nvSpPr>
        <p:spPr>
          <a:xfrm>
            <a:off x="11651767" y="342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0" name="Rectangle 199">
            <a:extLst>
              <a:ext uri="{FF2B5EF4-FFF2-40B4-BE49-F238E27FC236}">
                <a16:creationId xmlns="" xmlns:a16="http://schemas.microsoft.com/office/drawing/2014/main" id="{BFF742C0-47C8-9844-9469-921F98F0B8B6}"/>
              </a:ext>
            </a:extLst>
          </p:cNvPr>
          <p:cNvSpPr/>
          <p:nvPr/>
        </p:nvSpPr>
        <p:spPr>
          <a:xfrm>
            <a:off x="11291767" y="3789000"/>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1" name="Rectangle 200">
            <a:extLst>
              <a:ext uri="{FF2B5EF4-FFF2-40B4-BE49-F238E27FC236}">
                <a16:creationId xmlns="" xmlns:a16="http://schemas.microsoft.com/office/drawing/2014/main" id="{90620AF1-DA0B-2740-BFD4-73E3D45869FF}"/>
              </a:ext>
            </a:extLst>
          </p:cNvPr>
          <p:cNvSpPr/>
          <p:nvPr/>
        </p:nvSpPr>
        <p:spPr>
          <a:xfrm>
            <a:off x="11651767" y="378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2" name="Rectangle 201">
            <a:extLst>
              <a:ext uri="{FF2B5EF4-FFF2-40B4-BE49-F238E27FC236}">
                <a16:creationId xmlns="" xmlns:a16="http://schemas.microsoft.com/office/drawing/2014/main" id="{49651746-EBEE-DE4B-9E8C-8253C7DD4A92}"/>
              </a:ext>
            </a:extLst>
          </p:cNvPr>
          <p:cNvSpPr/>
          <p:nvPr/>
        </p:nvSpPr>
        <p:spPr>
          <a:xfrm>
            <a:off x="1129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3" name="Rectangle 202">
            <a:extLst>
              <a:ext uri="{FF2B5EF4-FFF2-40B4-BE49-F238E27FC236}">
                <a16:creationId xmlns="" xmlns:a16="http://schemas.microsoft.com/office/drawing/2014/main" id="{7CBA5E05-F621-2A49-9838-7CFD6CA81EFF}"/>
              </a:ext>
            </a:extLst>
          </p:cNvPr>
          <p:cNvSpPr/>
          <p:nvPr/>
        </p:nvSpPr>
        <p:spPr>
          <a:xfrm>
            <a:off x="11651767" y="4149000"/>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4" name="Rectangle 203">
            <a:extLst>
              <a:ext uri="{FF2B5EF4-FFF2-40B4-BE49-F238E27FC236}">
                <a16:creationId xmlns="" xmlns:a16="http://schemas.microsoft.com/office/drawing/2014/main" id="{1CFB0C00-31ED-194B-8B3A-1288B43E1320}"/>
              </a:ext>
            </a:extLst>
          </p:cNvPr>
          <p:cNvSpPr/>
          <p:nvPr/>
        </p:nvSpPr>
        <p:spPr>
          <a:xfrm>
            <a:off x="11291767" y="451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5" name="Rectangle 204">
            <a:extLst>
              <a:ext uri="{FF2B5EF4-FFF2-40B4-BE49-F238E27FC236}">
                <a16:creationId xmlns="" xmlns:a16="http://schemas.microsoft.com/office/drawing/2014/main" id="{4ADD8DD5-A6F4-1649-A952-C2A72CE9A63C}"/>
              </a:ext>
            </a:extLst>
          </p:cNvPr>
          <p:cNvSpPr/>
          <p:nvPr/>
        </p:nvSpPr>
        <p:spPr>
          <a:xfrm>
            <a:off x="11651767" y="451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6" name="Rectangle 205">
            <a:extLst>
              <a:ext uri="{FF2B5EF4-FFF2-40B4-BE49-F238E27FC236}">
                <a16:creationId xmlns="" xmlns:a16="http://schemas.microsoft.com/office/drawing/2014/main" id="{E550BE88-DA19-F841-96FD-39C6A55F9B65}"/>
              </a:ext>
            </a:extLst>
          </p:cNvPr>
          <p:cNvSpPr/>
          <p:nvPr/>
        </p:nvSpPr>
        <p:spPr>
          <a:xfrm>
            <a:off x="11291767" y="4871148"/>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7" name="Rectangle 206">
            <a:extLst>
              <a:ext uri="{FF2B5EF4-FFF2-40B4-BE49-F238E27FC236}">
                <a16:creationId xmlns="" xmlns:a16="http://schemas.microsoft.com/office/drawing/2014/main" id="{5F050690-10BE-AB40-AFC8-678B36D0B206}"/>
              </a:ext>
            </a:extLst>
          </p:cNvPr>
          <p:cNvSpPr/>
          <p:nvPr/>
        </p:nvSpPr>
        <p:spPr>
          <a:xfrm>
            <a:off x="11651767" y="4871148"/>
            <a:ext cx="360000" cy="360000"/>
          </a:xfrm>
          <a:prstGeom prst="rect">
            <a:avLst/>
          </a:prstGeom>
          <a:solidFill>
            <a:srgbClr val="FF38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2312058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Astrobee’s statement true or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19965" y="2553384"/>
            <a:ext cx="3440738"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earlier in the alphabet a letter is, the smaller the area it has.</a:t>
            </a:r>
          </a:p>
        </p:txBody>
      </p:sp>
      <p:sp>
        <p:nvSpPr>
          <p:cNvPr id="7" name="Rectangle 6">
            <a:extLst>
              <a:ext uri="{FF2B5EF4-FFF2-40B4-BE49-F238E27FC236}">
                <a16:creationId xmlns="" xmlns:a16="http://schemas.microsoft.com/office/drawing/2014/main" id="{10736867-4C7C-2D4F-AF98-EAAF1DF362AA}"/>
              </a:ext>
            </a:extLst>
          </p:cNvPr>
          <p:cNvSpPr/>
          <p:nvPr/>
        </p:nvSpPr>
        <p:spPr>
          <a:xfrm>
            <a:off x="697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6BF9146D-1313-8244-9633-4B7AC0DE52BC}"/>
              </a:ext>
            </a:extLst>
          </p:cNvPr>
          <p:cNvSpPr/>
          <p:nvPr/>
        </p:nvSpPr>
        <p:spPr>
          <a:xfrm>
            <a:off x="733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395E7BF3-72FB-0546-8BFD-6B1D9E43D6F8}"/>
              </a:ext>
            </a:extLst>
          </p:cNvPr>
          <p:cNvSpPr/>
          <p:nvPr/>
        </p:nvSpPr>
        <p:spPr>
          <a:xfrm>
            <a:off x="769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A35B6349-0269-D041-B815-A404E8959FA4}"/>
              </a:ext>
            </a:extLst>
          </p:cNvPr>
          <p:cNvSpPr/>
          <p:nvPr/>
        </p:nvSpPr>
        <p:spPr>
          <a:xfrm>
            <a:off x="803503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B460F870-7461-7746-A5DE-0774FF64FA47}"/>
              </a:ext>
            </a:extLst>
          </p:cNvPr>
          <p:cNvSpPr/>
          <p:nvPr/>
        </p:nvSpPr>
        <p:spPr>
          <a:xfrm>
            <a:off x="837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53470610-5C4A-BC42-9287-B70154CB1436}"/>
              </a:ext>
            </a:extLst>
          </p:cNvPr>
          <p:cNvSpPr/>
          <p:nvPr/>
        </p:nvSpPr>
        <p:spPr>
          <a:xfrm>
            <a:off x="873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B3CA12E2-449B-814F-AA36-CA36C9D9C2C0}"/>
              </a:ext>
            </a:extLst>
          </p:cNvPr>
          <p:cNvSpPr/>
          <p:nvPr/>
        </p:nvSpPr>
        <p:spPr>
          <a:xfrm>
            <a:off x="909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33FA8546-9216-2F47-BFAA-FC4771C85846}"/>
              </a:ext>
            </a:extLst>
          </p:cNvPr>
          <p:cNvSpPr/>
          <p:nvPr/>
        </p:nvSpPr>
        <p:spPr>
          <a:xfrm>
            <a:off x="6972502"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2D2A57BB-A7E6-FB48-8E50-C791581DC42F}"/>
              </a:ext>
            </a:extLst>
          </p:cNvPr>
          <p:cNvSpPr/>
          <p:nvPr/>
        </p:nvSpPr>
        <p:spPr>
          <a:xfrm>
            <a:off x="7332502"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2DFB38DF-F769-584A-87AB-57C5C1DE8A3E}"/>
              </a:ext>
            </a:extLst>
          </p:cNvPr>
          <p:cNvSpPr/>
          <p:nvPr/>
        </p:nvSpPr>
        <p:spPr>
          <a:xfrm>
            <a:off x="7692502"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F14F1B19-2201-834F-ABCA-347C637BF0B0}"/>
              </a:ext>
            </a:extLst>
          </p:cNvPr>
          <p:cNvSpPr/>
          <p:nvPr/>
        </p:nvSpPr>
        <p:spPr>
          <a:xfrm>
            <a:off x="803503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072F878-0EDB-3349-9FD1-649DC5EF8DE3}"/>
              </a:ext>
            </a:extLst>
          </p:cNvPr>
          <p:cNvSpPr/>
          <p:nvPr/>
        </p:nvSpPr>
        <p:spPr>
          <a:xfrm>
            <a:off x="837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DF5139BA-237A-5246-B427-1BBE6130897A}"/>
              </a:ext>
            </a:extLst>
          </p:cNvPr>
          <p:cNvSpPr/>
          <p:nvPr/>
        </p:nvSpPr>
        <p:spPr>
          <a:xfrm>
            <a:off x="873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D67D0F82-72E3-2440-A316-1B3C70F37067}"/>
              </a:ext>
            </a:extLst>
          </p:cNvPr>
          <p:cNvSpPr/>
          <p:nvPr/>
        </p:nvSpPr>
        <p:spPr>
          <a:xfrm>
            <a:off x="909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3425F637-1848-714E-81E7-6686894604A0}"/>
              </a:ext>
            </a:extLst>
          </p:cNvPr>
          <p:cNvSpPr/>
          <p:nvPr/>
        </p:nvSpPr>
        <p:spPr>
          <a:xfrm>
            <a:off x="945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8DA7F60E-78F1-AF4B-9AA6-1AD6CDB93323}"/>
              </a:ext>
            </a:extLst>
          </p:cNvPr>
          <p:cNvSpPr/>
          <p:nvPr/>
        </p:nvSpPr>
        <p:spPr>
          <a:xfrm>
            <a:off x="981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DAA422A-25F6-6F41-AB66-6EF27A4DF223}"/>
              </a:ext>
            </a:extLst>
          </p:cNvPr>
          <p:cNvSpPr/>
          <p:nvPr/>
        </p:nvSpPr>
        <p:spPr>
          <a:xfrm>
            <a:off x="1017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6D7855A9-DE0E-2243-ABE6-210DB929E5D7}"/>
              </a:ext>
            </a:extLst>
          </p:cNvPr>
          <p:cNvSpPr/>
          <p:nvPr/>
        </p:nvSpPr>
        <p:spPr>
          <a:xfrm>
            <a:off x="9451591"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71BF12D2-DA01-AD42-9F1F-632BB493BF7D}"/>
              </a:ext>
            </a:extLst>
          </p:cNvPr>
          <p:cNvSpPr/>
          <p:nvPr/>
        </p:nvSpPr>
        <p:spPr>
          <a:xfrm>
            <a:off x="9811591"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E87D8389-602F-394F-A592-CE917C51469A}"/>
              </a:ext>
            </a:extLst>
          </p:cNvPr>
          <p:cNvSpPr/>
          <p:nvPr/>
        </p:nvSpPr>
        <p:spPr>
          <a:xfrm>
            <a:off x="10171591"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9BD1E2BA-A4E1-5046-BCEB-CE8E82CEAD83}"/>
              </a:ext>
            </a:extLst>
          </p:cNvPr>
          <p:cNvSpPr/>
          <p:nvPr/>
        </p:nvSpPr>
        <p:spPr>
          <a:xfrm>
            <a:off x="6972502"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AB0A9038-C132-3144-BE03-6E34EF95D486}"/>
              </a:ext>
            </a:extLst>
          </p:cNvPr>
          <p:cNvSpPr/>
          <p:nvPr/>
        </p:nvSpPr>
        <p:spPr>
          <a:xfrm>
            <a:off x="7332502"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5C0D9181-1A32-C64C-9CAF-8E25F6BFD3C3}"/>
              </a:ext>
            </a:extLst>
          </p:cNvPr>
          <p:cNvSpPr/>
          <p:nvPr/>
        </p:nvSpPr>
        <p:spPr>
          <a:xfrm>
            <a:off x="7692502"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9CFFD0E7-68E3-C64B-9161-6F128A782665}"/>
              </a:ext>
            </a:extLst>
          </p:cNvPr>
          <p:cNvSpPr/>
          <p:nvPr/>
        </p:nvSpPr>
        <p:spPr>
          <a:xfrm>
            <a:off x="803503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1E5A31F6-861D-A049-9B2A-9BF303BA2AE1}"/>
              </a:ext>
            </a:extLst>
          </p:cNvPr>
          <p:cNvSpPr/>
          <p:nvPr/>
        </p:nvSpPr>
        <p:spPr>
          <a:xfrm>
            <a:off x="837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45BDD44-3E93-5745-8A18-2047C7B57179}"/>
              </a:ext>
            </a:extLst>
          </p:cNvPr>
          <p:cNvSpPr/>
          <p:nvPr/>
        </p:nvSpPr>
        <p:spPr>
          <a:xfrm>
            <a:off x="873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FD24959-E8C2-8045-BC15-252BF5313C60}"/>
              </a:ext>
            </a:extLst>
          </p:cNvPr>
          <p:cNvSpPr/>
          <p:nvPr/>
        </p:nvSpPr>
        <p:spPr>
          <a:xfrm>
            <a:off x="909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DBC58BE-3E8C-5142-A8D6-92A4E192EEFE}"/>
              </a:ext>
            </a:extLst>
          </p:cNvPr>
          <p:cNvSpPr/>
          <p:nvPr/>
        </p:nvSpPr>
        <p:spPr>
          <a:xfrm>
            <a:off x="6972502"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0CB393F0-7A16-EA48-9896-27361DCBA226}"/>
              </a:ext>
            </a:extLst>
          </p:cNvPr>
          <p:cNvSpPr/>
          <p:nvPr/>
        </p:nvSpPr>
        <p:spPr>
          <a:xfrm>
            <a:off x="7332502"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257D13D6-C888-1046-976A-BAABEF33ECB3}"/>
              </a:ext>
            </a:extLst>
          </p:cNvPr>
          <p:cNvSpPr/>
          <p:nvPr/>
        </p:nvSpPr>
        <p:spPr>
          <a:xfrm>
            <a:off x="7692502"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F3D29D68-E2E7-7F44-B9C8-30FD8F91BB7C}"/>
              </a:ext>
            </a:extLst>
          </p:cNvPr>
          <p:cNvSpPr/>
          <p:nvPr/>
        </p:nvSpPr>
        <p:spPr>
          <a:xfrm>
            <a:off x="803503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FFDA094F-0E3B-1643-A4C1-F6748C663E97}"/>
              </a:ext>
            </a:extLst>
          </p:cNvPr>
          <p:cNvSpPr/>
          <p:nvPr/>
        </p:nvSpPr>
        <p:spPr>
          <a:xfrm>
            <a:off x="837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2D909D0-274E-3D4A-8816-3B08A16EB48E}"/>
              </a:ext>
            </a:extLst>
          </p:cNvPr>
          <p:cNvSpPr/>
          <p:nvPr/>
        </p:nvSpPr>
        <p:spPr>
          <a:xfrm>
            <a:off x="873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B93AD24A-A31C-6C4F-8743-7D34A5EBEE2E}"/>
              </a:ext>
            </a:extLst>
          </p:cNvPr>
          <p:cNvSpPr/>
          <p:nvPr/>
        </p:nvSpPr>
        <p:spPr>
          <a:xfrm>
            <a:off x="909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DE370766-A973-1C46-B7B7-9272D894E11C}"/>
              </a:ext>
            </a:extLst>
          </p:cNvPr>
          <p:cNvSpPr/>
          <p:nvPr/>
        </p:nvSpPr>
        <p:spPr>
          <a:xfrm>
            <a:off x="945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DA8BC4C8-9EAE-9C43-B47A-57D17FA84237}"/>
              </a:ext>
            </a:extLst>
          </p:cNvPr>
          <p:cNvSpPr/>
          <p:nvPr/>
        </p:nvSpPr>
        <p:spPr>
          <a:xfrm>
            <a:off x="981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F3B24EEC-D99B-1745-9F4E-B86CE130DFA4}"/>
              </a:ext>
            </a:extLst>
          </p:cNvPr>
          <p:cNvSpPr/>
          <p:nvPr/>
        </p:nvSpPr>
        <p:spPr>
          <a:xfrm>
            <a:off x="1017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8208FE2A-11A5-2C42-A88B-8AD991B5BDA3}"/>
              </a:ext>
            </a:extLst>
          </p:cNvPr>
          <p:cNvSpPr/>
          <p:nvPr/>
        </p:nvSpPr>
        <p:spPr>
          <a:xfrm>
            <a:off x="945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39E2E070-FCAF-694B-B4BB-B1962EC3145A}"/>
              </a:ext>
            </a:extLst>
          </p:cNvPr>
          <p:cNvSpPr/>
          <p:nvPr/>
        </p:nvSpPr>
        <p:spPr>
          <a:xfrm>
            <a:off x="981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1F0A362A-1F8D-CC47-902F-720AC933C36F}"/>
              </a:ext>
            </a:extLst>
          </p:cNvPr>
          <p:cNvSpPr/>
          <p:nvPr/>
        </p:nvSpPr>
        <p:spPr>
          <a:xfrm>
            <a:off x="1017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BBE2A795-4F1C-9040-8CAD-AA1762716E34}"/>
              </a:ext>
            </a:extLst>
          </p:cNvPr>
          <p:cNvSpPr/>
          <p:nvPr/>
        </p:nvSpPr>
        <p:spPr>
          <a:xfrm>
            <a:off x="6972502"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89905902-1DE3-4247-835B-70AF4C456051}"/>
              </a:ext>
            </a:extLst>
          </p:cNvPr>
          <p:cNvSpPr/>
          <p:nvPr/>
        </p:nvSpPr>
        <p:spPr>
          <a:xfrm>
            <a:off x="7332502"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4ABC046C-0919-F149-810A-78DDB7473CB8}"/>
              </a:ext>
            </a:extLst>
          </p:cNvPr>
          <p:cNvSpPr/>
          <p:nvPr/>
        </p:nvSpPr>
        <p:spPr>
          <a:xfrm>
            <a:off x="7692502"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9D92B386-1A9C-514D-95B9-BA728BE345A2}"/>
              </a:ext>
            </a:extLst>
          </p:cNvPr>
          <p:cNvSpPr/>
          <p:nvPr/>
        </p:nvSpPr>
        <p:spPr>
          <a:xfrm>
            <a:off x="803503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366C0C62-137D-5B47-9897-997CF6629A1A}"/>
              </a:ext>
            </a:extLst>
          </p:cNvPr>
          <p:cNvSpPr/>
          <p:nvPr/>
        </p:nvSpPr>
        <p:spPr>
          <a:xfrm>
            <a:off x="837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38AD066D-CF48-974C-8269-0299F12AED21}"/>
              </a:ext>
            </a:extLst>
          </p:cNvPr>
          <p:cNvSpPr/>
          <p:nvPr/>
        </p:nvSpPr>
        <p:spPr>
          <a:xfrm>
            <a:off x="873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1A20CD8F-CFA4-E44A-A6AD-2E1D26AF976A}"/>
              </a:ext>
            </a:extLst>
          </p:cNvPr>
          <p:cNvSpPr/>
          <p:nvPr/>
        </p:nvSpPr>
        <p:spPr>
          <a:xfrm>
            <a:off x="909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56E52308-3988-7E45-9B7B-99E0119504C4}"/>
              </a:ext>
            </a:extLst>
          </p:cNvPr>
          <p:cNvSpPr/>
          <p:nvPr/>
        </p:nvSpPr>
        <p:spPr>
          <a:xfrm>
            <a:off x="6972502"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99A96BC9-A87D-D440-8668-4B0EE3FDF494}"/>
              </a:ext>
            </a:extLst>
          </p:cNvPr>
          <p:cNvSpPr/>
          <p:nvPr/>
        </p:nvSpPr>
        <p:spPr>
          <a:xfrm>
            <a:off x="7332502"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8156DD5A-00F2-1D48-B0F7-326AAF8CECA7}"/>
              </a:ext>
            </a:extLst>
          </p:cNvPr>
          <p:cNvSpPr/>
          <p:nvPr/>
        </p:nvSpPr>
        <p:spPr>
          <a:xfrm>
            <a:off x="7692502"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A9B88B38-F895-964A-81AB-15838F399625}"/>
              </a:ext>
            </a:extLst>
          </p:cNvPr>
          <p:cNvSpPr/>
          <p:nvPr/>
        </p:nvSpPr>
        <p:spPr>
          <a:xfrm>
            <a:off x="803503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A2A0E60E-B05E-274B-96E3-C9BFF79B35C6}"/>
              </a:ext>
            </a:extLst>
          </p:cNvPr>
          <p:cNvSpPr/>
          <p:nvPr/>
        </p:nvSpPr>
        <p:spPr>
          <a:xfrm>
            <a:off x="837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E4DA1637-9EFA-644C-A62C-8F74E288F644}"/>
              </a:ext>
            </a:extLst>
          </p:cNvPr>
          <p:cNvSpPr/>
          <p:nvPr/>
        </p:nvSpPr>
        <p:spPr>
          <a:xfrm>
            <a:off x="873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6AFCA23D-F77E-8648-9031-B2D3B463376E}"/>
              </a:ext>
            </a:extLst>
          </p:cNvPr>
          <p:cNvSpPr/>
          <p:nvPr/>
        </p:nvSpPr>
        <p:spPr>
          <a:xfrm>
            <a:off x="909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F3D11443-7EA2-C94E-A599-56BF7EC82890}"/>
              </a:ext>
            </a:extLst>
          </p:cNvPr>
          <p:cNvSpPr/>
          <p:nvPr/>
        </p:nvSpPr>
        <p:spPr>
          <a:xfrm>
            <a:off x="945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96906D54-4564-7F4D-AF12-1A1505C79630}"/>
              </a:ext>
            </a:extLst>
          </p:cNvPr>
          <p:cNvSpPr/>
          <p:nvPr/>
        </p:nvSpPr>
        <p:spPr>
          <a:xfrm>
            <a:off x="981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C74B11A0-636D-FC4A-AD37-ADC8DF89E87E}"/>
              </a:ext>
            </a:extLst>
          </p:cNvPr>
          <p:cNvSpPr/>
          <p:nvPr/>
        </p:nvSpPr>
        <p:spPr>
          <a:xfrm>
            <a:off x="1017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BFAE2605-6AE1-1649-B7C0-0BC759323DF5}"/>
              </a:ext>
            </a:extLst>
          </p:cNvPr>
          <p:cNvSpPr/>
          <p:nvPr/>
        </p:nvSpPr>
        <p:spPr>
          <a:xfrm>
            <a:off x="9451591"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1C74CCA9-E4CE-C649-AA2C-32D076DE38E8}"/>
              </a:ext>
            </a:extLst>
          </p:cNvPr>
          <p:cNvSpPr/>
          <p:nvPr/>
        </p:nvSpPr>
        <p:spPr>
          <a:xfrm>
            <a:off x="9811591"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64F658E2-31F6-3544-BE6B-5836CC8CE68A}"/>
              </a:ext>
            </a:extLst>
          </p:cNvPr>
          <p:cNvSpPr/>
          <p:nvPr/>
        </p:nvSpPr>
        <p:spPr>
          <a:xfrm>
            <a:off x="10171591"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Astrobee’s statement true or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19965" y="2553384"/>
            <a:ext cx="3440738"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earlier in the alphabet a letter is, the smaller the area it has.</a:t>
            </a:r>
          </a:p>
        </p:txBody>
      </p:sp>
      <p:sp>
        <p:nvSpPr>
          <p:cNvPr id="7" name="Rectangle 6">
            <a:extLst>
              <a:ext uri="{FF2B5EF4-FFF2-40B4-BE49-F238E27FC236}">
                <a16:creationId xmlns="" xmlns:a16="http://schemas.microsoft.com/office/drawing/2014/main" id="{10736867-4C7C-2D4F-AF98-EAAF1DF362AA}"/>
              </a:ext>
            </a:extLst>
          </p:cNvPr>
          <p:cNvSpPr/>
          <p:nvPr/>
        </p:nvSpPr>
        <p:spPr>
          <a:xfrm>
            <a:off x="697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6BF9146D-1313-8244-9633-4B7AC0DE52BC}"/>
              </a:ext>
            </a:extLst>
          </p:cNvPr>
          <p:cNvSpPr/>
          <p:nvPr/>
        </p:nvSpPr>
        <p:spPr>
          <a:xfrm>
            <a:off x="733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395E7BF3-72FB-0546-8BFD-6B1D9E43D6F8}"/>
              </a:ext>
            </a:extLst>
          </p:cNvPr>
          <p:cNvSpPr/>
          <p:nvPr/>
        </p:nvSpPr>
        <p:spPr>
          <a:xfrm>
            <a:off x="769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A35B6349-0269-D041-B815-A404E8959FA4}"/>
              </a:ext>
            </a:extLst>
          </p:cNvPr>
          <p:cNvSpPr/>
          <p:nvPr/>
        </p:nvSpPr>
        <p:spPr>
          <a:xfrm>
            <a:off x="803503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B460F870-7461-7746-A5DE-0774FF64FA47}"/>
              </a:ext>
            </a:extLst>
          </p:cNvPr>
          <p:cNvSpPr/>
          <p:nvPr/>
        </p:nvSpPr>
        <p:spPr>
          <a:xfrm>
            <a:off x="837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53470610-5C4A-BC42-9287-B70154CB1436}"/>
              </a:ext>
            </a:extLst>
          </p:cNvPr>
          <p:cNvSpPr/>
          <p:nvPr/>
        </p:nvSpPr>
        <p:spPr>
          <a:xfrm>
            <a:off x="873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B3CA12E2-449B-814F-AA36-CA36C9D9C2C0}"/>
              </a:ext>
            </a:extLst>
          </p:cNvPr>
          <p:cNvSpPr/>
          <p:nvPr/>
        </p:nvSpPr>
        <p:spPr>
          <a:xfrm>
            <a:off x="909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33FA8546-9216-2F47-BFAA-FC4771C85846}"/>
              </a:ext>
            </a:extLst>
          </p:cNvPr>
          <p:cNvSpPr/>
          <p:nvPr/>
        </p:nvSpPr>
        <p:spPr>
          <a:xfrm>
            <a:off x="6972502"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2D2A57BB-A7E6-FB48-8E50-C791581DC42F}"/>
              </a:ext>
            </a:extLst>
          </p:cNvPr>
          <p:cNvSpPr/>
          <p:nvPr/>
        </p:nvSpPr>
        <p:spPr>
          <a:xfrm>
            <a:off x="7332502"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2DFB38DF-F769-584A-87AB-57C5C1DE8A3E}"/>
              </a:ext>
            </a:extLst>
          </p:cNvPr>
          <p:cNvSpPr/>
          <p:nvPr/>
        </p:nvSpPr>
        <p:spPr>
          <a:xfrm>
            <a:off x="7692502"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F14F1B19-2201-834F-ABCA-347C637BF0B0}"/>
              </a:ext>
            </a:extLst>
          </p:cNvPr>
          <p:cNvSpPr/>
          <p:nvPr/>
        </p:nvSpPr>
        <p:spPr>
          <a:xfrm>
            <a:off x="803503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072F878-0EDB-3349-9FD1-649DC5EF8DE3}"/>
              </a:ext>
            </a:extLst>
          </p:cNvPr>
          <p:cNvSpPr/>
          <p:nvPr/>
        </p:nvSpPr>
        <p:spPr>
          <a:xfrm>
            <a:off x="837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DF5139BA-237A-5246-B427-1BBE6130897A}"/>
              </a:ext>
            </a:extLst>
          </p:cNvPr>
          <p:cNvSpPr/>
          <p:nvPr/>
        </p:nvSpPr>
        <p:spPr>
          <a:xfrm>
            <a:off x="873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D67D0F82-72E3-2440-A316-1B3C70F37067}"/>
              </a:ext>
            </a:extLst>
          </p:cNvPr>
          <p:cNvSpPr/>
          <p:nvPr/>
        </p:nvSpPr>
        <p:spPr>
          <a:xfrm>
            <a:off x="9092175"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3425F637-1848-714E-81E7-6686894604A0}"/>
              </a:ext>
            </a:extLst>
          </p:cNvPr>
          <p:cNvSpPr/>
          <p:nvPr/>
        </p:nvSpPr>
        <p:spPr>
          <a:xfrm>
            <a:off x="945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8DA7F60E-78F1-AF4B-9AA6-1AD6CDB93323}"/>
              </a:ext>
            </a:extLst>
          </p:cNvPr>
          <p:cNvSpPr/>
          <p:nvPr/>
        </p:nvSpPr>
        <p:spPr>
          <a:xfrm>
            <a:off x="981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DAA422A-25F6-6F41-AB66-6EF27A4DF223}"/>
              </a:ext>
            </a:extLst>
          </p:cNvPr>
          <p:cNvSpPr/>
          <p:nvPr/>
        </p:nvSpPr>
        <p:spPr>
          <a:xfrm>
            <a:off x="1017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6D7855A9-DE0E-2243-ABE6-210DB929E5D7}"/>
              </a:ext>
            </a:extLst>
          </p:cNvPr>
          <p:cNvSpPr/>
          <p:nvPr/>
        </p:nvSpPr>
        <p:spPr>
          <a:xfrm>
            <a:off x="9451591"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71BF12D2-DA01-AD42-9F1F-632BB493BF7D}"/>
              </a:ext>
            </a:extLst>
          </p:cNvPr>
          <p:cNvSpPr/>
          <p:nvPr/>
        </p:nvSpPr>
        <p:spPr>
          <a:xfrm>
            <a:off x="9811591"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E87D8389-602F-394F-A592-CE917C51469A}"/>
              </a:ext>
            </a:extLst>
          </p:cNvPr>
          <p:cNvSpPr/>
          <p:nvPr/>
        </p:nvSpPr>
        <p:spPr>
          <a:xfrm>
            <a:off x="10171591"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9BD1E2BA-A4E1-5046-BCEB-CE8E82CEAD83}"/>
              </a:ext>
            </a:extLst>
          </p:cNvPr>
          <p:cNvSpPr/>
          <p:nvPr/>
        </p:nvSpPr>
        <p:spPr>
          <a:xfrm>
            <a:off x="6972502" y="301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AB0A9038-C132-3144-BE03-6E34EF95D486}"/>
              </a:ext>
            </a:extLst>
          </p:cNvPr>
          <p:cNvSpPr/>
          <p:nvPr/>
        </p:nvSpPr>
        <p:spPr>
          <a:xfrm>
            <a:off x="7332502"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5C0D9181-1A32-C64C-9CAF-8E25F6BFD3C3}"/>
              </a:ext>
            </a:extLst>
          </p:cNvPr>
          <p:cNvSpPr/>
          <p:nvPr/>
        </p:nvSpPr>
        <p:spPr>
          <a:xfrm>
            <a:off x="7692502" y="301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9CFFD0E7-68E3-C64B-9161-6F128A782665}"/>
              </a:ext>
            </a:extLst>
          </p:cNvPr>
          <p:cNvSpPr/>
          <p:nvPr/>
        </p:nvSpPr>
        <p:spPr>
          <a:xfrm>
            <a:off x="803503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1E5A31F6-861D-A049-9B2A-9BF303BA2AE1}"/>
              </a:ext>
            </a:extLst>
          </p:cNvPr>
          <p:cNvSpPr/>
          <p:nvPr/>
        </p:nvSpPr>
        <p:spPr>
          <a:xfrm>
            <a:off x="837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45BDD44-3E93-5745-8A18-2047C7B57179}"/>
              </a:ext>
            </a:extLst>
          </p:cNvPr>
          <p:cNvSpPr/>
          <p:nvPr/>
        </p:nvSpPr>
        <p:spPr>
          <a:xfrm>
            <a:off x="873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FD24959-E8C2-8045-BC15-252BF5313C60}"/>
              </a:ext>
            </a:extLst>
          </p:cNvPr>
          <p:cNvSpPr/>
          <p:nvPr/>
        </p:nvSpPr>
        <p:spPr>
          <a:xfrm>
            <a:off x="909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DBC58BE-3E8C-5142-A8D6-92A4E192EEFE}"/>
              </a:ext>
            </a:extLst>
          </p:cNvPr>
          <p:cNvSpPr/>
          <p:nvPr/>
        </p:nvSpPr>
        <p:spPr>
          <a:xfrm>
            <a:off x="6972502"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0CB393F0-7A16-EA48-9896-27361DCBA226}"/>
              </a:ext>
            </a:extLst>
          </p:cNvPr>
          <p:cNvSpPr/>
          <p:nvPr/>
        </p:nvSpPr>
        <p:spPr>
          <a:xfrm>
            <a:off x="7332502"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257D13D6-C888-1046-976A-BAABEF33ECB3}"/>
              </a:ext>
            </a:extLst>
          </p:cNvPr>
          <p:cNvSpPr/>
          <p:nvPr/>
        </p:nvSpPr>
        <p:spPr>
          <a:xfrm>
            <a:off x="7692502"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F3D29D68-E2E7-7F44-B9C8-30FD8F91BB7C}"/>
              </a:ext>
            </a:extLst>
          </p:cNvPr>
          <p:cNvSpPr/>
          <p:nvPr/>
        </p:nvSpPr>
        <p:spPr>
          <a:xfrm>
            <a:off x="803503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FFDA094F-0E3B-1643-A4C1-F6748C663E97}"/>
              </a:ext>
            </a:extLst>
          </p:cNvPr>
          <p:cNvSpPr/>
          <p:nvPr/>
        </p:nvSpPr>
        <p:spPr>
          <a:xfrm>
            <a:off x="837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2D909D0-274E-3D4A-8816-3B08A16EB48E}"/>
              </a:ext>
            </a:extLst>
          </p:cNvPr>
          <p:cNvSpPr/>
          <p:nvPr/>
        </p:nvSpPr>
        <p:spPr>
          <a:xfrm>
            <a:off x="873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B93AD24A-A31C-6C4F-8743-7D34A5EBEE2E}"/>
              </a:ext>
            </a:extLst>
          </p:cNvPr>
          <p:cNvSpPr/>
          <p:nvPr/>
        </p:nvSpPr>
        <p:spPr>
          <a:xfrm>
            <a:off x="909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DE370766-A973-1C46-B7B7-9272D894E11C}"/>
              </a:ext>
            </a:extLst>
          </p:cNvPr>
          <p:cNvSpPr/>
          <p:nvPr/>
        </p:nvSpPr>
        <p:spPr>
          <a:xfrm>
            <a:off x="945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DA8BC4C8-9EAE-9C43-B47A-57D17FA84237}"/>
              </a:ext>
            </a:extLst>
          </p:cNvPr>
          <p:cNvSpPr/>
          <p:nvPr/>
        </p:nvSpPr>
        <p:spPr>
          <a:xfrm>
            <a:off x="9811591" y="301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F3B24EEC-D99B-1745-9F4E-B86CE130DFA4}"/>
              </a:ext>
            </a:extLst>
          </p:cNvPr>
          <p:cNvSpPr/>
          <p:nvPr/>
        </p:nvSpPr>
        <p:spPr>
          <a:xfrm>
            <a:off x="1017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8208FE2A-11A5-2C42-A88B-8AD991B5BDA3}"/>
              </a:ext>
            </a:extLst>
          </p:cNvPr>
          <p:cNvSpPr/>
          <p:nvPr/>
        </p:nvSpPr>
        <p:spPr>
          <a:xfrm>
            <a:off x="9451591"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39E2E070-FCAF-694B-B4BB-B1962EC3145A}"/>
              </a:ext>
            </a:extLst>
          </p:cNvPr>
          <p:cNvSpPr/>
          <p:nvPr/>
        </p:nvSpPr>
        <p:spPr>
          <a:xfrm>
            <a:off x="981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1F0A362A-1F8D-CC47-902F-720AC933C36F}"/>
              </a:ext>
            </a:extLst>
          </p:cNvPr>
          <p:cNvSpPr/>
          <p:nvPr/>
        </p:nvSpPr>
        <p:spPr>
          <a:xfrm>
            <a:off x="1017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BBE2A795-4F1C-9040-8CAD-AA1762716E34}"/>
              </a:ext>
            </a:extLst>
          </p:cNvPr>
          <p:cNvSpPr/>
          <p:nvPr/>
        </p:nvSpPr>
        <p:spPr>
          <a:xfrm>
            <a:off x="6972502" y="373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89905902-1DE3-4247-835B-70AF4C456051}"/>
              </a:ext>
            </a:extLst>
          </p:cNvPr>
          <p:cNvSpPr/>
          <p:nvPr/>
        </p:nvSpPr>
        <p:spPr>
          <a:xfrm>
            <a:off x="7332502"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4ABC046C-0919-F149-810A-78DDB7473CB8}"/>
              </a:ext>
            </a:extLst>
          </p:cNvPr>
          <p:cNvSpPr/>
          <p:nvPr/>
        </p:nvSpPr>
        <p:spPr>
          <a:xfrm>
            <a:off x="7692502" y="373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9D92B386-1A9C-514D-95B9-BA728BE345A2}"/>
              </a:ext>
            </a:extLst>
          </p:cNvPr>
          <p:cNvSpPr/>
          <p:nvPr/>
        </p:nvSpPr>
        <p:spPr>
          <a:xfrm>
            <a:off x="803503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366C0C62-137D-5B47-9897-997CF6629A1A}"/>
              </a:ext>
            </a:extLst>
          </p:cNvPr>
          <p:cNvSpPr/>
          <p:nvPr/>
        </p:nvSpPr>
        <p:spPr>
          <a:xfrm>
            <a:off x="837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38AD066D-CF48-974C-8269-0299F12AED21}"/>
              </a:ext>
            </a:extLst>
          </p:cNvPr>
          <p:cNvSpPr/>
          <p:nvPr/>
        </p:nvSpPr>
        <p:spPr>
          <a:xfrm>
            <a:off x="873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1A20CD8F-CFA4-E44A-A6AD-2E1D26AF976A}"/>
              </a:ext>
            </a:extLst>
          </p:cNvPr>
          <p:cNvSpPr/>
          <p:nvPr/>
        </p:nvSpPr>
        <p:spPr>
          <a:xfrm>
            <a:off x="9092175" y="373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56E52308-3988-7E45-9B7B-99E0119504C4}"/>
              </a:ext>
            </a:extLst>
          </p:cNvPr>
          <p:cNvSpPr/>
          <p:nvPr/>
        </p:nvSpPr>
        <p:spPr>
          <a:xfrm>
            <a:off x="6972502"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99A96BC9-A87D-D440-8668-4B0EE3FDF494}"/>
              </a:ext>
            </a:extLst>
          </p:cNvPr>
          <p:cNvSpPr/>
          <p:nvPr/>
        </p:nvSpPr>
        <p:spPr>
          <a:xfrm>
            <a:off x="7332502"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8156DD5A-00F2-1D48-B0F7-326AAF8CECA7}"/>
              </a:ext>
            </a:extLst>
          </p:cNvPr>
          <p:cNvSpPr/>
          <p:nvPr/>
        </p:nvSpPr>
        <p:spPr>
          <a:xfrm>
            <a:off x="7692502"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A9B88B38-F895-964A-81AB-15838F399625}"/>
              </a:ext>
            </a:extLst>
          </p:cNvPr>
          <p:cNvSpPr/>
          <p:nvPr/>
        </p:nvSpPr>
        <p:spPr>
          <a:xfrm>
            <a:off x="803503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A2A0E60E-B05E-274B-96E3-C9BFF79B35C6}"/>
              </a:ext>
            </a:extLst>
          </p:cNvPr>
          <p:cNvSpPr/>
          <p:nvPr/>
        </p:nvSpPr>
        <p:spPr>
          <a:xfrm>
            <a:off x="837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E4DA1637-9EFA-644C-A62C-8F74E288F644}"/>
              </a:ext>
            </a:extLst>
          </p:cNvPr>
          <p:cNvSpPr/>
          <p:nvPr/>
        </p:nvSpPr>
        <p:spPr>
          <a:xfrm>
            <a:off x="873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6AFCA23D-F77E-8648-9031-B2D3B463376E}"/>
              </a:ext>
            </a:extLst>
          </p:cNvPr>
          <p:cNvSpPr/>
          <p:nvPr/>
        </p:nvSpPr>
        <p:spPr>
          <a:xfrm>
            <a:off x="9092175"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F3D11443-7EA2-C94E-A599-56BF7EC82890}"/>
              </a:ext>
            </a:extLst>
          </p:cNvPr>
          <p:cNvSpPr/>
          <p:nvPr/>
        </p:nvSpPr>
        <p:spPr>
          <a:xfrm>
            <a:off x="945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96906D54-4564-7F4D-AF12-1A1505C79630}"/>
              </a:ext>
            </a:extLst>
          </p:cNvPr>
          <p:cNvSpPr/>
          <p:nvPr/>
        </p:nvSpPr>
        <p:spPr>
          <a:xfrm>
            <a:off x="981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C74B11A0-636D-FC4A-AD37-ADC8DF89E87E}"/>
              </a:ext>
            </a:extLst>
          </p:cNvPr>
          <p:cNvSpPr/>
          <p:nvPr/>
        </p:nvSpPr>
        <p:spPr>
          <a:xfrm>
            <a:off x="1017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BFAE2605-6AE1-1649-B7C0-0BC759323DF5}"/>
              </a:ext>
            </a:extLst>
          </p:cNvPr>
          <p:cNvSpPr/>
          <p:nvPr/>
        </p:nvSpPr>
        <p:spPr>
          <a:xfrm>
            <a:off x="9451591"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1C74CCA9-E4CE-C649-AA2C-32D076DE38E8}"/>
              </a:ext>
            </a:extLst>
          </p:cNvPr>
          <p:cNvSpPr/>
          <p:nvPr/>
        </p:nvSpPr>
        <p:spPr>
          <a:xfrm>
            <a:off x="9811591"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64F658E2-31F6-3544-BE6B-5836CC8CE68A}"/>
              </a:ext>
            </a:extLst>
          </p:cNvPr>
          <p:cNvSpPr/>
          <p:nvPr/>
        </p:nvSpPr>
        <p:spPr>
          <a:xfrm>
            <a:off x="10171591"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734877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929136"/>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Astrobee’s statement is false, as a letter’s place in the alphabet doesn’t have an impact on the size of area needed to make it. For example, A is the first letter in the alphabet and uses 12 squares. </a:t>
            </a:r>
            <a:r>
              <a:rPr lang="en-GB" sz="2200">
                <a:solidFill>
                  <a:srgbClr val="FF3860"/>
                </a:solidFill>
              </a:rPr>
              <a:t>While </a:t>
            </a:r>
            <a:r>
              <a:rPr lang="en-GB" sz="2200" dirty="0">
                <a:solidFill>
                  <a:srgbClr val="FF3860"/>
                </a:solidFill>
              </a:rPr>
              <a:t>Z, the last letter in the alphabet, only uses nine squares.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19965" y="2553384"/>
            <a:ext cx="3440738"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earlier in the alphabet a letter is, the smaller the area it has.</a:t>
            </a:r>
          </a:p>
        </p:txBody>
      </p:sp>
      <p:sp>
        <p:nvSpPr>
          <p:cNvPr id="7" name="Rectangle 6">
            <a:extLst>
              <a:ext uri="{FF2B5EF4-FFF2-40B4-BE49-F238E27FC236}">
                <a16:creationId xmlns="" xmlns:a16="http://schemas.microsoft.com/office/drawing/2014/main" id="{10736867-4C7C-2D4F-AF98-EAAF1DF362AA}"/>
              </a:ext>
            </a:extLst>
          </p:cNvPr>
          <p:cNvSpPr/>
          <p:nvPr/>
        </p:nvSpPr>
        <p:spPr>
          <a:xfrm>
            <a:off x="697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6BF9146D-1313-8244-9633-4B7AC0DE52BC}"/>
              </a:ext>
            </a:extLst>
          </p:cNvPr>
          <p:cNvSpPr/>
          <p:nvPr/>
        </p:nvSpPr>
        <p:spPr>
          <a:xfrm>
            <a:off x="733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395E7BF3-72FB-0546-8BFD-6B1D9E43D6F8}"/>
              </a:ext>
            </a:extLst>
          </p:cNvPr>
          <p:cNvSpPr/>
          <p:nvPr/>
        </p:nvSpPr>
        <p:spPr>
          <a:xfrm>
            <a:off x="7692502"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A35B6349-0269-D041-B815-A404E8959FA4}"/>
              </a:ext>
            </a:extLst>
          </p:cNvPr>
          <p:cNvSpPr/>
          <p:nvPr/>
        </p:nvSpPr>
        <p:spPr>
          <a:xfrm>
            <a:off x="803503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B460F870-7461-7746-A5DE-0774FF64FA47}"/>
              </a:ext>
            </a:extLst>
          </p:cNvPr>
          <p:cNvSpPr/>
          <p:nvPr/>
        </p:nvSpPr>
        <p:spPr>
          <a:xfrm>
            <a:off x="837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53470610-5C4A-BC42-9287-B70154CB1436}"/>
              </a:ext>
            </a:extLst>
          </p:cNvPr>
          <p:cNvSpPr/>
          <p:nvPr/>
        </p:nvSpPr>
        <p:spPr>
          <a:xfrm>
            <a:off x="873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B3CA12E2-449B-814F-AA36-CA36C9D9C2C0}"/>
              </a:ext>
            </a:extLst>
          </p:cNvPr>
          <p:cNvSpPr/>
          <p:nvPr/>
        </p:nvSpPr>
        <p:spPr>
          <a:xfrm>
            <a:off x="9092175"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33FA8546-9216-2F47-BFAA-FC4771C85846}"/>
              </a:ext>
            </a:extLst>
          </p:cNvPr>
          <p:cNvSpPr/>
          <p:nvPr/>
        </p:nvSpPr>
        <p:spPr>
          <a:xfrm>
            <a:off x="6972502"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2D2A57BB-A7E6-FB48-8E50-C791581DC42F}"/>
              </a:ext>
            </a:extLst>
          </p:cNvPr>
          <p:cNvSpPr/>
          <p:nvPr/>
        </p:nvSpPr>
        <p:spPr>
          <a:xfrm>
            <a:off x="7332502"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2DFB38DF-F769-584A-87AB-57C5C1DE8A3E}"/>
              </a:ext>
            </a:extLst>
          </p:cNvPr>
          <p:cNvSpPr/>
          <p:nvPr/>
        </p:nvSpPr>
        <p:spPr>
          <a:xfrm>
            <a:off x="7692502"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F14F1B19-2201-834F-ABCA-347C637BF0B0}"/>
              </a:ext>
            </a:extLst>
          </p:cNvPr>
          <p:cNvSpPr/>
          <p:nvPr/>
        </p:nvSpPr>
        <p:spPr>
          <a:xfrm>
            <a:off x="803503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072F878-0EDB-3349-9FD1-649DC5EF8DE3}"/>
              </a:ext>
            </a:extLst>
          </p:cNvPr>
          <p:cNvSpPr/>
          <p:nvPr/>
        </p:nvSpPr>
        <p:spPr>
          <a:xfrm>
            <a:off x="837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9" name="Rectangle 18">
            <a:extLst>
              <a:ext uri="{FF2B5EF4-FFF2-40B4-BE49-F238E27FC236}">
                <a16:creationId xmlns="" xmlns:a16="http://schemas.microsoft.com/office/drawing/2014/main" id="{DF5139BA-237A-5246-B427-1BBE6130897A}"/>
              </a:ext>
            </a:extLst>
          </p:cNvPr>
          <p:cNvSpPr/>
          <p:nvPr/>
        </p:nvSpPr>
        <p:spPr>
          <a:xfrm>
            <a:off x="8732175"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Rectangle 19">
            <a:extLst>
              <a:ext uri="{FF2B5EF4-FFF2-40B4-BE49-F238E27FC236}">
                <a16:creationId xmlns="" xmlns:a16="http://schemas.microsoft.com/office/drawing/2014/main" id="{D67D0F82-72E3-2440-A316-1B3C70F37067}"/>
              </a:ext>
            </a:extLst>
          </p:cNvPr>
          <p:cNvSpPr/>
          <p:nvPr/>
        </p:nvSpPr>
        <p:spPr>
          <a:xfrm>
            <a:off x="9092175"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1" name="Rectangle 20">
            <a:extLst>
              <a:ext uri="{FF2B5EF4-FFF2-40B4-BE49-F238E27FC236}">
                <a16:creationId xmlns="" xmlns:a16="http://schemas.microsoft.com/office/drawing/2014/main" id="{3425F637-1848-714E-81E7-6686894604A0}"/>
              </a:ext>
            </a:extLst>
          </p:cNvPr>
          <p:cNvSpPr/>
          <p:nvPr/>
        </p:nvSpPr>
        <p:spPr>
          <a:xfrm>
            <a:off x="945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2" name="Rectangle 21">
            <a:extLst>
              <a:ext uri="{FF2B5EF4-FFF2-40B4-BE49-F238E27FC236}">
                <a16:creationId xmlns="" xmlns:a16="http://schemas.microsoft.com/office/drawing/2014/main" id="{8DA7F60E-78F1-AF4B-9AA6-1AD6CDB93323}"/>
              </a:ext>
            </a:extLst>
          </p:cNvPr>
          <p:cNvSpPr/>
          <p:nvPr/>
        </p:nvSpPr>
        <p:spPr>
          <a:xfrm>
            <a:off x="981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BDAA422A-25F6-6F41-AB66-6EF27A4DF223}"/>
              </a:ext>
            </a:extLst>
          </p:cNvPr>
          <p:cNvSpPr/>
          <p:nvPr/>
        </p:nvSpPr>
        <p:spPr>
          <a:xfrm>
            <a:off x="10171591" y="229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6D7855A9-DE0E-2243-ABE6-210DB929E5D7}"/>
              </a:ext>
            </a:extLst>
          </p:cNvPr>
          <p:cNvSpPr/>
          <p:nvPr/>
        </p:nvSpPr>
        <p:spPr>
          <a:xfrm>
            <a:off x="9451591"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5" name="Rectangle 24">
            <a:extLst>
              <a:ext uri="{FF2B5EF4-FFF2-40B4-BE49-F238E27FC236}">
                <a16:creationId xmlns="" xmlns:a16="http://schemas.microsoft.com/office/drawing/2014/main" id="{71BF12D2-DA01-AD42-9F1F-632BB493BF7D}"/>
              </a:ext>
            </a:extLst>
          </p:cNvPr>
          <p:cNvSpPr/>
          <p:nvPr/>
        </p:nvSpPr>
        <p:spPr>
          <a:xfrm>
            <a:off x="9811591" y="265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6" name="Rectangle 25">
            <a:extLst>
              <a:ext uri="{FF2B5EF4-FFF2-40B4-BE49-F238E27FC236}">
                <a16:creationId xmlns="" xmlns:a16="http://schemas.microsoft.com/office/drawing/2014/main" id="{E87D8389-602F-394F-A592-CE917C51469A}"/>
              </a:ext>
            </a:extLst>
          </p:cNvPr>
          <p:cNvSpPr/>
          <p:nvPr/>
        </p:nvSpPr>
        <p:spPr>
          <a:xfrm>
            <a:off x="10171591" y="265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7" name="Rectangle 26">
            <a:extLst>
              <a:ext uri="{FF2B5EF4-FFF2-40B4-BE49-F238E27FC236}">
                <a16:creationId xmlns="" xmlns:a16="http://schemas.microsoft.com/office/drawing/2014/main" id="{9BD1E2BA-A4E1-5046-BCEB-CE8E82CEAD83}"/>
              </a:ext>
            </a:extLst>
          </p:cNvPr>
          <p:cNvSpPr/>
          <p:nvPr/>
        </p:nvSpPr>
        <p:spPr>
          <a:xfrm>
            <a:off x="6972502" y="301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AB0A9038-C132-3144-BE03-6E34EF95D486}"/>
              </a:ext>
            </a:extLst>
          </p:cNvPr>
          <p:cNvSpPr/>
          <p:nvPr/>
        </p:nvSpPr>
        <p:spPr>
          <a:xfrm>
            <a:off x="7332502"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5C0D9181-1A32-C64C-9CAF-8E25F6BFD3C3}"/>
              </a:ext>
            </a:extLst>
          </p:cNvPr>
          <p:cNvSpPr/>
          <p:nvPr/>
        </p:nvSpPr>
        <p:spPr>
          <a:xfrm>
            <a:off x="7692502" y="301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0" name="Rectangle 29">
            <a:extLst>
              <a:ext uri="{FF2B5EF4-FFF2-40B4-BE49-F238E27FC236}">
                <a16:creationId xmlns="" xmlns:a16="http://schemas.microsoft.com/office/drawing/2014/main" id="{9CFFD0E7-68E3-C64B-9161-6F128A782665}"/>
              </a:ext>
            </a:extLst>
          </p:cNvPr>
          <p:cNvSpPr/>
          <p:nvPr/>
        </p:nvSpPr>
        <p:spPr>
          <a:xfrm>
            <a:off x="803503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1" name="Rectangle 30">
            <a:extLst>
              <a:ext uri="{FF2B5EF4-FFF2-40B4-BE49-F238E27FC236}">
                <a16:creationId xmlns="" xmlns:a16="http://schemas.microsoft.com/office/drawing/2014/main" id="{1E5A31F6-861D-A049-9B2A-9BF303BA2AE1}"/>
              </a:ext>
            </a:extLst>
          </p:cNvPr>
          <p:cNvSpPr/>
          <p:nvPr/>
        </p:nvSpPr>
        <p:spPr>
          <a:xfrm>
            <a:off x="837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2" name="Rectangle 31">
            <a:extLst>
              <a:ext uri="{FF2B5EF4-FFF2-40B4-BE49-F238E27FC236}">
                <a16:creationId xmlns="" xmlns:a16="http://schemas.microsoft.com/office/drawing/2014/main" id="{345BDD44-3E93-5745-8A18-2047C7B57179}"/>
              </a:ext>
            </a:extLst>
          </p:cNvPr>
          <p:cNvSpPr/>
          <p:nvPr/>
        </p:nvSpPr>
        <p:spPr>
          <a:xfrm>
            <a:off x="873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FFD24959-E8C2-8045-BC15-252BF5313C60}"/>
              </a:ext>
            </a:extLst>
          </p:cNvPr>
          <p:cNvSpPr/>
          <p:nvPr/>
        </p:nvSpPr>
        <p:spPr>
          <a:xfrm>
            <a:off x="9092175"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DBC58BE-3E8C-5142-A8D6-92A4E192EEFE}"/>
              </a:ext>
            </a:extLst>
          </p:cNvPr>
          <p:cNvSpPr/>
          <p:nvPr/>
        </p:nvSpPr>
        <p:spPr>
          <a:xfrm>
            <a:off x="6972502"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5" name="Rectangle 34">
            <a:extLst>
              <a:ext uri="{FF2B5EF4-FFF2-40B4-BE49-F238E27FC236}">
                <a16:creationId xmlns="" xmlns:a16="http://schemas.microsoft.com/office/drawing/2014/main" id="{0CB393F0-7A16-EA48-9896-27361DCBA226}"/>
              </a:ext>
            </a:extLst>
          </p:cNvPr>
          <p:cNvSpPr/>
          <p:nvPr/>
        </p:nvSpPr>
        <p:spPr>
          <a:xfrm>
            <a:off x="7332502"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6" name="Rectangle 35">
            <a:extLst>
              <a:ext uri="{FF2B5EF4-FFF2-40B4-BE49-F238E27FC236}">
                <a16:creationId xmlns="" xmlns:a16="http://schemas.microsoft.com/office/drawing/2014/main" id="{257D13D6-C888-1046-976A-BAABEF33ECB3}"/>
              </a:ext>
            </a:extLst>
          </p:cNvPr>
          <p:cNvSpPr/>
          <p:nvPr/>
        </p:nvSpPr>
        <p:spPr>
          <a:xfrm>
            <a:off x="7692502"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F3D29D68-E2E7-7F44-B9C8-30FD8F91BB7C}"/>
              </a:ext>
            </a:extLst>
          </p:cNvPr>
          <p:cNvSpPr/>
          <p:nvPr/>
        </p:nvSpPr>
        <p:spPr>
          <a:xfrm>
            <a:off x="803503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FFDA094F-0E3B-1643-A4C1-F6748C663E97}"/>
              </a:ext>
            </a:extLst>
          </p:cNvPr>
          <p:cNvSpPr/>
          <p:nvPr/>
        </p:nvSpPr>
        <p:spPr>
          <a:xfrm>
            <a:off x="837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39" name="Rectangle 38">
            <a:extLst>
              <a:ext uri="{FF2B5EF4-FFF2-40B4-BE49-F238E27FC236}">
                <a16:creationId xmlns="" xmlns:a16="http://schemas.microsoft.com/office/drawing/2014/main" id="{F2D909D0-274E-3D4A-8816-3B08A16EB48E}"/>
              </a:ext>
            </a:extLst>
          </p:cNvPr>
          <p:cNvSpPr/>
          <p:nvPr/>
        </p:nvSpPr>
        <p:spPr>
          <a:xfrm>
            <a:off x="873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0" name="Rectangle 39">
            <a:extLst>
              <a:ext uri="{FF2B5EF4-FFF2-40B4-BE49-F238E27FC236}">
                <a16:creationId xmlns="" xmlns:a16="http://schemas.microsoft.com/office/drawing/2014/main" id="{B93AD24A-A31C-6C4F-8743-7D34A5EBEE2E}"/>
              </a:ext>
            </a:extLst>
          </p:cNvPr>
          <p:cNvSpPr/>
          <p:nvPr/>
        </p:nvSpPr>
        <p:spPr>
          <a:xfrm>
            <a:off x="9092175"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1" name="Rectangle 40">
            <a:extLst>
              <a:ext uri="{FF2B5EF4-FFF2-40B4-BE49-F238E27FC236}">
                <a16:creationId xmlns="" xmlns:a16="http://schemas.microsoft.com/office/drawing/2014/main" id="{DE370766-A973-1C46-B7B7-9272D894E11C}"/>
              </a:ext>
            </a:extLst>
          </p:cNvPr>
          <p:cNvSpPr/>
          <p:nvPr/>
        </p:nvSpPr>
        <p:spPr>
          <a:xfrm>
            <a:off x="945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5" name="Rectangle 44">
            <a:extLst>
              <a:ext uri="{FF2B5EF4-FFF2-40B4-BE49-F238E27FC236}">
                <a16:creationId xmlns="" xmlns:a16="http://schemas.microsoft.com/office/drawing/2014/main" id="{DA8BC4C8-9EAE-9C43-B47A-57D17FA84237}"/>
              </a:ext>
            </a:extLst>
          </p:cNvPr>
          <p:cNvSpPr/>
          <p:nvPr/>
        </p:nvSpPr>
        <p:spPr>
          <a:xfrm>
            <a:off x="9811591" y="301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F3B24EEC-D99B-1745-9F4E-B86CE130DFA4}"/>
              </a:ext>
            </a:extLst>
          </p:cNvPr>
          <p:cNvSpPr/>
          <p:nvPr/>
        </p:nvSpPr>
        <p:spPr>
          <a:xfrm>
            <a:off x="10171591" y="301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7" name="Rectangle 46">
            <a:extLst>
              <a:ext uri="{FF2B5EF4-FFF2-40B4-BE49-F238E27FC236}">
                <a16:creationId xmlns="" xmlns:a16="http://schemas.microsoft.com/office/drawing/2014/main" id="{8208FE2A-11A5-2C42-A88B-8AD991B5BDA3}"/>
              </a:ext>
            </a:extLst>
          </p:cNvPr>
          <p:cNvSpPr/>
          <p:nvPr/>
        </p:nvSpPr>
        <p:spPr>
          <a:xfrm>
            <a:off x="9451591" y="3375819"/>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8" name="Rectangle 47">
            <a:extLst>
              <a:ext uri="{FF2B5EF4-FFF2-40B4-BE49-F238E27FC236}">
                <a16:creationId xmlns="" xmlns:a16="http://schemas.microsoft.com/office/drawing/2014/main" id="{39E2E070-FCAF-694B-B4BB-B1962EC3145A}"/>
              </a:ext>
            </a:extLst>
          </p:cNvPr>
          <p:cNvSpPr/>
          <p:nvPr/>
        </p:nvSpPr>
        <p:spPr>
          <a:xfrm>
            <a:off x="981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49" name="Rectangle 48">
            <a:extLst>
              <a:ext uri="{FF2B5EF4-FFF2-40B4-BE49-F238E27FC236}">
                <a16:creationId xmlns="" xmlns:a16="http://schemas.microsoft.com/office/drawing/2014/main" id="{1F0A362A-1F8D-CC47-902F-720AC933C36F}"/>
              </a:ext>
            </a:extLst>
          </p:cNvPr>
          <p:cNvSpPr/>
          <p:nvPr/>
        </p:nvSpPr>
        <p:spPr>
          <a:xfrm>
            <a:off x="10171591" y="3375819"/>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BBE2A795-4F1C-9040-8CAD-AA1762716E34}"/>
              </a:ext>
            </a:extLst>
          </p:cNvPr>
          <p:cNvSpPr/>
          <p:nvPr/>
        </p:nvSpPr>
        <p:spPr>
          <a:xfrm>
            <a:off x="6972502" y="373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89905902-1DE3-4247-835B-70AF4C456051}"/>
              </a:ext>
            </a:extLst>
          </p:cNvPr>
          <p:cNvSpPr/>
          <p:nvPr/>
        </p:nvSpPr>
        <p:spPr>
          <a:xfrm>
            <a:off x="7332502"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2" name="Rectangle 51">
            <a:extLst>
              <a:ext uri="{FF2B5EF4-FFF2-40B4-BE49-F238E27FC236}">
                <a16:creationId xmlns="" xmlns:a16="http://schemas.microsoft.com/office/drawing/2014/main" id="{4ABC046C-0919-F149-810A-78DDB7473CB8}"/>
              </a:ext>
            </a:extLst>
          </p:cNvPr>
          <p:cNvSpPr/>
          <p:nvPr/>
        </p:nvSpPr>
        <p:spPr>
          <a:xfrm>
            <a:off x="7692502" y="373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3" name="Rectangle 52">
            <a:extLst>
              <a:ext uri="{FF2B5EF4-FFF2-40B4-BE49-F238E27FC236}">
                <a16:creationId xmlns="" xmlns:a16="http://schemas.microsoft.com/office/drawing/2014/main" id="{9D92B386-1A9C-514D-95B9-BA728BE345A2}"/>
              </a:ext>
            </a:extLst>
          </p:cNvPr>
          <p:cNvSpPr/>
          <p:nvPr/>
        </p:nvSpPr>
        <p:spPr>
          <a:xfrm>
            <a:off x="803503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4" name="Rectangle 53">
            <a:extLst>
              <a:ext uri="{FF2B5EF4-FFF2-40B4-BE49-F238E27FC236}">
                <a16:creationId xmlns="" xmlns:a16="http://schemas.microsoft.com/office/drawing/2014/main" id="{366C0C62-137D-5B47-9897-997CF6629A1A}"/>
              </a:ext>
            </a:extLst>
          </p:cNvPr>
          <p:cNvSpPr/>
          <p:nvPr/>
        </p:nvSpPr>
        <p:spPr>
          <a:xfrm>
            <a:off x="837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38AD066D-CF48-974C-8269-0299F12AED21}"/>
              </a:ext>
            </a:extLst>
          </p:cNvPr>
          <p:cNvSpPr/>
          <p:nvPr/>
        </p:nvSpPr>
        <p:spPr>
          <a:xfrm>
            <a:off x="8732175"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1A20CD8F-CFA4-E44A-A6AD-2E1D26AF976A}"/>
              </a:ext>
            </a:extLst>
          </p:cNvPr>
          <p:cNvSpPr/>
          <p:nvPr/>
        </p:nvSpPr>
        <p:spPr>
          <a:xfrm>
            <a:off x="9092175" y="373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7" name="Rectangle 56">
            <a:extLst>
              <a:ext uri="{FF2B5EF4-FFF2-40B4-BE49-F238E27FC236}">
                <a16:creationId xmlns="" xmlns:a16="http://schemas.microsoft.com/office/drawing/2014/main" id="{56E52308-3988-7E45-9B7B-99E0119504C4}"/>
              </a:ext>
            </a:extLst>
          </p:cNvPr>
          <p:cNvSpPr/>
          <p:nvPr/>
        </p:nvSpPr>
        <p:spPr>
          <a:xfrm>
            <a:off x="6972502"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8" name="Rectangle 57">
            <a:extLst>
              <a:ext uri="{FF2B5EF4-FFF2-40B4-BE49-F238E27FC236}">
                <a16:creationId xmlns="" xmlns:a16="http://schemas.microsoft.com/office/drawing/2014/main" id="{99A96BC9-A87D-D440-8668-4B0EE3FDF494}"/>
              </a:ext>
            </a:extLst>
          </p:cNvPr>
          <p:cNvSpPr/>
          <p:nvPr/>
        </p:nvSpPr>
        <p:spPr>
          <a:xfrm>
            <a:off x="7332502"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59" name="Rectangle 58">
            <a:extLst>
              <a:ext uri="{FF2B5EF4-FFF2-40B4-BE49-F238E27FC236}">
                <a16:creationId xmlns="" xmlns:a16="http://schemas.microsoft.com/office/drawing/2014/main" id="{8156DD5A-00F2-1D48-B0F7-326AAF8CECA7}"/>
              </a:ext>
            </a:extLst>
          </p:cNvPr>
          <p:cNvSpPr/>
          <p:nvPr/>
        </p:nvSpPr>
        <p:spPr>
          <a:xfrm>
            <a:off x="7692502"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A9B88B38-F895-964A-81AB-15838F399625}"/>
              </a:ext>
            </a:extLst>
          </p:cNvPr>
          <p:cNvSpPr/>
          <p:nvPr/>
        </p:nvSpPr>
        <p:spPr>
          <a:xfrm>
            <a:off x="803503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A2A0E60E-B05E-274B-96E3-C9BFF79B35C6}"/>
              </a:ext>
            </a:extLst>
          </p:cNvPr>
          <p:cNvSpPr/>
          <p:nvPr/>
        </p:nvSpPr>
        <p:spPr>
          <a:xfrm>
            <a:off x="837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2" name="Rectangle 61">
            <a:extLst>
              <a:ext uri="{FF2B5EF4-FFF2-40B4-BE49-F238E27FC236}">
                <a16:creationId xmlns="" xmlns:a16="http://schemas.microsoft.com/office/drawing/2014/main" id="{E4DA1637-9EFA-644C-A62C-8F74E288F644}"/>
              </a:ext>
            </a:extLst>
          </p:cNvPr>
          <p:cNvSpPr/>
          <p:nvPr/>
        </p:nvSpPr>
        <p:spPr>
          <a:xfrm>
            <a:off x="8732175"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3" name="Rectangle 62">
            <a:extLst>
              <a:ext uri="{FF2B5EF4-FFF2-40B4-BE49-F238E27FC236}">
                <a16:creationId xmlns="" xmlns:a16="http://schemas.microsoft.com/office/drawing/2014/main" id="{6AFCA23D-F77E-8648-9031-B2D3B463376E}"/>
              </a:ext>
            </a:extLst>
          </p:cNvPr>
          <p:cNvSpPr/>
          <p:nvPr/>
        </p:nvSpPr>
        <p:spPr>
          <a:xfrm>
            <a:off x="9092175"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4" name="Rectangle 63">
            <a:extLst>
              <a:ext uri="{FF2B5EF4-FFF2-40B4-BE49-F238E27FC236}">
                <a16:creationId xmlns="" xmlns:a16="http://schemas.microsoft.com/office/drawing/2014/main" id="{F3D11443-7EA2-C94E-A599-56BF7EC82890}"/>
              </a:ext>
            </a:extLst>
          </p:cNvPr>
          <p:cNvSpPr/>
          <p:nvPr/>
        </p:nvSpPr>
        <p:spPr>
          <a:xfrm>
            <a:off x="945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96906D54-4564-7F4D-AF12-1A1505C79630}"/>
              </a:ext>
            </a:extLst>
          </p:cNvPr>
          <p:cNvSpPr/>
          <p:nvPr/>
        </p:nvSpPr>
        <p:spPr>
          <a:xfrm>
            <a:off x="981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C74B11A0-636D-FC4A-AD37-ADC8DF89E87E}"/>
              </a:ext>
            </a:extLst>
          </p:cNvPr>
          <p:cNvSpPr/>
          <p:nvPr/>
        </p:nvSpPr>
        <p:spPr>
          <a:xfrm>
            <a:off x="10171591" y="373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7" name="Rectangle 66">
            <a:extLst>
              <a:ext uri="{FF2B5EF4-FFF2-40B4-BE49-F238E27FC236}">
                <a16:creationId xmlns="" xmlns:a16="http://schemas.microsoft.com/office/drawing/2014/main" id="{BFAE2605-6AE1-1649-B7C0-0BC759323DF5}"/>
              </a:ext>
            </a:extLst>
          </p:cNvPr>
          <p:cNvSpPr/>
          <p:nvPr/>
        </p:nvSpPr>
        <p:spPr>
          <a:xfrm>
            <a:off x="9451591"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8" name="Rectangle 67">
            <a:extLst>
              <a:ext uri="{FF2B5EF4-FFF2-40B4-BE49-F238E27FC236}">
                <a16:creationId xmlns="" xmlns:a16="http://schemas.microsoft.com/office/drawing/2014/main" id="{1C74CCA9-E4CE-C649-AA2C-32D076DE38E8}"/>
              </a:ext>
            </a:extLst>
          </p:cNvPr>
          <p:cNvSpPr/>
          <p:nvPr/>
        </p:nvSpPr>
        <p:spPr>
          <a:xfrm>
            <a:off x="9811591" y="4097967"/>
            <a:ext cx="360000" cy="360000"/>
          </a:xfrm>
          <a:prstGeom prst="rect">
            <a:avLst/>
          </a:prstGeom>
          <a:solidFill>
            <a:srgbClr val="3273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9" name="Rectangle 68">
            <a:extLst>
              <a:ext uri="{FF2B5EF4-FFF2-40B4-BE49-F238E27FC236}">
                <a16:creationId xmlns="" xmlns:a16="http://schemas.microsoft.com/office/drawing/2014/main" id="{64F658E2-31F6-3544-BE6B-5836CC8CE68A}"/>
              </a:ext>
            </a:extLst>
          </p:cNvPr>
          <p:cNvSpPr/>
          <p:nvPr/>
        </p:nvSpPr>
        <p:spPr>
          <a:xfrm>
            <a:off x="10171591" y="4097967"/>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113533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make rectilinear shapes with a given number of squares using concrete equipment and sketching</a:t>
            </a:r>
          </a:p>
          <a:p>
            <a:pPr>
              <a:buClr>
                <a:srgbClr val="23D160"/>
              </a:buClr>
              <a:buSzPct val="85000"/>
              <a:buFont typeface="Wingdings" pitchFamily="2" charset="2"/>
              <a:buChar char="ü"/>
            </a:pPr>
            <a:r>
              <a:rPr lang="en-GB" sz="2200" dirty="0"/>
              <a:t>I can explain my reasoning when making rectilinear shapes with a given number of squares using concrete equipment and sketching</a:t>
            </a:r>
          </a:p>
        </p:txBody>
      </p:sp>
    </p:spTree>
    <p:extLst>
      <p:ext uri="{BB962C8B-B14F-4D97-AF65-F5344CB8AC3E}">
        <p14:creationId xmlns:p14="http://schemas.microsoft.com/office/powerpoint/2010/main" val="260378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722659"/>
          </a:xfrm>
        </p:spPr>
        <p:txBody>
          <a:bodyPr>
            <a:no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shapes have a total area of six squares. However, the yellow shape is made up of three staggered rows of two squares. While the purple shape is made up of two staggered rows of three squares. </a:t>
            </a:r>
            <a:r>
              <a:rPr lang="en-GB" sz="2200" dirty="0"/>
              <a:t> </a:t>
            </a:r>
          </a:p>
        </p:txBody>
      </p:sp>
      <p:pic>
        <p:nvPicPr>
          <p:cNvPr id="4" name="Picture 3">
            <a:extLst>
              <a:ext uri="{FF2B5EF4-FFF2-40B4-BE49-F238E27FC236}">
                <a16:creationId xmlns="" xmlns:a16="http://schemas.microsoft.com/office/drawing/2014/main" id="{EFA50850-EDB1-DF45-BA2E-B00FFF1C9E8C}"/>
              </a:ext>
            </a:extLst>
          </p:cNvPr>
          <p:cNvPicPr>
            <a:picLocks noChangeAspect="1"/>
          </p:cNvPicPr>
          <p:nvPr/>
        </p:nvPicPr>
        <p:blipFill>
          <a:blip r:embed="rId3"/>
          <a:stretch>
            <a:fillRect/>
          </a:stretch>
        </p:blipFill>
        <p:spPr>
          <a:xfrm>
            <a:off x="1778000" y="2915444"/>
            <a:ext cx="8636000" cy="2171700"/>
          </a:xfrm>
          <a:prstGeom prst="rect">
            <a:avLst/>
          </a:prstGeom>
        </p:spPr>
      </p:pic>
    </p:spTree>
    <p:extLst>
      <p:ext uri="{BB962C8B-B14F-4D97-AF65-F5344CB8AC3E}">
        <p14:creationId xmlns:p14="http://schemas.microsoft.com/office/powerpoint/2010/main" val="39532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shapes can you make using two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5" name="Rectangle 4">
            <a:extLst>
              <a:ext uri="{FF2B5EF4-FFF2-40B4-BE49-F238E27FC236}">
                <a16:creationId xmlns="" xmlns:a16="http://schemas.microsoft.com/office/drawing/2014/main" id="{3D7AACBA-6C19-364C-9646-7B6B69C64401}"/>
              </a:ext>
            </a:extLst>
          </p:cNvPr>
          <p:cNvSpPr/>
          <p:nvPr/>
        </p:nvSpPr>
        <p:spPr>
          <a:xfrm>
            <a:off x="3923327"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CA08720B-C5D7-694C-8A66-9D1B289585C2}"/>
              </a:ext>
            </a:extLst>
          </p:cNvPr>
          <p:cNvSpPr/>
          <p:nvPr/>
        </p:nvSpPr>
        <p:spPr>
          <a:xfrm>
            <a:off x="7548674"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150072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shapes can you make using two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5" name="Rectangle 4">
            <a:extLst>
              <a:ext uri="{FF2B5EF4-FFF2-40B4-BE49-F238E27FC236}">
                <a16:creationId xmlns="" xmlns:a16="http://schemas.microsoft.com/office/drawing/2014/main" id="{3D7AACBA-6C19-364C-9646-7B6B69C64401}"/>
              </a:ext>
            </a:extLst>
          </p:cNvPr>
          <p:cNvSpPr/>
          <p:nvPr/>
        </p:nvSpPr>
        <p:spPr>
          <a:xfrm>
            <a:off x="3923327"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CA08720B-C5D7-694C-8A66-9D1B289585C2}"/>
              </a:ext>
            </a:extLst>
          </p:cNvPr>
          <p:cNvSpPr/>
          <p:nvPr/>
        </p:nvSpPr>
        <p:spPr>
          <a:xfrm>
            <a:off x="7548674"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FCF98890-2D85-6647-8E70-2C79955868CE}"/>
              </a:ext>
            </a:extLst>
          </p:cNvPr>
          <p:cNvSpPr/>
          <p:nvPr/>
        </p:nvSpPr>
        <p:spPr>
          <a:xfrm>
            <a:off x="5376000"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4840365B-59BF-E64E-8A3C-D8A4F8189962}"/>
              </a:ext>
            </a:extLst>
          </p:cNvPr>
          <p:cNvSpPr/>
          <p:nvPr/>
        </p:nvSpPr>
        <p:spPr>
          <a:xfrm>
            <a:off x="6096000"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32125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How many different shapes can you make using two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You can only make one shape by combining two squares. You can turn it so it is taller than it is wide, but it is still the same shape. </a:t>
            </a:r>
          </a:p>
        </p:txBody>
      </p:sp>
      <p:sp>
        <p:nvSpPr>
          <p:cNvPr id="7" name="Rectangle 6">
            <a:extLst>
              <a:ext uri="{FF2B5EF4-FFF2-40B4-BE49-F238E27FC236}">
                <a16:creationId xmlns="" xmlns:a16="http://schemas.microsoft.com/office/drawing/2014/main" id="{FCF98890-2D85-6647-8E70-2C79955868CE}"/>
              </a:ext>
            </a:extLst>
          </p:cNvPr>
          <p:cNvSpPr/>
          <p:nvPr/>
        </p:nvSpPr>
        <p:spPr>
          <a:xfrm>
            <a:off x="5376000"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8" name="Rectangle 7">
            <a:extLst>
              <a:ext uri="{FF2B5EF4-FFF2-40B4-BE49-F238E27FC236}">
                <a16:creationId xmlns="" xmlns:a16="http://schemas.microsoft.com/office/drawing/2014/main" id="{4840365B-59BF-E64E-8A3C-D8A4F8189962}"/>
              </a:ext>
            </a:extLst>
          </p:cNvPr>
          <p:cNvSpPr/>
          <p:nvPr/>
        </p:nvSpPr>
        <p:spPr>
          <a:xfrm>
            <a:off x="6096000" y="3641294"/>
            <a:ext cx="720000" cy="72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365213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shapes can you make using three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5" name="Rectangle 4">
            <a:extLst>
              <a:ext uri="{FF2B5EF4-FFF2-40B4-BE49-F238E27FC236}">
                <a16:creationId xmlns="" xmlns:a16="http://schemas.microsoft.com/office/drawing/2014/main" id="{3D7AACBA-6C19-364C-9646-7B6B69C64401}"/>
              </a:ext>
            </a:extLst>
          </p:cNvPr>
          <p:cNvSpPr/>
          <p:nvPr/>
        </p:nvSpPr>
        <p:spPr>
          <a:xfrm>
            <a:off x="3923327"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CA08720B-C5D7-694C-8A66-9D1B289585C2}"/>
              </a:ext>
            </a:extLst>
          </p:cNvPr>
          <p:cNvSpPr/>
          <p:nvPr/>
        </p:nvSpPr>
        <p:spPr>
          <a:xfrm>
            <a:off x="7548674"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474272C6-1803-C243-A12A-E74CA305F9CA}"/>
              </a:ext>
            </a:extLst>
          </p:cNvPr>
          <p:cNvSpPr/>
          <p:nvPr/>
        </p:nvSpPr>
        <p:spPr>
          <a:xfrm>
            <a:off x="5735609"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89096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make shapes using a given number of squares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shapes can you make using three squares?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9" name="Rectangle 8">
            <a:extLst>
              <a:ext uri="{FF2B5EF4-FFF2-40B4-BE49-F238E27FC236}">
                <a16:creationId xmlns="" xmlns:a16="http://schemas.microsoft.com/office/drawing/2014/main" id="{88AB0E44-3BE9-1E43-B4DD-FE43310C69D8}"/>
              </a:ext>
            </a:extLst>
          </p:cNvPr>
          <p:cNvSpPr/>
          <p:nvPr/>
        </p:nvSpPr>
        <p:spPr>
          <a:xfrm>
            <a:off x="3923327"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D744062C-6D04-3140-94AC-13A5D3C07745}"/>
              </a:ext>
            </a:extLst>
          </p:cNvPr>
          <p:cNvSpPr/>
          <p:nvPr/>
        </p:nvSpPr>
        <p:spPr>
          <a:xfrm>
            <a:off x="7548674"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A58ADA83-AB84-9D45-A0B5-3FAB66F4F439}"/>
              </a:ext>
            </a:extLst>
          </p:cNvPr>
          <p:cNvSpPr/>
          <p:nvPr/>
        </p:nvSpPr>
        <p:spPr>
          <a:xfrm>
            <a:off x="5735609"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5D452616-8130-A648-A7AE-81CB84CA7310}"/>
              </a:ext>
            </a:extLst>
          </p:cNvPr>
          <p:cNvSpPr/>
          <p:nvPr/>
        </p:nvSpPr>
        <p:spPr>
          <a:xfrm>
            <a:off x="838200"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A126B405-7A88-724E-A03F-D5F47F2CED72}"/>
              </a:ext>
            </a:extLst>
          </p:cNvPr>
          <p:cNvSpPr/>
          <p:nvPr/>
        </p:nvSpPr>
        <p:spPr>
          <a:xfrm>
            <a:off x="2278200"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CC613E67-4420-6240-B5CB-78F252F1AB99}"/>
              </a:ext>
            </a:extLst>
          </p:cNvPr>
          <p:cNvSpPr/>
          <p:nvPr/>
        </p:nvSpPr>
        <p:spPr>
          <a:xfrm>
            <a:off x="1558200"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63FAF860-6113-7D4B-8202-F7E5FA3C75B5}"/>
              </a:ext>
            </a:extLst>
          </p:cNvPr>
          <p:cNvSpPr/>
          <p:nvPr/>
        </p:nvSpPr>
        <p:spPr>
          <a:xfrm>
            <a:off x="10016364" y="292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6" name="Rectangle 15">
            <a:extLst>
              <a:ext uri="{FF2B5EF4-FFF2-40B4-BE49-F238E27FC236}">
                <a16:creationId xmlns="" xmlns:a16="http://schemas.microsoft.com/office/drawing/2014/main" id="{2AC51951-CA71-A742-A2E2-FD751181FA22}"/>
              </a:ext>
            </a:extLst>
          </p:cNvPr>
          <p:cNvSpPr/>
          <p:nvPr/>
        </p:nvSpPr>
        <p:spPr>
          <a:xfrm>
            <a:off x="10736364"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2F1461E8-49ED-3346-B5E5-94A009D076AA}"/>
              </a:ext>
            </a:extLst>
          </p:cNvPr>
          <p:cNvSpPr/>
          <p:nvPr/>
        </p:nvSpPr>
        <p:spPr>
          <a:xfrm>
            <a:off x="10016364" y="3641294"/>
            <a:ext cx="720000" cy="72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25223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13934</TotalTime>
  <Words>1750</Words>
  <Application>Microsoft Office PowerPoint</Application>
  <PresentationFormat>Custom</PresentationFormat>
  <Paragraphs>433</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Wingdings</vt:lpstr>
      <vt:lpstr>Calibri</vt:lpstr>
      <vt:lpstr>Muli</vt:lpstr>
      <vt:lpstr>OpenDyslexicAlta</vt:lpstr>
      <vt:lpstr>Lato Light</vt:lpstr>
      <vt:lpstr>Lato</vt:lpstr>
      <vt:lpstr>Office Theme</vt:lpstr>
      <vt:lpstr>PowerPoint Presentation</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lpstr>To be able to make shapes using a given number of squares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712</cp:revision>
  <cp:lastPrinted>2019-06-17T16:19:05Z</cp:lastPrinted>
  <dcterms:created xsi:type="dcterms:W3CDTF">2018-08-06T08:16:18Z</dcterms:created>
  <dcterms:modified xsi:type="dcterms:W3CDTF">2021-03-26T09:37:13Z</dcterms:modified>
</cp:coreProperties>
</file>