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3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8.xml" ContentType="application/vnd.openxmlformats-officedocument.drawingml.chart+xml"/>
  <Override PartName="/ppt/notesSlides/notesSlide45.xml" ContentType="application/vnd.openxmlformats-officedocument.presentationml.notesSlide+xml"/>
  <Override PartName="/ppt/charts/chart19.xml" ContentType="application/vnd.openxmlformats-officedocument.drawingml.chart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51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20" r:id="rId2"/>
    <p:sldId id="321" r:id="rId3"/>
    <p:sldId id="396" r:id="rId4"/>
    <p:sldId id="397" r:id="rId5"/>
    <p:sldId id="398" r:id="rId6"/>
    <p:sldId id="400" r:id="rId7"/>
    <p:sldId id="399" r:id="rId8"/>
    <p:sldId id="401" r:id="rId9"/>
    <p:sldId id="403" r:id="rId10"/>
    <p:sldId id="402" r:id="rId11"/>
    <p:sldId id="404" r:id="rId12"/>
    <p:sldId id="405" r:id="rId13"/>
    <p:sldId id="406" r:id="rId14"/>
    <p:sldId id="409" r:id="rId15"/>
    <p:sldId id="408" r:id="rId16"/>
    <p:sldId id="407" r:id="rId17"/>
    <p:sldId id="410" r:id="rId18"/>
    <p:sldId id="413" r:id="rId19"/>
    <p:sldId id="412" r:id="rId20"/>
    <p:sldId id="411" r:id="rId21"/>
    <p:sldId id="414" r:id="rId22"/>
    <p:sldId id="417" r:id="rId23"/>
    <p:sldId id="416" r:id="rId24"/>
    <p:sldId id="415" r:id="rId25"/>
    <p:sldId id="421" r:id="rId26"/>
    <p:sldId id="422" r:id="rId27"/>
    <p:sldId id="423" r:id="rId28"/>
    <p:sldId id="424" r:id="rId29"/>
    <p:sldId id="426" r:id="rId30"/>
    <p:sldId id="425" r:id="rId31"/>
    <p:sldId id="418" r:id="rId32"/>
    <p:sldId id="419" r:id="rId33"/>
    <p:sldId id="420" r:id="rId34"/>
    <p:sldId id="427" r:id="rId35"/>
    <p:sldId id="429" r:id="rId36"/>
    <p:sldId id="428" r:id="rId37"/>
    <p:sldId id="430" r:id="rId38"/>
    <p:sldId id="432" r:id="rId39"/>
    <p:sldId id="431" r:id="rId40"/>
    <p:sldId id="433" r:id="rId41"/>
    <p:sldId id="435" r:id="rId42"/>
    <p:sldId id="434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3" r:id="rId51"/>
    <p:sldId id="444" r:id="rId52"/>
    <p:sldId id="445" r:id="rId53"/>
    <p:sldId id="446" r:id="rId54"/>
    <p:sldId id="447" r:id="rId55"/>
    <p:sldId id="452" r:id="rId56"/>
    <p:sldId id="453" r:id="rId57"/>
    <p:sldId id="454" r:id="rId58"/>
    <p:sldId id="455" r:id="rId59"/>
    <p:sldId id="448" r:id="rId60"/>
    <p:sldId id="449" r:id="rId61"/>
    <p:sldId id="450" r:id="rId62"/>
    <p:sldId id="451" r:id="rId63"/>
    <p:sldId id="456" r:id="rId64"/>
    <p:sldId id="457" r:id="rId65"/>
    <p:sldId id="458" r:id="rId66"/>
    <p:sldId id="459" r:id="rId67"/>
    <p:sldId id="460" r:id="rId68"/>
    <p:sldId id="370" r:id="rId69"/>
    <p:sldId id="461" r:id="rId70"/>
    <p:sldId id="462" r:id="rId71"/>
  </p:sldIdLst>
  <p:sldSz cx="12192000" cy="6858000"/>
  <p:notesSz cx="6858000" cy="9144000"/>
  <p:embeddedFontLst>
    <p:embeddedFont>
      <p:font typeface="Lato" panose="020F0502020204030203" pitchFamily="34" charset="0"/>
      <p:regular r:id="rId74"/>
      <p:bold r:id="rId75"/>
    </p:embeddedFont>
    <p:embeddedFont>
      <p:font typeface="OpenDyslexicAlta" panose="00000500000000000000" pitchFamily="2" charset="0"/>
      <p:regular r:id="rId76"/>
      <p:bold r:id="rId77"/>
      <p:italic r:id="rId78"/>
      <p:boldItalic r:id="rId79"/>
    </p:embeddedFont>
    <p:embeddedFont>
      <p:font typeface="Cambria Math" panose="02040503050406030204" pitchFamily="18" charset="0"/>
      <p:regular r:id="rId80"/>
    </p:embeddedFont>
    <p:embeddedFont>
      <p:font typeface="Lato Light" panose="020F0302020204030203" pitchFamily="34" charset="0"/>
      <p:regular r:id="rId81"/>
    </p:embeddedFont>
    <p:embeddedFont>
      <p:font typeface="Calibri" panose="020F0502020204030204" pitchFamily="34" charset="0"/>
      <p:regular r:id="rId82"/>
      <p:bold r:id="rId83"/>
      <p:italic r:id="rId84"/>
      <p:boldItalic r:id="rId85"/>
    </p:embeddedFont>
    <p:embeddedFont>
      <p:font typeface="Muli" panose="020B0604020202020204" charset="0"/>
      <p:regular r:id="rId86"/>
      <p:bold r:id="rId87"/>
      <p:italic r:id="rId88"/>
      <p:boldItalic r:id="rId8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FFDD57"/>
    <a:srgbClr val="7957D5"/>
    <a:srgbClr val="F337C7"/>
    <a:srgbClr val="23D160"/>
    <a:srgbClr val="44A6ED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88467" autoAdjust="0"/>
  </p:normalViewPr>
  <p:slideViewPr>
    <p:cSldViewPr snapToGrid="0" snapToObjects="1">
      <p:cViewPr varScale="1">
        <p:scale>
          <a:sx n="61" d="100"/>
          <a:sy n="61" d="100"/>
        </p:scale>
        <p:origin x="-756" y="-7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1.fntdata"/><Relationship Id="rId89" Type="http://schemas.openxmlformats.org/officeDocument/2006/relationships/font" Target="fonts/font1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font" Target="fonts/font15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4.fntdata"/><Relationship Id="rId61" Type="http://schemas.openxmlformats.org/officeDocument/2006/relationships/slide" Target="slides/slide60.xml"/><Relationship Id="rId82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30-A547-BB20-FAC4FB77F9A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30-A547-BB20-FAC4FB77F9A4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30-A547-BB20-FAC4FB77F9A4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A30-A547-BB20-FAC4FB77F9A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A30-A547-BB20-FAC4FB77F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6D-824A-982D-3150B34E20D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6D-824A-982D-3150B34E20DC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6D-824A-982D-3150B34E20DC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6D-824A-982D-3150B34E20DC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16D-824A-982D-3150B34E20D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16D-824A-982D-3150B34E20DC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16D-824A-982D-3150B34E20DC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16D-824A-982D-3150B34E2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A0-164F-BB3D-7AE9243063F9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0-164F-BB3D-7AE9243063F9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0-164F-BB3D-7AE9243063F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A0-164F-BB3D-7AE9243063F9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696-4840-AC9B-3EDFC13DD9D9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696-4840-AC9B-3EDFC13DD9D9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696-4840-AC9B-3EDFC13DD9D9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A0-164F-BB3D-7AE92430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6D-824A-982D-3150B34E20D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6D-824A-982D-3150B34E20DC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6D-824A-982D-3150B34E20DC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6D-824A-982D-3150B34E20DC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16D-824A-982D-3150B34E20D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16D-824A-982D-3150B34E20DC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16D-824A-982D-3150B34E20DC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16D-824A-982D-3150B34E2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A0-164F-BB3D-7AE9243063F9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0-164F-BB3D-7AE9243063F9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0-164F-BB3D-7AE9243063F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A0-164F-BB3D-7AE9243063F9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A8D-C940-854E-2EDC100EFACE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A8D-C940-854E-2EDC100EFACE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A8D-C940-854E-2EDC100EFACE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A0-164F-BB3D-7AE92430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6D-824A-982D-3150B34E20D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6D-824A-982D-3150B34E20DC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6D-824A-982D-3150B34E20DC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6D-824A-982D-3150B34E20DC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16D-824A-982D-3150B34E20D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16D-824A-982D-3150B34E20DC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16D-824A-982D-3150B34E20DC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16D-824A-982D-3150B34E2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25-8049-9C15-8E6CDE1AC30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25-8049-9C15-8E6CDE1AC30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25-8049-9C15-8E6CDE1AC30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25-8049-9C15-8E6CDE1AC30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25-8049-9C15-8E6CDE1AC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3860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25-8049-9C15-8E6CDE1AC30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25-8049-9C15-8E6CDE1AC303}"/>
              </c:ext>
            </c:extLst>
          </c:dPt>
          <c:dPt>
            <c:idx val="2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25-8049-9C15-8E6CDE1AC303}"/>
              </c:ext>
            </c:extLst>
          </c:dPt>
          <c:dPt>
            <c:idx val="3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25-8049-9C15-8E6CDE1AC30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25-8049-9C15-8E6CDE1AC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30-A547-BB20-FAC4FB77F9A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30-A547-BB20-FAC4FB77F9A4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30-A547-BB20-FAC4FB77F9A4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A30-A547-BB20-FAC4FB77F9A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A30-A547-BB20-FAC4FB77F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25-8049-9C15-8E6CDE1AC30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25-8049-9C15-8E6CDE1AC30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25-8049-9C15-8E6CDE1AC30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25-8049-9C15-8E6CDE1AC30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E4C-3140-9A15-A954C522CF0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E4C-3140-9A15-A954C522CF0C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E4C-3140-9A15-A954C522CF0C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25-8049-9C15-8E6CDE1AC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18-454F-B8E2-B1A0B59C999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18-454F-B8E2-B1A0B59C999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18-454F-B8E2-B1A0B59C999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18-454F-B8E2-B1A0B59C999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F17-6F4A-BF4B-B7E2D38D4454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F17-6F4A-BF4B-B7E2D38D4454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F17-6F4A-BF4B-B7E2D38D4454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618-454F-B8E2-B1A0B59C9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25-8049-9C15-8E6CDE1AC30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25-8049-9C15-8E6CDE1AC30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25-8049-9C15-8E6CDE1AC30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25-8049-9C15-8E6CDE1AC30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C97-AB4D-B322-07D27CDA7422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C97-AB4D-B322-07D27CDA7422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C97-AB4D-B322-07D27CDA7422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25-8049-9C15-8E6CDE1AC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3860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18-454F-B8E2-B1A0B59C9991}"/>
              </c:ext>
            </c:extLst>
          </c:dPt>
          <c:dPt>
            <c:idx val="1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18-454F-B8E2-B1A0B59C9991}"/>
              </c:ext>
            </c:extLst>
          </c:dPt>
          <c:dPt>
            <c:idx val="2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18-454F-B8E2-B1A0B59C9991}"/>
              </c:ext>
            </c:extLst>
          </c:dPt>
          <c:dPt>
            <c:idx val="3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18-454F-B8E2-B1A0B59C9991}"/>
              </c:ext>
            </c:extLst>
          </c:dPt>
          <c:dPt>
            <c:idx val="4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BCD-8C4F-999E-470CE641B234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9C-5048-8C13-FEDB3C92A418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69C-5048-8C13-FEDB3C92A418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618-454F-B8E2-B1A0B59C9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A0-164F-BB3D-7AE9243063F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0-164F-BB3D-7AE9243063F9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0-164F-BB3D-7AE9243063F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A0-164F-BB3D-7AE9243063F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A0-164F-BB3D-7AE92430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96-FF4D-8216-7A27BAEC172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96-FF4D-8216-7A27BAEC172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96-FF4D-8216-7A27BAEC172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96-FF4D-8216-7A27BAEC172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C96-FF4D-8216-7A27BAEC1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A0-164F-BB3D-7AE9243063F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0-164F-BB3D-7AE9243063F9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0-164F-BB3D-7AE9243063F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A0-164F-BB3D-7AE9243063F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A0-164F-BB3D-7AE92430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96-FF4D-8216-7A27BAEC172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96-FF4D-8216-7A27BAEC172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96-FF4D-8216-7A27BAEC172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96-FF4D-8216-7A27BAEC172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C96-FF4D-8216-7A27BAEC1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A0-164F-BB3D-7AE9243063F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0-164F-BB3D-7AE9243063F9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0-164F-BB3D-7AE9243063F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A0-164F-BB3D-7AE9243063F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A0-164F-BB3D-7AE92430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96-FF4D-8216-7A27BAEC172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96-FF4D-8216-7A27BAEC172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96-FF4D-8216-7A27BAEC172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96-FF4D-8216-7A27BAEC172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C96-FF4D-8216-7A27BAEC1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A0-164F-BB3D-7AE9243063F9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0-164F-BB3D-7AE9243063F9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0-164F-BB3D-7AE9243063F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A0-164F-BB3D-7AE9243063F9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98-9C43-A2BA-8AF70BB5DC49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98-9C43-A2BA-8AF70BB5DC49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298-9C43-A2BA-8AF70BB5DC49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A0-164F-BB3D-7AE92430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776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84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98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799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12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53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35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7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409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74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002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238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83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41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34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37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620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42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5399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01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0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25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962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6102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404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455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1258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3110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40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27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202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0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672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09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4709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776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592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0324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1791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0503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5723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2826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3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958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4910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3446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9416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7251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44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931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761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529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684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5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1299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0123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2015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6662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5551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759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689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537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1203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433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935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681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23/03/2021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tif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emf"/><Relationship Id="rId4" Type="http://schemas.openxmlformats.org/officeDocument/2006/relationships/image" Target="../media/image2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3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2 - Block 4 - Fractions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represent unit and non-unit fractions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 smtClean="0"/>
              <a:t>Fractions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1559" y="3312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QXYBXXA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red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98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058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red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09B1A4-719C-A446-ABF0-AF45B12BD5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00" y="3451270"/>
            <a:ext cx="696774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2B93DA-22E0-334F-AB75-447B9164A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058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red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09B1A4-719C-A446-ABF0-AF45B12BD5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00" y="3451270"/>
            <a:ext cx="696774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2B93DA-22E0-334F-AB75-447B9164A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35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8ABAA58-1A61-4142-A95A-CAE54C3669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BED7F4-EE30-3643-B194-BAE63B6066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3696382"/>
            <a:ext cx="707273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CFD14F6-8531-0E4C-B75C-E179DBCA5C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16382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2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8ABAA58-1A61-4142-A95A-CAE54C3669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BED7F4-EE30-3643-B194-BAE63B6066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3696382"/>
            <a:ext cx="707273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CFD14F6-8531-0E4C-B75C-E179DBCA5C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16382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9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8ABAA58-1A61-4142-A95A-CAE54C3669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BED7F4-EE30-3643-B194-BAE63B6066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3696382"/>
            <a:ext cx="707273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CFD14F6-8531-0E4C-B75C-E179DBCA5C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16382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07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8ABAA58-1A61-4142-A95A-CAE54C3669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BED7F4-EE30-3643-B194-BAE63B6066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3696382"/>
            <a:ext cx="707273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CFD14F6-8531-0E4C-B75C-E179DBCA5C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16382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10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77671F-545B-FA4F-B8EB-1921C09F8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3725150"/>
            <a:ext cx="707273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55ED3CA-D76E-4146-AD5D-4F62D8B1E6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27713"/>
            <a:ext cx="707273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F7BD667-D1D2-244E-BBA6-49A59F5C67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5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77671F-545B-FA4F-B8EB-1921C09F8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3725150"/>
            <a:ext cx="707273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55ED3CA-D76E-4146-AD5D-4F62D8B1E6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27713"/>
            <a:ext cx="707273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F7BD667-D1D2-244E-BBA6-49A59F5C67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95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77671F-545B-FA4F-B8EB-1921C09F8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3725150"/>
            <a:ext cx="707273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55ED3CA-D76E-4146-AD5D-4F62D8B1E6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27713"/>
            <a:ext cx="707273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F7BD667-D1D2-244E-BBA6-49A59F5C67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7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represent fractions in various forms, using terms like numerator, denominator, unit fraction and non-unit fraction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representing fractions in various forms, and when using terms like numerator, denominator, unit fraction and non-unit fraction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77671F-545B-FA4F-B8EB-1921C09F8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3725150"/>
            <a:ext cx="707273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55ED3CA-D76E-4146-AD5D-4F62D8B1E6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27713"/>
            <a:ext cx="707273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F7BD667-D1D2-244E-BBA6-49A59F5C67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7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5-point Star 11">
            <a:extLst>
              <a:ext uri="{FF2B5EF4-FFF2-40B4-BE49-F238E27FC236}">
                <a16:creationId xmlns="" xmlns:a16="http://schemas.microsoft.com/office/drawing/2014/main" id="{06060248-B125-0E43-ABF0-9999318F24AA}"/>
              </a:ext>
            </a:extLst>
          </p:cNvPr>
          <p:cNvSpPr/>
          <p:nvPr/>
        </p:nvSpPr>
        <p:spPr>
          <a:xfrm>
            <a:off x="838200" y="2935288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="" xmlns:a16="http://schemas.microsoft.com/office/drawing/2014/main" id="{8906297C-B234-2341-B8CC-F5817E1AB7B8}"/>
              </a:ext>
            </a:extLst>
          </p:cNvPr>
          <p:cNvSpPr/>
          <p:nvPr/>
        </p:nvSpPr>
        <p:spPr>
          <a:xfrm>
            <a:off x="19050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="" xmlns:a16="http://schemas.microsoft.com/office/drawing/2014/main" id="{FFEC88A4-09B9-294B-8974-24E6BE9D645B}"/>
              </a:ext>
            </a:extLst>
          </p:cNvPr>
          <p:cNvSpPr/>
          <p:nvPr/>
        </p:nvSpPr>
        <p:spPr>
          <a:xfrm>
            <a:off x="8382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="" xmlns:a16="http://schemas.microsoft.com/office/drawing/2014/main" id="{DA7317F2-23CF-7A44-80D5-68EB98DAA4F0}"/>
              </a:ext>
            </a:extLst>
          </p:cNvPr>
          <p:cNvSpPr/>
          <p:nvPr/>
        </p:nvSpPr>
        <p:spPr>
          <a:xfrm>
            <a:off x="19050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="" xmlns:a16="http://schemas.microsoft.com/office/drawing/2014/main" id="{CBFC59F3-C317-C740-9B7F-1FCC9CEE9597}"/>
              </a:ext>
            </a:extLst>
          </p:cNvPr>
          <p:cNvSpPr/>
          <p:nvPr/>
        </p:nvSpPr>
        <p:spPr>
          <a:xfrm>
            <a:off x="29718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="" xmlns:a16="http://schemas.microsoft.com/office/drawing/2014/main" id="{2E7BF777-DCBD-8B4D-982A-9EF110A15402}"/>
              </a:ext>
            </a:extLst>
          </p:cNvPr>
          <p:cNvSpPr/>
          <p:nvPr/>
        </p:nvSpPr>
        <p:spPr>
          <a:xfrm>
            <a:off x="2971800" y="4048697"/>
            <a:ext cx="914400" cy="914400"/>
          </a:xfrm>
          <a:prstGeom prst="star5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23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5-point Star 11">
            <a:extLst>
              <a:ext uri="{FF2B5EF4-FFF2-40B4-BE49-F238E27FC236}">
                <a16:creationId xmlns="" xmlns:a16="http://schemas.microsoft.com/office/drawing/2014/main" id="{06060248-B125-0E43-ABF0-9999318F24AA}"/>
              </a:ext>
            </a:extLst>
          </p:cNvPr>
          <p:cNvSpPr/>
          <p:nvPr/>
        </p:nvSpPr>
        <p:spPr>
          <a:xfrm>
            <a:off x="838200" y="2935288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="" xmlns:a16="http://schemas.microsoft.com/office/drawing/2014/main" id="{8906297C-B234-2341-B8CC-F5817E1AB7B8}"/>
              </a:ext>
            </a:extLst>
          </p:cNvPr>
          <p:cNvSpPr/>
          <p:nvPr/>
        </p:nvSpPr>
        <p:spPr>
          <a:xfrm>
            <a:off x="19050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="" xmlns:a16="http://schemas.microsoft.com/office/drawing/2014/main" id="{FFEC88A4-09B9-294B-8974-24E6BE9D645B}"/>
              </a:ext>
            </a:extLst>
          </p:cNvPr>
          <p:cNvSpPr/>
          <p:nvPr/>
        </p:nvSpPr>
        <p:spPr>
          <a:xfrm>
            <a:off x="8382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="" xmlns:a16="http://schemas.microsoft.com/office/drawing/2014/main" id="{DA7317F2-23CF-7A44-80D5-68EB98DAA4F0}"/>
              </a:ext>
            </a:extLst>
          </p:cNvPr>
          <p:cNvSpPr/>
          <p:nvPr/>
        </p:nvSpPr>
        <p:spPr>
          <a:xfrm>
            <a:off x="19050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="" xmlns:a16="http://schemas.microsoft.com/office/drawing/2014/main" id="{CBFC59F3-C317-C740-9B7F-1FCC9CEE9597}"/>
              </a:ext>
            </a:extLst>
          </p:cNvPr>
          <p:cNvSpPr/>
          <p:nvPr/>
        </p:nvSpPr>
        <p:spPr>
          <a:xfrm>
            <a:off x="29718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="" xmlns:a16="http://schemas.microsoft.com/office/drawing/2014/main" id="{2E7BF777-DCBD-8B4D-982A-9EF110A15402}"/>
              </a:ext>
            </a:extLst>
          </p:cNvPr>
          <p:cNvSpPr/>
          <p:nvPr/>
        </p:nvSpPr>
        <p:spPr>
          <a:xfrm>
            <a:off x="2971800" y="4048697"/>
            <a:ext cx="914400" cy="914400"/>
          </a:xfrm>
          <a:prstGeom prst="star5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76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5-point Star 11">
            <a:extLst>
              <a:ext uri="{FF2B5EF4-FFF2-40B4-BE49-F238E27FC236}">
                <a16:creationId xmlns="" xmlns:a16="http://schemas.microsoft.com/office/drawing/2014/main" id="{06060248-B125-0E43-ABF0-9999318F24AA}"/>
              </a:ext>
            </a:extLst>
          </p:cNvPr>
          <p:cNvSpPr/>
          <p:nvPr/>
        </p:nvSpPr>
        <p:spPr>
          <a:xfrm>
            <a:off x="838200" y="2935288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="" xmlns:a16="http://schemas.microsoft.com/office/drawing/2014/main" id="{8906297C-B234-2341-B8CC-F5817E1AB7B8}"/>
              </a:ext>
            </a:extLst>
          </p:cNvPr>
          <p:cNvSpPr/>
          <p:nvPr/>
        </p:nvSpPr>
        <p:spPr>
          <a:xfrm>
            <a:off x="19050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="" xmlns:a16="http://schemas.microsoft.com/office/drawing/2014/main" id="{FFEC88A4-09B9-294B-8974-24E6BE9D645B}"/>
              </a:ext>
            </a:extLst>
          </p:cNvPr>
          <p:cNvSpPr/>
          <p:nvPr/>
        </p:nvSpPr>
        <p:spPr>
          <a:xfrm>
            <a:off x="8382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="" xmlns:a16="http://schemas.microsoft.com/office/drawing/2014/main" id="{DA7317F2-23CF-7A44-80D5-68EB98DAA4F0}"/>
              </a:ext>
            </a:extLst>
          </p:cNvPr>
          <p:cNvSpPr/>
          <p:nvPr/>
        </p:nvSpPr>
        <p:spPr>
          <a:xfrm>
            <a:off x="19050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="" xmlns:a16="http://schemas.microsoft.com/office/drawing/2014/main" id="{CBFC59F3-C317-C740-9B7F-1FCC9CEE9597}"/>
              </a:ext>
            </a:extLst>
          </p:cNvPr>
          <p:cNvSpPr/>
          <p:nvPr/>
        </p:nvSpPr>
        <p:spPr>
          <a:xfrm>
            <a:off x="29718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="" xmlns:a16="http://schemas.microsoft.com/office/drawing/2014/main" id="{2E7BF777-DCBD-8B4D-982A-9EF110A15402}"/>
              </a:ext>
            </a:extLst>
          </p:cNvPr>
          <p:cNvSpPr/>
          <p:nvPr/>
        </p:nvSpPr>
        <p:spPr>
          <a:xfrm>
            <a:off x="2971800" y="4048697"/>
            <a:ext cx="914400" cy="914400"/>
          </a:xfrm>
          <a:prstGeom prst="star5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91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5-point Star 11">
            <a:extLst>
              <a:ext uri="{FF2B5EF4-FFF2-40B4-BE49-F238E27FC236}">
                <a16:creationId xmlns="" xmlns:a16="http://schemas.microsoft.com/office/drawing/2014/main" id="{06060248-B125-0E43-ABF0-9999318F24AA}"/>
              </a:ext>
            </a:extLst>
          </p:cNvPr>
          <p:cNvSpPr/>
          <p:nvPr/>
        </p:nvSpPr>
        <p:spPr>
          <a:xfrm>
            <a:off x="838200" y="2935288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="" xmlns:a16="http://schemas.microsoft.com/office/drawing/2014/main" id="{8906297C-B234-2341-B8CC-F5817E1AB7B8}"/>
              </a:ext>
            </a:extLst>
          </p:cNvPr>
          <p:cNvSpPr/>
          <p:nvPr/>
        </p:nvSpPr>
        <p:spPr>
          <a:xfrm>
            <a:off x="19050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="" xmlns:a16="http://schemas.microsoft.com/office/drawing/2014/main" id="{FFEC88A4-09B9-294B-8974-24E6BE9D645B}"/>
              </a:ext>
            </a:extLst>
          </p:cNvPr>
          <p:cNvSpPr/>
          <p:nvPr/>
        </p:nvSpPr>
        <p:spPr>
          <a:xfrm>
            <a:off x="8382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="" xmlns:a16="http://schemas.microsoft.com/office/drawing/2014/main" id="{DA7317F2-23CF-7A44-80D5-68EB98DAA4F0}"/>
              </a:ext>
            </a:extLst>
          </p:cNvPr>
          <p:cNvSpPr/>
          <p:nvPr/>
        </p:nvSpPr>
        <p:spPr>
          <a:xfrm>
            <a:off x="19050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="" xmlns:a16="http://schemas.microsoft.com/office/drawing/2014/main" id="{CBFC59F3-C317-C740-9B7F-1FCC9CEE9597}"/>
              </a:ext>
            </a:extLst>
          </p:cNvPr>
          <p:cNvSpPr/>
          <p:nvPr/>
        </p:nvSpPr>
        <p:spPr>
          <a:xfrm>
            <a:off x="29718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="" xmlns:a16="http://schemas.microsoft.com/office/drawing/2014/main" id="{2E7BF777-DCBD-8B4D-982A-9EF110A15402}"/>
              </a:ext>
            </a:extLst>
          </p:cNvPr>
          <p:cNvSpPr/>
          <p:nvPr/>
        </p:nvSpPr>
        <p:spPr>
          <a:xfrm>
            <a:off x="2971800" y="4048697"/>
            <a:ext cx="914400" cy="914400"/>
          </a:xfrm>
          <a:prstGeom prst="star5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49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937766"/>
              </p:ext>
            </p:extLst>
          </p:nvPr>
        </p:nvGraphicFramePr>
        <p:xfrm>
          <a:off x="977497" y="3352527"/>
          <a:ext cx="45241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03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1799723426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548030916"/>
                    </a:ext>
                  </a:extLst>
                </a:gridCol>
                <a:gridCol w="1131035">
                  <a:extLst>
                    <a:ext uri="{9D8B030D-6E8A-4147-A177-3AD203B41FA5}">
                      <a16:colId xmlns="" xmlns:a16="http://schemas.microsoft.com/office/drawing/2014/main" val="2276340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7713C7F2-48E4-5942-A1BA-C8C8365F9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765163"/>
              </p:ext>
            </p:extLst>
          </p:nvPr>
        </p:nvGraphicFramePr>
        <p:xfrm>
          <a:off x="6662652" y="3352527"/>
          <a:ext cx="45241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03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03799970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474453832"/>
                    </a:ext>
                  </a:extLst>
                </a:gridCol>
                <a:gridCol w="1131035">
                  <a:extLst>
                    <a:ext uri="{9D8B030D-6E8A-4147-A177-3AD203B41FA5}">
                      <a16:colId xmlns="" xmlns:a16="http://schemas.microsoft.com/office/drawing/2014/main" val="3814363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263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977497" y="3352527"/>
          <a:ext cx="45241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03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1799723426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548030916"/>
                    </a:ext>
                  </a:extLst>
                </a:gridCol>
                <a:gridCol w="1131035">
                  <a:extLst>
                    <a:ext uri="{9D8B030D-6E8A-4147-A177-3AD203B41FA5}">
                      <a16:colId xmlns="" xmlns:a16="http://schemas.microsoft.com/office/drawing/2014/main" val="2276340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7713C7F2-48E4-5942-A1BA-C8C8365F9C7C}"/>
              </a:ext>
            </a:extLst>
          </p:cNvPr>
          <p:cNvGraphicFramePr>
            <a:graphicFrameLocks noGrp="1"/>
          </p:cNvGraphicFramePr>
          <p:nvPr/>
        </p:nvGraphicFramePr>
        <p:xfrm>
          <a:off x="6662652" y="3352527"/>
          <a:ext cx="45241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03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03799970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474453832"/>
                    </a:ext>
                  </a:extLst>
                </a:gridCol>
                <a:gridCol w="1131035">
                  <a:extLst>
                    <a:ext uri="{9D8B030D-6E8A-4147-A177-3AD203B41FA5}">
                      <a16:colId xmlns="" xmlns:a16="http://schemas.microsoft.com/office/drawing/2014/main" val="3814363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837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977497" y="3352527"/>
          <a:ext cx="45241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03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1799723426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548030916"/>
                    </a:ext>
                  </a:extLst>
                </a:gridCol>
                <a:gridCol w="1131035">
                  <a:extLst>
                    <a:ext uri="{9D8B030D-6E8A-4147-A177-3AD203B41FA5}">
                      <a16:colId xmlns="" xmlns:a16="http://schemas.microsoft.com/office/drawing/2014/main" val="2276340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7713C7F2-48E4-5942-A1BA-C8C8365F9C7C}"/>
              </a:ext>
            </a:extLst>
          </p:cNvPr>
          <p:cNvGraphicFramePr>
            <a:graphicFrameLocks noGrp="1"/>
          </p:cNvGraphicFramePr>
          <p:nvPr/>
        </p:nvGraphicFramePr>
        <p:xfrm>
          <a:off x="6662652" y="3352527"/>
          <a:ext cx="45241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03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03799970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474453832"/>
                    </a:ext>
                  </a:extLst>
                </a:gridCol>
                <a:gridCol w="1131035">
                  <a:extLst>
                    <a:ext uri="{9D8B030D-6E8A-4147-A177-3AD203B41FA5}">
                      <a16:colId xmlns="" xmlns:a16="http://schemas.microsoft.com/office/drawing/2014/main" val="3814363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7C8D17A-BF7F-FF41-9AE0-9799B78C1C12}"/>
              </a:ext>
            </a:extLst>
          </p:cNvPr>
          <p:cNvSpPr/>
          <p:nvPr/>
        </p:nvSpPr>
        <p:spPr>
          <a:xfrm>
            <a:off x="2678459" y="4046196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926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7A1CCF6-9544-614D-A975-F054AF0C1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674596"/>
              </p:ext>
            </p:extLst>
          </p:nvPr>
        </p:nvGraphicFramePr>
        <p:xfrm>
          <a:off x="2017038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D718E4C-0502-164F-87D0-682F2DD99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394898"/>
              </p:ext>
            </p:extLst>
          </p:nvPr>
        </p:nvGraphicFramePr>
        <p:xfrm>
          <a:off x="7702193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2042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7A1CCF6-9544-614D-A975-F054AF0C1F7E}"/>
              </a:ext>
            </a:extLst>
          </p:cNvPr>
          <p:cNvGraphicFramePr/>
          <p:nvPr/>
        </p:nvGraphicFramePr>
        <p:xfrm>
          <a:off x="2017038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D718E4C-0502-164F-87D0-682F2DD99494}"/>
              </a:ext>
            </a:extLst>
          </p:cNvPr>
          <p:cNvGraphicFramePr/>
          <p:nvPr/>
        </p:nvGraphicFramePr>
        <p:xfrm>
          <a:off x="7702193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5041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5" name="5-point Star 24">
            <a:extLst>
              <a:ext uri="{FF2B5EF4-FFF2-40B4-BE49-F238E27FC236}">
                <a16:creationId xmlns="" xmlns:a16="http://schemas.microsoft.com/office/drawing/2014/main" id="{F662E7FD-2DF2-0E40-A52D-D11BB9D011C8}"/>
              </a:ext>
            </a:extLst>
          </p:cNvPr>
          <p:cNvSpPr/>
          <p:nvPr/>
        </p:nvSpPr>
        <p:spPr>
          <a:xfrm>
            <a:off x="838200" y="2935288"/>
            <a:ext cx="914400" cy="91440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="" xmlns:a16="http://schemas.microsoft.com/office/drawing/2014/main" id="{444578B6-B278-1846-80B2-1B92DEB013D9}"/>
              </a:ext>
            </a:extLst>
          </p:cNvPr>
          <p:cNvSpPr/>
          <p:nvPr/>
        </p:nvSpPr>
        <p:spPr>
          <a:xfrm>
            <a:off x="1905000" y="2935288"/>
            <a:ext cx="914400" cy="914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="" xmlns:a16="http://schemas.microsoft.com/office/drawing/2014/main" id="{58D0BE2A-981B-A641-B41A-A716100D16EA}"/>
              </a:ext>
            </a:extLst>
          </p:cNvPr>
          <p:cNvSpPr/>
          <p:nvPr/>
        </p:nvSpPr>
        <p:spPr>
          <a:xfrm>
            <a:off x="838200" y="4048697"/>
            <a:ext cx="914400" cy="91440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="" xmlns:a16="http://schemas.microsoft.com/office/drawing/2014/main" id="{8D4DB292-A55E-C24A-A8F8-1C1D5D142B30}"/>
              </a:ext>
            </a:extLst>
          </p:cNvPr>
          <p:cNvSpPr/>
          <p:nvPr/>
        </p:nvSpPr>
        <p:spPr>
          <a:xfrm>
            <a:off x="1905000" y="4048697"/>
            <a:ext cx="914400" cy="91440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A0D8B75-4D95-A241-A155-289FA205E060}"/>
              </a:ext>
            </a:extLst>
          </p:cNvPr>
          <p:cNvSpPr/>
          <p:nvPr/>
        </p:nvSpPr>
        <p:spPr>
          <a:xfrm>
            <a:off x="3797844" y="2935288"/>
            <a:ext cx="900000" cy="900000"/>
          </a:xfrm>
          <a:prstGeom prst="rect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E5B0778-C2E7-D243-A553-2D564FEBCB80}"/>
              </a:ext>
            </a:extLst>
          </p:cNvPr>
          <p:cNvSpPr/>
          <p:nvPr/>
        </p:nvSpPr>
        <p:spPr>
          <a:xfrm>
            <a:off x="4864644" y="2935288"/>
            <a:ext cx="900000" cy="9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12EF1B9-1F43-3545-B205-949FFFA6BFA5}"/>
              </a:ext>
            </a:extLst>
          </p:cNvPr>
          <p:cNvSpPr/>
          <p:nvPr/>
        </p:nvSpPr>
        <p:spPr>
          <a:xfrm>
            <a:off x="4864644" y="4066086"/>
            <a:ext cx="900000" cy="900000"/>
          </a:xfrm>
          <a:prstGeom prst="rect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1FE18B9C-B004-EB4A-839C-E1B51C7F9577}"/>
              </a:ext>
            </a:extLst>
          </p:cNvPr>
          <p:cNvSpPr/>
          <p:nvPr/>
        </p:nvSpPr>
        <p:spPr>
          <a:xfrm>
            <a:off x="3797844" y="4066086"/>
            <a:ext cx="900000" cy="900000"/>
          </a:xfrm>
          <a:prstGeom prst="rect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21311CD-755C-6145-AC6F-37D6CC08BC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786" y="3988230"/>
            <a:ext cx="707273" cy="7200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3E0A8B2-D31F-5043-8404-6CE2A71751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129" y="4001294"/>
            <a:ext cx="707273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84F5852F-2768-5544-933E-C655E23E9F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865" y="3281294"/>
            <a:ext cx="707273" cy="72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2EE87DE-68D5-E248-AF17-F45101BB1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113" y="3289165"/>
            <a:ext cx="707273" cy="720000"/>
          </a:xfrm>
          <a:prstGeom prst="rect">
            <a:avLst/>
          </a:prstGeom>
        </p:spPr>
      </p:pic>
      <p:graphicFrame>
        <p:nvGraphicFramePr>
          <p:cNvPr id="51" name="Chart 50">
            <a:extLst>
              <a:ext uri="{FF2B5EF4-FFF2-40B4-BE49-F238E27FC236}">
                <a16:creationId xmlns="" xmlns:a16="http://schemas.microsoft.com/office/drawing/2014/main" id="{6719702F-77AB-D242-8F9C-4BF532B46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961055"/>
              </p:ext>
            </p:extLst>
          </p:nvPr>
        </p:nvGraphicFramePr>
        <p:xfrm>
          <a:off x="8248361" y="2976369"/>
          <a:ext cx="3767899" cy="204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34368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7A1CCF6-9544-614D-A975-F054AF0C1F7E}"/>
              </a:ext>
            </a:extLst>
          </p:cNvPr>
          <p:cNvGraphicFramePr/>
          <p:nvPr/>
        </p:nvGraphicFramePr>
        <p:xfrm>
          <a:off x="2017038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D718E4C-0502-164F-87D0-682F2DD99494}"/>
              </a:ext>
            </a:extLst>
          </p:cNvPr>
          <p:cNvGraphicFramePr/>
          <p:nvPr/>
        </p:nvGraphicFramePr>
        <p:xfrm>
          <a:off x="7702193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ounded Rectangle 7">
            <a:extLst>
              <a:ext uri="{FF2B5EF4-FFF2-40B4-BE49-F238E27FC236}">
                <a16:creationId xmlns="" xmlns:a16="http://schemas.microsoft.com/office/drawing/2014/main" id="{A2976E98-EBD3-412F-B0E0-E9FE7937D351}"/>
              </a:ext>
            </a:extLst>
          </p:cNvPr>
          <p:cNvSpPr/>
          <p:nvPr/>
        </p:nvSpPr>
        <p:spPr>
          <a:xfrm>
            <a:off x="8363613" y="4061738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3872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26301"/>
              </p:ext>
            </p:extLst>
          </p:nvPr>
        </p:nvGraphicFramePr>
        <p:xfrm>
          <a:off x="977497" y="3352527"/>
          <a:ext cx="452414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2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904829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7713C7F2-48E4-5942-A1BA-C8C8365F9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60707"/>
              </p:ext>
            </p:extLst>
          </p:nvPr>
        </p:nvGraphicFramePr>
        <p:xfrm>
          <a:off x="6662652" y="3352527"/>
          <a:ext cx="452414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2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904829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39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977497" y="3352527"/>
          <a:ext cx="452414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2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904829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7713C7F2-48E4-5942-A1BA-C8C8365F9C7C}"/>
              </a:ext>
            </a:extLst>
          </p:cNvPr>
          <p:cNvGraphicFramePr>
            <a:graphicFrameLocks noGrp="1"/>
          </p:cNvGraphicFramePr>
          <p:nvPr/>
        </p:nvGraphicFramePr>
        <p:xfrm>
          <a:off x="6662652" y="3352527"/>
          <a:ext cx="452414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2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904829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183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977497" y="3352527"/>
          <a:ext cx="452414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2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904829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7713C7F2-48E4-5942-A1BA-C8C8365F9C7C}"/>
              </a:ext>
            </a:extLst>
          </p:cNvPr>
          <p:cNvGraphicFramePr>
            <a:graphicFrameLocks noGrp="1"/>
          </p:cNvGraphicFramePr>
          <p:nvPr/>
        </p:nvGraphicFramePr>
        <p:xfrm>
          <a:off x="6662652" y="3352527"/>
          <a:ext cx="452414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2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904829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5DE18BE6-20A0-1C4F-8409-F9031E9453B4}"/>
              </a:ext>
            </a:extLst>
          </p:cNvPr>
          <p:cNvSpPr/>
          <p:nvPr/>
        </p:nvSpPr>
        <p:spPr>
          <a:xfrm>
            <a:off x="8363613" y="4046196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6024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7A1CCF6-9544-614D-A975-F054AF0C1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041577"/>
              </p:ext>
            </p:extLst>
          </p:nvPr>
        </p:nvGraphicFramePr>
        <p:xfrm>
          <a:off x="2017038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D718E4C-0502-164F-87D0-682F2DD99494}"/>
              </a:ext>
            </a:extLst>
          </p:cNvPr>
          <p:cNvGraphicFramePr/>
          <p:nvPr/>
        </p:nvGraphicFramePr>
        <p:xfrm>
          <a:off x="7702193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233E5533-48AB-724B-A364-1B4A9E6416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511486"/>
              </p:ext>
            </p:extLst>
          </p:nvPr>
        </p:nvGraphicFramePr>
        <p:xfrm>
          <a:off x="7729905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55193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7A1CCF6-9544-614D-A975-F054AF0C1F7E}"/>
              </a:ext>
            </a:extLst>
          </p:cNvPr>
          <p:cNvGraphicFramePr/>
          <p:nvPr/>
        </p:nvGraphicFramePr>
        <p:xfrm>
          <a:off x="2017038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D718E4C-0502-164F-87D0-682F2DD99494}"/>
              </a:ext>
            </a:extLst>
          </p:cNvPr>
          <p:cNvGraphicFramePr/>
          <p:nvPr/>
        </p:nvGraphicFramePr>
        <p:xfrm>
          <a:off x="7702193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233E5533-48AB-724B-A364-1B4A9E64164D}"/>
              </a:ext>
            </a:extLst>
          </p:cNvPr>
          <p:cNvGraphicFramePr/>
          <p:nvPr/>
        </p:nvGraphicFramePr>
        <p:xfrm>
          <a:off x="7729905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55778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7C8D17A-BF7F-FF41-9AE0-9799B78C1C12}"/>
              </a:ext>
            </a:extLst>
          </p:cNvPr>
          <p:cNvSpPr/>
          <p:nvPr/>
        </p:nvSpPr>
        <p:spPr>
          <a:xfrm>
            <a:off x="8363613" y="4046196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7A1CCF6-9544-614D-A975-F054AF0C1F7E}"/>
              </a:ext>
            </a:extLst>
          </p:cNvPr>
          <p:cNvGraphicFramePr/>
          <p:nvPr/>
        </p:nvGraphicFramePr>
        <p:xfrm>
          <a:off x="2017038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D718E4C-0502-164F-87D0-682F2DD99494}"/>
              </a:ext>
            </a:extLst>
          </p:cNvPr>
          <p:cNvGraphicFramePr/>
          <p:nvPr/>
        </p:nvGraphicFramePr>
        <p:xfrm>
          <a:off x="7702193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233E5533-48AB-724B-A364-1B4A9E64164D}"/>
              </a:ext>
            </a:extLst>
          </p:cNvPr>
          <p:cNvGraphicFramePr/>
          <p:nvPr/>
        </p:nvGraphicFramePr>
        <p:xfrm>
          <a:off x="7729905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35959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22889"/>
              </p:ext>
            </p:extLst>
          </p:nvPr>
        </p:nvGraphicFramePr>
        <p:xfrm>
          <a:off x="2076507" y="2892942"/>
          <a:ext cx="2326122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D46E1B98-86F2-B741-9AFB-FD504C8ED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22622"/>
              </p:ext>
            </p:extLst>
          </p:nvPr>
        </p:nvGraphicFramePr>
        <p:xfrm>
          <a:off x="7761662" y="2892942"/>
          <a:ext cx="2326122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793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2076507" y="2892942"/>
          <a:ext cx="2326122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C421225B-58BF-994E-A865-445EBD1B8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09544"/>
              </p:ext>
            </p:extLst>
          </p:nvPr>
        </p:nvGraphicFramePr>
        <p:xfrm>
          <a:off x="7761662" y="2892942"/>
          <a:ext cx="2326122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848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2076507" y="2892942"/>
          <a:ext cx="2326122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5DE18BE6-20A0-1C4F-8409-F9031E9453B4}"/>
              </a:ext>
            </a:extLst>
          </p:cNvPr>
          <p:cNvSpPr/>
          <p:nvPr/>
        </p:nvSpPr>
        <p:spPr>
          <a:xfrm>
            <a:off x="2678459" y="4046196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F21431B7-2270-7C49-A905-09A3E55F8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143442"/>
              </p:ext>
            </p:extLst>
          </p:nvPr>
        </p:nvGraphicFramePr>
        <p:xfrm>
          <a:off x="7761662" y="2892942"/>
          <a:ext cx="2326122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70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242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circle diagram (or pie chart) doesn’t belong as it shows a third (or two thirds), whereas the other diagrams show a quarter (or three quarters). </a:t>
            </a:r>
          </a:p>
        </p:txBody>
      </p:sp>
      <p:sp>
        <p:nvSpPr>
          <p:cNvPr id="25" name="5-point Star 24">
            <a:extLst>
              <a:ext uri="{FF2B5EF4-FFF2-40B4-BE49-F238E27FC236}">
                <a16:creationId xmlns="" xmlns:a16="http://schemas.microsoft.com/office/drawing/2014/main" id="{F662E7FD-2DF2-0E40-A52D-D11BB9D011C8}"/>
              </a:ext>
            </a:extLst>
          </p:cNvPr>
          <p:cNvSpPr/>
          <p:nvPr/>
        </p:nvSpPr>
        <p:spPr>
          <a:xfrm>
            <a:off x="838200" y="2935288"/>
            <a:ext cx="914400" cy="91440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="" xmlns:a16="http://schemas.microsoft.com/office/drawing/2014/main" id="{444578B6-B278-1846-80B2-1B92DEB013D9}"/>
              </a:ext>
            </a:extLst>
          </p:cNvPr>
          <p:cNvSpPr/>
          <p:nvPr/>
        </p:nvSpPr>
        <p:spPr>
          <a:xfrm>
            <a:off x="1905000" y="2935288"/>
            <a:ext cx="914400" cy="914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="" xmlns:a16="http://schemas.microsoft.com/office/drawing/2014/main" id="{58D0BE2A-981B-A641-B41A-A716100D16EA}"/>
              </a:ext>
            </a:extLst>
          </p:cNvPr>
          <p:cNvSpPr/>
          <p:nvPr/>
        </p:nvSpPr>
        <p:spPr>
          <a:xfrm>
            <a:off x="838200" y="4048697"/>
            <a:ext cx="914400" cy="91440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="" xmlns:a16="http://schemas.microsoft.com/office/drawing/2014/main" id="{8D4DB292-A55E-C24A-A8F8-1C1D5D142B30}"/>
              </a:ext>
            </a:extLst>
          </p:cNvPr>
          <p:cNvSpPr/>
          <p:nvPr/>
        </p:nvSpPr>
        <p:spPr>
          <a:xfrm>
            <a:off x="1905000" y="4048697"/>
            <a:ext cx="914400" cy="91440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A0D8B75-4D95-A241-A155-289FA205E060}"/>
              </a:ext>
            </a:extLst>
          </p:cNvPr>
          <p:cNvSpPr/>
          <p:nvPr/>
        </p:nvSpPr>
        <p:spPr>
          <a:xfrm>
            <a:off x="3797844" y="2935288"/>
            <a:ext cx="900000" cy="900000"/>
          </a:xfrm>
          <a:prstGeom prst="rect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E5B0778-C2E7-D243-A553-2D564FEBCB80}"/>
              </a:ext>
            </a:extLst>
          </p:cNvPr>
          <p:cNvSpPr/>
          <p:nvPr/>
        </p:nvSpPr>
        <p:spPr>
          <a:xfrm>
            <a:off x="4864644" y="2935288"/>
            <a:ext cx="900000" cy="9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12EF1B9-1F43-3545-B205-949FFFA6BFA5}"/>
              </a:ext>
            </a:extLst>
          </p:cNvPr>
          <p:cNvSpPr/>
          <p:nvPr/>
        </p:nvSpPr>
        <p:spPr>
          <a:xfrm>
            <a:off x="4864644" y="4066086"/>
            <a:ext cx="900000" cy="900000"/>
          </a:xfrm>
          <a:prstGeom prst="rect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1FE18B9C-B004-EB4A-839C-E1B51C7F9577}"/>
              </a:ext>
            </a:extLst>
          </p:cNvPr>
          <p:cNvSpPr/>
          <p:nvPr/>
        </p:nvSpPr>
        <p:spPr>
          <a:xfrm>
            <a:off x="3797844" y="4066086"/>
            <a:ext cx="900000" cy="900000"/>
          </a:xfrm>
          <a:prstGeom prst="rect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21311CD-755C-6145-AC6F-37D6CC08BC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786" y="3988230"/>
            <a:ext cx="707273" cy="7200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3E0A8B2-D31F-5043-8404-6CE2A71751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129" y="4001294"/>
            <a:ext cx="707273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84F5852F-2768-5544-933E-C655E23E9F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865" y="3281294"/>
            <a:ext cx="707273" cy="72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2EE87DE-68D5-E248-AF17-F45101BB1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113" y="3289165"/>
            <a:ext cx="707273" cy="720000"/>
          </a:xfrm>
          <a:prstGeom prst="rect">
            <a:avLst/>
          </a:prstGeom>
        </p:spPr>
      </p:pic>
      <p:graphicFrame>
        <p:nvGraphicFramePr>
          <p:cNvPr id="51" name="Chart 50">
            <a:extLst>
              <a:ext uri="{FF2B5EF4-FFF2-40B4-BE49-F238E27FC236}">
                <a16:creationId xmlns="" xmlns:a16="http://schemas.microsoft.com/office/drawing/2014/main" id="{6719702F-77AB-D242-8F9C-4BF532B46D0F}"/>
              </a:ext>
            </a:extLst>
          </p:cNvPr>
          <p:cNvGraphicFramePr/>
          <p:nvPr/>
        </p:nvGraphicFramePr>
        <p:xfrm>
          <a:off x="8248361" y="2976369"/>
          <a:ext cx="3767899" cy="204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5358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fractions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7289783" y="452136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783" y="4521369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10037790" y="452136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790" y="4521369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4916"/>
              </p:ext>
            </p:extLst>
          </p:nvPr>
        </p:nvGraphicFramePr>
        <p:xfrm>
          <a:off x="6572463" y="2892942"/>
          <a:ext cx="2326121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0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060288227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F21431B7-2270-7C49-A905-09A3E55F8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546672"/>
              </p:ext>
            </p:extLst>
          </p:nvPr>
        </p:nvGraphicFramePr>
        <p:xfrm>
          <a:off x="9320470" y="2892942"/>
          <a:ext cx="2326121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0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28326495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89972223-B5E8-CC46-943F-C1FF22796B3F}"/>
              </a:ext>
            </a:extLst>
          </p:cNvPr>
          <p:cNvSpPr/>
          <p:nvPr/>
        </p:nvSpPr>
        <p:spPr>
          <a:xfrm>
            <a:off x="1111058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6CC1BFC2-0759-234A-A9FF-3D1B1962F63D}"/>
              </a:ext>
            </a:extLst>
          </p:cNvPr>
          <p:cNvSpPr/>
          <p:nvPr/>
        </p:nvSpPr>
        <p:spPr>
          <a:xfrm>
            <a:off x="1941673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E67D3FE1-C4DF-6349-A887-630F0C8C4C11}"/>
              </a:ext>
            </a:extLst>
          </p:cNvPr>
          <p:cNvSpPr/>
          <p:nvPr/>
        </p:nvSpPr>
        <p:spPr>
          <a:xfrm rot="10800000">
            <a:off x="1526365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4B5080DB-FEE3-6B4B-BD59-3FA6B845DA90}"/>
              </a:ext>
            </a:extLst>
          </p:cNvPr>
          <p:cNvSpPr/>
          <p:nvPr/>
        </p:nvSpPr>
        <p:spPr>
          <a:xfrm>
            <a:off x="1531759" y="2753642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C0F07385-4E81-624B-8715-74B190964710}"/>
              </a:ext>
            </a:extLst>
          </p:cNvPr>
          <p:cNvSpPr/>
          <p:nvPr/>
        </p:nvSpPr>
        <p:spPr>
          <a:xfrm>
            <a:off x="3150488" y="3462969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9370727A-A0D3-0A41-8FC0-606E717BB442}"/>
              </a:ext>
            </a:extLst>
          </p:cNvPr>
          <p:cNvSpPr/>
          <p:nvPr/>
        </p:nvSpPr>
        <p:spPr>
          <a:xfrm>
            <a:off x="3981103" y="3462969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="" xmlns:a16="http://schemas.microsoft.com/office/drawing/2014/main" id="{7F80DA90-DB49-E242-BD83-22F98DF17CCB}"/>
              </a:ext>
            </a:extLst>
          </p:cNvPr>
          <p:cNvSpPr/>
          <p:nvPr/>
        </p:nvSpPr>
        <p:spPr>
          <a:xfrm rot="10800000">
            <a:off x="3565795" y="3462969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="" xmlns:a16="http://schemas.microsoft.com/office/drawing/2014/main" id="{88CD7A47-FB4A-6F4A-B9AE-7706E60A1872}"/>
              </a:ext>
            </a:extLst>
          </p:cNvPr>
          <p:cNvSpPr/>
          <p:nvPr/>
        </p:nvSpPr>
        <p:spPr>
          <a:xfrm>
            <a:off x="3571189" y="2730034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1E928F6-FB65-3943-8BF5-765638FBD4FC}"/>
                  </a:ext>
                </a:extLst>
              </p:cNvPr>
              <p:cNvSpPr/>
              <p:nvPr/>
            </p:nvSpPr>
            <p:spPr>
              <a:xfrm>
                <a:off x="1495931" y="4446500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1E928F6-FB65-3943-8BF5-765638FBD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931" y="4446500"/>
                <a:ext cx="891483" cy="1156842"/>
              </a:xfrm>
              <a:prstGeom prst="roundRect">
                <a:avLst/>
              </a:prstGeom>
              <a:blipFill>
                <a:blip r:embed="rId5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03E600BA-8170-C34B-BDE2-E6EDEDCD3748}"/>
                  </a:ext>
                </a:extLst>
              </p:cNvPr>
              <p:cNvSpPr/>
              <p:nvPr/>
            </p:nvSpPr>
            <p:spPr>
              <a:xfrm>
                <a:off x="3545514" y="44583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03E600BA-8170-C34B-BDE2-E6EDEDCD3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14" y="4458304"/>
                <a:ext cx="891483" cy="1156842"/>
              </a:xfrm>
              <a:prstGeom prst="roundRect">
                <a:avLst/>
              </a:prstGeom>
              <a:blipFill>
                <a:blip r:embed="rId5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457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fractions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7289783" y="452136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783" y="4521369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10037790" y="452136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790" y="4521369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6572463" y="2892942"/>
          <a:ext cx="2326121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0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060288227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F21431B7-2270-7C49-A905-09A3E55F88FC}"/>
              </a:ext>
            </a:extLst>
          </p:cNvPr>
          <p:cNvGraphicFramePr>
            <a:graphicFrameLocks noGrp="1"/>
          </p:cNvGraphicFramePr>
          <p:nvPr/>
        </p:nvGraphicFramePr>
        <p:xfrm>
          <a:off x="9320470" y="2892942"/>
          <a:ext cx="2326121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0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28326495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89972223-B5E8-CC46-943F-C1FF22796B3F}"/>
              </a:ext>
            </a:extLst>
          </p:cNvPr>
          <p:cNvSpPr/>
          <p:nvPr/>
        </p:nvSpPr>
        <p:spPr>
          <a:xfrm>
            <a:off x="1111058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6CC1BFC2-0759-234A-A9FF-3D1B1962F63D}"/>
              </a:ext>
            </a:extLst>
          </p:cNvPr>
          <p:cNvSpPr/>
          <p:nvPr/>
        </p:nvSpPr>
        <p:spPr>
          <a:xfrm>
            <a:off x="1941673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E67D3FE1-C4DF-6349-A887-630F0C8C4C11}"/>
              </a:ext>
            </a:extLst>
          </p:cNvPr>
          <p:cNvSpPr/>
          <p:nvPr/>
        </p:nvSpPr>
        <p:spPr>
          <a:xfrm rot="10800000">
            <a:off x="1526365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4B5080DB-FEE3-6B4B-BD59-3FA6B845DA90}"/>
              </a:ext>
            </a:extLst>
          </p:cNvPr>
          <p:cNvSpPr/>
          <p:nvPr/>
        </p:nvSpPr>
        <p:spPr>
          <a:xfrm>
            <a:off x="1531759" y="2753642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C0F07385-4E81-624B-8715-74B190964710}"/>
              </a:ext>
            </a:extLst>
          </p:cNvPr>
          <p:cNvSpPr/>
          <p:nvPr/>
        </p:nvSpPr>
        <p:spPr>
          <a:xfrm>
            <a:off x="3150488" y="3462969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9370727A-A0D3-0A41-8FC0-606E717BB442}"/>
              </a:ext>
            </a:extLst>
          </p:cNvPr>
          <p:cNvSpPr/>
          <p:nvPr/>
        </p:nvSpPr>
        <p:spPr>
          <a:xfrm>
            <a:off x="3981103" y="3462969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="" xmlns:a16="http://schemas.microsoft.com/office/drawing/2014/main" id="{7F80DA90-DB49-E242-BD83-22F98DF17CCB}"/>
              </a:ext>
            </a:extLst>
          </p:cNvPr>
          <p:cNvSpPr/>
          <p:nvPr/>
        </p:nvSpPr>
        <p:spPr>
          <a:xfrm rot="10800000">
            <a:off x="3565795" y="3462969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="" xmlns:a16="http://schemas.microsoft.com/office/drawing/2014/main" id="{88CD7A47-FB4A-6F4A-B9AE-7706E60A1872}"/>
              </a:ext>
            </a:extLst>
          </p:cNvPr>
          <p:cNvSpPr/>
          <p:nvPr/>
        </p:nvSpPr>
        <p:spPr>
          <a:xfrm>
            <a:off x="3571189" y="2730034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1E928F6-FB65-3943-8BF5-765638FBD4FC}"/>
                  </a:ext>
                </a:extLst>
              </p:cNvPr>
              <p:cNvSpPr/>
              <p:nvPr/>
            </p:nvSpPr>
            <p:spPr>
              <a:xfrm>
                <a:off x="1495931" y="4446500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1E928F6-FB65-3943-8BF5-765638FBD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931" y="4446500"/>
                <a:ext cx="891483" cy="1156842"/>
              </a:xfrm>
              <a:prstGeom prst="roundRect">
                <a:avLst/>
              </a:prstGeom>
              <a:blipFill>
                <a:blip r:embed="rId5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03E600BA-8170-C34B-BDE2-E6EDEDCD3748}"/>
                  </a:ext>
                </a:extLst>
              </p:cNvPr>
              <p:cNvSpPr/>
              <p:nvPr/>
            </p:nvSpPr>
            <p:spPr>
              <a:xfrm>
                <a:off x="3545514" y="44583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03E600BA-8170-C34B-BDE2-E6EDEDCD3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14" y="4458304"/>
                <a:ext cx="891483" cy="1156842"/>
              </a:xfrm>
              <a:prstGeom prst="roundRect">
                <a:avLst/>
              </a:prstGeom>
              <a:blipFill>
                <a:blip r:embed="rId6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030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fractions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7289783" y="452136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783" y="4521369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10037790" y="452136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790" y="4521369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6572463" y="2892942"/>
          <a:ext cx="2326121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0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060288227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5DE18BE6-20A0-1C4F-8409-F9031E9453B4}"/>
              </a:ext>
            </a:extLst>
          </p:cNvPr>
          <p:cNvSpPr/>
          <p:nvPr/>
        </p:nvSpPr>
        <p:spPr>
          <a:xfrm>
            <a:off x="9922421" y="4371661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F21431B7-2270-7C49-A905-09A3E55F88FC}"/>
              </a:ext>
            </a:extLst>
          </p:cNvPr>
          <p:cNvGraphicFramePr>
            <a:graphicFrameLocks noGrp="1"/>
          </p:cNvGraphicFramePr>
          <p:nvPr/>
        </p:nvGraphicFramePr>
        <p:xfrm>
          <a:off x="9320470" y="2892942"/>
          <a:ext cx="2326121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0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28326495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89972223-B5E8-CC46-943F-C1FF22796B3F}"/>
              </a:ext>
            </a:extLst>
          </p:cNvPr>
          <p:cNvSpPr/>
          <p:nvPr/>
        </p:nvSpPr>
        <p:spPr>
          <a:xfrm>
            <a:off x="1111058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6CC1BFC2-0759-234A-A9FF-3D1B1962F63D}"/>
              </a:ext>
            </a:extLst>
          </p:cNvPr>
          <p:cNvSpPr/>
          <p:nvPr/>
        </p:nvSpPr>
        <p:spPr>
          <a:xfrm>
            <a:off x="1941673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E67D3FE1-C4DF-6349-A887-630F0C8C4C11}"/>
              </a:ext>
            </a:extLst>
          </p:cNvPr>
          <p:cNvSpPr/>
          <p:nvPr/>
        </p:nvSpPr>
        <p:spPr>
          <a:xfrm rot="10800000">
            <a:off x="1526365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4B5080DB-FEE3-6B4B-BD59-3FA6B845DA90}"/>
              </a:ext>
            </a:extLst>
          </p:cNvPr>
          <p:cNvSpPr/>
          <p:nvPr/>
        </p:nvSpPr>
        <p:spPr>
          <a:xfrm>
            <a:off x="1531759" y="2753642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C0F07385-4E81-624B-8715-74B190964710}"/>
              </a:ext>
            </a:extLst>
          </p:cNvPr>
          <p:cNvSpPr/>
          <p:nvPr/>
        </p:nvSpPr>
        <p:spPr>
          <a:xfrm>
            <a:off x="3150488" y="3462969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9370727A-A0D3-0A41-8FC0-606E717BB442}"/>
              </a:ext>
            </a:extLst>
          </p:cNvPr>
          <p:cNvSpPr/>
          <p:nvPr/>
        </p:nvSpPr>
        <p:spPr>
          <a:xfrm>
            <a:off x="3981103" y="3462969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="" xmlns:a16="http://schemas.microsoft.com/office/drawing/2014/main" id="{7F80DA90-DB49-E242-BD83-22F98DF17CCB}"/>
              </a:ext>
            </a:extLst>
          </p:cNvPr>
          <p:cNvSpPr/>
          <p:nvPr/>
        </p:nvSpPr>
        <p:spPr>
          <a:xfrm rot="10800000">
            <a:off x="3565795" y="3462969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="" xmlns:a16="http://schemas.microsoft.com/office/drawing/2014/main" id="{88CD7A47-FB4A-6F4A-B9AE-7706E60A1872}"/>
              </a:ext>
            </a:extLst>
          </p:cNvPr>
          <p:cNvSpPr/>
          <p:nvPr/>
        </p:nvSpPr>
        <p:spPr>
          <a:xfrm>
            <a:off x="3571189" y="2730034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1E928F6-FB65-3943-8BF5-765638FBD4FC}"/>
                  </a:ext>
                </a:extLst>
              </p:cNvPr>
              <p:cNvSpPr/>
              <p:nvPr/>
            </p:nvSpPr>
            <p:spPr>
              <a:xfrm>
                <a:off x="1495931" y="4446500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1E928F6-FB65-3943-8BF5-765638FBD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931" y="4446500"/>
                <a:ext cx="891483" cy="1156842"/>
              </a:xfrm>
              <a:prstGeom prst="roundRect">
                <a:avLst/>
              </a:prstGeom>
              <a:blipFill>
                <a:blip r:embed="rId5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03E600BA-8170-C34B-BDE2-E6EDEDCD3748}"/>
                  </a:ext>
                </a:extLst>
              </p:cNvPr>
              <p:cNvSpPr/>
              <p:nvPr/>
            </p:nvSpPr>
            <p:spPr>
              <a:xfrm>
                <a:off x="3545514" y="44583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03E600BA-8170-C34B-BDE2-E6EDEDCD3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14" y="4458304"/>
                <a:ext cx="891483" cy="1156842"/>
              </a:xfrm>
              <a:prstGeom prst="roundRect">
                <a:avLst/>
              </a:prstGeom>
              <a:blipFill>
                <a:blip r:embed="rId6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17BF8011-BE3E-774F-A775-2454F93332CA}"/>
              </a:ext>
            </a:extLst>
          </p:cNvPr>
          <p:cNvSpPr/>
          <p:nvPr/>
        </p:nvSpPr>
        <p:spPr>
          <a:xfrm>
            <a:off x="1400154" y="4296792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0725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89972223-B5E8-CC46-943F-C1FF22796B3F}"/>
              </a:ext>
            </a:extLst>
          </p:cNvPr>
          <p:cNvSpPr/>
          <p:nvPr/>
        </p:nvSpPr>
        <p:spPr>
          <a:xfrm>
            <a:off x="5265385" y="4125423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6CC1BFC2-0759-234A-A9FF-3D1B1962F63D}"/>
              </a:ext>
            </a:extLst>
          </p:cNvPr>
          <p:cNvSpPr/>
          <p:nvPr/>
        </p:nvSpPr>
        <p:spPr>
          <a:xfrm>
            <a:off x="6096000" y="4125423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E67D3FE1-C4DF-6349-A887-630F0C8C4C11}"/>
              </a:ext>
            </a:extLst>
          </p:cNvPr>
          <p:cNvSpPr/>
          <p:nvPr/>
        </p:nvSpPr>
        <p:spPr>
          <a:xfrm rot="10800000">
            <a:off x="5680692" y="4125423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4B5080DB-FEE3-6B4B-BD59-3FA6B845DA90}"/>
              </a:ext>
            </a:extLst>
          </p:cNvPr>
          <p:cNvSpPr/>
          <p:nvPr/>
        </p:nvSpPr>
        <p:spPr>
          <a:xfrm>
            <a:off x="5686086" y="3392488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46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89972223-B5E8-CC46-943F-C1FF22796B3F}"/>
              </a:ext>
            </a:extLst>
          </p:cNvPr>
          <p:cNvSpPr/>
          <p:nvPr/>
        </p:nvSpPr>
        <p:spPr>
          <a:xfrm>
            <a:off x="5265385" y="4125423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6CC1BFC2-0759-234A-A9FF-3D1B1962F63D}"/>
              </a:ext>
            </a:extLst>
          </p:cNvPr>
          <p:cNvSpPr/>
          <p:nvPr/>
        </p:nvSpPr>
        <p:spPr>
          <a:xfrm>
            <a:off x="6096000" y="4125423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E67D3FE1-C4DF-6349-A887-630F0C8C4C11}"/>
              </a:ext>
            </a:extLst>
          </p:cNvPr>
          <p:cNvSpPr/>
          <p:nvPr/>
        </p:nvSpPr>
        <p:spPr>
          <a:xfrm rot="10800000">
            <a:off x="5680692" y="4125423"/>
            <a:ext cx="850205" cy="732935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4B5080DB-FEE3-6B4B-BD59-3FA6B845DA90}"/>
              </a:ext>
            </a:extLst>
          </p:cNvPr>
          <p:cNvSpPr/>
          <p:nvPr/>
        </p:nvSpPr>
        <p:spPr>
          <a:xfrm>
            <a:off x="5686086" y="3392488"/>
            <a:ext cx="850205" cy="732935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43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8844CFD9-2C84-3F45-BB4A-88F166FD1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207709"/>
              </p:ext>
            </p:extLst>
          </p:nvPr>
        </p:nvGraphicFramePr>
        <p:xfrm>
          <a:off x="4873470" y="3336201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7127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8844CFD9-2C84-3F45-BB4A-88F166FD137E}"/>
              </a:ext>
            </a:extLst>
          </p:cNvPr>
          <p:cNvGraphicFramePr/>
          <p:nvPr/>
        </p:nvGraphicFramePr>
        <p:xfrm>
          <a:off x="4873470" y="3336201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2443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1B9FEB8-4D12-3747-9977-0348B5313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2821"/>
              </p:ext>
            </p:extLst>
          </p:nvPr>
        </p:nvGraphicFramePr>
        <p:xfrm>
          <a:off x="5126782" y="3522549"/>
          <a:ext cx="1938435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7665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1B9FEB8-4D12-3747-9977-0348B5313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269495"/>
              </p:ext>
            </p:extLst>
          </p:nvPr>
        </p:nvGraphicFramePr>
        <p:xfrm>
          <a:off x="5126782" y="3522549"/>
          <a:ext cx="1938435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878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1B9FEB8-4D12-3747-9977-0348B5313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68476"/>
              </p:ext>
            </p:extLst>
          </p:nvPr>
        </p:nvGraphicFramePr>
        <p:xfrm>
          <a:off x="4521343" y="3429000"/>
          <a:ext cx="3149313" cy="230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931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65135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1533083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941101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530244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743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17F28E7-E9B1-4D4B-B5FB-8FA6647392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00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</a:t>
                </a:r>
                <a:r>
                  <a:rPr lang="en-GB" sz="2400" u="sng" dirty="0">
                    <a:solidFill>
                      <a:schemeClr val="bg1"/>
                    </a:solidFill>
                    <a:latin typeface="OpenDyslexicAlta" pitchFamily="2" charset="77"/>
                  </a:rPr>
                  <a:t>red</a:t>
                </a:r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</a:t>
                </a:r>
                <a:r>
                  <a:rPr lang="en-GB" sz="2400" u="sng" dirty="0">
                    <a:solidFill>
                      <a:schemeClr val="bg1"/>
                    </a:solidFill>
                    <a:latin typeface="OpenDyslexicAlta" pitchFamily="2" charset="77"/>
                  </a:rPr>
                  <a:t>yellow</a:t>
                </a:r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6816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1B9FEB8-4D12-3747-9977-0348B5313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85348"/>
              </p:ext>
            </p:extLst>
          </p:nvPr>
        </p:nvGraphicFramePr>
        <p:xfrm>
          <a:off x="4521343" y="3429000"/>
          <a:ext cx="3149313" cy="230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931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65135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1533083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941101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530244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743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0971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4: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200" dirty="0"/>
                  <a:t> of the shapes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200" dirty="0"/>
                  <a:t> of the shapes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8844CFD9-2C84-3F45-BB4A-88F166FD1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665421"/>
              </p:ext>
            </p:extLst>
          </p:nvPr>
        </p:nvGraphicFramePr>
        <p:xfrm>
          <a:off x="270473" y="2886751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40AD9E4D-C6B2-9543-AF7C-BC256B9D9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28138"/>
              </p:ext>
            </p:extLst>
          </p:nvPr>
        </p:nvGraphicFramePr>
        <p:xfrm>
          <a:off x="2715532" y="3073098"/>
          <a:ext cx="1938440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3787607087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2889933610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F36938F8-E219-EB4E-BD12-90910537F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57992"/>
              </p:ext>
            </p:extLst>
          </p:nvPr>
        </p:nvGraphicFramePr>
        <p:xfrm>
          <a:off x="270473" y="5061563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1AB5FF4C-9FD7-5342-9039-F2232ACC1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6442"/>
              </p:ext>
            </p:extLst>
          </p:nvPr>
        </p:nvGraphicFramePr>
        <p:xfrm>
          <a:off x="2715532" y="5247910"/>
          <a:ext cx="1938440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950283754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96120004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Cube 3">
            <a:extLst>
              <a:ext uri="{FF2B5EF4-FFF2-40B4-BE49-F238E27FC236}">
                <a16:creationId xmlns="" xmlns:a16="http://schemas.microsoft.com/office/drawing/2014/main" id="{9EE56F89-172D-134E-8B0A-F275F13FD6DC}"/>
              </a:ext>
            </a:extLst>
          </p:cNvPr>
          <p:cNvSpPr/>
          <p:nvPr/>
        </p:nvSpPr>
        <p:spPr>
          <a:xfrm>
            <a:off x="7665951" y="3484347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="" xmlns:a16="http://schemas.microsoft.com/office/drawing/2014/main" id="{918AB316-BD1C-4042-A162-57D4799911F8}"/>
              </a:ext>
            </a:extLst>
          </p:cNvPr>
          <p:cNvSpPr/>
          <p:nvPr/>
        </p:nvSpPr>
        <p:spPr>
          <a:xfrm>
            <a:off x="8075019" y="3484346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="" xmlns:a16="http://schemas.microsoft.com/office/drawing/2014/main" id="{6CEE7075-7AB6-5E41-9D02-52F5BFE91F01}"/>
              </a:ext>
            </a:extLst>
          </p:cNvPr>
          <p:cNvSpPr/>
          <p:nvPr/>
        </p:nvSpPr>
        <p:spPr>
          <a:xfrm>
            <a:off x="8483291" y="3484347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="" xmlns:a16="http://schemas.microsoft.com/office/drawing/2014/main" id="{651EBB6C-4D7A-6244-B822-0AE5E5AF80FD}"/>
              </a:ext>
            </a:extLst>
          </p:cNvPr>
          <p:cNvSpPr/>
          <p:nvPr/>
        </p:nvSpPr>
        <p:spPr>
          <a:xfrm>
            <a:off x="8892359" y="3484346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938D121B-235C-7E4C-8612-2928C17E026F}"/>
              </a:ext>
            </a:extLst>
          </p:cNvPr>
          <p:cNvSpPr/>
          <p:nvPr/>
        </p:nvSpPr>
        <p:spPr>
          <a:xfrm>
            <a:off x="9294980" y="3488844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="" xmlns:a16="http://schemas.microsoft.com/office/drawing/2014/main" id="{0FBA3AC0-1C07-3D46-AB26-F46B9C8CB31B}"/>
              </a:ext>
            </a:extLst>
          </p:cNvPr>
          <p:cNvSpPr/>
          <p:nvPr/>
        </p:nvSpPr>
        <p:spPr>
          <a:xfrm>
            <a:off x="9703252" y="3488845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="" xmlns:a16="http://schemas.microsoft.com/office/drawing/2014/main" id="{713D86D5-56B4-2745-836F-444B66480A08}"/>
              </a:ext>
            </a:extLst>
          </p:cNvPr>
          <p:cNvSpPr/>
          <p:nvPr/>
        </p:nvSpPr>
        <p:spPr>
          <a:xfrm>
            <a:off x="10112320" y="3488844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="" xmlns:a16="http://schemas.microsoft.com/office/drawing/2014/main" id="{F3A6225B-D95B-A345-9A1F-52A5D11FEA03}"/>
              </a:ext>
            </a:extLst>
          </p:cNvPr>
          <p:cNvSpPr/>
          <p:nvPr/>
        </p:nvSpPr>
        <p:spPr>
          <a:xfrm>
            <a:off x="7665951" y="5558383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="" xmlns:a16="http://schemas.microsoft.com/office/drawing/2014/main" id="{8D95E924-D07B-6347-9EA2-B0F7DD66C6F9}"/>
              </a:ext>
            </a:extLst>
          </p:cNvPr>
          <p:cNvSpPr/>
          <p:nvPr/>
        </p:nvSpPr>
        <p:spPr>
          <a:xfrm>
            <a:off x="8075019" y="5558382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="" xmlns:a16="http://schemas.microsoft.com/office/drawing/2014/main" id="{6010E800-2C19-6C43-95DF-3C5B62330B71}"/>
              </a:ext>
            </a:extLst>
          </p:cNvPr>
          <p:cNvSpPr/>
          <p:nvPr/>
        </p:nvSpPr>
        <p:spPr>
          <a:xfrm>
            <a:off x="8483291" y="5558383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="" xmlns:a16="http://schemas.microsoft.com/office/drawing/2014/main" id="{E5FE61DE-821C-A74C-9BF0-489A0633B995}"/>
              </a:ext>
            </a:extLst>
          </p:cNvPr>
          <p:cNvSpPr/>
          <p:nvPr/>
        </p:nvSpPr>
        <p:spPr>
          <a:xfrm>
            <a:off x="8892359" y="5558382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>
            <a:extLst>
              <a:ext uri="{FF2B5EF4-FFF2-40B4-BE49-F238E27FC236}">
                <a16:creationId xmlns="" xmlns:a16="http://schemas.microsoft.com/office/drawing/2014/main" id="{CF286CFA-EF5C-A943-8EA8-29D3FA858FDA}"/>
              </a:ext>
            </a:extLst>
          </p:cNvPr>
          <p:cNvSpPr/>
          <p:nvPr/>
        </p:nvSpPr>
        <p:spPr>
          <a:xfrm>
            <a:off x="9294980" y="5562880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="" xmlns:a16="http://schemas.microsoft.com/office/drawing/2014/main" id="{C8FE4DBB-F6F8-BF4B-BF01-76A1C36EA6F3}"/>
              </a:ext>
            </a:extLst>
          </p:cNvPr>
          <p:cNvSpPr/>
          <p:nvPr/>
        </p:nvSpPr>
        <p:spPr>
          <a:xfrm>
            <a:off x="9703252" y="5562881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="" xmlns:a16="http://schemas.microsoft.com/office/drawing/2014/main" id="{076F6FBE-AFD2-FF49-8BD9-4F18843233AA}"/>
              </a:ext>
            </a:extLst>
          </p:cNvPr>
          <p:cNvSpPr/>
          <p:nvPr/>
        </p:nvSpPr>
        <p:spPr>
          <a:xfrm>
            <a:off x="10112320" y="5562880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>
            <a:extLst>
              <a:ext uri="{FF2B5EF4-FFF2-40B4-BE49-F238E27FC236}">
                <a16:creationId xmlns="" xmlns:a16="http://schemas.microsoft.com/office/drawing/2014/main" id="{DF61B44E-2E19-F641-9469-EFDE827FA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08424"/>
              </p:ext>
            </p:extLst>
          </p:nvPr>
        </p:nvGraphicFramePr>
        <p:xfrm>
          <a:off x="5308769" y="2886752"/>
          <a:ext cx="1789455" cy="1530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45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65135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1533083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941101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53024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4626827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743212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="" xmlns:a16="http://schemas.microsoft.com/office/drawing/2014/main" id="{684FA830-F857-0F43-B0F9-4C0E2559E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196356"/>
              </p:ext>
            </p:extLst>
          </p:nvPr>
        </p:nvGraphicFramePr>
        <p:xfrm>
          <a:off x="5320560" y="5061563"/>
          <a:ext cx="1789455" cy="1530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45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65135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1533083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941101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53024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4626827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743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4693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4: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200" dirty="0"/>
                  <a:t> of the shapes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200" dirty="0"/>
                  <a:t> of the shapes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8844CFD9-2C84-3F45-BB4A-88F166FD1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506915"/>
              </p:ext>
            </p:extLst>
          </p:nvPr>
        </p:nvGraphicFramePr>
        <p:xfrm>
          <a:off x="270473" y="2886751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40AD9E4D-C6B2-9543-AF7C-BC256B9D9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29453"/>
              </p:ext>
            </p:extLst>
          </p:nvPr>
        </p:nvGraphicFramePr>
        <p:xfrm>
          <a:off x="2715532" y="3073098"/>
          <a:ext cx="1938440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3787607087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2889933610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96B335E-454F-FC43-873D-5946DA55D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583429"/>
              </p:ext>
            </p:extLst>
          </p:nvPr>
        </p:nvGraphicFramePr>
        <p:xfrm>
          <a:off x="5308769" y="2886752"/>
          <a:ext cx="1789455" cy="1530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45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65135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1533083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941101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53024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4626827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743212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F36938F8-E219-EB4E-BD12-90910537F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971670"/>
              </p:ext>
            </p:extLst>
          </p:nvPr>
        </p:nvGraphicFramePr>
        <p:xfrm>
          <a:off x="270473" y="5061563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1AB5FF4C-9FD7-5342-9039-F2232ACC1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29781"/>
              </p:ext>
            </p:extLst>
          </p:nvPr>
        </p:nvGraphicFramePr>
        <p:xfrm>
          <a:off x="2715532" y="5247910"/>
          <a:ext cx="1938440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950283754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96120004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Cube 3">
            <a:extLst>
              <a:ext uri="{FF2B5EF4-FFF2-40B4-BE49-F238E27FC236}">
                <a16:creationId xmlns="" xmlns:a16="http://schemas.microsoft.com/office/drawing/2014/main" id="{9EE56F89-172D-134E-8B0A-F275F13FD6DC}"/>
              </a:ext>
            </a:extLst>
          </p:cNvPr>
          <p:cNvSpPr/>
          <p:nvPr/>
        </p:nvSpPr>
        <p:spPr>
          <a:xfrm>
            <a:off x="7665951" y="3484347"/>
            <a:ext cx="546241" cy="546241"/>
          </a:xfrm>
          <a:prstGeom prst="cube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="" xmlns:a16="http://schemas.microsoft.com/office/drawing/2014/main" id="{918AB316-BD1C-4042-A162-57D4799911F8}"/>
              </a:ext>
            </a:extLst>
          </p:cNvPr>
          <p:cNvSpPr/>
          <p:nvPr/>
        </p:nvSpPr>
        <p:spPr>
          <a:xfrm>
            <a:off x="8075019" y="3484346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="" xmlns:a16="http://schemas.microsoft.com/office/drawing/2014/main" id="{6CEE7075-7AB6-5E41-9D02-52F5BFE91F01}"/>
              </a:ext>
            </a:extLst>
          </p:cNvPr>
          <p:cNvSpPr/>
          <p:nvPr/>
        </p:nvSpPr>
        <p:spPr>
          <a:xfrm>
            <a:off x="8483291" y="3484347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="" xmlns:a16="http://schemas.microsoft.com/office/drawing/2014/main" id="{651EBB6C-4D7A-6244-B822-0AE5E5AF80FD}"/>
              </a:ext>
            </a:extLst>
          </p:cNvPr>
          <p:cNvSpPr/>
          <p:nvPr/>
        </p:nvSpPr>
        <p:spPr>
          <a:xfrm>
            <a:off x="8892359" y="3484346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938D121B-235C-7E4C-8612-2928C17E026F}"/>
              </a:ext>
            </a:extLst>
          </p:cNvPr>
          <p:cNvSpPr/>
          <p:nvPr/>
        </p:nvSpPr>
        <p:spPr>
          <a:xfrm>
            <a:off x="9294980" y="3488844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="" xmlns:a16="http://schemas.microsoft.com/office/drawing/2014/main" id="{0FBA3AC0-1C07-3D46-AB26-F46B9C8CB31B}"/>
              </a:ext>
            </a:extLst>
          </p:cNvPr>
          <p:cNvSpPr/>
          <p:nvPr/>
        </p:nvSpPr>
        <p:spPr>
          <a:xfrm>
            <a:off x="9703252" y="3488845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="" xmlns:a16="http://schemas.microsoft.com/office/drawing/2014/main" id="{713D86D5-56B4-2745-836F-444B66480A08}"/>
              </a:ext>
            </a:extLst>
          </p:cNvPr>
          <p:cNvSpPr/>
          <p:nvPr/>
        </p:nvSpPr>
        <p:spPr>
          <a:xfrm>
            <a:off x="10112320" y="3488844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="" xmlns:a16="http://schemas.microsoft.com/office/drawing/2014/main" id="{F3A6225B-D95B-A345-9A1F-52A5D11FEA03}"/>
              </a:ext>
            </a:extLst>
          </p:cNvPr>
          <p:cNvSpPr/>
          <p:nvPr/>
        </p:nvSpPr>
        <p:spPr>
          <a:xfrm>
            <a:off x="7665951" y="5558383"/>
            <a:ext cx="546241" cy="546241"/>
          </a:xfrm>
          <a:prstGeom prst="cube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="" xmlns:a16="http://schemas.microsoft.com/office/drawing/2014/main" id="{8D95E924-D07B-6347-9EA2-B0F7DD66C6F9}"/>
              </a:ext>
            </a:extLst>
          </p:cNvPr>
          <p:cNvSpPr/>
          <p:nvPr/>
        </p:nvSpPr>
        <p:spPr>
          <a:xfrm>
            <a:off x="8075019" y="5558382"/>
            <a:ext cx="546241" cy="546241"/>
          </a:xfrm>
          <a:prstGeom prst="cube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="" xmlns:a16="http://schemas.microsoft.com/office/drawing/2014/main" id="{6010E800-2C19-6C43-95DF-3C5B62330B71}"/>
              </a:ext>
            </a:extLst>
          </p:cNvPr>
          <p:cNvSpPr/>
          <p:nvPr/>
        </p:nvSpPr>
        <p:spPr>
          <a:xfrm>
            <a:off x="8483291" y="5558383"/>
            <a:ext cx="546241" cy="546241"/>
          </a:xfrm>
          <a:prstGeom prst="cube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="" xmlns:a16="http://schemas.microsoft.com/office/drawing/2014/main" id="{E5FE61DE-821C-A74C-9BF0-489A0633B995}"/>
              </a:ext>
            </a:extLst>
          </p:cNvPr>
          <p:cNvSpPr/>
          <p:nvPr/>
        </p:nvSpPr>
        <p:spPr>
          <a:xfrm>
            <a:off x="8892359" y="5558382"/>
            <a:ext cx="546241" cy="546241"/>
          </a:xfrm>
          <a:prstGeom prst="cube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>
            <a:extLst>
              <a:ext uri="{FF2B5EF4-FFF2-40B4-BE49-F238E27FC236}">
                <a16:creationId xmlns="" xmlns:a16="http://schemas.microsoft.com/office/drawing/2014/main" id="{CF286CFA-EF5C-A943-8EA8-29D3FA858FDA}"/>
              </a:ext>
            </a:extLst>
          </p:cNvPr>
          <p:cNvSpPr/>
          <p:nvPr/>
        </p:nvSpPr>
        <p:spPr>
          <a:xfrm>
            <a:off x="9294980" y="5562880"/>
            <a:ext cx="546241" cy="546241"/>
          </a:xfrm>
          <a:prstGeom prst="cube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="" xmlns:a16="http://schemas.microsoft.com/office/drawing/2014/main" id="{C8FE4DBB-F6F8-BF4B-BF01-76A1C36EA6F3}"/>
              </a:ext>
            </a:extLst>
          </p:cNvPr>
          <p:cNvSpPr/>
          <p:nvPr/>
        </p:nvSpPr>
        <p:spPr>
          <a:xfrm>
            <a:off x="9703252" y="5562881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="" xmlns:a16="http://schemas.microsoft.com/office/drawing/2014/main" id="{076F6FBE-AFD2-FF49-8BD9-4F18843233AA}"/>
              </a:ext>
            </a:extLst>
          </p:cNvPr>
          <p:cNvSpPr/>
          <p:nvPr/>
        </p:nvSpPr>
        <p:spPr>
          <a:xfrm>
            <a:off x="10112320" y="5562880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>
            <a:extLst>
              <a:ext uri="{FF2B5EF4-FFF2-40B4-BE49-F238E27FC236}">
                <a16:creationId xmlns="" xmlns:a16="http://schemas.microsoft.com/office/drawing/2014/main" id="{DBAB1E45-EB78-CD44-8E5F-2EC83CD49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518272"/>
              </p:ext>
            </p:extLst>
          </p:nvPr>
        </p:nvGraphicFramePr>
        <p:xfrm>
          <a:off x="5320560" y="5061563"/>
          <a:ext cx="1789455" cy="1530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45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65135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1533083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941101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53024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4626827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743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669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873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D3FFD1D-1AB4-DD47-AE63-37FAC42AB77B}"/>
              </a:ext>
            </a:extLst>
          </p:cNvPr>
          <p:cNvSpPr/>
          <p:nvPr/>
        </p:nvSpPr>
        <p:spPr>
          <a:xfrm>
            <a:off x="4389448" y="3020444"/>
            <a:ext cx="1776891" cy="2243726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22017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728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B6C43E6F-6A85-EB4A-B71F-F6A37B11AFFB}"/>
              </a:ext>
            </a:extLst>
          </p:cNvPr>
          <p:cNvSpPr/>
          <p:nvPr/>
        </p:nvSpPr>
        <p:spPr>
          <a:xfrm>
            <a:off x="4354278" y="3020444"/>
            <a:ext cx="992192" cy="2243726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8519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19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51EC3FAE-64B9-3943-AFBB-0955DD2CD843}"/>
              </a:ext>
            </a:extLst>
          </p:cNvPr>
          <p:cNvSpPr/>
          <p:nvPr/>
        </p:nvSpPr>
        <p:spPr>
          <a:xfrm>
            <a:off x="4424618" y="3020444"/>
            <a:ext cx="3441340" cy="768556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82527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1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17F28E7-E9B1-4D4B-B5FB-8FA6647392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00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</a:t>
                </a:r>
                <a:r>
                  <a:rPr lang="en-GB" sz="2400" u="sng" dirty="0">
                    <a:solidFill>
                      <a:srgbClr val="FF3860"/>
                    </a:solidFill>
                    <a:latin typeface="OpenDyslexicAlta" pitchFamily="2" charset="77"/>
                  </a:rPr>
                  <a:t>red</a:t>
                </a:r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</a:t>
                </a:r>
                <a:r>
                  <a:rPr lang="en-GB" sz="2400" u="sng" dirty="0">
                    <a:solidFill>
                      <a:schemeClr val="bg1"/>
                    </a:solidFill>
                    <a:latin typeface="OpenDyslexicAlta" pitchFamily="2" charset="77"/>
                  </a:rPr>
                  <a:t>yellow</a:t>
                </a:r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0255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51EC3FAE-64B9-3943-AFBB-0955DD2CD843}"/>
              </a:ext>
            </a:extLst>
          </p:cNvPr>
          <p:cNvSpPr/>
          <p:nvPr/>
        </p:nvSpPr>
        <p:spPr>
          <a:xfrm>
            <a:off x="4424618" y="3020444"/>
            <a:ext cx="3441340" cy="1488556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38493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459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B6C43E6F-6A85-EB4A-B71F-F6A37B11AFFB}"/>
              </a:ext>
            </a:extLst>
          </p:cNvPr>
          <p:cNvSpPr/>
          <p:nvPr/>
        </p:nvSpPr>
        <p:spPr>
          <a:xfrm>
            <a:off x="4407033" y="3020444"/>
            <a:ext cx="2573946" cy="2243726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44198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5: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		</a:t>
                </a:r>
                <a:r>
                  <a:rPr lang="en-GB" sz="2200" dirty="0">
                    <a:solidFill>
                      <a:prstClr val="black"/>
                    </a:solidFill>
                  </a:rPr>
                  <a:t> 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of the cubes below.</a:t>
                </a: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3296963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3296963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3296963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3296963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4016963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4016963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4016963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4016963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4736963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4736963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4736963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4736963"/>
            <a:ext cx="696775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42D0DBA-83E7-4742-A75E-4C5BE8F846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3296963"/>
            <a:ext cx="696775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3B8BC68-A483-8849-8ECA-F3C5D497BB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4016963"/>
            <a:ext cx="696775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55DC639-D22C-4C49-82E4-DF8438F6CB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4736963"/>
            <a:ext cx="696775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CCE608A-14A4-9640-9C80-F2E70594CC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5456963"/>
            <a:ext cx="696775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4127AD4-ACBB-E54B-B3A4-EEBA675A65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5456963"/>
            <a:ext cx="696775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5788C4-DD76-8B4F-84D4-FEAD92C6E1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5456963"/>
            <a:ext cx="696775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9D822C3-8ECA-0F40-9AA8-78654FDB2B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5456963"/>
            <a:ext cx="696775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0A1AB51-6121-444F-A3B1-BE56F46279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5456963"/>
            <a:ext cx="696775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AA041BE-B96B-C540-88D0-9E38F2FC75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3296963"/>
            <a:ext cx="696775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3D0C55F-1176-4241-B432-C60A2F7F93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3296963"/>
            <a:ext cx="696775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A9932CE-8292-3547-AD88-3ADBF52CCD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3296963"/>
            <a:ext cx="696775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51537E1-A6A6-924E-A50B-7658EFA47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3296963"/>
            <a:ext cx="696775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B8F86E6-D3AF-A043-8551-1A9FA3F4E8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4016963"/>
            <a:ext cx="696775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DBD477E-7888-474A-BF92-9B08C0AA1A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4016963"/>
            <a:ext cx="696775" cy="72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985F901-1E55-614C-B43B-103EDE93E8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4016963"/>
            <a:ext cx="696775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63EDAB2F-307E-6644-9C61-82C8021AA8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4016963"/>
            <a:ext cx="696775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E07DAA9-6DB9-C241-835C-90C7590536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4736963"/>
            <a:ext cx="696775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37650AE-B80F-7A41-A830-D4A2362ED8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4736963"/>
            <a:ext cx="696775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01A1573-1FA6-D447-8D3A-11E5B59992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4736963"/>
            <a:ext cx="696775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8FB79B6-F172-EB43-A561-D77FC046BA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4736963"/>
            <a:ext cx="696775" cy="7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3834F8A-DE45-DF4E-826D-5E145CAB01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3296963"/>
            <a:ext cx="696775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61D75373-0DA0-3548-A9CF-A708CD1210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4016963"/>
            <a:ext cx="696775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CD7E780-2BDC-7149-9E05-5B59AD6A39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4736963"/>
            <a:ext cx="696775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47BDDC74-3050-6543-84B9-3A787B11F9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5456963"/>
            <a:ext cx="696775" cy="72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ABE25DF-433B-D54E-BFB6-129F24A03B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5456963"/>
            <a:ext cx="696775" cy="72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30FC7E-6D87-1E4A-8F2A-07F7C8491E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5456963"/>
            <a:ext cx="696775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C18BF7D3-9339-684B-9B24-7DC5F9F7D7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5456963"/>
            <a:ext cx="696775" cy="72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A6E3904E-332F-B344-B83C-B4E515AC0C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5456963"/>
            <a:ext cx="696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94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5: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		</a:t>
                </a:r>
                <a:r>
                  <a:rPr lang="en-GB" sz="2200" dirty="0">
                    <a:solidFill>
                      <a:prstClr val="black"/>
                    </a:solidFill>
                  </a:rPr>
                  <a:t> 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of the cubes below.</a:t>
                </a: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3296963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3296963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3296963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3296963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4016963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4016963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4016963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4016963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4736963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4736963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4736963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4736963"/>
            <a:ext cx="696775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42D0DBA-83E7-4742-A75E-4C5BE8F846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3296963"/>
            <a:ext cx="696775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3B8BC68-A483-8849-8ECA-F3C5D497BB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4016963"/>
            <a:ext cx="696775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55DC639-D22C-4C49-82E4-DF8438F6CB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4736963"/>
            <a:ext cx="696775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CCE608A-14A4-9640-9C80-F2E70594CC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5456963"/>
            <a:ext cx="696775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4127AD4-ACBB-E54B-B3A4-EEBA675A65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5456963"/>
            <a:ext cx="696775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5788C4-DD76-8B4F-84D4-FEAD92C6E1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5456963"/>
            <a:ext cx="696775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9D822C3-8ECA-0F40-9AA8-78654FDB2B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5456963"/>
            <a:ext cx="696775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0A1AB51-6121-444F-A3B1-BE56F46279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5456963"/>
            <a:ext cx="696775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AA041BE-B96B-C540-88D0-9E38F2FC75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3296963"/>
            <a:ext cx="696775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3D0C55F-1176-4241-B432-C60A2F7F93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3296963"/>
            <a:ext cx="696775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A9932CE-8292-3547-AD88-3ADBF52CCD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3296963"/>
            <a:ext cx="696775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51537E1-A6A6-924E-A50B-7658EFA47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3296963"/>
            <a:ext cx="696775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B8F86E6-D3AF-A043-8551-1A9FA3F4E8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4016963"/>
            <a:ext cx="696775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DBD477E-7888-474A-BF92-9B08C0AA1A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4016963"/>
            <a:ext cx="696775" cy="72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985F901-1E55-614C-B43B-103EDE93E8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4016963"/>
            <a:ext cx="696775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63EDAB2F-307E-6644-9C61-82C8021AA8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4016963"/>
            <a:ext cx="696775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E07DAA9-6DB9-C241-835C-90C7590536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4736963"/>
            <a:ext cx="696775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37650AE-B80F-7A41-A830-D4A2362ED8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4736963"/>
            <a:ext cx="696775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01A1573-1FA6-D447-8D3A-11E5B59992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4736963"/>
            <a:ext cx="696775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8FB79B6-F172-EB43-A561-D77FC046BA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4736963"/>
            <a:ext cx="696775" cy="7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3834F8A-DE45-DF4E-826D-5E145CAB01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3296963"/>
            <a:ext cx="696775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61D75373-0DA0-3548-A9CF-A708CD1210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4016963"/>
            <a:ext cx="696775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CD7E780-2BDC-7149-9E05-5B59AD6A39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4736963"/>
            <a:ext cx="696775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47BDDC74-3050-6543-84B9-3A787B11F9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5456963"/>
            <a:ext cx="696775" cy="72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ABE25DF-433B-D54E-BFB6-129F24A03B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5456963"/>
            <a:ext cx="696775" cy="72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30FC7E-6D87-1E4A-8F2A-07F7C8491E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5456963"/>
            <a:ext cx="696775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C18BF7D3-9339-684B-9B24-7DC5F9F7D7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5456963"/>
            <a:ext cx="696775" cy="72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A6E3904E-332F-B344-B83C-B4E515AC0C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5456963"/>
            <a:ext cx="696775" cy="720000"/>
          </a:xfrm>
          <a:prstGeom prst="rect">
            <a:avLst/>
          </a:prstGeom>
        </p:spPr>
      </p:pic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15FB366C-46AA-2443-ADA5-CF4103740110}"/>
              </a:ext>
            </a:extLst>
          </p:cNvPr>
          <p:cNvSpPr/>
          <p:nvPr/>
        </p:nvSpPr>
        <p:spPr>
          <a:xfrm>
            <a:off x="927504" y="3279378"/>
            <a:ext cx="4237543" cy="720000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79158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5: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		</a:t>
                </a:r>
                <a:r>
                  <a:rPr lang="en-GB" sz="2200" dirty="0">
                    <a:solidFill>
                      <a:prstClr val="black"/>
                    </a:solidFill>
                  </a:rPr>
                  <a:t> 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of the cubes below.</a:t>
                </a: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3296963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3296963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3296963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3296963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4016963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4016963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4016963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4016963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4736963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4736963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4736963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4736963"/>
            <a:ext cx="696775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42D0DBA-83E7-4742-A75E-4C5BE8F846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3296963"/>
            <a:ext cx="696775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3B8BC68-A483-8849-8ECA-F3C5D497BB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4016963"/>
            <a:ext cx="696775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55DC639-D22C-4C49-82E4-DF8438F6CB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4736963"/>
            <a:ext cx="696775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CCE608A-14A4-9640-9C80-F2E70594CC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5456963"/>
            <a:ext cx="696775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4127AD4-ACBB-E54B-B3A4-EEBA675A65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5456963"/>
            <a:ext cx="696775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5788C4-DD76-8B4F-84D4-FEAD92C6E1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5456963"/>
            <a:ext cx="696775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9D822C3-8ECA-0F40-9AA8-78654FDB2B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5456963"/>
            <a:ext cx="696775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0A1AB51-6121-444F-A3B1-BE56F46279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5456963"/>
            <a:ext cx="696775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AA041BE-B96B-C540-88D0-9E38F2FC75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3296963"/>
            <a:ext cx="696775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3D0C55F-1176-4241-B432-C60A2F7F93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3296963"/>
            <a:ext cx="696775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A9932CE-8292-3547-AD88-3ADBF52CCD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3296963"/>
            <a:ext cx="696775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51537E1-A6A6-924E-A50B-7658EFA47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3296963"/>
            <a:ext cx="696775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B8F86E6-D3AF-A043-8551-1A9FA3F4E8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4016963"/>
            <a:ext cx="696775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DBD477E-7888-474A-BF92-9B08C0AA1A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4016963"/>
            <a:ext cx="696775" cy="72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985F901-1E55-614C-B43B-103EDE93E8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4016963"/>
            <a:ext cx="696775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63EDAB2F-307E-6644-9C61-82C8021AA8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4016963"/>
            <a:ext cx="696775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E07DAA9-6DB9-C241-835C-90C7590536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4736963"/>
            <a:ext cx="696775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37650AE-B80F-7A41-A830-D4A2362ED8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4736963"/>
            <a:ext cx="696775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01A1573-1FA6-D447-8D3A-11E5B59992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4736963"/>
            <a:ext cx="696775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8FB79B6-F172-EB43-A561-D77FC046BA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4736963"/>
            <a:ext cx="696775" cy="7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3834F8A-DE45-DF4E-826D-5E145CAB01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3296963"/>
            <a:ext cx="696775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61D75373-0DA0-3548-A9CF-A708CD1210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4016963"/>
            <a:ext cx="696775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CD7E780-2BDC-7149-9E05-5B59AD6A39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4736963"/>
            <a:ext cx="696775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47BDDC74-3050-6543-84B9-3A787B11F9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5456963"/>
            <a:ext cx="696775" cy="72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ABE25DF-433B-D54E-BFB6-129F24A03B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5456963"/>
            <a:ext cx="696775" cy="72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30FC7E-6D87-1E4A-8F2A-07F7C8491E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5456963"/>
            <a:ext cx="696775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C18BF7D3-9339-684B-9B24-7DC5F9F7D7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5456963"/>
            <a:ext cx="696775" cy="72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A6E3904E-332F-B344-B83C-B4E515AC0C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5456963"/>
            <a:ext cx="696775" cy="720000"/>
          </a:xfrm>
          <a:prstGeom prst="rect">
            <a:avLst/>
          </a:prstGeom>
        </p:spPr>
      </p:pic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15FB366C-46AA-2443-ADA5-CF4103740110}"/>
              </a:ext>
            </a:extLst>
          </p:cNvPr>
          <p:cNvSpPr/>
          <p:nvPr/>
        </p:nvSpPr>
        <p:spPr>
          <a:xfrm>
            <a:off x="927504" y="3279378"/>
            <a:ext cx="4237543" cy="720000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F6F2E046-2741-DD41-A200-80E617BD8582}"/>
              </a:ext>
            </a:extLst>
          </p:cNvPr>
          <p:cNvSpPr/>
          <p:nvPr/>
        </p:nvSpPr>
        <p:spPr>
          <a:xfrm>
            <a:off x="6307447" y="3279377"/>
            <a:ext cx="4419167" cy="217758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26162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9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Sort the fraction cards into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2F7C77C-4042-2644-9235-3402F0C4A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742838"/>
              </p:ext>
            </p:extLst>
          </p:nvPr>
        </p:nvGraphicFramePr>
        <p:xfrm>
          <a:off x="2032000" y="2629692"/>
          <a:ext cx="8128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485536823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439437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unit fractions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non-unit fractions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509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42556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>
                <a:extLst>
                  <a:ext uri="{FF2B5EF4-FFF2-40B4-BE49-F238E27FC236}">
                    <a16:creationId xmlns="" xmlns:a16="http://schemas.microsoft.com/office/drawing/2014/main" id="{BE8F2512-F12D-8343-A630-37910F5CA748}"/>
                  </a:ext>
                </a:extLst>
              </p:cNvPr>
              <p:cNvSpPr/>
              <p:nvPr/>
            </p:nvSpPr>
            <p:spPr>
              <a:xfrm>
                <a:off x="3911960" y="5486482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BE8F2512-F12D-8343-A630-37910F5CA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960" y="5486482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="" xmlns:a16="http://schemas.microsoft.com/office/drawing/2014/main" id="{509A77ED-CA26-C542-82E2-794E6488A25D}"/>
                  </a:ext>
                </a:extLst>
              </p:cNvPr>
              <p:cNvSpPr/>
              <p:nvPr/>
            </p:nvSpPr>
            <p:spPr>
              <a:xfrm>
                <a:off x="2244258" y="5484227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509A77ED-CA26-C542-82E2-794E6488A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258" y="5484227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="" xmlns:a16="http://schemas.microsoft.com/office/drawing/2014/main" id="{1989D172-0BC7-264A-B7EE-1D44C81087C1}"/>
                  </a:ext>
                </a:extLst>
              </p:cNvPr>
              <p:cNvSpPr/>
              <p:nvPr/>
            </p:nvSpPr>
            <p:spPr>
              <a:xfrm>
                <a:off x="7205724" y="5506762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1989D172-0BC7-264A-B7EE-1D44C8108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724" y="5506762"/>
                <a:ext cx="891483" cy="1156842"/>
              </a:xfrm>
              <a:prstGeom prst="roundRect">
                <a:avLst/>
              </a:prstGeom>
              <a:blipFill>
                <a:blip r:embed="rId5"/>
                <a:stretch>
                  <a:fillRect b="-531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>
                <a:extLst>
                  <a:ext uri="{FF2B5EF4-FFF2-40B4-BE49-F238E27FC236}">
                    <a16:creationId xmlns="" xmlns:a16="http://schemas.microsoft.com/office/drawing/2014/main" id="{4D6436EE-2CB1-4D41-9C89-2175B1C0C54D}"/>
                  </a:ext>
                </a:extLst>
              </p:cNvPr>
              <p:cNvSpPr/>
              <p:nvPr/>
            </p:nvSpPr>
            <p:spPr>
              <a:xfrm>
                <a:off x="8975126" y="5514406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4D6436EE-2CB1-4D41-9C89-2175B1C0C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126" y="5514406"/>
                <a:ext cx="891483" cy="1156842"/>
              </a:xfrm>
              <a:prstGeom prst="roundRect">
                <a:avLst/>
              </a:prstGeom>
              <a:blipFill>
                <a:blip r:embed="rId6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="" xmlns:a16="http://schemas.microsoft.com/office/drawing/2014/main" id="{77AB161B-3E2D-5F4B-92AB-849859922315}"/>
                  </a:ext>
                </a:extLst>
              </p:cNvPr>
              <p:cNvSpPr/>
              <p:nvPr/>
            </p:nvSpPr>
            <p:spPr>
              <a:xfrm>
                <a:off x="647371" y="2641741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77AB161B-3E2D-5F4B-92AB-849859922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71" y="2641741"/>
                <a:ext cx="891483" cy="1156842"/>
              </a:xfrm>
              <a:prstGeom prst="roundRect">
                <a:avLst/>
              </a:prstGeom>
              <a:blipFill>
                <a:blip r:embed="rId7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="" xmlns:a16="http://schemas.microsoft.com/office/drawing/2014/main" id="{C3E2FDB0-32EA-454D-9277-66C1020FCF07}"/>
                  </a:ext>
                </a:extLst>
              </p:cNvPr>
              <p:cNvSpPr/>
              <p:nvPr/>
            </p:nvSpPr>
            <p:spPr>
              <a:xfrm>
                <a:off x="10586899" y="4935985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C3E2FDB0-32EA-454D-9277-66C1020FC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899" y="4935985"/>
                <a:ext cx="891483" cy="1156842"/>
              </a:xfrm>
              <a:prstGeom prst="roundRect">
                <a:avLst/>
              </a:prstGeom>
              <a:blipFill>
                <a:blip r:embed="rId8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="" xmlns:a16="http://schemas.microsoft.com/office/drawing/2014/main" id="{362F746E-7FBD-D84D-833F-F9C08A12BC85}"/>
                  </a:ext>
                </a:extLst>
              </p:cNvPr>
              <p:cNvSpPr/>
              <p:nvPr/>
            </p:nvSpPr>
            <p:spPr>
              <a:xfrm>
                <a:off x="632485" y="4749636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362F746E-7FBD-D84D-833F-F9C08A12B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85" y="4749636"/>
                <a:ext cx="891483" cy="1156842"/>
              </a:xfrm>
              <a:prstGeom prst="roundRect">
                <a:avLst/>
              </a:prstGeom>
              <a:blipFill>
                <a:blip r:embed="rId9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="" xmlns:a16="http://schemas.microsoft.com/office/drawing/2014/main" id="{172D358C-75EE-7946-B68F-F9EA5B37258D}"/>
                  </a:ext>
                </a:extLst>
              </p:cNvPr>
              <p:cNvSpPr/>
              <p:nvPr/>
            </p:nvSpPr>
            <p:spPr>
              <a:xfrm>
                <a:off x="10613475" y="2950391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172D358C-75EE-7946-B68F-F9EA5B372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475" y="2950391"/>
                <a:ext cx="891483" cy="1156842"/>
              </a:xfrm>
              <a:prstGeom prst="roundRect">
                <a:avLst/>
              </a:prstGeom>
              <a:blipFill>
                <a:blip r:embed="rId10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="" xmlns:a16="http://schemas.microsoft.com/office/drawing/2014/main" id="{0845BC6C-E28E-7F4B-B532-33D58256DE97}"/>
                  </a:ext>
                </a:extLst>
              </p:cNvPr>
              <p:cNvSpPr/>
              <p:nvPr/>
            </p:nvSpPr>
            <p:spPr>
              <a:xfrm>
                <a:off x="5618363" y="5498212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0845BC6C-E28E-7F4B-B532-33D58256D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363" y="5498212"/>
                <a:ext cx="891483" cy="1156842"/>
              </a:xfrm>
              <a:prstGeom prst="roundRect">
                <a:avLst/>
              </a:prstGeom>
              <a:blipFill>
                <a:blip r:embed="rId11"/>
                <a:stretch>
                  <a:fillRect l="-2703" b="-645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2F49F389-7B94-D84C-9C56-AD3C85759F4B}"/>
              </a:ext>
            </a:extLst>
          </p:cNvPr>
          <p:cNvSpPr/>
          <p:nvPr/>
        </p:nvSpPr>
        <p:spPr>
          <a:xfrm>
            <a:off x="6327011" y="1474101"/>
            <a:ext cx="5296229" cy="558495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Think of your own examples.</a:t>
            </a:r>
          </a:p>
        </p:txBody>
      </p:sp>
    </p:spTree>
    <p:extLst>
      <p:ext uri="{BB962C8B-B14F-4D97-AF65-F5344CB8AC3E}">
        <p14:creationId xmlns:p14="http://schemas.microsoft.com/office/powerpoint/2010/main" val="22305192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9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Sort the fraction cards into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2F7C77C-4042-2644-9235-3402F0C4AC24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629692"/>
          <a:ext cx="8128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485536823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439437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unit fractions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non-unit fractions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509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42556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>
                <a:extLst>
                  <a:ext uri="{FF2B5EF4-FFF2-40B4-BE49-F238E27FC236}">
                    <a16:creationId xmlns="" xmlns:a16="http://schemas.microsoft.com/office/drawing/2014/main" id="{BE8F2512-F12D-8343-A630-37910F5CA748}"/>
                  </a:ext>
                </a:extLst>
              </p:cNvPr>
              <p:cNvSpPr/>
              <p:nvPr/>
            </p:nvSpPr>
            <p:spPr>
              <a:xfrm>
                <a:off x="6328335" y="325404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BE8F2512-F12D-8343-A630-37910F5CA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335" y="3254049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="" xmlns:a16="http://schemas.microsoft.com/office/drawing/2014/main" id="{509A77ED-CA26-C542-82E2-794E6488A25D}"/>
                  </a:ext>
                </a:extLst>
              </p:cNvPr>
              <p:cNvSpPr/>
              <p:nvPr/>
            </p:nvSpPr>
            <p:spPr>
              <a:xfrm>
                <a:off x="9173271" y="325404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509A77ED-CA26-C542-82E2-794E6488A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271" y="3254049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="" xmlns:a16="http://schemas.microsoft.com/office/drawing/2014/main" id="{1989D172-0BC7-264A-B7EE-1D44C81087C1}"/>
                  </a:ext>
                </a:extLst>
              </p:cNvPr>
              <p:cNvSpPr/>
              <p:nvPr/>
            </p:nvSpPr>
            <p:spPr>
              <a:xfrm>
                <a:off x="7305061" y="4076871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1989D172-0BC7-264A-B7EE-1D44C8108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61" y="4076871"/>
                <a:ext cx="891483" cy="1156842"/>
              </a:xfrm>
              <a:prstGeom prst="roundRect">
                <a:avLst/>
              </a:prstGeom>
              <a:blipFill>
                <a:blip r:embed="rId5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>
                <a:extLst>
                  <a:ext uri="{FF2B5EF4-FFF2-40B4-BE49-F238E27FC236}">
                    <a16:creationId xmlns="" xmlns:a16="http://schemas.microsoft.com/office/drawing/2014/main" id="{4D6436EE-2CB1-4D41-9C89-2175B1C0C54D}"/>
                  </a:ext>
                </a:extLst>
              </p:cNvPr>
              <p:cNvSpPr/>
              <p:nvPr/>
            </p:nvSpPr>
            <p:spPr>
              <a:xfrm>
                <a:off x="8206110" y="3392488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4D6436EE-2CB1-4D41-9C89-2175B1C0C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10" y="3392488"/>
                <a:ext cx="891483" cy="1156842"/>
              </a:xfrm>
              <a:prstGeom prst="roundRect">
                <a:avLst/>
              </a:prstGeom>
              <a:blipFill>
                <a:blip r:embed="rId6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="" xmlns:a16="http://schemas.microsoft.com/office/drawing/2014/main" id="{77AB161B-3E2D-5F4B-92AB-849859922315}"/>
                  </a:ext>
                </a:extLst>
              </p:cNvPr>
              <p:cNvSpPr/>
              <p:nvPr/>
            </p:nvSpPr>
            <p:spPr>
              <a:xfrm>
                <a:off x="2166779" y="3220162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77AB161B-3E2D-5F4B-92AB-849859922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779" y="3220162"/>
                <a:ext cx="891483" cy="1156842"/>
              </a:xfrm>
              <a:prstGeom prst="roundRect">
                <a:avLst/>
              </a:prstGeom>
              <a:blipFill>
                <a:blip r:embed="rId7"/>
                <a:stretch>
                  <a:fillRect b="-531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="" xmlns:a16="http://schemas.microsoft.com/office/drawing/2014/main" id="{C3E2FDB0-32EA-454D-9277-66C1020FCF07}"/>
                  </a:ext>
                </a:extLst>
              </p:cNvPr>
              <p:cNvSpPr/>
              <p:nvPr/>
            </p:nvSpPr>
            <p:spPr>
              <a:xfrm>
                <a:off x="5022489" y="3220162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C3E2FDB0-32EA-454D-9277-66C1020FC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489" y="3220162"/>
                <a:ext cx="891483" cy="1156842"/>
              </a:xfrm>
              <a:prstGeom prst="roundRect">
                <a:avLst/>
              </a:prstGeom>
              <a:blipFill>
                <a:blip r:embed="rId8"/>
                <a:stretch>
                  <a:fillRect b="-531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="" xmlns:a16="http://schemas.microsoft.com/office/drawing/2014/main" id="{362F746E-7FBD-D84D-833F-F9C08A12BC85}"/>
                  </a:ext>
                </a:extLst>
              </p:cNvPr>
              <p:cNvSpPr/>
              <p:nvPr/>
            </p:nvSpPr>
            <p:spPr>
              <a:xfrm>
                <a:off x="3000441" y="4048960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362F746E-7FBD-D84D-833F-F9C08A12B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441" y="4048960"/>
                <a:ext cx="891483" cy="1156842"/>
              </a:xfrm>
              <a:prstGeom prst="roundRect">
                <a:avLst/>
              </a:prstGeom>
              <a:blipFill>
                <a:blip r:embed="rId9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="" xmlns:a16="http://schemas.microsoft.com/office/drawing/2014/main" id="{172D358C-75EE-7946-B68F-F9EA5B37258D}"/>
                  </a:ext>
                </a:extLst>
              </p:cNvPr>
              <p:cNvSpPr/>
              <p:nvPr/>
            </p:nvSpPr>
            <p:spPr>
              <a:xfrm>
                <a:off x="3761852" y="3429000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172D358C-75EE-7946-B68F-F9EA5B372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852" y="3429000"/>
                <a:ext cx="891483" cy="1156842"/>
              </a:xfrm>
              <a:prstGeom prst="roundRect">
                <a:avLst/>
              </a:prstGeom>
              <a:blipFill>
                <a:blip r:embed="rId10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>
                <a:extLst>
                  <a:ext uri="{FF2B5EF4-FFF2-40B4-BE49-F238E27FC236}">
                    <a16:creationId xmlns="" xmlns:a16="http://schemas.microsoft.com/office/drawing/2014/main" id="{4BEB8DD6-84A3-4848-A8B3-A7D1B32FE494}"/>
                  </a:ext>
                </a:extLst>
              </p:cNvPr>
              <p:cNvSpPr/>
              <p:nvPr/>
            </p:nvSpPr>
            <p:spPr>
              <a:xfrm>
                <a:off x="4303110" y="4175185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4BEB8DD6-84A3-4848-A8B3-A7D1B32FE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110" y="4175185"/>
                <a:ext cx="891483" cy="1156842"/>
              </a:xfrm>
              <a:prstGeom prst="roundRect">
                <a:avLst/>
              </a:prstGeom>
              <a:blipFill>
                <a:blip r:embed="rId11"/>
                <a:stretch>
                  <a:fillRect l="-4110"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AF1A5664-1AD0-7649-B897-E851C97EA22A}"/>
              </a:ext>
            </a:extLst>
          </p:cNvPr>
          <p:cNvSpPr/>
          <p:nvPr/>
        </p:nvSpPr>
        <p:spPr>
          <a:xfrm>
            <a:off x="6327011" y="1474101"/>
            <a:ext cx="5296229" cy="558495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30739120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examples to 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70124" y="2819401"/>
            <a:ext cx="3255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Unit fractions have a numerator that is greater than 1.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never true. Unit fractions always have a numerator of 1 (blue); non-unit fractions always have a numerator that is not 1 (red).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70124" y="2819401"/>
            <a:ext cx="3255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Unit fractions have a numerator that is greater than 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0EBCD1-CD94-584D-81C5-713AB6C19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036" y="1564961"/>
            <a:ext cx="3015953" cy="34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4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17F28E7-E9B1-4D4B-B5FB-8FA6647392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00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</a:t>
                </a:r>
                <a:r>
                  <a:rPr lang="en-GB" sz="2400" u="sng" dirty="0">
                    <a:solidFill>
                      <a:srgbClr val="FF3860"/>
                    </a:solidFill>
                    <a:latin typeface="OpenDyslexicAlta" pitchFamily="2" charset="77"/>
                  </a:rPr>
                  <a:t>red</a:t>
                </a:r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</a:t>
                </a:r>
                <a:r>
                  <a:rPr lang="en-GB" sz="2400" u="sng" dirty="0">
                    <a:solidFill>
                      <a:srgbClr val="FF3860"/>
                    </a:solidFill>
                    <a:latin typeface="OpenDyslexicAlta" pitchFamily="2" charset="77"/>
                  </a:rPr>
                  <a:t>yellow</a:t>
                </a:r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1954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represent fractions in various forms, using terms like numerator, denominator, unit fraction and non-unit fraction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representing fractions in various forms, and when using terms like numerator, denominator, unit fraction and non-unit fraction</a:t>
            </a:r>
          </a:p>
        </p:txBody>
      </p:sp>
    </p:spTree>
    <p:extLst>
      <p:ext uri="{BB962C8B-B14F-4D97-AF65-F5344CB8AC3E}">
        <p14:creationId xmlns:p14="http://schemas.microsoft.com/office/powerpoint/2010/main" val="202846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red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20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red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728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14193</TotalTime>
  <Words>3031</Words>
  <Application>Microsoft Office PowerPoint</Application>
  <PresentationFormat>Custom</PresentationFormat>
  <Paragraphs>1148</Paragraphs>
  <Slides>70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Arial</vt:lpstr>
      <vt:lpstr>Lato</vt:lpstr>
      <vt:lpstr>OpenDyslexicAlta</vt:lpstr>
      <vt:lpstr>Cambria Math</vt:lpstr>
      <vt:lpstr>Wingdings</vt:lpstr>
      <vt:lpstr>Lato Light</vt:lpstr>
      <vt:lpstr>Calibri</vt:lpstr>
      <vt:lpstr>Muli</vt:lpstr>
      <vt:lpstr>Office Theme</vt:lpstr>
      <vt:lpstr>PowerPoint Presentation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765</cp:revision>
  <cp:lastPrinted>2019-06-17T16:19:05Z</cp:lastPrinted>
  <dcterms:created xsi:type="dcterms:W3CDTF">2018-08-06T08:16:18Z</dcterms:created>
  <dcterms:modified xsi:type="dcterms:W3CDTF">2021-03-23T16:35:32Z</dcterms:modified>
</cp:coreProperties>
</file>