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76" r:id="rId4"/>
    <p:sldId id="377" r:id="rId5"/>
    <p:sldId id="389" r:id="rId6"/>
    <p:sldId id="390" r:id="rId7"/>
    <p:sldId id="378" r:id="rId8"/>
    <p:sldId id="380" r:id="rId9"/>
    <p:sldId id="379" r:id="rId10"/>
    <p:sldId id="381" r:id="rId11"/>
    <p:sldId id="382" r:id="rId12"/>
    <p:sldId id="383" r:id="rId13"/>
    <p:sldId id="384" r:id="rId14"/>
    <p:sldId id="386" r:id="rId15"/>
    <p:sldId id="385" r:id="rId16"/>
    <p:sldId id="393" r:id="rId17"/>
    <p:sldId id="394" r:id="rId18"/>
    <p:sldId id="391" r:id="rId19"/>
    <p:sldId id="392" r:id="rId20"/>
    <p:sldId id="401" r:id="rId21"/>
    <p:sldId id="402" r:id="rId22"/>
    <p:sldId id="395" r:id="rId23"/>
    <p:sldId id="397" r:id="rId24"/>
    <p:sldId id="396" r:id="rId25"/>
    <p:sldId id="398" r:id="rId26"/>
    <p:sldId id="399" r:id="rId27"/>
    <p:sldId id="400" r:id="rId28"/>
    <p:sldId id="405" r:id="rId29"/>
    <p:sldId id="406" r:id="rId30"/>
    <p:sldId id="403" r:id="rId31"/>
    <p:sldId id="404" r:id="rId32"/>
    <p:sldId id="409" r:id="rId33"/>
    <p:sldId id="410" r:id="rId34"/>
    <p:sldId id="411" r:id="rId35"/>
    <p:sldId id="412" r:id="rId36"/>
    <p:sldId id="407" r:id="rId37"/>
    <p:sldId id="408" r:id="rId38"/>
    <p:sldId id="370" r:id="rId39"/>
    <p:sldId id="388" r:id="rId40"/>
    <p:sldId id="387" r:id="rId41"/>
  </p:sldIdLst>
  <p:sldSz cx="12192000" cy="6858000"/>
  <p:notesSz cx="6858000" cy="9144000"/>
  <p:embeddedFontLst>
    <p:embeddedFont>
      <p:font typeface="Lato" panose="020F0502020204030203" pitchFamily="34" charset="0"/>
      <p:regular r:id="rId44"/>
      <p:bold r:id="rId45"/>
    </p:embeddedFont>
    <p:embeddedFont>
      <p:font typeface="OpenDyslexicAlta" panose="00000500000000000000" pitchFamily="2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ato Light" panose="020F0302020204030203" pitchFamily="34" charset="0"/>
      <p:regular r:id="rId54"/>
    </p:embeddedFont>
    <p:embeddedFont>
      <p:font typeface="Muli" panose="020B060402020202020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337C7"/>
    <a:srgbClr val="FFDD57"/>
    <a:srgbClr val="209CEE"/>
    <a:srgbClr val="7957D5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13" autoAdjust="0"/>
    <p:restoredTop sz="92492" autoAdjust="0"/>
  </p:normalViewPr>
  <p:slideViewPr>
    <p:cSldViewPr snapToGrid="0" snapToObjects="1">
      <p:cViewPr varScale="1">
        <p:scale>
          <a:sx n="64" d="100"/>
          <a:sy n="64" d="100"/>
        </p:scale>
        <p:origin x="-40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5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7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8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8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9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6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91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68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0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5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52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3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3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5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9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3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11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36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4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58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6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1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76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26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9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50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57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4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5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8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5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8.em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4 - Block 2  - Mass, Capacity and </a:t>
            </a:r>
            <a:r>
              <a:rPr lang="en-GB" dirty="0" smtClean="0"/>
              <a:t>Temperature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compare mass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Mass</a:t>
            </a:r>
            <a:r>
              <a:rPr lang="en-GB" dirty="0"/>
              <a:t>, Capacity and Temperature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QCLNEAV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241176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133030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34450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ED44E9-6151-2946-AB46-F0774BFDD8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AE8D586-F9E4-5640-8A87-3BA521A20947}"/>
              </a:ext>
            </a:extLst>
          </p:cNvPr>
          <p:cNvSpPr/>
          <p:nvPr/>
        </p:nvSpPr>
        <p:spPr>
          <a:xfrm>
            <a:off x="3275352" y="268984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4696B25-EAFC-0D49-80E6-D84141FF17ED}"/>
              </a:ext>
            </a:extLst>
          </p:cNvPr>
          <p:cNvSpPr/>
          <p:nvPr/>
        </p:nvSpPr>
        <p:spPr>
          <a:xfrm>
            <a:off x="6783235" y="2689843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546837B-5602-3742-98B3-24F4B6F46871}"/>
              </a:ext>
            </a:extLst>
          </p:cNvPr>
          <p:cNvSpPr/>
          <p:nvPr/>
        </p:nvSpPr>
        <p:spPr>
          <a:xfrm>
            <a:off x="8289976" y="269476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78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0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479A64E-F6E5-C844-94BE-AA6150D64B9D}"/>
              </a:ext>
            </a:extLst>
          </p:cNvPr>
          <p:cNvSpPr/>
          <p:nvPr/>
        </p:nvSpPr>
        <p:spPr>
          <a:xfrm>
            <a:off x="692923" y="311210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23C3F88-3136-9D4E-831F-D9BF415587A7}"/>
              </a:ext>
            </a:extLst>
          </p:cNvPr>
          <p:cNvSpPr/>
          <p:nvPr/>
        </p:nvSpPr>
        <p:spPr>
          <a:xfrm>
            <a:off x="4493559" y="2769085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4292CCB-AEC3-B34D-8075-32ED4FE1A5C1}"/>
              </a:ext>
            </a:extLst>
          </p:cNvPr>
          <p:cNvSpPr/>
          <p:nvPr/>
        </p:nvSpPr>
        <p:spPr>
          <a:xfrm>
            <a:off x="10499109" y="2997957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0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3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D79C98E-C4E2-A94C-AE43-3B5D473BF7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B556CE6-BE0B-A843-9D97-222B6E85683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82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3B57E76-2F92-6A4E-A389-EFB89CED07CC}"/>
              </a:ext>
            </a:extLst>
          </p:cNvPr>
          <p:cNvSpPr/>
          <p:nvPr/>
        </p:nvSpPr>
        <p:spPr>
          <a:xfrm>
            <a:off x="12850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EAB052E-84EC-4244-B7EB-97DDC3BD0C51}"/>
              </a:ext>
            </a:extLst>
          </p:cNvPr>
          <p:cNvSpPr/>
          <p:nvPr/>
        </p:nvSpPr>
        <p:spPr>
          <a:xfrm>
            <a:off x="85606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54BCFE0-9713-BF43-8F1D-F362EDD35BDD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pineapple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orange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5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6566149" y="3433626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_ blocks.</a:t>
            </a:r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6F7C3C33-E40A-4D42-B915-0E149E71767F}"/>
              </a:ext>
            </a:extLst>
          </p:cNvPr>
          <p:cNvSpPr/>
          <p:nvPr/>
        </p:nvSpPr>
        <p:spPr>
          <a:xfrm>
            <a:off x="7147012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A3989F9D-884A-7347-9C2F-67A3BD9425AA}"/>
              </a:ext>
            </a:extLst>
          </p:cNvPr>
          <p:cNvSpPr/>
          <p:nvPr/>
        </p:nvSpPr>
        <p:spPr>
          <a:xfrm>
            <a:off x="6750297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8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713906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blocks.</a:t>
            </a:r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BAA9B8CB-05BB-D245-A3B2-4E8520CF11DE}"/>
              </a:ext>
            </a:extLst>
          </p:cNvPr>
          <p:cNvSpPr/>
          <p:nvPr/>
        </p:nvSpPr>
        <p:spPr>
          <a:xfrm>
            <a:off x="6566149" y="3440331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919695CF-2FD1-1540-94CB-113FF5B3A282}"/>
              </a:ext>
            </a:extLst>
          </p:cNvPr>
          <p:cNvSpPr/>
          <p:nvPr/>
        </p:nvSpPr>
        <p:spPr>
          <a:xfrm>
            <a:off x="674747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=""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are no longer balanced as the lemon weighs five blocks. One block has been removed, so a block needs to be added back for the scales to balance again.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=""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James’s statement true or false?</a:t>
            </a:r>
            <a:br>
              <a:rPr lang="en-GB" sz="2200" dirty="0"/>
            </a:br>
            <a:r>
              <a:rPr lang="en-GB" sz="2200" dirty="0"/>
              <a:t>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="" xmlns:a16="http://schemas.microsoft.com/office/drawing/2014/main" id="{2EB0DF88-9FE4-C540-B3BC-02074AC963E9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="" xmlns:a16="http://schemas.microsoft.com/office/drawing/2014/main" id="{30D4A61C-7346-3344-BE8D-4BEEBB7684C7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8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James’ statement is false. The cylinder is lower than the cube, which means it is heavier than the cube. (Bigger objects can be lighter than smaller ones!)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="" xmlns:a16="http://schemas.microsoft.com/office/drawing/2014/main" id="{AEBC8A59-457A-A24B-B410-23209403E63B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C06308A9-1EC6-6E45-BC61-655C9718E361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4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B08051-5E66-5E43-824C-D5DDCD5DDC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44C9E8-8786-1B45-8277-B9F5558082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141AED-E968-5349-B876-46BE34C4F3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D4A5B2-C952-8B43-8243-AAB5C8248C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81D511D-ADF8-8948-8F9C-8794337A1D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E9482A9-1DA3-6248-AB20-16571F8D6FDD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If there are more red apples than green apples to balance the seesaw, then each red apple is lighter than a green apple.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D72766D-7E76-4E45-B159-F3E10E278A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392DBA6-20CF-B44F-9588-BF33C62569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5654F57-EE4C-0D41-8C41-966E040F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7DEABD3-D2A2-C34D-A42D-184B000D6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DD81CEB-858D-994C-8B95-E0F6418B86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image does not belong as the two apples weigh the same, whereas the other seesaws are unbalanced. (The orange is heavier than the strawberry…)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0DFFF3-F109-804A-80AC-E939F038F0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29B5070-BA37-1941-9471-805D328675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2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421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14536</TotalTime>
  <Words>1570</Words>
  <Application>Microsoft Office PowerPoint</Application>
  <PresentationFormat>Custom</PresentationFormat>
  <Paragraphs>503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Lato</vt:lpstr>
      <vt:lpstr>Wingdings</vt:lpstr>
      <vt:lpstr>OpenDyslexicAlta</vt:lpstr>
      <vt:lpstr>Calibri</vt:lpstr>
      <vt:lpstr>Lato Light</vt:lpstr>
      <vt:lpstr>Muli</vt:lpstr>
      <vt:lpstr>Office Theme</vt:lpstr>
      <vt:lpstr>PowerPoint Presentation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762</cp:revision>
  <cp:lastPrinted>2019-06-17T16:19:05Z</cp:lastPrinted>
  <dcterms:created xsi:type="dcterms:W3CDTF">2018-08-06T08:16:18Z</dcterms:created>
  <dcterms:modified xsi:type="dcterms:W3CDTF">2021-03-19T17:41:07Z</dcterms:modified>
</cp:coreProperties>
</file>