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revisionInfo.xml" ContentType="application/vnd.ms-powerpoint.revisioninfo+xml"/>
  <Override PartName="/ppt/changesInfos/changesInfo1.xml" ContentType="application/vnd.ms-powerpoint.changes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5" r:id="rId4"/>
    <p:sldId id="374" r:id="rId5"/>
    <p:sldId id="376" r:id="rId6"/>
    <p:sldId id="377" r:id="rId7"/>
    <p:sldId id="378" r:id="rId8"/>
    <p:sldId id="379" r:id="rId9"/>
    <p:sldId id="382" r:id="rId10"/>
    <p:sldId id="380" r:id="rId11"/>
    <p:sldId id="381" r:id="rId12"/>
    <p:sldId id="383" r:id="rId13"/>
    <p:sldId id="384" r:id="rId14"/>
    <p:sldId id="385" r:id="rId15"/>
    <p:sldId id="387" r:id="rId16"/>
    <p:sldId id="388" r:id="rId17"/>
    <p:sldId id="389" r:id="rId18"/>
    <p:sldId id="390" r:id="rId19"/>
    <p:sldId id="393" r:id="rId20"/>
    <p:sldId id="391" r:id="rId21"/>
    <p:sldId id="392" r:id="rId22"/>
    <p:sldId id="394" r:id="rId23"/>
    <p:sldId id="395" r:id="rId24"/>
    <p:sldId id="396" r:id="rId25"/>
    <p:sldId id="397" r:id="rId26"/>
    <p:sldId id="398" r:id="rId27"/>
    <p:sldId id="399" r:id="rId28"/>
    <p:sldId id="400" r:id="rId29"/>
    <p:sldId id="401" r:id="rId30"/>
    <p:sldId id="402" r:id="rId31"/>
    <p:sldId id="404" r:id="rId32"/>
    <p:sldId id="405" r:id="rId33"/>
    <p:sldId id="370" r:id="rId34"/>
    <p:sldId id="403" r:id="rId35"/>
    <p:sldId id="373" r:id="rId36"/>
  </p:sldIdLst>
  <p:sldSz cx="12192000" cy="6858000"/>
  <p:notesSz cx="6858000" cy="9144000"/>
  <p:embeddedFontLst>
    <p:embeddedFont>
      <p:font typeface="Muli" panose="020B0604020202020204" charset="0"/>
      <p:regular r:id="rId39"/>
      <p:bold r:id="rId40"/>
      <p:italic r:id="rId41"/>
      <p:boldItalic r:id="rId42"/>
    </p:embeddedFont>
    <p:embeddedFont>
      <p:font typeface="OpenDyslexicAlta" panose="00000500000000000000" pitchFamily="2" charset="0"/>
      <p:regular r:id="rId43"/>
      <p:bold r:id="rId44"/>
      <p:italic r:id="rId45"/>
      <p:boldItalic r:id="rId46"/>
    </p:embeddedFont>
    <p:embeddedFont>
      <p:font typeface="Lato Light" panose="020F0302020204030203" pitchFamily="34" charset="0"/>
      <p:regular r:id="rId47"/>
    </p:embeddedFont>
    <p:embeddedFont>
      <p:font typeface="Calibri" panose="020F0502020204030204" pitchFamily="34" charset="0"/>
      <p:regular r:id="rId48"/>
      <p:bold r:id="rId49"/>
      <p:italic r:id="rId50"/>
      <p:boldItalic r:id="rId51"/>
    </p:embeddedFont>
    <p:embeddedFont>
      <p:font typeface="Lato" panose="020F0502020204030203" pitchFamily="34" charset="0"/>
      <p:regular r:id="rId52"/>
      <p:bold r:id="rId53"/>
    </p:embeddedFont>
    <p:embeddedFont>
      <p:font typeface="OpenDyslexic" panose="00000500000000000000" pitchFamily="2"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FFDD57"/>
    <a:srgbClr val="23D160"/>
    <a:srgbClr val="7957D5"/>
    <a:srgbClr val="F337C7"/>
    <a:srgbClr val="209CEE"/>
    <a:srgbClr val="000000"/>
    <a:srgbClr val="121212"/>
    <a:srgbClr val="44A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8E59D-7054-4259-9146-BEE86AC54780}" v="23" dt="2020-03-30T11:12:31.190"/>
    <p1510:client id="{A9E79522-3C35-4D9A-A747-B3C3DC56DE63}" v="41" dt="2020-03-30T09:14:47.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87926" autoAdjust="0"/>
  </p:normalViewPr>
  <p:slideViewPr>
    <p:cSldViewPr snapToGrid="0" snapToObjects="1">
      <p:cViewPr varScale="1">
        <p:scale>
          <a:sx n="60" d="100"/>
          <a:sy n="60" d="100"/>
        </p:scale>
        <p:origin x="-822" y="-96"/>
      </p:cViewPr>
      <p:guideLst>
        <p:guide orient="horz" pos="2160"/>
        <p:guide pos="3840"/>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9E79522-3C35-4D9A-A747-B3C3DC56DE63}"/>
    <pc:docChg chg="modSld">
      <pc:chgData name="" userId="" providerId="" clId="Web-{A9E79522-3C35-4D9A-A747-B3C3DC56DE63}" dt="2020-03-30T09:14:47.557" v="38"/>
      <pc:docMkLst>
        <pc:docMk/>
      </pc:docMkLst>
      <pc:sldChg chg="modSp">
        <pc:chgData name="" userId="" providerId="" clId="Web-{A9E79522-3C35-4D9A-A747-B3C3DC56DE63}" dt="2020-03-30T09:10:05.102" v="10" actId="20577"/>
        <pc:sldMkLst>
          <pc:docMk/>
          <pc:sldMk cId="933199835" sldId="383"/>
        </pc:sldMkLst>
        <pc:spChg chg="mod">
          <ac:chgData name="" userId="" providerId="" clId="Web-{A9E79522-3C35-4D9A-A747-B3C3DC56DE63}" dt="2020-03-30T09:10:05.102" v="10" actId="20577"/>
          <ac:spMkLst>
            <pc:docMk/>
            <pc:sldMk cId="933199835" sldId="383"/>
            <ac:spMk id="3" creationId="{AF491D1F-0097-3F4A-B04E-14B5096ADCAB}"/>
          </ac:spMkLst>
        </pc:spChg>
      </pc:sldChg>
      <pc:sldChg chg="modSp">
        <pc:chgData name="" userId="" providerId="" clId="Web-{A9E79522-3C35-4D9A-A747-B3C3DC56DE63}" dt="2020-03-30T09:12:04.978" v="21" actId="20577"/>
        <pc:sldMkLst>
          <pc:docMk/>
          <pc:sldMk cId="1906443901" sldId="385"/>
        </pc:sldMkLst>
        <pc:spChg chg="mod">
          <ac:chgData name="" userId="" providerId="" clId="Web-{A9E79522-3C35-4D9A-A747-B3C3DC56DE63}" dt="2020-03-30T09:12:04.978" v="21" actId="20577"/>
          <ac:spMkLst>
            <pc:docMk/>
            <pc:sldMk cId="1906443901" sldId="385"/>
            <ac:spMk id="3" creationId="{AF491D1F-0097-3F4A-B04E-14B5096ADCAB}"/>
          </ac:spMkLst>
        </pc:spChg>
      </pc:sldChg>
      <pc:sldChg chg="modSp">
        <pc:chgData name="" userId="" providerId="" clId="Web-{A9E79522-3C35-4D9A-A747-B3C3DC56DE63}" dt="2020-03-30T09:12:52.822" v="30" actId="20577"/>
        <pc:sldMkLst>
          <pc:docMk/>
          <pc:sldMk cId="3410709095" sldId="388"/>
        </pc:sldMkLst>
        <pc:spChg chg="mod">
          <ac:chgData name="" userId="" providerId="" clId="Web-{A9E79522-3C35-4D9A-A747-B3C3DC56DE63}" dt="2020-03-30T09:12:52.822" v="30" actId="20577"/>
          <ac:spMkLst>
            <pc:docMk/>
            <pc:sldMk cId="3410709095" sldId="388"/>
            <ac:spMk id="3" creationId="{AF491D1F-0097-3F4A-B04E-14B5096ADCAB}"/>
          </ac:spMkLst>
        </pc:spChg>
      </pc:sldChg>
      <pc:sldChg chg="delSp">
        <pc:chgData name="" userId="" providerId="" clId="Web-{A9E79522-3C35-4D9A-A747-B3C3DC56DE63}" dt="2020-03-30T09:14:47.557" v="38"/>
        <pc:sldMkLst>
          <pc:docMk/>
          <pc:sldMk cId="2384995438" sldId="393"/>
        </pc:sldMkLst>
        <pc:picChg chg="del">
          <ac:chgData name="" userId="" providerId="" clId="Web-{A9E79522-3C35-4D9A-A747-B3C3DC56DE63}" dt="2020-03-30T09:14:43.869" v="36"/>
          <ac:picMkLst>
            <pc:docMk/>
            <pc:sldMk cId="2384995438" sldId="393"/>
            <ac:picMk id="10" creationId="{E81C24CE-BECC-C24C-B9FD-F646C74AC224}"/>
          </ac:picMkLst>
        </pc:picChg>
        <pc:picChg chg="del">
          <ac:chgData name="" userId="" providerId="" clId="Web-{A9E79522-3C35-4D9A-A747-B3C3DC56DE63}" dt="2020-03-30T09:14:40.229" v="34"/>
          <ac:picMkLst>
            <pc:docMk/>
            <pc:sldMk cId="2384995438" sldId="393"/>
            <ac:picMk id="11" creationId="{41D2CE20-0F68-7041-8277-73966BC6E853}"/>
          </ac:picMkLst>
        </pc:picChg>
        <pc:picChg chg="del">
          <ac:chgData name="" userId="" providerId="" clId="Web-{A9E79522-3C35-4D9A-A747-B3C3DC56DE63}" dt="2020-03-30T09:14:37.823" v="33"/>
          <ac:picMkLst>
            <pc:docMk/>
            <pc:sldMk cId="2384995438" sldId="393"/>
            <ac:picMk id="12" creationId="{836ACD7C-BA0F-9F4D-8509-EF4D40403E64}"/>
          </ac:picMkLst>
        </pc:picChg>
        <pc:picChg chg="del">
          <ac:chgData name="" userId="" providerId="" clId="Web-{A9E79522-3C35-4D9A-A747-B3C3DC56DE63}" dt="2020-03-30T09:14:45.713" v="37"/>
          <ac:picMkLst>
            <pc:docMk/>
            <pc:sldMk cId="2384995438" sldId="393"/>
            <ac:picMk id="13" creationId="{32AD7A0B-E493-C543-964D-B61AEEBBCF19}"/>
          </ac:picMkLst>
        </pc:picChg>
        <pc:picChg chg="del">
          <ac:chgData name="" userId="" providerId="" clId="Web-{A9E79522-3C35-4D9A-A747-B3C3DC56DE63}" dt="2020-03-30T09:14:41.995" v="35"/>
          <ac:picMkLst>
            <pc:docMk/>
            <pc:sldMk cId="2384995438" sldId="393"/>
            <ac:picMk id="14" creationId="{F5C76611-39DA-8C43-97F4-9E8ABA25E2F7}"/>
          </ac:picMkLst>
        </pc:picChg>
        <pc:picChg chg="del">
          <ac:chgData name="" userId="" providerId="" clId="Web-{A9E79522-3C35-4D9A-A747-B3C3DC56DE63}" dt="2020-03-30T09:14:47.557" v="38"/>
          <ac:picMkLst>
            <pc:docMk/>
            <pc:sldMk cId="2384995438" sldId="393"/>
            <ac:picMk id="15" creationId="{2CD3AB75-B0C4-EA4B-A879-BB316BDE9116}"/>
          </ac:picMkLst>
        </pc:picChg>
      </pc:sldChg>
    </pc:docChg>
  </pc:docChgLst>
  <pc:docChgLst>
    <pc:chgData clId="Web-{5B38E59D-7054-4259-9146-BEE86AC54780}"/>
    <pc:docChg chg="modSld">
      <pc:chgData name="" userId="" providerId="" clId="Web-{5B38E59D-7054-4259-9146-BEE86AC54780}" dt="2020-03-30T11:12:30.518" v="20" actId="20577"/>
      <pc:docMkLst>
        <pc:docMk/>
      </pc:docMkLst>
      <pc:sldChg chg="modSp">
        <pc:chgData name="" userId="" providerId="" clId="Web-{5B38E59D-7054-4259-9146-BEE86AC54780}" dt="2020-03-30T11:12:30.518" v="19" actId="20577"/>
        <pc:sldMkLst>
          <pc:docMk/>
          <pc:sldMk cId="1760389309" sldId="374"/>
        </pc:sldMkLst>
        <pc:spChg chg="mod">
          <ac:chgData name="" userId="" providerId="" clId="Web-{5B38E59D-7054-4259-9146-BEE86AC54780}" dt="2020-03-30T11:12:30.518" v="19" actId="20577"/>
          <ac:spMkLst>
            <pc:docMk/>
            <pc:sldMk cId="1760389309" sldId="374"/>
            <ac:spMk id="3" creationId="{AF491D1F-0097-3F4A-B04E-14B5096ADCAB}"/>
          </ac:spMkLst>
        </pc:spChg>
      </pc:sldChg>
      <pc:sldChg chg="modSp">
        <pc:chgData name="" userId="" providerId="" clId="Web-{5B38E59D-7054-4259-9146-BEE86AC54780}" dt="2020-03-30T11:12:14.001" v="4" actId="20577"/>
        <pc:sldMkLst>
          <pc:docMk/>
          <pc:sldMk cId="51788299" sldId="375"/>
        </pc:sldMkLst>
        <pc:spChg chg="mod">
          <ac:chgData name="" userId="" providerId="" clId="Web-{5B38E59D-7054-4259-9146-BEE86AC54780}" dt="2020-03-30T11:12:14.001" v="4" actId="20577"/>
          <ac:spMkLst>
            <pc:docMk/>
            <pc:sldMk cId="51788299" sldId="375"/>
            <ac:spMk id="3" creationId="{AF491D1F-0097-3F4A-B04E-14B5096ADCAB}"/>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49EA-D249-9F84-01BAE6241CE9}"/>
              </c:ext>
            </c:extLst>
          </c:dPt>
          <c:dPt>
            <c:idx val="1"/>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3-49EA-D249-9F84-01BAE6241CE9}"/>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49EA-D249-9F84-01BAE6241CE9}"/>
              </c:ext>
            </c:extLst>
          </c:dPt>
          <c:dPt>
            <c:idx val="3"/>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7-49EA-D249-9F84-01BAE6241CE9}"/>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49EA-D249-9F84-01BAE6241CE9}"/>
              </c:ext>
            </c:extLst>
          </c:dPt>
          <c:dPt>
            <c:idx val="5"/>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B-49EA-D249-9F84-01BAE6241CE9}"/>
              </c:ext>
            </c:extLst>
          </c:dPt>
          <c:dPt>
            <c:idx val="6"/>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D-49EA-D249-9F84-01BAE6241CE9}"/>
              </c:ext>
            </c:extLst>
          </c:dPt>
          <c:dPt>
            <c:idx val="7"/>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F-49EA-D249-9F84-01BAE6241CE9}"/>
              </c:ext>
            </c:extLst>
          </c:dPt>
          <c:cat>
            <c:numRef>
              <c:f>Sheet1!$A$2:$A$9</c:f>
              <c:numCache>
                <c:formatCode>General</c:formatCode>
                <c:ptCount val="8"/>
              </c:numCache>
            </c:numRef>
          </c:cat>
          <c:val>
            <c:numRef>
              <c:f>Sheet1!$B$2:$B$9</c:f>
              <c:numCache>
                <c:formatCode>General</c:formatCode>
                <c:ptCount val="8"/>
                <c:pt idx="0">
                  <c:v>2</c:v>
                </c:pt>
                <c:pt idx="1">
                  <c:v>2</c:v>
                </c:pt>
                <c:pt idx="2">
                  <c:v>2</c:v>
                </c:pt>
                <c:pt idx="3">
                  <c:v>2</c:v>
                </c:pt>
                <c:pt idx="4">
                  <c:v>2</c:v>
                </c:pt>
                <c:pt idx="5">
                  <c:v>2</c:v>
                </c:pt>
                <c:pt idx="6">
                  <c:v>2</c:v>
                </c:pt>
                <c:pt idx="7">
                  <c:v>2</c:v>
                </c:pt>
              </c:numCache>
            </c:numRef>
          </c:val>
          <c:extLst xmlns:c16r2="http://schemas.microsoft.com/office/drawing/2015/06/chart">
            <c:ext xmlns:c16="http://schemas.microsoft.com/office/drawing/2014/chart" uri="{C3380CC4-5D6E-409C-BE32-E72D297353CC}">
              <c16:uniqueId val="{00000010-49EA-D249-9F84-01BAE6241C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1-49EA-D249-9F84-01BAE6241CE9}"/>
              </c:ext>
            </c:extLst>
          </c:dPt>
          <c:dPt>
            <c:idx val="1"/>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3-49EA-D249-9F84-01BAE6241CE9}"/>
              </c:ext>
            </c:extLst>
          </c:dPt>
          <c:dPt>
            <c:idx val="2"/>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5-49EA-D249-9F84-01BAE6241CE9}"/>
              </c:ext>
            </c:extLst>
          </c:dPt>
          <c:dPt>
            <c:idx val="3"/>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7-49EA-D249-9F84-01BAE6241CE9}"/>
              </c:ext>
            </c:extLst>
          </c:dPt>
          <c:dPt>
            <c:idx val="4"/>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9-49EA-D249-9F84-01BAE6241CE9}"/>
              </c:ext>
            </c:extLst>
          </c:dPt>
          <c:dPt>
            <c:idx val="5"/>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B-49EA-D249-9F84-01BAE6241CE9}"/>
              </c:ext>
            </c:extLst>
          </c:dPt>
          <c:dPt>
            <c:idx val="6"/>
            <c:bubble3D val="0"/>
            <c:spPr>
              <a:solidFill>
                <a:schemeClr val="bg1"/>
              </a:solidFill>
              <a:ln w="19050">
                <a:solidFill>
                  <a:schemeClr val="tx1"/>
                </a:solidFill>
              </a:ln>
              <a:effectLst/>
            </c:spPr>
            <c:extLst xmlns:c16r2="http://schemas.microsoft.com/office/drawing/2015/06/chart">
              <c:ext xmlns:c16="http://schemas.microsoft.com/office/drawing/2014/chart" uri="{C3380CC4-5D6E-409C-BE32-E72D297353CC}">
                <c16:uniqueId val="{0000000D-49EA-D249-9F84-01BAE6241CE9}"/>
              </c:ext>
            </c:extLst>
          </c:dPt>
          <c:dPt>
            <c:idx val="7"/>
            <c:bubble3D val="0"/>
            <c:spPr>
              <a:solidFill>
                <a:srgbClr val="3273DC"/>
              </a:solidFill>
              <a:ln w="19050">
                <a:solidFill>
                  <a:schemeClr val="tx1"/>
                </a:solidFill>
              </a:ln>
              <a:effectLst/>
            </c:spPr>
            <c:extLst xmlns:c16r2="http://schemas.microsoft.com/office/drawing/2015/06/chart">
              <c:ext xmlns:c16="http://schemas.microsoft.com/office/drawing/2014/chart" uri="{C3380CC4-5D6E-409C-BE32-E72D297353CC}">
                <c16:uniqueId val="{0000000F-49EA-D249-9F84-01BAE6241CE9}"/>
              </c:ext>
            </c:extLst>
          </c:dPt>
          <c:cat>
            <c:numRef>
              <c:f>Sheet1!$A$2:$A$9</c:f>
              <c:numCache>
                <c:formatCode>General</c:formatCode>
                <c:ptCount val="8"/>
              </c:numCache>
            </c:numRef>
          </c:cat>
          <c:val>
            <c:numRef>
              <c:f>Sheet1!$B$2:$B$9</c:f>
              <c:numCache>
                <c:formatCode>General</c:formatCode>
                <c:ptCount val="8"/>
                <c:pt idx="0">
                  <c:v>2</c:v>
                </c:pt>
                <c:pt idx="1">
                  <c:v>2</c:v>
                </c:pt>
                <c:pt idx="2">
                  <c:v>2</c:v>
                </c:pt>
                <c:pt idx="3">
                  <c:v>2</c:v>
                </c:pt>
                <c:pt idx="4">
                  <c:v>2</c:v>
                </c:pt>
                <c:pt idx="5">
                  <c:v>2</c:v>
                </c:pt>
                <c:pt idx="6">
                  <c:v>2</c:v>
                </c:pt>
                <c:pt idx="7">
                  <c:v>2</c:v>
                </c:pt>
              </c:numCache>
            </c:numRef>
          </c:val>
          <c:extLst xmlns:c16r2="http://schemas.microsoft.com/office/drawing/2015/06/chart">
            <c:ext xmlns:c16="http://schemas.microsoft.com/office/drawing/2014/chart" uri="{C3380CC4-5D6E-409C-BE32-E72D297353CC}">
              <c16:uniqueId val="{00000010-49EA-D249-9F84-01BAE6241C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12415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12194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78076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9382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12686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76687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1828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57918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64681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716164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7874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19297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97250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72968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316779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903382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618374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420194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should use cubes or sketch cubes of different shades to demonstrate their understanding.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54538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848881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73526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36488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90173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4019877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5696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75889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8360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81991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46777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19294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31047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19/03/2021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Stage 2</a:t>
            </a:r>
            <a:endParaRPr lang="en-GB" dirty="0" smtClean="0"/>
          </a:p>
          <a:p>
            <a:r>
              <a:rPr lang="en-GB" dirty="0" smtClean="0"/>
              <a:t>Term </a:t>
            </a:r>
            <a:r>
              <a:rPr lang="en-GB" dirty="0"/>
              <a:t>2 - Block 4 - Fractions - Lesson </a:t>
            </a:r>
            <a:r>
              <a:rPr lang="en-GB" dirty="0" smtClean="0"/>
              <a:t>1</a:t>
            </a:r>
          </a:p>
          <a:p>
            <a:r>
              <a:rPr lang="en-GB" dirty="0" smtClean="0"/>
              <a:t>To </a:t>
            </a:r>
            <a:r>
              <a:rPr lang="en-GB" dirty="0"/>
              <a:t>be able to make equal parts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Fractions</a:t>
            </a:r>
            <a:endParaRPr lang="en-GB" dirty="0"/>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711559" y="3312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QULBOCI</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Did you find the same ways?</a:t>
            </a:r>
            <a:br>
              <a:rPr lang="en-GB" sz="2200" dirty="0">
                <a:solidFill>
                  <a:srgbClr val="FF3860"/>
                </a:solidFill>
              </a:rPr>
            </a:br>
            <a:r>
              <a:rPr lang="en-GB" sz="2200" dirty="0">
                <a:solidFill>
                  <a:srgbClr val="FF3860"/>
                </a:solidFill>
              </a:rPr>
              <a:t>Did you find different ways?</a:t>
            </a:r>
            <a:endParaRPr lang="en-GB" dirty="0">
              <a:solidFill>
                <a:srgbClr val="FF3860"/>
              </a:solidFill>
            </a:endParaRPr>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extLst>
              <p:ext uri="{D42A27DB-BD31-4B8C-83A1-F6EECF244321}">
                <p14:modId xmlns:p14="http://schemas.microsoft.com/office/powerpoint/2010/main" val="1231348723"/>
              </p:ext>
            </p:extLst>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extLst>
              <p:ext uri="{D42A27DB-BD31-4B8C-83A1-F6EECF244321}">
                <p14:modId xmlns:p14="http://schemas.microsoft.com/office/powerpoint/2010/main" val="1252631543"/>
              </p:ext>
            </p:extLst>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29302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extLst>
              <p:ext uri="{D42A27DB-BD31-4B8C-83A1-F6EECF244321}">
                <p14:modId xmlns:p14="http://schemas.microsoft.com/office/powerpoint/2010/main" val="2561232593"/>
              </p:ext>
            </p:extLst>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38" name="Picture 37">
            <a:extLst>
              <a:ext uri="{FF2B5EF4-FFF2-40B4-BE49-F238E27FC236}">
                <a16:creationId xmlns="" xmlns:a16="http://schemas.microsoft.com/office/drawing/2014/main" id="{2E1CCF5F-FE0F-1342-976D-DDB471B491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8125746" y="3825029"/>
            <a:ext cx="2241291" cy="1080000"/>
          </a:xfrm>
          <a:prstGeom prst="rect">
            <a:avLst/>
          </a:prstGeom>
        </p:spPr>
      </p:pic>
      <p:pic>
        <p:nvPicPr>
          <p:cNvPr id="39" name="Picture 38">
            <a:extLst>
              <a:ext uri="{FF2B5EF4-FFF2-40B4-BE49-F238E27FC236}">
                <a16:creationId xmlns="" xmlns:a16="http://schemas.microsoft.com/office/drawing/2014/main" id="{78031FC2-E420-C245-968E-4B6E5982D2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6643" y="2983238"/>
            <a:ext cx="2249353" cy="1080000"/>
          </a:xfrm>
          <a:prstGeom prst="rect">
            <a:avLst/>
          </a:prstGeom>
        </p:spPr>
      </p:pic>
    </p:spTree>
    <p:extLst>
      <p:ext uri="{BB962C8B-B14F-4D97-AF65-F5344CB8AC3E}">
        <p14:creationId xmlns:p14="http://schemas.microsoft.com/office/powerpoint/2010/main" val="209497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counters do not belong as they not split in equal parts. There are more pink counters than green counters. The other representations are all split equally.</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38" name="Picture 37">
            <a:extLst>
              <a:ext uri="{FF2B5EF4-FFF2-40B4-BE49-F238E27FC236}">
                <a16:creationId xmlns="" xmlns:a16="http://schemas.microsoft.com/office/drawing/2014/main" id="{2E1CCF5F-FE0F-1342-976D-DDB471B491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8125746" y="3825029"/>
            <a:ext cx="2241291" cy="1080000"/>
          </a:xfrm>
          <a:prstGeom prst="rect">
            <a:avLst/>
          </a:prstGeom>
        </p:spPr>
      </p:pic>
      <p:pic>
        <p:nvPicPr>
          <p:cNvPr id="39" name="Picture 38">
            <a:extLst>
              <a:ext uri="{FF2B5EF4-FFF2-40B4-BE49-F238E27FC236}">
                <a16:creationId xmlns="" xmlns:a16="http://schemas.microsoft.com/office/drawing/2014/main" id="{78031FC2-E420-C245-968E-4B6E5982D2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6643" y="2983238"/>
            <a:ext cx="2249353" cy="1080000"/>
          </a:xfrm>
          <a:prstGeom prst="rect">
            <a:avLst/>
          </a:prstGeom>
        </p:spPr>
      </p:pic>
    </p:spTree>
    <p:extLst>
      <p:ext uri="{BB962C8B-B14F-4D97-AF65-F5344CB8AC3E}">
        <p14:creationId xmlns:p14="http://schemas.microsoft.com/office/powerpoint/2010/main" val="93319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extLst>
              <p:ext uri="{D42A27DB-BD31-4B8C-83A1-F6EECF244321}">
                <p14:modId xmlns:p14="http://schemas.microsoft.com/office/powerpoint/2010/main" val="2610696992"/>
              </p:ext>
            </p:extLst>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20" name="Picture 19">
            <a:extLst>
              <a:ext uri="{FF2B5EF4-FFF2-40B4-BE49-F238E27FC236}">
                <a16:creationId xmlns="" xmlns:a16="http://schemas.microsoft.com/office/drawing/2014/main" id="{DE7A68ED-4EC7-B54D-8E3A-659D456B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1182" y="3516528"/>
            <a:ext cx="2249353" cy="1080000"/>
          </a:xfrm>
          <a:prstGeom prst="rect">
            <a:avLst/>
          </a:prstGeom>
        </p:spPr>
      </p:pic>
      <p:pic>
        <p:nvPicPr>
          <p:cNvPr id="21" name="Picture 20">
            <a:extLst>
              <a:ext uri="{FF2B5EF4-FFF2-40B4-BE49-F238E27FC236}">
                <a16:creationId xmlns="" xmlns:a16="http://schemas.microsoft.com/office/drawing/2014/main" id="{E16FA4CE-87C7-0740-8D33-60220E143F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032" y="3516528"/>
            <a:ext cx="2249353" cy="1080000"/>
          </a:xfrm>
          <a:prstGeom prst="rect">
            <a:avLst/>
          </a:prstGeom>
        </p:spPr>
      </p:pic>
    </p:spTree>
    <p:extLst>
      <p:ext uri="{BB962C8B-B14F-4D97-AF65-F5344CB8AC3E}">
        <p14:creationId xmlns:p14="http://schemas.microsoft.com/office/powerpoint/2010/main" val="279237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667250"/>
          </a:xfrm>
        </p:spPr>
        <p:txBody>
          <a:bodyPr vert="horz" lIns="91440" tIns="45720" rIns="91440" bIns="45720" rtlCol="0" anchor="t">
            <a:noAutofit/>
          </a:bodyPr>
          <a:lstStyle/>
          <a:p>
            <a:pPr marL="0" indent="0">
              <a:buNone/>
            </a:pPr>
            <a:r>
              <a:rPr lang="en-GB" dirty="0"/>
              <a:t>Talking Time:</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multilink cubes do not belong as they are the only representation that is split equally. The area diagram is more purple than white, there are more pink counters than green counters and the green Numicon shape is greater than the blue shape. </a:t>
            </a:r>
            <a:endParaRPr lang="en-GB" sz="2200" dirty="0">
              <a:solidFill>
                <a:srgbClr val="FF3860"/>
              </a:solidFill>
            </a:endParaRPr>
          </a:p>
        </p:txBody>
      </p:sp>
      <p:graphicFrame>
        <p:nvGraphicFramePr>
          <p:cNvPr id="9" name="Table 8">
            <a:extLst>
              <a:ext uri="{FF2B5EF4-FFF2-40B4-BE49-F238E27FC236}">
                <a16:creationId xmlns="" xmlns:a16="http://schemas.microsoft.com/office/drawing/2014/main" id="{89B9FA5D-514D-3047-92F8-AAFE45FA49D9}"/>
              </a:ext>
            </a:extLst>
          </p:cNvPr>
          <p:cNvGraphicFramePr>
            <a:graphicFrameLocks noGrp="1"/>
          </p:cNvGraphicFramePr>
          <p:nvPr/>
        </p:nvGraphicFramePr>
        <p:xfrm>
          <a:off x="838200" y="309755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tc>
                  <a:txBody>
                    <a:bodyPr/>
                    <a:lstStyle/>
                    <a:p>
                      <a:endParaRPr lang="en-US" sz="1050" dirty="0"/>
                    </a:p>
                  </a:txBody>
                  <a:tcPr>
                    <a:solidFill>
                      <a:srgbClr val="7957D5"/>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pic>
        <p:nvPicPr>
          <p:cNvPr id="24" name="Picture 23">
            <a:extLst>
              <a:ext uri="{FF2B5EF4-FFF2-40B4-BE49-F238E27FC236}">
                <a16:creationId xmlns="" xmlns:a16="http://schemas.microsoft.com/office/drawing/2014/main" id="{34D3B43C-7FCE-D040-B4A1-936F9A4E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353" y="3094277"/>
            <a:ext cx="592916" cy="603586"/>
          </a:xfrm>
          <a:prstGeom prst="rect">
            <a:avLst/>
          </a:prstGeom>
        </p:spPr>
      </p:pic>
      <p:pic>
        <p:nvPicPr>
          <p:cNvPr id="25" name="Picture 24">
            <a:extLst>
              <a:ext uri="{FF2B5EF4-FFF2-40B4-BE49-F238E27FC236}">
                <a16:creationId xmlns="" xmlns:a16="http://schemas.microsoft.com/office/drawing/2014/main" id="{CF45BAC3-B471-6B44-AB8C-113444417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9825" y="3094277"/>
            <a:ext cx="592916" cy="603586"/>
          </a:xfrm>
          <a:prstGeom prst="rect">
            <a:avLst/>
          </a:prstGeom>
        </p:spPr>
      </p:pic>
      <p:pic>
        <p:nvPicPr>
          <p:cNvPr id="26" name="Picture 25">
            <a:extLst>
              <a:ext uri="{FF2B5EF4-FFF2-40B4-BE49-F238E27FC236}">
                <a16:creationId xmlns="" xmlns:a16="http://schemas.microsoft.com/office/drawing/2014/main" id="{A210C90D-13AA-D845-91D0-655B9D19A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0151" y="3697860"/>
            <a:ext cx="592916" cy="603586"/>
          </a:xfrm>
          <a:prstGeom prst="rect">
            <a:avLst/>
          </a:prstGeom>
        </p:spPr>
      </p:pic>
      <p:pic>
        <p:nvPicPr>
          <p:cNvPr id="27" name="Picture 26">
            <a:extLst>
              <a:ext uri="{FF2B5EF4-FFF2-40B4-BE49-F238E27FC236}">
                <a16:creationId xmlns="" xmlns:a16="http://schemas.microsoft.com/office/drawing/2014/main" id="{69B9F484-8163-E945-A6B5-C8A56BED5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623" y="3697860"/>
            <a:ext cx="592916" cy="603586"/>
          </a:xfrm>
          <a:prstGeom prst="rect">
            <a:avLst/>
          </a:prstGeom>
        </p:spPr>
      </p:pic>
      <p:pic>
        <p:nvPicPr>
          <p:cNvPr id="28" name="Picture 27">
            <a:extLst>
              <a:ext uri="{FF2B5EF4-FFF2-40B4-BE49-F238E27FC236}">
                <a16:creationId xmlns="" xmlns:a16="http://schemas.microsoft.com/office/drawing/2014/main" id="{F1B337B0-9EA1-2748-A626-A48E0FDF4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6870" y="4301444"/>
            <a:ext cx="592916" cy="603586"/>
          </a:xfrm>
          <a:prstGeom prst="rect">
            <a:avLst/>
          </a:prstGeom>
        </p:spPr>
      </p:pic>
      <p:pic>
        <p:nvPicPr>
          <p:cNvPr id="29" name="Picture 28">
            <a:extLst>
              <a:ext uri="{FF2B5EF4-FFF2-40B4-BE49-F238E27FC236}">
                <a16:creationId xmlns="" xmlns:a16="http://schemas.microsoft.com/office/drawing/2014/main" id="{98C115B9-1A24-B646-809E-83A356B38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1342" y="4301444"/>
            <a:ext cx="592916" cy="603586"/>
          </a:xfrm>
          <a:prstGeom prst="rect">
            <a:avLst/>
          </a:prstGeom>
        </p:spPr>
      </p:pic>
      <p:pic>
        <p:nvPicPr>
          <p:cNvPr id="30" name="Picture 29">
            <a:extLst>
              <a:ext uri="{FF2B5EF4-FFF2-40B4-BE49-F238E27FC236}">
                <a16:creationId xmlns="" xmlns:a16="http://schemas.microsoft.com/office/drawing/2014/main" id="{3166E077-C172-FF47-B577-8D176EE93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697862"/>
            <a:ext cx="592915" cy="603585"/>
          </a:xfrm>
          <a:prstGeom prst="rect">
            <a:avLst/>
          </a:prstGeom>
        </p:spPr>
      </p:pic>
      <p:pic>
        <p:nvPicPr>
          <p:cNvPr id="31" name="Picture 30">
            <a:extLst>
              <a:ext uri="{FF2B5EF4-FFF2-40B4-BE49-F238E27FC236}">
                <a16:creationId xmlns="" xmlns:a16="http://schemas.microsoft.com/office/drawing/2014/main" id="{88CFD86D-307F-D048-9FB6-964B543BA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3094277"/>
            <a:ext cx="592915" cy="603585"/>
          </a:xfrm>
          <a:prstGeom prst="rect">
            <a:avLst/>
          </a:prstGeom>
        </p:spPr>
      </p:pic>
      <p:pic>
        <p:nvPicPr>
          <p:cNvPr id="32" name="Picture 31">
            <a:extLst>
              <a:ext uri="{FF2B5EF4-FFF2-40B4-BE49-F238E27FC236}">
                <a16:creationId xmlns="" xmlns:a16="http://schemas.microsoft.com/office/drawing/2014/main" id="{5D849212-B3B0-9544-A173-AF937701F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500" y="4301444"/>
            <a:ext cx="592915" cy="603585"/>
          </a:xfrm>
          <a:prstGeom prst="rect">
            <a:avLst/>
          </a:prstGeom>
        </p:spPr>
      </p:pic>
      <p:pic>
        <p:nvPicPr>
          <p:cNvPr id="33" name="Picture 32">
            <a:extLst>
              <a:ext uri="{FF2B5EF4-FFF2-40B4-BE49-F238E27FC236}">
                <a16:creationId xmlns="" xmlns:a16="http://schemas.microsoft.com/office/drawing/2014/main" id="{EE7E5830-5C11-CB47-B3EB-4CEE9E8AC7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1" y="3761444"/>
            <a:ext cx="1045161" cy="1080000"/>
          </a:xfrm>
          <a:prstGeom prst="rect">
            <a:avLst/>
          </a:prstGeom>
        </p:spPr>
      </p:pic>
      <p:pic>
        <p:nvPicPr>
          <p:cNvPr id="35" name="Picture 34">
            <a:extLst>
              <a:ext uri="{FF2B5EF4-FFF2-40B4-BE49-F238E27FC236}">
                <a16:creationId xmlns="" xmlns:a16="http://schemas.microsoft.com/office/drawing/2014/main" id="{F812514A-5288-064F-B22D-E4A31BB8AE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9482"/>
            <a:ext cx="1045161" cy="1080000"/>
          </a:xfrm>
          <a:prstGeom prst="rect">
            <a:avLst/>
          </a:prstGeom>
        </p:spPr>
      </p:pic>
      <p:pic>
        <p:nvPicPr>
          <p:cNvPr id="36" name="Picture 35">
            <a:extLst>
              <a:ext uri="{FF2B5EF4-FFF2-40B4-BE49-F238E27FC236}">
                <a16:creationId xmlns="" xmlns:a16="http://schemas.microsoft.com/office/drawing/2014/main" id="{FA51395B-6A79-4644-AE2C-CC840A968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0473" y="3761444"/>
            <a:ext cx="1047650" cy="1080000"/>
          </a:xfrm>
          <a:prstGeom prst="rect">
            <a:avLst/>
          </a:prstGeom>
        </p:spPr>
      </p:pic>
      <p:pic>
        <p:nvPicPr>
          <p:cNvPr id="37" name="Picture 36">
            <a:extLst>
              <a:ext uri="{FF2B5EF4-FFF2-40B4-BE49-F238E27FC236}">
                <a16:creationId xmlns="" xmlns:a16="http://schemas.microsoft.com/office/drawing/2014/main" id="{8F4866F5-BDF2-4444-B08F-28E73D3D7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983" y="3139482"/>
            <a:ext cx="1047650" cy="1080000"/>
          </a:xfrm>
          <a:prstGeom prst="rect">
            <a:avLst/>
          </a:prstGeom>
        </p:spPr>
      </p:pic>
      <p:pic>
        <p:nvPicPr>
          <p:cNvPr id="20" name="Picture 19">
            <a:extLst>
              <a:ext uri="{FF2B5EF4-FFF2-40B4-BE49-F238E27FC236}">
                <a16:creationId xmlns="" xmlns:a16="http://schemas.microsoft.com/office/drawing/2014/main" id="{DE7A68ED-4EC7-B54D-8E3A-659D456B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1182" y="3516528"/>
            <a:ext cx="2249353" cy="1080000"/>
          </a:xfrm>
          <a:prstGeom prst="rect">
            <a:avLst/>
          </a:prstGeom>
        </p:spPr>
      </p:pic>
      <p:pic>
        <p:nvPicPr>
          <p:cNvPr id="21" name="Picture 20">
            <a:extLst>
              <a:ext uri="{FF2B5EF4-FFF2-40B4-BE49-F238E27FC236}">
                <a16:creationId xmlns="" xmlns:a16="http://schemas.microsoft.com/office/drawing/2014/main" id="{E16FA4CE-87C7-0740-8D33-60220E143F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89032" y="3516528"/>
            <a:ext cx="2249353" cy="1080000"/>
          </a:xfrm>
          <a:prstGeom prst="rect">
            <a:avLst/>
          </a:prstGeom>
        </p:spPr>
      </p:pic>
    </p:spTree>
    <p:extLst>
      <p:ext uri="{BB962C8B-B14F-4D97-AF65-F5344CB8AC3E}">
        <p14:creationId xmlns:p14="http://schemas.microsoft.com/office/powerpoint/2010/main" val="190644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2:</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22" name="Table 21">
            <a:extLst>
              <a:ext uri="{FF2B5EF4-FFF2-40B4-BE49-F238E27FC236}">
                <a16:creationId xmlns="" xmlns:a16="http://schemas.microsoft.com/office/drawing/2014/main" id="{954A0D14-3F4F-E046-8935-844EBFB194E0}"/>
              </a:ext>
            </a:extLst>
          </p:cNvPr>
          <p:cNvGraphicFramePr>
            <a:graphicFrameLocks noGrp="1"/>
          </p:cNvGraphicFramePr>
          <p:nvPr/>
        </p:nvGraphicFramePr>
        <p:xfrm>
          <a:off x="3698344" y="3094277"/>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pic>
        <p:nvPicPr>
          <p:cNvPr id="4" name="Picture 3">
            <a:extLst>
              <a:ext uri="{FF2B5EF4-FFF2-40B4-BE49-F238E27FC236}">
                <a16:creationId xmlns="" xmlns:a16="http://schemas.microsoft.com/office/drawing/2014/main" id="{B3A45CFA-2D12-5542-9878-59D1B7A6AD2E}"/>
              </a:ext>
            </a:extLst>
          </p:cNvPr>
          <p:cNvPicPr>
            <a:picLocks noChangeAspect="1"/>
          </p:cNvPicPr>
          <p:nvPr/>
        </p:nvPicPr>
        <p:blipFill>
          <a:blip r:embed="rId3"/>
          <a:stretch>
            <a:fillRect/>
          </a:stretch>
        </p:blipFill>
        <p:spPr>
          <a:xfrm>
            <a:off x="8695690" y="3652799"/>
            <a:ext cx="2658110" cy="659095"/>
          </a:xfrm>
          <a:prstGeom prst="rect">
            <a:avLst/>
          </a:prstGeom>
        </p:spPr>
      </p:pic>
      <p:pic>
        <p:nvPicPr>
          <p:cNvPr id="51" name="Picture 50">
            <a:extLst>
              <a:ext uri="{FF2B5EF4-FFF2-40B4-BE49-F238E27FC236}">
                <a16:creationId xmlns="" xmlns:a16="http://schemas.microsoft.com/office/drawing/2014/main" id="{9B4819B5-54C7-E343-9479-A082A6B30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157469"/>
            <a:ext cx="696774" cy="720000"/>
          </a:xfrm>
          <a:prstGeom prst="rect">
            <a:avLst/>
          </a:prstGeom>
        </p:spPr>
      </p:pic>
      <p:pic>
        <p:nvPicPr>
          <p:cNvPr id="52" name="Picture 51">
            <a:extLst>
              <a:ext uri="{FF2B5EF4-FFF2-40B4-BE49-F238E27FC236}">
                <a16:creationId xmlns="" xmlns:a16="http://schemas.microsoft.com/office/drawing/2014/main" id="{77BDB1EA-C0E5-644C-98CA-402A03D1E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730001"/>
            <a:ext cx="696774" cy="720000"/>
          </a:xfrm>
          <a:prstGeom prst="rect">
            <a:avLst/>
          </a:prstGeom>
        </p:spPr>
      </p:pic>
      <p:pic>
        <p:nvPicPr>
          <p:cNvPr id="53" name="Picture 52">
            <a:extLst>
              <a:ext uri="{FF2B5EF4-FFF2-40B4-BE49-F238E27FC236}">
                <a16:creationId xmlns="" xmlns:a16="http://schemas.microsoft.com/office/drawing/2014/main" id="{3B05792F-9AC5-5842-B7AB-E7D4A8F55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464" y="3296488"/>
            <a:ext cx="696774" cy="720000"/>
          </a:xfrm>
          <a:prstGeom prst="rect">
            <a:avLst/>
          </a:prstGeom>
        </p:spPr>
      </p:pic>
      <p:pic>
        <p:nvPicPr>
          <p:cNvPr id="54" name="Picture 53">
            <a:extLst>
              <a:ext uri="{FF2B5EF4-FFF2-40B4-BE49-F238E27FC236}">
                <a16:creationId xmlns="" xmlns:a16="http://schemas.microsoft.com/office/drawing/2014/main" id="{0E134C88-60EF-E240-B4F6-31DD2133AC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867659"/>
            <a:ext cx="696774" cy="720000"/>
          </a:xfrm>
          <a:prstGeom prst="rect">
            <a:avLst/>
          </a:prstGeom>
        </p:spPr>
      </p:pic>
      <p:pic>
        <p:nvPicPr>
          <p:cNvPr id="55" name="Picture 54">
            <a:extLst>
              <a:ext uri="{FF2B5EF4-FFF2-40B4-BE49-F238E27FC236}">
                <a16:creationId xmlns="" xmlns:a16="http://schemas.microsoft.com/office/drawing/2014/main" id="{9E846C41-365D-534D-9860-71995A1666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4157469"/>
            <a:ext cx="696774" cy="720000"/>
          </a:xfrm>
          <a:prstGeom prst="rect">
            <a:avLst/>
          </a:prstGeom>
        </p:spPr>
      </p:pic>
      <p:pic>
        <p:nvPicPr>
          <p:cNvPr id="56" name="Picture 55">
            <a:extLst>
              <a:ext uri="{FF2B5EF4-FFF2-40B4-BE49-F238E27FC236}">
                <a16:creationId xmlns="" xmlns:a16="http://schemas.microsoft.com/office/drawing/2014/main" id="{054274E2-A615-484F-9B9C-C099CC972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623" y="3732138"/>
            <a:ext cx="696774" cy="720000"/>
          </a:xfrm>
          <a:prstGeom prst="rect">
            <a:avLst/>
          </a:prstGeom>
        </p:spPr>
      </p:pic>
      <p:pic>
        <p:nvPicPr>
          <p:cNvPr id="57" name="Picture 56">
            <a:extLst>
              <a:ext uri="{FF2B5EF4-FFF2-40B4-BE49-F238E27FC236}">
                <a16:creationId xmlns="" xmlns:a16="http://schemas.microsoft.com/office/drawing/2014/main" id="{A96C8491-6882-0243-9355-55EB9549F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151" y="3294739"/>
            <a:ext cx="696774" cy="720000"/>
          </a:xfrm>
          <a:prstGeom prst="rect">
            <a:avLst/>
          </a:prstGeom>
        </p:spPr>
      </p:pic>
      <p:pic>
        <p:nvPicPr>
          <p:cNvPr id="58" name="Picture 57">
            <a:extLst>
              <a:ext uri="{FF2B5EF4-FFF2-40B4-BE49-F238E27FC236}">
                <a16:creationId xmlns="" xmlns:a16="http://schemas.microsoft.com/office/drawing/2014/main" id="{AE265AA2-A62C-0846-9D2A-7C27DFD87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2865910"/>
            <a:ext cx="696774" cy="720000"/>
          </a:xfrm>
          <a:prstGeom prst="rect">
            <a:avLst/>
          </a:prstGeom>
        </p:spPr>
      </p:pic>
      <p:pic>
        <p:nvPicPr>
          <p:cNvPr id="59" name="Picture 58">
            <a:extLst>
              <a:ext uri="{FF2B5EF4-FFF2-40B4-BE49-F238E27FC236}">
                <a16:creationId xmlns="" xmlns:a16="http://schemas.microsoft.com/office/drawing/2014/main" id="{0C0A927A-1D34-D942-8BB2-F59224739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4155683"/>
            <a:ext cx="696774" cy="720000"/>
          </a:xfrm>
          <a:prstGeom prst="rect">
            <a:avLst/>
          </a:prstGeom>
        </p:spPr>
      </p:pic>
      <p:pic>
        <p:nvPicPr>
          <p:cNvPr id="60" name="Picture 59">
            <a:extLst>
              <a:ext uri="{FF2B5EF4-FFF2-40B4-BE49-F238E27FC236}">
                <a16:creationId xmlns="" xmlns:a16="http://schemas.microsoft.com/office/drawing/2014/main" id="{C261EDBB-1A18-6F47-9094-2BF7B4BDE0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4159189"/>
            <a:ext cx="696774" cy="720000"/>
          </a:xfrm>
          <a:prstGeom prst="rect">
            <a:avLst/>
          </a:prstGeom>
        </p:spPr>
      </p:pic>
      <p:pic>
        <p:nvPicPr>
          <p:cNvPr id="61" name="Picture 60">
            <a:extLst>
              <a:ext uri="{FF2B5EF4-FFF2-40B4-BE49-F238E27FC236}">
                <a16:creationId xmlns="" xmlns:a16="http://schemas.microsoft.com/office/drawing/2014/main" id="{C7351B4B-4341-B04F-91CC-98107CCB7D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3728632"/>
            <a:ext cx="696774" cy="720000"/>
          </a:xfrm>
          <a:prstGeom prst="rect">
            <a:avLst/>
          </a:prstGeom>
        </p:spPr>
      </p:pic>
      <p:pic>
        <p:nvPicPr>
          <p:cNvPr id="62" name="Picture 61">
            <a:extLst>
              <a:ext uri="{FF2B5EF4-FFF2-40B4-BE49-F238E27FC236}">
                <a16:creationId xmlns="" xmlns:a16="http://schemas.microsoft.com/office/drawing/2014/main" id="{87039984-D598-7842-A832-D6371B632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3732138"/>
            <a:ext cx="696774" cy="720000"/>
          </a:xfrm>
          <a:prstGeom prst="rect">
            <a:avLst/>
          </a:prstGeom>
        </p:spPr>
      </p:pic>
      <p:pic>
        <p:nvPicPr>
          <p:cNvPr id="63" name="Picture 62">
            <a:extLst>
              <a:ext uri="{FF2B5EF4-FFF2-40B4-BE49-F238E27FC236}">
                <a16:creationId xmlns="" xmlns:a16="http://schemas.microsoft.com/office/drawing/2014/main" id="{BE81D50D-4AEB-334E-A635-D566607B0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0558" y="3292799"/>
            <a:ext cx="696774" cy="720000"/>
          </a:xfrm>
          <a:prstGeom prst="rect">
            <a:avLst/>
          </a:prstGeom>
        </p:spPr>
      </p:pic>
      <p:pic>
        <p:nvPicPr>
          <p:cNvPr id="65" name="Picture 64">
            <a:extLst>
              <a:ext uri="{FF2B5EF4-FFF2-40B4-BE49-F238E27FC236}">
                <a16:creationId xmlns="" xmlns:a16="http://schemas.microsoft.com/office/drawing/2014/main" id="{996D3050-7B99-FB4C-91DD-78EA0E798E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2865910"/>
            <a:ext cx="696774" cy="720000"/>
          </a:xfrm>
          <a:prstGeom prst="rect">
            <a:avLst/>
          </a:prstGeom>
        </p:spPr>
      </p:pic>
      <p:pic>
        <p:nvPicPr>
          <p:cNvPr id="67" name="Picture 66">
            <a:extLst>
              <a:ext uri="{FF2B5EF4-FFF2-40B4-BE49-F238E27FC236}">
                <a16:creationId xmlns="" xmlns:a16="http://schemas.microsoft.com/office/drawing/2014/main" id="{0390849F-0B47-3F4C-BC3D-DFF4902D0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6757" y="3298733"/>
            <a:ext cx="696774" cy="720000"/>
          </a:xfrm>
          <a:prstGeom prst="rect">
            <a:avLst/>
          </a:prstGeom>
        </p:spPr>
      </p:pic>
      <p:pic>
        <p:nvPicPr>
          <p:cNvPr id="68" name="Picture 67">
            <a:extLst>
              <a:ext uri="{FF2B5EF4-FFF2-40B4-BE49-F238E27FC236}">
                <a16:creationId xmlns="" xmlns:a16="http://schemas.microsoft.com/office/drawing/2014/main" id="{6D3A2287-D704-5546-A13D-408F16F64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6557" y="2865910"/>
            <a:ext cx="696774" cy="720000"/>
          </a:xfrm>
          <a:prstGeom prst="rect">
            <a:avLst/>
          </a:prstGeom>
        </p:spPr>
      </p:pic>
      <p:pic>
        <p:nvPicPr>
          <p:cNvPr id="84" name="Picture 83">
            <a:extLst>
              <a:ext uri="{FF2B5EF4-FFF2-40B4-BE49-F238E27FC236}">
                <a16:creationId xmlns="" xmlns:a16="http://schemas.microsoft.com/office/drawing/2014/main" id="{52959C89-9788-0E44-B05B-54D962D99A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505" y="3090995"/>
            <a:ext cx="592916" cy="603586"/>
          </a:xfrm>
          <a:prstGeom prst="rect">
            <a:avLst/>
          </a:prstGeom>
        </p:spPr>
      </p:pic>
      <p:pic>
        <p:nvPicPr>
          <p:cNvPr id="85" name="Picture 84">
            <a:extLst>
              <a:ext uri="{FF2B5EF4-FFF2-40B4-BE49-F238E27FC236}">
                <a16:creationId xmlns="" xmlns:a16="http://schemas.microsoft.com/office/drawing/2014/main" id="{AE263CD3-FC47-1D46-BD81-D99619A85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303" y="3694578"/>
            <a:ext cx="592916" cy="603586"/>
          </a:xfrm>
          <a:prstGeom prst="rect">
            <a:avLst/>
          </a:prstGeom>
        </p:spPr>
      </p:pic>
      <p:pic>
        <p:nvPicPr>
          <p:cNvPr id="86" name="Picture 85">
            <a:extLst>
              <a:ext uri="{FF2B5EF4-FFF2-40B4-BE49-F238E27FC236}">
                <a16:creationId xmlns="" xmlns:a16="http://schemas.microsoft.com/office/drawing/2014/main" id="{0FCCADA5-C663-BB47-A1DD-96F87E2355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5022" y="4298162"/>
            <a:ext cx="592916" cy="603586"/>
          </a:xfrm>
          <a:prstGeom prst="rect">
            <a:avLst/>
          </a:prstGeom>
        </p:spPr>
      </p:pic>
      <p:pic>
        <p:nvPicPr>
          <p:cNvPr id="87" name="Picture 86">
            <a:extLst>
              <a:ext uri="{FF2B5EF4-FFF2-40B4-BE49-F238E27FC236}">
                <a16:creationId xmlns="" xmlns:a16="http://schemas.microsoft.com/office/drawing/2014/main" id="{97911AD7-84C1-074D-9B3B-355E34B8BF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694580"/>
            <a:ext cx="592915" cy="603585"/>
          </a:xfrm>
          <a:prstGeom prst="rect">
            <a:avLst/>
          </a:prstGeom>
        </p:spPr>
      </p:pic>
      <p:pic>
        <p:nvPicPr>
          <p:cNvPr id="88" name="Picture 87">
            <a:extLst>
              <a:ext uri="{FF2B5EF4-FFF2-40B4-BE49-F238E27FC236}">
                <a16:creationId xmlns="" xmlns:a16="http://schemas.microsoft.com/office/drawing/2014/main" id="{C04F773E-C45A-6D49-AA72-8789709625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090995"/>
            <a:ext cx="592915" cy="603585"/>
          </a:xfrm>
          <a:prstGeom prst="rect">
            <a:avLst/>
          </a:prstGeom>
        </p:spPr>
      </p:pic>
      <p:pic>
        <p:nvPicPr>
          <p:cNvPr id="89" name="Picture 88">
            <a:extLst>
              <a:ext uri="{FF2B5EF4-FFF2-40B4-BE49-F238E27FC236}">
                <a16:creationId xmlns="" xmlns:a16="http://schemas.microsoft.com/office/drawing/2014/main" id="{43C75BBA-DFBB-F343-AED2-DC94CBCAA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4298162"/>
            <a:ext cx="592915" cy="603585"/>
          </a:xfrm>
          <a:prstGeom prst="rect">
            <a:avLst/>
          </a:prstGeom>
        </p:spPr>
      </p:pic>
      <p:pic>
        <p:nvPicPr>
          <p:cNvPr id="90" name="Picture 89">
            <a:extLst>
              <a:ext uri="{FF2B5EF4-FFF2-40B4-BE49-F238E27FC236}">
                <a16:creationId xmlns="" xmlns:a16="http://schemas.microsoft.com/office/drawing/2014/main" id="{7BA438F1-B3EF-B84C-93D9-D26C2EF06F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694580"/>
            <a:ext cx="592915" cy="603585"/>
          </a:xfrm>
          <a:prstGeom prst="rect">
            <a:avLst/>
          </a:prstGeom>
        </p:spPr>
      </p:pic>
      <p:pic>
        <p:nvPicPr>
          <p:cNvPr id="91" name="Picture 90">
            <a:extLst>
              <a:ext uri="{FF2B5EF4-FFF2-40B4-BE49-F238E27FC236}">
                <a16:creationId xmlns="" xmlns:a16="http://schemas.microsoft.com/office/drawing/2014/main" id="{A14291A1-5510-5849-AC5F-E59C166A3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090995"/>
            <a:ext cx="592915" cy="603585"/>
          </a:xfrm>
          <a:prstGeom prst="rect">
            <a:avLst/>
          </a:prstGeom>
        </p:spPr>
      </p:pic>
      <p:pic>
        <p:nvPicPr>
          <p:cNvPr id="92" name="Picture 91">
            <a:extLst>
              <a:ext uri="{FF2B5EF4-FFF2-40B4-BE49-F238E27FC236}">
                <a16:creationId xmlns="" xmlns:a16="http://schemas.microsoft.com/office/drawing/2014/main" id="{BD7960A7-0EC9-A449-AA35-22EEB497D7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4298162"/>
            <a:ext cx="592915" cy="603585"/>
          </a:xfrm>
          <a:prstGeom prst="rect">
            <a:avLst/>
          </a:prstGeom>
        </p:spPr>
      </p:pic>
    </p:spTree>
    <p:extLst>
      <p:ext uri="{BB962C8B-B14F-4D97-AF65-F5344CB8AC3E}">
        <p14:creationId xmlns:p14="http://schemas.microsoft.com/office/powerpoint/2010/main" val="44790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Activity 2:</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area model diagram does not belong as there are an equal number of white and red squares. Whereas the other representations are split unequally.</a:t>
            </a:r>
          </a:p>
        </p:txBody>
      </p:sp>
      <p:graphicFrame>
        <p:nvGraphicFramePr>
          <p:cNvPr id="22" name="Table 21">
            <a:extLst>
              <a:ext uri="{FF2B5EF4-FFF2-40B4-BE49-F238E27FC236}">
                <a16:creationId xmlns="" xmlns:a16="http://schemas.microsoft.com/office/drawing/2014/main" id="{954A0D14-3F4F-E046-8935-844EBFB194E0}"/>
              </a:ext>
            </a:extLst>
          </p:cNvPr>
          <p:cNvGraphicFramePr>
            <a:graphicFrameLocks noGrp="1"/>
          </p:cNvGraphicFramePr>
          <p:nvPr/>
        </p:nvGraphicFramePr>
        <p:xfrm>
          <a:off x="3698344" y="3094277"/>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pic>
        <p:nvPicPr>
          <p:cNvPr id="4" name="Picture 3">
            <a:extLst>
              <a:ext uri="{FF2B5EF4-FFF2-40B4-BE49-F238E27FC236}">
                <a16:creationId xmlns="" xmlns:a16="http://schemas.microsoft.com/office/drawing/2014/main" id="{B3A45CFA-2D12-5542-9878-59D1B7A6AD2E}"/>
              </a:ext>
            </a:extLst>
          </p:cNvPr>
          <p:cNvPicPr>
            <a:picLocks noChangeAspect="1"/>
          </p:cNvPicPr>
          <p:nvPr/>
        </p:nvPicPr>
        <p:blipFill>
          <a:blip r:embed="rId3"/>
          <a:stretch>
            <a:fillRect/>
          </a:stretch>
        </p:blipFill>
        <p:spPr>
          <a:xfrm>
            <a:off x="8695690" y="3652799"/>
            <a:ext cx="2658110" cy="659095"/>
          </a:xfrm>
          <a:prstGeom prst="rect">
            <a:avLst/>
          </a:prstGeom>
        </p:spPr>
      </p:pic>
      <p:pic>
        <p:nvPicPr>
          <p:cNvPr id="51" name="Picture 50">
            <a:extLst>
              <a:ext uri="{FF2B5EF4-FFF2-40B4-BE49-F238E27FC236}">
                <a16:creationId xmlns="" xmlns:a16="http://schemas.microsoft.com/office/drawing/2014/main" id="{9B4819B5-54C7-E343-9479-A082A6B30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4157469"/>
            <a:ext cx="696774" cy="720000"/>
          </a:xfrm>
          <a:prstGeom prst="rect">
            <a:avLst/>
          </a:prstGeom>
        </p:spPr>
      </p:pic>
      <p:pic>
        <p:nvPicPr>
          <p:cNvPr id="52" name="Picture 51">
            <a:extLst>
              <a:ext uri="{FF2B5EF4-FFF2-40B4-BE49-F238E27FC236}">
                <a16:creationId xmlns="" xmlns:a16="http://schemas.microsoft.com/office/drawing/2014/main" id="{77BDB1EA-C0E5-644C-98CA-402A03D1E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730001"/>
            <a:ext cx="696774" cy="720000"/>
          </a:xfrm>
          <a:prstGeom prst="rect">
            <a:avLst/>
          </a:prstGeom>
        </p:spPr>
      </p:pic>
      <p:pic>
        <p:nvPicPr>
          <p:cNvPr id="53" name="Picture 52">
            <a:extLst>
              <a:ext uri="{FF2B5EF4-FFF2-40B4-BE49-F238E27FC236}">
                <a16:creationId xmlns="" xmlns:a16="http://schemas.microsoft.com/office/drawing/2014/main" id="{3B05792F-9AC5-5842-B7AB-E7D4A8F55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464" y="3296488"/>
            <a:ext cx="696774" cy="720000"/>
          </a:xfrm>
          <a:prstGeom prst="rect">
            <a:avLst/>
          </a:prstGeom>
        </p:spPr>
      </p:pic>
      <p:pic>
        <p:nvPicPr>
          <p:cNvPr id="54" name="Picture 53">
            <a:extLst>
              <a:ext uri="{FF2B5EF4-FFF2-40B4-BE49-F238E27FC236}">
                <a16:creationId xmlns="" xmlns:a16="http://schemas.microsoft.com/office/drawing/2014/main" id="{0E134C88-60EF-E240-B4F6-31DD2133AC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867659"/>
            <a:ext cx="696774" cy="720000"/>
          </a:xfrm>
          <a:prstGeom prst="rect">
            <a:avLst/>
          </a:prstGeom>
        </p:spPr>
      </p:pic>
      <p:pic>
        <p:nvPicPr>
          <p:cNvPr id="55" name="Picture 54">
            <a:extLst>
              <a:ext uri="{FF2B5EF4-FFF2-40B4-BE49-F238E27FC236}">
                <a16:creationId xmlns="" xmlns:a16="http://schemas.microsoft.com/office/drawing/2014/main" id="{9E846C41-365D-534D-9860-71995A1666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4157469"/>
            <a:ext cx="696774" cy="720000"/>
          </a:xfrm>
          <a:prstGeom prst="rect">
            <a:avLst/>
          </a:prstGeom>
        </p:spPr>
      </p:pic>
      <p:pic>
        <p:nvPicPr>
          <p:cNvPr id="56" name="Picture 55">
            <a:extLst>
              <a:ext uri="{FF2B5EF4-FFF2-40B4-BE49-F238E27FC236}">
                <a16:creationId xmlns="" xmlns:a16="http://schemas.microsoft.com/office/drawing/2014/main" id="{054274E2-A615-484F-9B9C-C099CC972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623" y="3732138"/>
            <a:ext cx="696774" cy="720000"/>
          </a:xfrm>
          <a:prstGeom prst="rect">
            <a:avLst/>
          </a:prstGeom>
        </p:spPr>
      </p:pic>
      <p:pic>
        <p:nvPicPr>
          <p:cNvPr id="57" name="Picture 56">
            <a:extLst>
              <a:ext uri="{FF2B5EF4-FFF2-40B4-BE49-F238E27FC236}">
                <a16:creationId xmlns="" xmlns:a16="http://schemas.microsoft.com/office/drawing/2014/main" id="{A96C8491-6882-0243-9355-55EB9549F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151" y="3294739"/>
            <a:ext cx="696774" cy="720000"/>
          </a:xfrm>
          <a:prstGeom prst="rect">
            <a:avLst/>
          </a:prstGeom>
        </p:spPr>
      </p:pic>
      <p:pic>
        <p:nvPicPr>
          <p:cNvPr id="58" name="Picture 57">
            <a:extLst>
              <a:ext uri="{FF2B5EF4-FFF2-40B4-BE49-F238E27FC236}">
                <a16:creationId xmlns="" xmlns:a16="http://schemas.microsoft.com/office/drawing/2014/main" id="{AE265AA2-A62C-0846-9D2A-7C27DFD87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887" y="2865910"/>
            <a:ext cx="696774" cy="720000"/>
          </a:xfrm>
          <a:prstGeom prst="rect">
            <a:avLst/>
          </a:prstGeom>
        </p:spPr>
      </p:pic>
      <p:pic>
        <p:nvPicPr>
          <p:cNvPr id="59" name="Picture 58">
            <a:extLst>
              <a:ext uri="{FF2B5EF4-FFF2-40B4-BE49-F238E27FC236}">
                <a16:creationId xmlns="" xmlns:a16="http://schemas.microsoft.com/office/drawing/2014/main" id="{0C0A927A-1D34-D942-8BB2-F59224739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4155683"/>
            <a:ext cx="696774" cy="720000"/>
          </a:xfrm>
          <a:prstGeom prst="rect">
            <a:avLst/>
          </a:prstGeom>
        </p:spPr>
      </p:pic>
      <p:pic>
        <p:nvPicPr>
          <p:cNvPr id="60" name="Picture 59">
            <a:extLst>
              <a:ext uri="{FF2B5EF4-FFF2-40B4-BE49-F238E27FC236}">
                <a16:creationId xmlns="" xmlns:a16="http://schemas.microsoft.com/office/drawing/2014/main" id="{C261EDBB-1A18-6F47-9094-2BF7B4BDE0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4159189"/>
            <a:ext cx="696774" cy="720000"/>
          </a:xfrm>
          <a:prstGeom prst="rect">
            <a:avLst/>
          </a:prstGeom>
        </p:spPr>
      </p:pic>
      <p:pic>
        <p:nvPicPr>
          <p:cNvPr id="61" name="Picture 60">
            <a:extLst>
              <a:ext uri="{FF2B5EF4-FFF2-40B4-BE49-F238E27FC236}">
                <a16:creationId xmlns="" xmlns:a16="http://schemas.microsoft.com/office/drawing/2014/main" id="{C7351B4B-4341-B04F-91CC-98107CCB7D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3728632"/>
            <a:ext cx="696774" cy="720000"/>
          </a:xfrm>
          <a:prstGeom prst="rect">
            <a:avLst/>
          </a:prstGeom>
        </p:spPr>
      </p:pic>
      <p:pic>
        <p:nvPicPr>
          <p:cNvPr id="62" name="Picture 61">
            <a:extLst>
              <a:ext uri="{FF2B5EF4-FFF2-40B4-BE49-F238E27FC236}">
                <a16:creationId xmlns="" xmlns:a16="http://schemas.microsoft.com/office/drawing/2014/main" id="{87039984-D598-7842-A832-D6371B632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2509" y="3732138"/>
            <a:ext cx="696774" cy="720000"/>
          </a:xfrm>
          <a:prstGeom prst="rect">
            <a:avLst/>
          </a:prstGeom>
        </p:spPr>
      </p:pic>
      <p:pic>
        <p:nvPicPr>
          <p:cNvPr id="63" name="Picture 62">
            <a:extLst>
              <a:ext uri="{FF2B5EF4-FFF2-40B4-BE49-F238E27FC236}">
                <a16:creationId xmlns="" xmlns:a16="http://schemas.microsoft.com/office/drawing/2014/main" id="{BE81D50D-4AEB-334E-A635-D566607B0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0558" y="3292799"/>
            <a:ext cx="696774" cy="720000"/>
          </a:xfrm>
          <a:prstGeom prst="rect">
            <a:avLst/>
          </a:prstGeom>
        </p:spPr>
      </p:pic>
      <p:pic>
        <p:nvPicPr>
          <p:cNvPr id="65" name="Picture 64">
            <a:extLst>
              <a:ext uri="{FF2B5EF4-FFF2-40B4-BE49-F238E27FC236}">
                <a16:creationId xmlns="" xmlns:a16="http://schemas.microsoft.com/office/drawing/2014/main" id="{996D3050-7B99-FB4C-91DD-78EA0E798E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5822" y="2865910"/>
            <a:ext cx="696774" cy="720000"/>
          </a:xfrm>
          <a:prstGeom prst="rect">
            <a:avLst/>
          </a:prstGeom>
        </p:spPr>
      </p:pic>
      <p:pic>
        <p:nvPicPr>
          <p:cNvPr id="67" name="Picture 66">
            <a:extLst>
              <a:ext uri="{FF2B5EF4-FFF2-40B4-BE49-F238E27FC236}">
                <a16:creationId xmlns="" xmlns:a16="http://schemas.microsoft.com/office/drawing/2014/main" id="{0390849F-0B47-3F4C-BC3D-DFF4902D0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6757" y="3298733"/>
            <a:ext cx="696774" cy="720000"/>
          </a:xfrm>
          <a:prstGeom prst="rect">
            <a:avLst/>
          </a:prstGeom>
        </p:spPr>
      </p:pic>
      <p:pic>
        <p:nvPicPr>
          <p:cNvPr id="68" name="Picture 67">
            <a:extLst>
              <a:ext uri="{FF2B5EF4-FFF2-40B4-BE49-F238E27FC236}">
                <a16:creationId xmlns="" xmlns:a16="http://schemas.microsoft.com/office/drawing/2014/main" id="{6D3A2287-D704-5546-A13D-408F16F64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6557" y="2865910"/>
            <a:ext cx="696774" cy="720000"/>
          </a:xfrm>
          <a:prstGeom prst="rect">
            <a:avLst/>
          </a:prstGeom>
        </p:spPr>
      </p:pic>
      <p:pic>
        <p:nvPicPr>
          <p:cNvPr id="84" name="Picture 83">
            <a:extLst>
              <a:ext uri="{FF2B5EF4-FFF2-40B4-BE49-F238E27FC236}">
                <a16:creationId xmlns="" xmlns:a16="http://schemas.microsoft.com/office/drawing/2014/main" id="{52959C89-9788-0E44-B05B-54D962D99A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3505" y="3090995"/>
            <a:ext cx="592916" cy="603586"/>
          </a:xfrm>
          <a:prstGeom prst="rect">
            <a:avLst/>
          </a:prstGeom>
        </p:spPr>
      </p:pic>
      <p:pic>
        <p:nvPicPr>
          <p:cNvPr id="85" name="Picture 84">
            <a:extLst>
              <a:ext uri="{FF2B5EF4-FFF2-40B4-BE49-F238E27FC236}">
                <a16:creationId xmlns="" xmlns:a16="http://schemas.microsoft.com/office/drawing/2014/main" id="{AE263CD3-FC47-1D46-BD81-D99619A85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303" y="3694578"/>
            <a:ext cx="592916" cy="603586"/>
          </a:xfrm>
          <a:prstGeom prst="rect">
            <a:avLst/>
          </a:prstGeom>
        </p:spPr>
      </p:pic>
      <p:pic>
        <p:nvPicPr>
          <p:cNvPr id="86" name="Picture 85">
            <a:extLst>
              <a:ext uri="{FF2B5EF4-FFF2-40B4-BE49-F238E27FC236}">
                <a16:creationId xmlns="" xmlns:a16="http://schemas.microsoft.com/office/drawing/2014/main" id="{0FCCADA5-C663-BB47-A1DD-96F87E2355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5022" y="4298162"/>
            <a:ext cx="592916" cy="603586"/>
          </a:xfrm>
          <a:prstGeom prst="rect">
            <a:avLst/>
          </a:prstGeom>
        </p:spPr>
      </p:pic>
      <p:pic>
        <p:nvPicPr>
          <p:cNvPr id="87" name="Picture 86">
            <a:extLst>
              <a:ext uri="{FF2B5EF4-FFF2-40B4-BE49-F238E27FC236}">
                <a16:creationId xmlns="" xmlns:a16="http://schemas.microsoft.com/office/drawing/2014/main" id="{97911AD7-84C1-074D-9B3B-355E34B8BF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694580"/>
            <a:ext cx="592915" cy="603585"/>
          </a:xfrm>
          <a:prstGeom prst="rect">
            <a:avLst/>
          </a:prstGeom>
        </p:spPr>
      </p:pic>
      <p:pic>
        <p:nvPicPr>
          <p:cNvPr id="88" name="Picture 87">
            <a:extLst>
              <a:ext uri="{FF2B5EF4-FFF2-40B4-BE49-F238E27FC236}">
                <a16:creationId xmlns="" xmlns:a16="http://schemas.microsoft.com/office/drawing/2014/main" id="{C04F773E-C45A-6D49-AA72-8789709625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3090995"/>
            <a:ext cx="592915" cy="603585"/>
          </a:xfrm>
          <a:prstGeom prst="rect">
            <a:avLst/>
          </a:prstGeom>
        </p:spPr>
      </p:pic>
      <p:pic>
        <p:nvPicPr>
          <p:cNvPr id="89" name="Picture 88">
            <a:extLst>
              <a:ext uri="{FF2B5EF4-FFF2-40B4-BE49-F238E27FC236}">
                <a16:creationId xmlns="" xmlns:a16="http://schemas.microsoft.com/office/drawing/2014/main" id="{43C75BBA-DFBB-F343-AED2-DC94CBCAA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2180" y="4298162"/>
            <a:ext cx="592915" cy="603585"/>
          </a:xfrm>
          <a:prstGeom prst="rect">
            <a:avLst/>
          </a:prstGeom>
        </p:spPr>
      </p:pic>
      <p:pic>
        <p:nvPicPr>
          <p:cNvPr id="90" name="Picture 89">
            <a:extLst>
              <a:ext uri="{FF2B5EF4-FFF2-40B4-BE49-F238E27FC236}">
                <a16:creationId xmlns="" xmlns:a16="http://schemas.microsoft.com/office/drawing/2014/main" id="{7BA438F1-B3EF-B84C-93D9-D26C2EF06F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694580"/>
            <a:ext cx="592915" cy="603585"/>
          </a:xfrm>
          <a:prstGeom prst="rect">
            <a:avLst/>
          </a:prstGeom>
        </p:spPr>
      </p:pic>
      <p:pic>
        <p:nvPicPr>
          <p:cNvPr id="91" name="Picture 90">
            <a:extLst>
              <a:ext uri="{FF2B5EF4-FFF2-40B4-BE49-F238E27FC236}">
                <a16:creationId xmlns="" xmlns:a16="http://schemas.microsoft.com/office/drawing/2014/main" id="{A14291A1-5510-5849-AC5F-E59C166A3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3090995"/>
            <a:ext cx="592915" cy="603585"/>
          </a:xfrm>
          <a:prstGeom prst="rect">
            <a:avLst/>
          </a:prstGeom>
        </p:spPr>
      </p:pic>
      <p:pic>
        <p:nvPicPr>
          <p:cNvPr id="92" name="Picture 91">
            <a:extLst>
              <a:ext uri="{FF2B5EF4-FFF2-40B4-BE49-F238E27FC236}">
                <a16:creationId xmlns="" xmlns:a16="http://schemas.microsoft.com/office/drawing/2014/main" id="{BD7960A7-0EC9-A449-AA35-22EEB497D7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7672" y="4298162"/>
            <a:ext cx="592915" cy="603585"/>
          </a:xfrm>
          <a:prstGeom prst="rect">
            <a:avLst/>
          </a:prstGeom>
        </p:spPr>
      </p:pic>
    </p:spTree>
    <p:extLst>
      <p:ext uri="{BB962C8B-B14F-4D97-AF65-F5344CB8AC3E}">
        <p14:creationId xmlns:p14="http://schemas.microsoft.com/office/powerpoint/2010/main" val="341070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3" name="Picture 22">
            <a:extLst>
              <a:ext uri="{FF2B5EF4-FFF2-40B4-BE49-F238E27FC236}">
                <a16:creationId xmlns="" xmlns:a16="http://schemas.microsoft.com/office/drawing/2014/main" id="{7433EF86-EF42-CF4F-8AD4-A5E9C59AB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34" name="Picture 33">
            <a:extLst>
              <a:ext uri="{FF2B5EF4-FFF2-40B4-BE49-F238E27FC236}">
                <a16:creationId xmlns="" xmlns:a16="http://schemas.microsoft.com/office/drawing/2014/main" id="{E2314093-F9D6-5B4E-A1AE-432C8F80C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38" name="Picture 37">
            <a:extLst>
              <a:ext uri="{FF2B5EF4-FFF2-40B4-BE49-F238E27FC236}">
                <a16:creationId xmlns="" xmlns:a16="http://schemas.microsoft.com/office/drawing/2014/main" id="{6850B0D3-3F4F-1E40-928C-F4BAEF103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39" name="Picture 38">
            <a:extLst>
              <a:ext uri="{FF2B5EF4-FFF2-40B4-BE49-F238E27FC236}">
                <a16:creationId xmlns="" xmlns:a16="http://schemas.microsoft.com/office/drawing/2014/main" id="{6176AF26-F271-3E45-B348-EE2A99D0B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40" name="Picture 39">
            <a:extLst>
              <a:ext uri="{FF2B5EF4-FFF2-40B4-BE49-F238E27FC236}">
                <a16:creationId xmlns="" xmlns:a16="http://schemas.microsoft.com/office/drawing/2014/main" id="{CE5EC1E8-32E4-6049-8103-F047F6F15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41" name="Picture 40">
            <a:extLst>
              <a:ext uri="{FF2B5EF4-FFF2-40B4-BE49-F238E27FC236}">
                <a16:creationId xmlns="" xmlns:a16="http://schemas.microsoft.com/office/drawing/2014/main" id="{36EBFA89-CF5E-5F4B-B72C-4052344BE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spTree>
    <p:extLst>
      <p:ext uri="{BB962C8B-B14F-4D97-AF65-F5344CB8AC3E}">
        <p14:creationId xmlns:p14="http://schemas.microsoft.com/office/powerpoint/2010/main" val="67458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3" name="Picture 12">
            <a:extLst>
              <a:ext uri="{FF2B5EF4-FFF2-40B4-BE49-F238E27FC236}">
                <a16:creationId xmlns="" xmlns:a16="http://schemas.microsoft.com/office/drawing/2014/main" id="{5B60940A-5BD1-3D46-AF3C-3FB7C2635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2528"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800" y="3789000"/>
            <a:ext cx="706943" cy="720000"/>
          </a:xfrm>
          <a:prstGeom prst="rect">
            <a:avLst/>
          </a:prstGeom>
        </p:spPr>
      </p:pic>
    </p:spTree>
    <p:extLst>
      <p:ext uri="{BB962C8B-B14F-4D97-AF65-F5344CB8AC3E}">
        <p14:creationId xmlns:p14="http://schemas.microsoft.com/office/powerpoint/2010/main" val="135265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3" name="Picture 22">
            <a:extLst>
              <a:ext uri="{FF2B5EF4-FFF2-40B4-BE49-F238E27FC236}">
                <a16:creationId xmlns="" xmlns:a16="http://schemas.microsoft.com/office/drawing/2014/main" id="{7433EF86-EF42-CF4F-8AD4-A5E9C59AB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34" name="Picture 33">
            <a:extLst>
              <a:ext uri="{FF2B5EF4-FFF2-40B4-BE49-F238E27FC236}">
                <a16:creationId xmlns="" xmlns:a16="http://schemas.microsoft.com/office/drawing/2014/main" id="{E2314093-F9D6-5B4E-A1AE-432C8F80C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38" name="Picture 37">
            <a:extLst>
              <a:ext uri="{FF2B5EF4-FFF2-40B4-BE49-F238E27FC236}">
                <a16:creationId xmlns="" xmlns:a16="http://schemas.microsoft.com/office/drawing/2014/main" id="{6850B0D3-3F4F-1E40-928C-F4BAEF103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39" name="Picture 38">
            <a:extLst>
              <a:ext uri="{FF2B5EF4-FFF2-40B4-BE49-F238E27FC236}">
                <a16:creationId xmlns="" xmlns:a16="http://schemas.microsoft.com/office/drawing/2014/main" id="{6176AF26-F271-3E45-B348-EE2A99D0B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40" name="Picture 39">
            <a:extLst>
              <a:ext uri="{FF2B5EF4-FFF2-40B4-BE49-F238E27FC236}">
                <a16:creationId xmlns="" xmlns:a16="http://schemas.microsoft.com/office/drawing/2014/main" id="{CE5EC1E8-32E4-6049-8103-F047F6F15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41" name="Picture 40">
            <a:extLst>
              <a:ext uri="{FF2B5EF4-FFF2-40B4-BE49-F238E27FC236}">
                <a16:creationId xmlns="" xmlns:a16="http://schemas.microsoft.com/office/drawing/2014/main" id="{36EBFA89-CF5E-5F4B-B72C-4052344BE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spTree>
    <p:extLst>
      <p:ext uri="{BB962C8B-B14F-4D97-AF65-F5344CB8AC3E}">
        <p14:creationId xmlns:p14="http://schemas.microsoft.com/office/powerpoint/2010/main" val="238499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explore making equal and unequal parts from a whole amount</a:t>
            </a:r>
          </a:p>
          <a:p>
            <a:pPr>
              <a:buClr>
                <a:srgbClr val="23D160"/>
              </a:buClr>
              <a:buSzPct val="85000"/>
              <a:buFont typeface="Wingdings" pitchFamily="2" charset="2"/>
              <a:buChar char="ü"/>
            </a:pPr>
            <a:r>
              <a:rPr lang="en-GB" sz="2200" dirty="0"/>
              <a:t>I can explain my reasoning when using mathematical equipment and pictorial representations to explore making equal and unequal parts from a whole amount</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counters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090" y="3069000"/>
            <a:ext cx="706943" cy="720000"/>
          </a:xfrm>
          <a:prstGeom prst="rect">
            <a:avLst/>
          </a:prstGeom>
        </p:spPr>
      </p:pic>
      <p:pic>
        <p:nvPicPr>
          <p:cNvPr id="15" name="Picture 14">
            <a:extLst>
              <a:ext uri="{FF2B5EF4-FFF2-40B4-BE49-F238E27FC236}">
                <a16:creationId xmlns="" xmlns:a16="http://schemas.microsoft.com/office/drawing/2014/main" id="{7C9DDEA2-7767-8A43-9F9F-788E0B0E0C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0259" y="3084766"/>
            <a:ext cx="709091" cy="720000"/>
          </a:xfrm>
          <a:prstGeom prst="rect">
            <a:avLst/>
          </a:prstGeom>
        </p:spPr>
      </p:pic>
      <p:pic>
        <p:nvPicPr>
          <p:cNvPr id="16" name="Picture 15">
            <a:extLst>
              <a:ext uri="{FF2B5EF4-FFF2-40B4-BE49-F238E27FC236}">
                <a16:creationId xmlns="" xmlns:a16="http://schemas.microsoft.com/office/drawing/2014/main" id="{C8AE88B6-5D3B-4249-8E41-1DA8DCF4CB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0258" y="3820532"/>
            <a:ext cx="709091" cy="720000"/>
          </a:xfrm>
          <a:prstGeom prst="rect">
            <a:avLst/>
          </a:prstGeom>
        </p:spPr>
      </p:pic>
    </p:spTree>
    <p:extLst>
      <p:ext uri="{BB962C8B-B14F-4D97-AF65-F5344CB8AC3E}">
        <p14:creationId xmlns:p14="http://schemas.microsoft.com/office/powerpoint/2010/main" val="32462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counters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Six can be split into one group of six, two groups of three, three groups of two or six groups of one.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ED3BD76-A72F-D14E-88CF-1D35B66C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069000"/>
            <a:ext cx="707273" cy="720000"/>
          </a:xfrm>
          <a:prstGeom prst="rect">
            <a:avLst/>
          </a:prstGeom>
        </p:spPr>
      </p:pic>
      <p:pic>
        <p:nvPicPr>
          <p:cNvPr id="7" name="Picture 6">
            <a:extLst>
              <a:ext uri="{FF2B5EF4-FFF2-40B4-BE49-F238E27FC236}">
                <a16:creationId xmlns="" xmlns:a16="http://schemas.microsoft.com/office/drawing/2014/main" id="{D5903A28-D9F0-764F-AD08-1936781D2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2363" y="3789000"/>
            <a:ext cx="707273" cy="720000"/>
          </a:xfrm>
          <a:prstGeom prst="rect">
            <a:avLst/>
          </a:prstGeom>
        </p:spPr>
      </p:pic>
      <p:pic>
        <p:nvPicPr>
          <p:cNvPr id="8" name="Picture 7">
            <a:extLst>
              <a:ext uri="{FF2B5EF4-FFF2-40B4-BE49-F238E27FC236}">
                <a16:creationId xmlns="" xmlns:a16="http://schemas.microsoft.com/office/drawing/2014/main" id="{90EDC74A-7A6B-7049-B68A-6D2A2D413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069000"/>
            <a:ext cx="707273" cy="720000"/>
          </a:xfrm>
          <a:prstGeom prst="rect">
            <a:avLst/>
          </a:prstGeom>
        </p:spPr>
      </p:pic>
      <p:pic>
        <p:nvPicPr>
          <p:cNvPr id="9" name="Picture 8">
            <a:extLst>
              <a:ext uri="{FF2B5EF4-FFF2-40B4-BE49-F238E27FC236}">
                <a16:creationId xmlns="" xmlns:a16="http://schemas.microsoft.com/office/drawing/2014/main" id="{ACA244AD-1C59-F94F-96AA-150746C0A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9636" y="3789000"/>
            <a:ext cx="707273" cy="720000"/>
          </a:xfrm>
          <a:prstGeom prst="rect">
            <a:avLst/>
          </a:prstGeom>
        </p:spPr>
      </p:pic>
      <p:pic>
        <p:nvPicPr>
          <p:cNvPr id="10" name="Picture 9">
            <a:extLst>
              <a:ext uri="{FF2B5EF4-FFF2-40B4-BE49-F238E27FC236}">
                <a16:creationId xmlns="" xmlns:a16="http://schemas.microsoft.com/office/drawing/2014/main" id="{F981AD0F-56B6-A84B-956B-E9785CD28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069000"/>
            <a:ext cx="707273" cy="720000"/>
          </a:xfrm>
          <a:prstGeom prst="rect">
            <a:avLst/>
          </a:prstGeom>
        </p:spPr>
      </p:pic>
      <p:pic>
        <p:nvPicPr>
          <p:cNvPr id="11" name="Picture 10">
            <a:extLst>
              <a:ext uri="{FF2B5EF4-FFF2-40B4-BE49-F238E27FC236}">
                <a16:creationId xmlns="" xmlns:a16="http://schemas.microsoft.com/office/drawing/2014/main" id="{AAF5B554-94C3-0243-BAF7-818A4C639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090" y="3789000"/>
            <a:ext cx="707273" cy="720000"/>
          </a:xfrm>
          <a:prstGeom prst="rect">
            <a:avLst/>
          </a:prstGeom>
        </p:spPr>
      </p:pic>
      <p:pic>
        <p:nvPicPr>
          <p:cNvPr id="12" name="Picture 11">
            <a:extLst>
              <a:ext uri="{FF2B5EF4-FFF2-40B4-BE49-F238E27FC236}">
                <a16:creationId xmlns="" xmlns:a16="http://schemas.microsoft.com/office/drawing/2014/main" id="{C5B8419D-70CB-644D-82C3-C283571D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420" y="3789000"/>
            <a:ext cx="706943" cy="720000"/>
          </a:xfrm>
          <a:prstGeom prst="rect">
            <a:avLst/>
          </a:prstGeom>
        </p:spPr>
      </p:pic>
      <p:pic>
        <p:nvPicPr>
          <p:cNvPr id="14" name="Picture 13">
            <a:extLst>
              <a:ext uri="{FF2B5EF4-FFF2-40B4-BE49-F238E27FC236}">
                <a16:creationId xmlns="" xmlns:a16="http://schemas.microsoft.com/office/drawing/2014/main" id="{BC2557C9-CBA7-914E-9D70-2FA25ED31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5090" y="3069000"/>
            <a:ext cx="706943" cy="720000"/>
          </a:xfrm>
          <a:prstGeom prst="rect">
            <a:avLst/>
          </a:prstGeom>
        </p:spPr>
      </p:pic>
      <p:pic>
        <p:nvPicPr>
          <p:cNvPr id="17" name="Picture 16">
            <a:extLst>
              <a:ext uri="{FF2B5EF4-FFF2-40B4-BE49-F238E27FC236}">
                <a16:creationId xmlns="" xmlns:a16="http://schemas.microsoft.com/office/drawing/2014/main" id="{3C46F4C0-C447-1D47-844B-B0D149853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674" y="3820532"/>
            <a:ext cx="706943" cy="720000"/>
          </a:xfrm>
          <a:prstGeom prst="rect">
            <a:avLst/>
          </a:prstGeom>
        </p:spPr>
      </p:pic>
      <p:pic>
        <p:nvPicPr>
          <p:cNvPr id="18" name="Picture 17">
            <a:extLst>
              <a:ext uri="{FF2B5EF4-FFF2-40B4-BE49-F238E27FC236}">
                <a16:creationId xmlns="" xmlns:a16="http://schemas.microsoft.com/office/drawing/2014/main" id="{8A33FD21-FCB8-324C-AE03-2DAC5AAA6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344" y="3100532"/>
            <a:ext cx="706943" cy="720000"/>
          </a:xfrm>
          <a:prstGeom prst="rect">
            <a:avLst/>
          </a:prstGeom>
        </p:spPr>
      </p:pic>
      <p:pic>
        <p:nvPicPr>
          <p:cNvPr id="19" name="Picture 18">
            <a:extLst>
              <a:ext uri="{FF2B5EF4-FFF2-40B4-BE49-F238E27FC236}">
                <a16:creationId xmlns="" xmlns:a16="http://schemas.microsoft.com/office/drawing/2014/main" id="{FE65342A-E81E-BC4E-911E-82B432D879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4287" y="3820532"/>
            <a:ext cx="706943" cy="720000"/>
          </a:xfrm>
          <a:prstGeom prst="rect">
            <a:avLst/>
          </a:prstGeom>
        </p:spPr>
      </p:pic>
      <p:pic>
        <p:nvPicPr>
          <p:cNvPr id="20" name="Picture 19">
            <a:extLst>
              <a:ext uri="{FF2B5EF4-FFF2-40B4-BE49-F238E27FC236}">
                <a16:creationId xmlns="" xmlns:a16="http://schemas.microsoft.com/office/drawing/2014/main" id="{104FD1BC-A061-804B-8F08-DBF0C6D682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3957" y="3100532"/>
            <a:ext cx="706943" cy="720000"/>
          </a:xfrm>
          <a:prstGeom prst="rect">
            <a:avLst/>
          </a:prstGeom>
        </p:spPr>
      </p:pic>
    </p:spTree>
    <p:extLst>
      <p:ext uri="{BB962C8B-B14F-4D97-AF65-F5344CB8AC3E}">
        <p14:creationId xmlns:p14="http://schemas.microsoft.com/office/powerpoint/2010/main" val="225330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spTree>
    <p:extLst>
      <p:ext uri="{BB962C8B-B14F-4D97-AF65-F5344CB8AC3E}">
        <p14:creationId xmlns:p14="http://schemas.microsoft.com/office/powerpoint/2010/main" val="221041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13" name="Picture 12">
            <a:extLst>
              <a:ext uri="{FF2B5EF4-FFF2-40B4-BE49-F238E27FC236}">
                <a16:creationId xmlns="" xmlns:a16="http://schemas.microsoft.com/office/drawing/2014/main" id="{D5DF5F48-5C95-E64E-B6F5-C55D22EF6A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14" name="Picture 13">
            <a:extLst>
              <a:ext uri="{FF2B5EF4-FFF2-40B4-BE49-F238E27FC236}">
                <a16:creationId xmlns="" xmlns:a16="http://schemas.microsoft.com/office/drawing/2014/main" id="{1562ACEC-7B68-9F46-8742-16BB142658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15" name="Picture 14">
            <a:extLst>
              <a:ext uri="{FF2B5EF4-FFF2-40B4-BE49-F238E27FC236}">
                <a16:creationId xmlns="" xmlns:a16="http://schemas.microsoft.com/office/drawing/2014/main" id="{82264FF1-E15A-1247-8B76-C25ED0DBB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spTree>
    <p:extLst>
      <p:ext uri="{BB962C8B-B14F-4D97-AF65-F5344CB8AC3E}">
        <p14:creationId xmlns:p14="http://schemas.microsoft.com/office/powerpoint/2010/main" val="243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420" y="3069000"/>
            <a:ext cx="696774" cy="720000"/>
          </a:xfrm>
          <a:prstGeom prst="rect">
            <a:avLst/>
          </a:prstGeom>
        </p:spPr>
      </p:pic>
      <p:pic>
        <p:nvPicPr>
          <p:cNvPr id="15" name="Picture 14">
            <a:extLst>
              <a:ext uri="{FF2B5EF4-FFF2-40B4-BE49-F238E27FC236}">
                <a16:creationId xmlns="" xmlns:a16="http://schemas.microsoft.com/office/drawing/2014/main" id="{82264FF1-E15A-1247-8B76-C25ED0DBB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16" name="Picture 15">
            <a:extLst>
              <a:ext uri="{FF2B5EF4-FFF2-40B4-BE49-F238E27FC236}">
                <a16:creationId xmlns="" xmlns:a16="http://schemas.microsoft.com/office/drawing/2014/main" id="{3B76A6C4-4006-6C40-A682-5F3084475F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642" y="3074962"/>
            <a:ext cx="698433" cy="720000"/>
          </a:xfrm>
          <a:prstGeom prst="rect">
            <a:avLst/>
          </a:prstGeom>
        </p:spPr>
      </p:pic>
      <p:pic>
        <p:nvPicPr>
          <p:cNvPr id="25" name="Picture 24">
            <a:extLst>
              <a:ext uri="{FF2B5EF4-FFF2-40B4-BE49-F238E27FC236}">
                <a16:creationId xmlns="" xmlns:a16="http://schemas.microsoft.com/office/drawing/2014/main" id="{F1DD7F75-612F-AC43-99B6-C49558FE0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1318" y="3080923"/>
            <a:ext cx="696774" cy="720000"/>
          </a:xfrm>
          <a:prstGeom prst="rect">
            <a:avLst/>
          </a:prstGeom>
        </p:spPr>
      </p:pic>
      <p:pic>
        <p:nvPicPr>
          <p:cNvPr id="26" name="Picture 25">
            <a:extLst>
              <a:ext uri="{FF2B5EF4-FFF2-40B4-BE49-F238E27FC236}">
                <a16:creationId xmlns="" xmlns:a16="http://schemas.microsoft.com/office/drawing/2014/main" id="{9E235B65-EFBC-8247-B4E4-9C5CFF5CD0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9658" y="3783039"/>
            <a:ext cx="696774" cy="720000"/>
          </a:xfrm>
          <a:prstGeom prst="rect">
            <a:avLst/>
          </a:prstGeom>
        </p:spPr>
      </p:pic>
      <p:pic>
        <p:nvPicPr>
          <p:cNvPr id="27" name="Picture 26">
            <a:extLst>
              <a:ext uri="{FF2B5EF4-FFF2-40B4-BE49-F238E27FC236}">
                <a16:creationId xmlns="" xmlns:a16="http://schemas.microsoft.com/office/drawing/2014/main" id="{C9CDBD7A-3D6C-7942-91FF-396C1497E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1179" y="3800923"/>
            <a:ext cx="698433" cy="720000"/>
          </a:xfrm>
          <a:prstGeom prst="rect">
            <a:avLst/>
          </a:prstGeom>
        </p:spPr>
      </p:pic>
    </p:spTree>
    <p:extLst>
      <p:ext uri="{BB962C8B-B14F-4D97-AF65-F5344CB8AC3E}">
        <p14:creationId xmlns:p14="http://schemas.microsoft.com/office/powerpoint/2010/main" val="32946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32" name="Picture 31">
            <a:extLst>
              <a:ext uri="{FF2B5EF4-FFF2-40B4-BE49-F238E27FC236}">
                <a16:creationId xmlns="" xmlns:a16="http://schemas.microsoft.com/office/drawing/2014/main" id="{47835343-9ED5-EA41-A07D-FB02CE92D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33" name="Picture 32">
            <a:extLst>
              <a:ext uri="{FF2B5EF4-FFF2-40B4-BE49-F238E27FC236}">
                <a16:creationId xmlns="" xmlns:a16="http://schemas.microsoft.com/office/drawing/2014/main" id="{1AF4696C-9632-7E40-9928-199A6F1B1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34" name="Picture 33">
            <a:extLst>
              <a:ext uri="{FF2B5EF4-FFF2-40B4-BE49-F238E27FC236}">
                <a16:creationId xmlns="" xmlns:a16="http://schemas.microsoft.com/office/drawing/2014/main" id="{6CB83197-CE8F-F342-B86B-259ABE681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35" name="Picture 34">
            <a:extLst>
              <a:ext uri="{FF2B5EF4-FFF2-40B4-BE49-F238E27FC236}">
                <a16:creationId xmlns="" xmlns:a16="http://schemas.microsoft.com/office/drawing/2014/main" id="{3509E479-C144-E549-9184-797B82903C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36" name="Picture 35">
            <a:extLst>
              <a:ext uri="{FF2B5EF4-FFF2-40B4-BE49-F238E27FC236}">
                <a16:creationId xmlns="" xmlns:a16="http://schemas.microsoft.com/office/drawing/2014/main" id="{F489C718-E30E-2F49-AA28-31B2F1B9F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0266" y="3069000"/>
            <a:ext cx="696774" cy="720000"/>
          </a:xfrm>
          <a:prstGeom prst="rect">
            <a:avLst/>
          </a:prstGeom>
        </p:spPr>
      </p:pic>
      <p:pic>
        <p:nvPicPr>
          <p:cNvPr id="37" name="Picture 36">
            <a:extLst>
              <a:ext uri="{FF2B5EF4-FFF2-40B4-BE49-F238E27FC236}">
                <a16:creationId xmlns="" xmlns:a16="http://schemas.microsoft.com/office/drawing/2014/main" id="{E464EBF6-C26C-A44C-89C3-FF28C47302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792" y="3069000"/>
            <a:ext cx="696774" cy="720000"/>
          </a:xfrm>
          <a:prstGeom prst="rect">
            <a:avLst/>
          </a:prstGeom>
        </p:spPr>
      </p:pic>
      <p:pic>
        <p:nvPicPr>
          <p:cNvPr id="38" name="Picture 37">
            <a:extLst>
              <a:ext uri="{FF2B5EF4-FFF2-40B4-BE49-F238E27FC236}">
                <a16:creationId xmlns="" xmlns:a16="http://schemas.microsoft.com/office/drawing/2014/main" id="{659AF52B-3707-3F45-88D7-ED1FC1E9D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2978" y="3069000"/>
            <a:ext cx="696774" cy="720000"/>
          </a:xfrm>
          <a:prstGeom prst="rect">
            <a:avLst/>
          </a:prstGeom>
        </p:spPr>
      </p:pic>
      <p:pic>
        <p:nvPicPr>
          <p:cNvPr id="39" name="Picture 38">
            <a:extLst>
              <a:ext uri="{FF2B5EF4-FFF2-40B4-BE49-F238E27FC236}">
                <a16:creationId xmlns="" xmlns:a16="http://schemas.microsoft.com/office/drawing/2014/main" id="{758E0456-E161-1641-A2B2-4BB8B3FD5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2615" y="3069000"/>
            <a:ext cx="696774" cy="720000"/>
          </a:xfrm>
          <a:prstGeom prst="rect">
            <a:avLst/>
          </a:prstGeom>
        </p:spPr>
      </p:pic>
    </p:spTree>
    <p:extLst>
      <p:ext uri="{BB962C8B-B14F-4D97-AF65-F5344CB8AC3E}">
        <p14:creationId xmlns:p14="http://schemas.microsoft.com/office/powerpoint/2010/main" val="316554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Talking Time:</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Eight can be split into one group of eight, two groups of four, four groups of two or eight groups of one.</a:t>
            </a:r>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027E9E6-81D8-5447-B2C1-AF05638A9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420" y="3069000"/>
            <a:ext cx="696774" cy="720000"/>
          </a:xfrm>
          <a:prstGeom prst="rect">
            <a:avLst/>
          </a:prstGeom>
        </p:spPr>
      </p:pic>
      <p:pic>
        <p:nvPicPr>
          <p:cNvPr id="16" name="Picture 15">
            <a:extLst>
              <a:ext uri="{FF2B5EF4-FFF2-40B4-BE49-F238E27FC236}">
                <a16:creationId xmlns="" xmlns:a16="http://schemas.microsoft.com/office/drawing/2014/main" id="{3B76A6C4-4006-6C40-A682-5F3084475F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642" y="3074962"/>
            <a:ext cx="698433" cy="720000"/>
          </a:xfrm>
          <a:prstGeom prst="rect">
            <a:avLst/>
          </a:prstGeom>
        </p:spPr>
      </p:pic>
      <p:pic>
        <p:nvPicPr>
          <p:cNvPr id="25" name="Picture 24">
            <a:extLst>
              <a:ext uri="{FF2B5EF4-FFF2-40B4-BE49-F238E27FC236}">
                <a16:creationId xmlns="" xmlns:a16="http://schemas.microsoft.com/office/drawing/2014/main" id="{F1DD7F75-612F-AC43-99B6-C49558FE0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1318" y="3080923"/>
            <a:ext cx="696774" cy="720000"/>
          </a:xfrm>
          <a:prstGeom prst="rect">
            <a:avLst/>
          </a:prstGeom>
        </p:spPr>
      </p:pic>
      <p:pic>
        <p:nvPicPr>
          <p:cNvPr id="28" name="Picture 27">
            <a:extLst>
              <a:ext uri="{FF2B5EF4-FFF2-40B4-BE49-F238E27FC236}">
                <a16:creationId xmlns="" xmlns:a16="http://schemas.microsoft.com/office/drawing/2014/main" id="{A6D1C052-A538-3D4C-9A87-6B4E25DDA1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94677" y="3798867"/>
            <a:ext cx="698433" cy="720000"/>
          </a:xfrm>
          <a:prstGeom prst="rect">
            <a:avLst/>
          </a:prstGeom>
        </p:spPr>
      </p:pic>
      <p:pic>
        <p:nvPicPr>
          <p:cNvPr id="29" name="Picture 28">
            <a:extLst>
              <a:ext uri="{FF2B5EF4-FFF2-40B4-BE49-F238E27FC236}">
                <a16:creationId xmlns="" xmlns:a16="http://schemas.microsoft.com/office/drawing/2014/main" id="{956E5F32-01BF-6044-9606-8E1ED019AE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5723" y="3783038"/>
            <a:ext cx="696774" cy="720000"/>
          </a:xfrm>
          <a:prstGeom prst="rect">
            <a:avLst/>
          </a:prstGeom>
        </p:spPr>
      </p:pic>
      <p:pic>
        <p:nvPicPr>
          <p:cNvPr id="30" name="Picture 29">
            <a:extLst>
              <a:ext uri="{FF2B5EF4-FFF2-40B4-BE49-F238E27FC236}">
                <a16:creationId xmlns="" xmlns:a16="http://schemas.microsoft.com/office/drawing/2014/main" id="{C483DC15-F643-C344-A97D-00EAAB63E8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14821" y="3803660"/>
            <a:ext cx="698433" cy="720000"/>
          </a:xfrm>
          <a:prstGeom prst="rect">
            <a:avLst/>
          </a:prstGeom>
        </p:spPr>
      </p:pic>
      <p:pic>
        <p:nvPicPr>
          <p:cNvPr id="31" name="Picture 30">
            <a:extLst>
              <a:ext uri="{FF2B5EF4-FFF2-40B4-BE49-F238E27FC236}">
                <a16:creationId xmlns="" xmlns:a16="http://schemas.microsoft.com/office/drawing/2014/main" id="{4E103655-B62B-9F46-9B41-A771553869F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52837" y="3783038"/>
            <a:ext cx="696774" cy="720000"/>
          </a:xfrm>
          <a:prstGeom prst="rect">
            <a:avLst/>
          </a:prstGeom>
        </p:spPr>
      </p:pic>
    </p:spTree>
    <p:extLst>
      <p:ext uri="{BB962C8B-B14F-4D97-AF65-F5344CB8AC3E}">
        <p14:creationId xmlns:p14="http://schemas.microsoft.com/office/powerpoint/2010/main" val="44211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3:</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Can you think of more than one way to shade in the cubes above?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21" name="Picture 20">
            <a:extLst>
              <a:ext uri="{FF2B5EF4-FFF2-40B4-BE49-F238E27FC236}">
                <a16:creationId xmlns="" xmlns:a16="http://schemas.microsoft.com/office/drawing/2014/main" id="{BB50A13B-4512-FF45-9DF5-C9C412969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789000"/>
            <a:ext cx="698434" cy="720000"/>
          </a:xfrm>
          <a:prstGeom prst="rect">
            <a:avLst/>
          </a:prstGeom>
        </p:spPr>
      </p:pic>
      <p:pic>
        <p:nvPicPr>
          <p:cNvPr id="22" name="Picture 21">
            <a:extLst>
              <a:ext uri="{FF2B5EF4-FFF2-40B4-BE49-F238E27FC236}">
                <a16:creationId xmlns="" xmlns:a16="http://schemas.microsoft.com/office/drawing/2014/main" id="{98F58A5E-6F51-1C43-BB09-78A6967F6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789000"/>
            <a:ext cx="698434" cy="720000"/>
          </a:xfrm>
          <a:prstGeom prst="rect">
            <a:avLst/>
          </a:prstGeom>
        </p:spPr>
      </p:pic>
      <p:pic>
        <p:nvPicPr>
          <p:cNvPr id="23" name="Picture 22">
            <a:extLst>
              <a:ext uri="{FF2B5EF4-FFF2-40B4-BE49-F238E27FC236}">
                <a16:creationId xmlns="" xmlns:a16="http://schemas.microsoft.com/office/drawing/2014/main" id="{405B1F82-C64A-F648-AEAF-F83929D4D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789000"/>
            <a:ext cx="698434" cy="720000"/>
          </a:xfrm>
          <a:prstGeom prst="rect">
            <a:avLst/>
          </a:prstGeom>
        </p:spPr>
      </p:pic>
      <p:pic>
        <p:nvPicPr>
          <p:cNvPr id="24" name="Picture 23">
            <a:extLst>
              <a:ext uri="{FF2B5EF4-FFF2-40B4-BE49-F238E27FC236}">
                <a16:creationId xmlns="" xmlns:a16="http://schemas.microsoft.com/office/drawing/2014/main" id="{8CE5E87A-4569-C242-8D1A-E10030592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789000"/>
            <a:ext cx="698434" cy="720000"/>
          </a:xfrm>
          <a:prstGeom prst="rect">
            <a:avLst/>
          </a:prstGeom>
        </p:spPr>
      </p:pic>
      <p:pic>
        <p:nvPicPr>
          <p:cNvPr id="12" name="Picture 11">
            <a:extLst>
              <a:ext uri="{FF2B5EF4-FFF2-40B4-BE49-F238E27FC236}">
                <a16:creationId xmlns="" xmlns:a16="http://schemas.microsoft.com/office/drawing/2014/main" id="{41C5813C-5083-974E-A763-B6A3F5727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069000"/>
            <a:ext cx="698434" cy="720000"/>
          </a:xfrm>
          <a:prstGeom prst="rect">
            <a:avLst/>
          </a:prstGeom>
        </p:spPr>
      </p:pic>
      <p:pic>
        <p:nvPicPr>
          <p:cNvPr id="13" name="Picture 12">
            <a:extLst>
              <a:ext uri="{FF2B5EF4-FFF2-40B4-BE49-F238E27FC236}">
                <a16:creationId xmlns="" xmlns:a16="http://schemas.microsoft.com/office/drawing/2014/main" id="{EFAC050F-6A00-8041-9870-DE943C4FB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789000"/>
            <a:ext cx="698434" cy="720000"/>
          </a:xfrm>
          <a:prstGeom prst="rect">
            <a:avLst/>
          </a:prstGeom>
        </p:spPr>
      </p:pic>
      <p:pic>
        <p:nvPicPr>
          <p:cNvPr id="14" name="Picture 13">
            <a:extLst>
              <a:ext uri="{FF2B5EF4-FFF2-40B4-BE49-F238E27FC236}">
                <a16:creationId xmlns="" xmlns:a16="http://schemas.microsoft.com/office/drawing/2014/main" id="{FDB3E18B-3BF5-FD49-A3CB-49D8D0C93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069000"/>
            <a:ext cx="698434" cy="720000"/>
          </a:xfrm>
          <a:prstGeom prst="rect">
            <a:avLst/>
          </a:prstGeom>
        </p:spPr>
      </p:pic>
      <p:pic>
        <p:nvPicPr>
          <p:cNvPr id="15" name="Picture 14">
            <a:extLst>
              <a:ext uri="{FF2B5EF4-FFF2-40B4-BE49-F238E27FC236}">
                <a16:creationId xmlns="" xmlns:a16="http://schemas.microsoft.com/office/drawing/2014/main" id="{388269A8-1EDE-6F47-B827-2E70A789F5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789000"/>
            <a:ext cx="698434" cy="720000"/>
          </a:xfrm>
          <a:prstGeom prst="rect">
            <a:avLst/>
          </a:prstGeom>
        </p:spPr>
      </p:pic>
    </p:spTree>
    <p:extLst>
      <p:ext uri="{BB962C8B-B14F-4D97-AF65-F5344CB8AC3E}">
        <p14:creationId xmlns:p14="http://schemas.microsoft.com/office/powerpoint/2010/main" val="2836496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3:</a:t>
            </a:r>
          </a:p>
          <a:p>
            <a:pPr marL="0" indent="0">
              <a:buClr>
                <a:srgbClr val="23D160"/>
              </a:buClr>
              <a:buSzPct val="85000"/>
              <a:buNone/>
            </a:pPr>
            <a:r>
              <a:rPr lang="en-GB" sz="2200" dirty="0"/>
              <a:t>Shade the cubes below so they are split equally.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Twelve can be split into one group of twelve, two groups of six, three groups of four, four groups of three, six groups of two or twelve groups of one.</a:t>
            </a:r>
          </a:p>
          <a:p>
            <a:pPr marL="0" indent="0">
              <a:buClr>
                <a:srgbClr val="23D160"/>
              </a:buClr>
              <a:buSzPct val="85000"/>
              <a:buNone/>
            </a:pPr>
            <a:endParaRPr lang="en-GB" sz="2200" dirty="0"/>
          </a:p>
        </p:txBody>
      </p:sp>
      <p:pic>
        <p:nvPicPr>
          <p:cNvPr id="17" name="Picture 16">
            <a:extLst>
              <a:ext uri="{FF2B5EF4-FFF2-40B4-BE49-F238E27FC236}">
                <a16:creationId xmlns="" xmlns:a16="http://schemas.microsoft.com/office/drawing/2014/main" id="{312A81D3-3526-A14B-A320-58C2734F03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606" y="3069000"/>
            <a:ext cx="698434" cy="720000"/>
          </a:xfrm>
          <a:prstGeom prst="rect">
            <a:avLst/>
          </a:prstGeom>
        </p:spPr>
      </p:pic>
      <p:pic>
        <p:nvPicPr>
          <p:cNvPr id="18" name="Picture 17">
            <a:extLst>
              <a:ext uri="{FF2B5EF4-FFF2-40B4-BE49-F238E27FC236}">
                <a16:creationId xmlns="" xmlns:a16="http://schemas.microsoft.com/office/drawing/2014/main" id="{3E716C48-8D24-094B-92D6-2522D6607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962" y="3069000"/>
            <a:ext cx="698434" cy="720000"/>
          </a:xfrm>
          <a:prstGeom prst="rect">
            <a:avLst/>
          </a:prstGeom>
        </p:spPr>
      </p:pic>
      <p:pic>
        <p:nvPicPr>
          <p:cNvPr id="19" name="Picture 18">
            <a:extLst>
              <a:ext uri="{FF2B5EF4-FFF2-40B4-BE49-F238E27FC236}">
                <a16:creationId xmlns="" xmlns:a16="http://schemas.microsoft.com/office/drawing/2014/main" id="{1ABED585-F6BC-9E49-B82E-F17A7848B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250" y="3069000"/>
            <a:ext cx="698434" cy="720000"/>
          </a:xfrm>
          <a:prstGeom prst="rect">
            <a:avLst/>
          </a:prstGeom>
        </p:spPr>
      </p:pic>
      <p:pic>
        <p:nvPicPr>
          <p:cNvPr id="20" name="Picture 19">
            <a:extLst>
              <a:ext uri="{FF2B5EF4-FFF2-40B4-BE49-F238E27FC236}">
                <a16:creationId xmlns="" xmlns:a16="http://schemas.microsoft.com/office/drawing/2014/main" id="{BEA65442-D1F0-4D4E-A00B-31708419D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318" y="3069000"/>
            <a:ext cx="698434" cy="720000"/>
          </a:xfrm>
          <a:prstGeom prst="rect">
            <a:avLst/>
          </a:prstGeom>
        </p:spPr>
      </p:pic>
      <p:pic>
        <p:nvPicPr>
          <p:cNvPr id="12" name="Picture 11">
            <a:extLst>
              <a:ext uri="{FF2B5EF4-FFF2-40B4-BE49-F238E27FC236}">
                <a16:creationId xmlns="" xmlns:a16="http://schemas.microsoft.com/office/drawing/2014/main" id="{41C5813C-5083-974E-A763-B6A3F5727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674" y="3069000"/>
            <a:ext cx="698434" cy="720000"/>
          </a:xfrm>
          <a:prstGeom prst="rect">
            <a:avLst/>
          </a:prstGeom>
        </p:spPr>
      </p:pic>
      <p:pic>
        <p:nvPicPr>
          <p:cNvPr id="14" name="Picture 13">
            <a:extLst>
              <a:ext uri="{FF2B5EF4-FFF2-40B4-BE49-F238E27FC236}">
                <a16:creationId xmlns="" xmlns:a16="http://schemas.microsoft.com/office/drawing/2014/main" id="{FDB3E18B-3BF5-FD49-A3CB-49D8D0C93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894" y="3069000"/>
            <a:ext cx="698434" cy="720000"/>
          </a:xfrm>
          <a:prstGeom prst="rect">
            <a:avLst/>
          </a:prstGeom>
        </p:spPr>
      </p:pic>
      <p:pic>
        <p:nvPicPr>
          <p:cNvPr id="25" name="Picture 24">
            <a:extLst>
              <a:ext uri="{FF2B5EF4-FFF2-40B4-BE49-F238E27FC236}">
                <a16:creationId xmlns="" xmlns:a16="http://schemas.microsoft.com/office/drawing/2014/main" id="{FD5EBEDE-F1C7-C346-8122-256A491AB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266" y="3789000"/>
            <a:ext cx="696774" cy="720000"/>
          </a:xfrm>
          <a:prstGeom prst="rect">
            <a:avLst/>
          </a:prstGeom>
        </p:spPr>
      </p:pic>
      <p:pic>
        <p:nvPicPr>
          <p:cNvPr id="26" name="Picture 25">
            <a:extLst>
              <a:ext uri="{FF2B5EF4-FFF2-40B4-BE49-F238E27FC236}">
                <a16:creationId xmlns="" xmlns:a16="http://schemas.microsoft.com/office/drawing/2014/main" id="{E94B571B-98CE-4741-90AC-054BDBBCA7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792" y="3789000"/>
            <a:ext cx="696774" cy="720000"/>
          </a:xfrm>
          <a:prstGeom prst="rect">
            <a:avLst/>
          </a:prstGeom>
        </p:spPr>
      </p:pic>
      <p:pic>
        <p:nvPicPr>
          <p:cNvPr id="27" name="Picture 26">
            <a:extLst>
              <a:ext uri="{FF2B5EF4-FFF2-40B4-BE49-F238E27FC236}">
                <a16:creationId xmlns="" xmlns:a16="http://schemas.microsoft.com/office/drawing/2014/main" id="{BD52E77B-6D8B-074E-B3D1-456A60E90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2978" y="3789000"/>
            <a:ext cx="696774" cy="720000"/>
          </a:xfrm>
          <a:prstGeom prst="rect">
            <a:avLst/>
          </a:prstGeom>
        </p:spPr>
      </p:pic>
      <p:pic>
        <p:nvPicPr>
          <p:cNvPr id="28" name="Picture 27">
            <a:extLst>
              <a:ext uri="{FF2B5EF4-FFF2-40B4-BE49-F238E27FC236}">
                <a16:creationId xmlns="" xmlns:a16="http://schemas.microsoft.com/office/drawing/2014/main" id="{5F60B34B-3C78-4547-81C9-85EAB1EAD4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615" y="3789000"/>
            <a:ext cx="696774" cy="720000"/>
          </a:xfrm>
          <a:prstGeom prst="rect">
            <a:avLst/>
          </a:prstGeom>
        </p:spPr>
      </p:pic>
      <p:pic>
        <p:nvPicPr>
          <p:cNvPr id="29" name="Picture 28">
            <a:extLst>
              <a:ext uri="{FF2B5EF4-FFF2-40B4-BE49-F238E27FC236}">
                <a16:creationId xmlns="" xmlns:a16="http://schemas.microsoft.com/office/drawing/2014/main" id="{74B12A54-4D61-6B44-95F2-FC0C41DEB8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2637" y="3789000"/>
            <a:ext cx="696774" cy="720000"/>
          </a:xfrm>
          <a:prstGeom prst="rect">
            <a:avLst/>
          </a:prstGeom>
        </p:spPr>
      </p:pic>
      <p:pic>
        <p:nvPicPr>
          <p:cNvPr id="30" name="Picture 29">
            <a:extLst>
              <a:ext uri="{FF2B5EF4-FFF2-40B4-BE49-F238E27FC236}">
                <a16:creationId xmlns="" xmlns:a16="http://schemas.microsoft.com/office/drawing/2014/main" id="{E3BD67E5-1783-654A-93CF-58B155B1E7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8504" y="3789000"/>
            <a:ext cx="696774" cy="720000"/>
          </a:xfrm>
          <a:prstGeom prst="rect">
            <a:avLst/>
          </a:prstGeom>
        </p:spPr>
      </p:pic>
    </p:spTree>
    <p:extLst>
      <p:ext uri="{BB962C8B-B14F-4D97-AF65-F5344CB8AC3E}">
        <p14:creationId xmlns:p14="http://schemas.microsoft.com/office/powerpoint/2010/main" val="108537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4:</a:t>
            </a:r>
          </a:p>
          <a:p>
            <a:pPr marL="0" indent="0">
              <a:buClr>
                <a:srgbClr val="23D160"/>
              </a:buClr>
              <a:buSzPct val="85000"/>
              <a:buNone/>
            </a:pPr>
            <a:r>
              <a:rPr lang="en-GB" sz="2200" dirty="0"/>
              <a:t>How many different ways can you split the counters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40" name="Picture 39">
            <a:extLst>
              <a:ext uri="{FF2B5EF4-FFF2-40B4-BE49-F238E27FC236}">
                <a16:creationId xmlns="" xmlns:a16="http://schemas.microsoft.com/office/drawing/2014/main" id="{9BF141F1-A3CB-F34B-9AEA-4B75B316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0135" y="3429000"/>
            <a:ext cx="594109" cy="604800"/>
          </a:xfrm>
          <a:prstGeom prst="rect">
            <a:avLst/>
          </a:prstGeom>
        </p:spPr>
      </p:pic>
      <p:pic>
        <p:nvPicPr>
          <p:cNvPr id="41" name="Picture 40">
            <a:extLst>
              <a:ext uri="{FF2B5EF4-FFF2-40B4-BE49-F238E27FC236}">
                <a16:creationId xmlns="" xmlns:a16="http://schemas.microsoft.com/office/drawing/2014/main" id="{B0742E45-5354-E14A-AACD-988C805E10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3688" y="3026979"/>
            <a:ext cx="594109" cy="604800"/>
          </a:xfrm>
          <a:prstGeom prst="rect">
            <a:avLst/>
          </a:prstGeom>
        </p:spPr>
      </p:pic>
      <p:pic>
        <p:nvPicPr>
          <p:cNvPr id="42" name="Picture 41">
            <a:extLst>
              <a:ext uri="{FF2B5EF4-FFF2-40B4-BE49-F238E27FC236}">
                <a16:creationId xmlns="" xmlns:a16="http://schemas.microsoft.com/office/drawing/2014/main" id="{A8F52638-069C-DE48-A8D7-A4095DB685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2333" y="4125246"/>
            <a:ext cx="594109" cy="604800"/>
          </a:xfrm>
          <a:prstGeom prst="rect">
            <a:avLst/>
          </a:prstGeom>
        </p:spPr>
      </p:pic>
      <p:pic>
        <p:nvPicPr>
          <p:cNvPr id="43" name="Picture 42">
            <a:extLst>
              <a:ext uri="{FF2B5EF4-FFF2-40B4-BE49-F238E27FC236}">
                <a16:creationId xmlns="" xmlns:a16="http://schemas.microsoft.com/office/drawing/2014/main" id="{60FB8195-99DF-7840-A7F4-14D5DA07A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8926" y="3083109"/>
            <a:ext cx="594109" cy="604800"/>
          </a:xfrm>
          <a:prstGeom prst="rect">
            <a:avLst/>
          </a:prstGeom>
        </p:spPr>
      </p:pic>
      <p:pic>
        <p:nvPicPr>
          <p:cNvPr id="44" name="Picture 43">
            <a:extLst>
              <a:ext uri="{FF2B5EF4-FFF2-40B4-BE49-F238E27FC236}">
                <a16:creationId xmlns="" xmlns:a16="http://schemas.microsoft.com/office/drawing/2014/main" id="{5751E9E9-5889-5640-AB0A-A3244EA9A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5785" y="4182330"/>
            <a:ext cx="594109" cy="604800"/>
          </a:xfrm>
          <a:prstGeom prst="rect">
            <a:avLst/>
          </a:prstGeom>
        </p:spPr>
      </p:pic>
      <p:pic>
        <p:nvPicPr>
          <p:cNvPr id="45" name="Picture 44">
            <a:extLst>
              <a:ext uri="{FF2B5EF4-FFF2-40B4-BE49-F238E27FC236}">
                <a16:creationId xmlns="" xmlns:a16="http://schemas.microsoft.com/office/drawing/2014/main" id="{337C2743-6D7B-6A4B-ACF1-E986D523C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4817" y="3520446"/>
            <a:ext cx="594109" cy="604800"/>
          </a:xfrm>
          <a:prstGeom prst="rect">
            <a:avLst/>
          </a:prstGeom>
        </p:spPr>
      </p:pic>
      <p:pic>
        <p:nvPicPr>
          <p:cNvPr id="46" name="Picture 45">
            <a:extLst>
              <a:ext uri="{FF2B5EF4-FFF2-40B4-BE49-F238E27FC236}">
                <a16:creationId xmlns="" xmlns:a16="http://schemas.microsoft.com/office/drawing/2014/main" id="{032641FE-7FC5-C149-97F4-DC96343C3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0197" y="4033800"/>
            <a:ext cx="594109" cy="604800"/>
          </a:xfrm>
          <a:prstGeom prst="rect">
            <a:avLst/>
          </a:prstGeom>
        </p:spPr>
      </p:pic>
      <p:pic>
        <p:nvPicPr>
          <p:cNvPr id="47" name="Picture 46">
            <a:extLst>
              <a:ext uri="{FF2B5EF4-FFF2-40B4-BE49-F238E27FC236}">
                <a16:creationId xmlns="" xmlns:a16="http://schemas.microsoft.com/office/drawing/2014/main" id="{EC61A696-5A0C-9F43-904F-D564B4D725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7109" y="3429000"/>
            <a:ext cx="594109" cy="604800"/>
          </a:xfrm>
          <a:prstGeom prst="rect">
            <a:avLst/>
          </a:prstGeom>
        </p:spPr>
      </p:pic>
      <p:pic>
        <p:nvPicPr>
          <p:cNvPr id="48" name="Picture 47">
            <a:extLst>
              <a:ext uri="{FF2B5EF4-FFF2-40B4-BE49-F238E27FC236}">
                <a16:creationId xmlns="" xmlns:a16="http://schemas.microsoft.com/office/drawing/2014/main" id="{1C95F76B-A00B-1845-B2EB-E347FAEDE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035" y="2713241"/>
            <a:ext cx="594109" cy="604800"/>
          </a:xfrm>
          <a:prstGeom prst="rect">
            <a:avLst/>
          </a:prstGeom>
        </p:spPr>
      </p:pic>
      <p:pic>
        <p:nvPicPr>
          <p:cNvPr id="49" name="Picture 48">
            <a:extLst>
              <a:ext uri="{FF2B5EF4-FFF2-40B4-BE49-F238E27FC236}">
                <a16:creationId xmlns="" xmlns:a16="http://schemas.microsoft.com/office/drawing/2014/main" id="{73A1A532-59EB-2149-AFEA-C560D952C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515" y="4245379"/>
            <a:ext cx="594109" cy="604800"/>
          </a:xfrm>
          <a:prstGeom prst="rect">
            <a:avLst/>
          </a:prstGeom>
        </p:spPr>
      </p:pic>
      <p:pic>
        <p:nvPicPr>
          <p:cNvPr id="50" name="Picture 49">
            <a:extLst>
              <a:ext uri="{FF2B5EF4-FFF2-40B4-BE49-F238E27FC236}">
                <a16:creationId xmlns="" xmlns:a16="http://schemas.microsoft.com/office/drawing/2014/main" id="{590BEAA2-B8A9-7C41-BFC4-D7BCF1C2BA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7487" y="3015641"/>
            <a:ext cx="594109" cy="604800"/>
          </a:xfrm>
          <a:prstGeom prst="rect">
            <a:avLst/>
          </a:prstGeom>
        </p:spPr>
      </p:pic>
      <p:pic>
        <p:nvPicPr>
          <p:cNvPr id="51" name="Picture 50">
            <a:extLst>
              <a:ext uri="{FF2B5EF4-FFF2-40B4-BE49-F238E27FC236}">
                <a16:creationId xmlns="" xmlns:a16="http://schemas.microsoft.com/office/drawing/2014/main" id="{ECF3F094-732D-5D40-A0FB-90EF09986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7125" y="3629607"/>
            <a:ext cx="594109" cy="604800"/>
          </a:xfrm>
          <a:prstGeom prst="rect">
            <a:avLst/>
          </a:prstGeom>
        </p:spPr>
      </p:pic>
      <p:pic>
        <p:nvPicPr>
          <p:cNvPr id="52" name="Picture 51">
            <a:extLst>
              <a:ext uri="{FF2B5EF4-FFF2-40B4-BE49-F238E27FC236}">
                <a16:creationId xmlns="" xmlns:a16="http://schemas.microsoft.com/office/drawing/2014/main" id="{FE3C15B0-3B49-A443-815C-B11F39E84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7487" y="4125246"/>
            <a:ext cx="594109" cy="604800"/>
          </a:xfrm>
          <a:prstGeom prst="rect">
            <a:avLst/>
          </a:prstGeom>
        </p:spPr>
      </p:pic>
      <p:pic>
        <p:nvPicPr>
          <p:cNvPr id="53" name="Picture 52">
            <a:extLst>
              <a:ext uri="{FF2B5EF4-FFF2-40B4-BE49-F238E27FC236}">
                <a16:creationId xmlns="" xmlns:a16="http://schemas.microsoft.com/office/drawing/2014/main" id="{A91EAA88-0A28-9B41-BE0F-4A46B5EEC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282" y="2914158"/>
            <a:ext cx="594109" cy="604800"/>
          </a:xfrm>
          <a:prstGeom prst="rect">
            <a:avLst/>
          </a:prstGeom>
        </p:spPr>
      </p:pic>
      <p:pic>
        <p:nvPicPr>
          <p:cNvPr id="54" name="Picture 53">
            <a:extLst>
              <a:ext uri="{FF2B5EF4-FFF2-40B4-BE49-F238E27FC236}">
                <a16:creationId xmlns="" xmlns:a16="http://schemas.microsoft.com/office/drawing/2014/main" id="{410CE678-33FD-CD49-BAB1-150DA52209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6466" y="3629607"/>
            <a:ext cx="594109" cy="604800"/>
          </a:xfrm>
          <a:prstGeom prst="rect">
            <a:avLst/>
          </a:prstGeom>
        </p:spPr>
      </p:pic>
      <p:pic>
        <p:nvPicPr>
          <p:cNvPr id="55" name="Picture 54">
            <a:extLst>
              <a:ext uri="{FF2B5EF4-FFF2-40B4-BE49-F238E27FC236}">
                <a16:creationId xmlns="" xmlns:a16="http://schemas.microsoft.com/office/drawing/2014/main" id="{9D84943B-A249-0B4C-8455-AE64E606B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8918" y="4231260"/>
            <a:ext cx="594109" cy="604800"/>
          </a:xfrm>
          <a:prstGeom prst="rect">
            <a:avLst/>
          </a:prstGeom>
        </p:spPr>
      </p:pic>
    </p:spTree>
    <p:extLst>
      <p:ext uri="{BB962C8B-B14F-4D97-AF65-F5344CB8AC3E}">
        <p14:creationId xmlns:p14="http://schemas.microsoft.com/office/powerpoint/2010/main" val="51558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6" name="Table 5">
            <a:extLst>
              <a:ext uri="{FF2B5EF4-FFF2-40B4-BE49-F238E27FC236}">
                <a16:creationId xmlns="" xmlns:a16="http://schemas.microsoft.com/office/drawing/2014/main" id="{A1638760-DFFA-064B-BEAF-A7D1E16AF23D}"/>
              </a:ext>
            </a:extLst>
          </p:cNvPr>
          <p:cNvGraphicFramePr>
            <a:graphicFrameLocks noGrp="1"/>
          </p:cNvGraphicFramePr>
          <p:nvPr/>
        </p:nvGraphicFramePr>
        <p:xfrm>
          <a:off x="693061" y="3004392"/>
          <a:ext cx="2162630" cy="1483360"/>
        </p:xfrm>
        <a:graphic>
          <a:graphicData uri="http://schemas.openxmlformats.org/drawingml/2006/table">
            <a:tbl>
              <a:tblPr firstRow="1" bandRow="1">
                <a:tableStyleId>{5940675A-B579-460E-94D1-54222C63F5DA}</a:tableStyleId>
              </a:tblPr>
              <a:tblGrid>
                <a:gridCol w="1081315">
                  <a:extLst>
                    <a:ext uri="{9D8B030D-6E8A-4147-A177-3AD203B41FA5}">
                      <a16:colId xmlns="" xmlns:a16="http://schemas.microsoft.com/office/drawing/2014/main" val="4050930410"/>
                    </a:ext>
                  </a:extLst>
                </a:gridCol>
                <a:gridCol w="1081315">
                  <a:extLst>
                    <a:ext uri="{9D8B030D-6E8A-4147-A177-3AD203B41FA5}">
                      <a16:colId xmlns="" xmlns:a16="http://schemas.microsoft.com/office/drawing/2014/main" val="1476079071"/>
                    </a:ext>
                  </a:extLst>
                </a:gridCol>
              </a:tblGrid>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339356275"/>
                  </a:ext>
                </a:extLst>
              </a:tr>
            </a:tbl>
          </a:graphicData>
        </a:graphic>
      </p:graphicFrame>
      <p:graphicFrame>
        <p:nvGraphicFramePr>
          <p:cNvPr id="9" name="Table 8">
            <a:extLst>
              <a:ext uri="{FF2B5EF4-FFF2-40B4-BE49-F238E27FC236}">
                <a16:creationId xmlns="" xmlns:a16="http://schemas.microsoft.com/office/drawing/2014/main" id="{E142FC0E-0992-2944-B80C-BE2C58645542}"/>
              </a:ext>
            </a:extLst>
          </p:cNvPr>
          <p:cNvGraphicFramePr>
            <a:graphicFrameLocks noGrp="1"/>
          </p:cNvGraphicFramePr>
          <p:nvPr/>
        </p:nvGraphicFramePr>
        <p:xfrm>
          <a:off x="3574143" y="3004392"/>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2745010981"/>
                    </a:ext>
                  </a:extLst>
                </a:gridCol>
                <a:gridCol w="540658">
                  <a:extLst>
                    <a:ext uri="{9D8B030D-6E8A-4147-A177-3AD203B41FA5}">
                      <a16:colId xmlns="" xmlns:a16="http://schemas.microsoft.com/office/drawing/2014/main" val="433412909"/>
                    </a:ext>
                  </a:extLst>
                </a:gridCol>
              </a:tblGrid>
              <a:tr h="741680">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extLst>
                  <a:ext uri="{0D108BD9-81ED-4DB2-BD59-A6C34878D82A}">
                    <a16:rowId xmlns="" xmlns:a16="http://schemas.microsoft.com/office/drawing/2014/main" val="2339356275"/>
                  </a:ext>
                </a:extLst>
              </a:tr>
            </a:tbl>
          </a:graphicData>
        </a:graphic>
      </p:graphicFrame>
      <p:graphicFrame>
        <p:nvGraphicFramePr>
          <p:cNvPr id="11" name="Table 10">
            <a:extLst>
              <a:ext uri="{FF2B5EF4-FFF2-40B4-BE49-F238E27FC236}">
                <a16:creationId xmlns="" xmlns:a16="http://schemas.microsoft.com/office/drawing/2014/main" id="{B2CD858D-F165-D44D-A091-B2A1A2F87CB8}"/>
              </a:ext>
            </a:extLst>
          </p:cNvPr>
          <p:cNvGraphicFramePr>
            <a:graphicFrameLocks noGrp="1"/>
          </p:cNvGraphicFramePr>
          <p:nvPr/>
        </p:nvGraphicFramePr>
        <p:xfrm>
          <a:off x="6455227" y="3004392"/>
          <a:ext cx="2162631" cy="1483360"/>
        </p:xfrm>
        <a:graphic>
          <a:graphicData uri="http://schemas.openxmlformats.org/drawingml/2006/table">
            <a:tbl>
              <a:tblPr firstRow="1" bandRow="1">
                <a:tableStyleId>{5940675A-B579-460E-94D1-54222C63F5DA}</a:tableStyleId>
              </a:tblPr>
              <a:tblGrid>
                <a:gridCol w="720877">
                  <a:extLst>
                    <a:ext uri="{9D8B030D-6E8A-4147-A177-3AD203B41FA5}">
                      <a16:colId xmlns="" xmlns:a16="http://schemas.microsoft.com/office/drawing/2014/main" val="4050930410"/>
                    </a:ext>
                  </a:extLst>
                </a:gridCol>
                <a:gridCol w="720877">
                  <a:extLst>
                    <a:ext uri="{9D8B030D-6E8A-4147-A177-3AD203B41FA5}">
                      <a16:colId xmlns="" xmlns:a16="http://schemas.microsoft.com/office/drawing/2014/main" val="741074375"/>
                    </a:ext>
                  </a:extLst>
                </a:gridCol>
                <a:gridCol w="720877">
                  <a:extLst>
                    <a:ext uri="{9D8B030D-6E8A-4147-A177-3AD203B41FA5}">
                      <a16:colId xmlns="" xmlns:a16="http://schemas.microsoft.com/office/drawing/2014/main" val="1476079071"/>
                    </a:ext>
                  </a:extLst>
                </a:gridCol>
              </a:tblGrid>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339356275"/>
                  </a:ext>
                </a:extLst>
              </a:tr>
            </a:tbl>
          </a:graphicData>
        </a:graphic>
      </p:graphicFrame>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9336310" y="3004393"/>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741074375"/>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3794461618"/>
                    </a:ext>
                  </a:extLst>
                </a:gridCol>
              </a:tblGrid>
              <a:tr h="370840">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189549920"/>
                  </a:ext>
                </a:extLst>
              </a:tr>
              <a:tr h="370840">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339356275"/>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977804178"/>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5178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4:</a:t>
            </a:r>
          </a:p>
          <a:p>
            <a:pPr marL="0" indent="0">
              <a:buClr>
                <a:srgbClr val="23D160"/>
              </a:buClr>
              <a:buSzPct val="85000"/>
              <a:buNone/>
            </a:pPr>
            <a:r>
              <a:rPr lang="en-GB" sz="2200" dirty="0"/>
              <a:t>How many different ways can you split the counters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Sixteen can be split into one group of sixteen, two groups of eight, four groups of four, eight groups of two or sixteen groups of one.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7359F4A5-C476-454F-97BA-B2B9ACF636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613" y="3436778"/>
            <a:ext cx="592916" cy="603586"/>
          </a:xfrm>
          <a:prstGeom prst="rect">
            <a:avLst/>
          </a:prstGeom>
        </p:spPr>
      </p:pic>
      <p:pic>
        <p:nvPicPr>
          <p:cNvPr id="25" name="Picture 24">
            <a:extLst>
              <a:ext uri="{FF2B5EF4-FFF2-40B4-BE49-F238E27FC236}">
                <a16:creationId xmlns="" xmlns:a16="http://schemas.microsoft.com/office/drawing/2014/main" id="{A887C6A4-3086-A243-93A4-B49AB4C8C5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1862" y="3436777"/>
            <a:ext cx="592916" cy="603586"/>
          </a:xfrm>
          <a:prstGeom prst="rect">
            <a:avLst/>
          </a:prstGeom>
        </p:spPr>
      </p:pic>
      <p:pic>
        <p:nvPicPr>
          <p:cNvPr id="26" name="Picture 25">
            <a:extLst>
              <a:ext uri="{FF2B5EF4-FFF2-40B4-BE49-F238E27FC236}">
                <a16:creationId xmlns="" xmlns:a16="http://schemas.microsoft.com/office/drawing/2014/main" id="{D4641E54-5A68-204B-9DD5-C20F3736DF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1867" y="3436778"/>
            <a:ext cx="592916" cy="603586"/>
          </a:xfrm>
          <a:prstGeom prst="rect">
            <a:avLst/>
          </a:prstGeom>
        </p:spPr>
      </p:pic>
      <p:pic>
        <p:nvPicPr>
          <p:cNvPr id="27" name="Picture 26">
            <a:extLst>
              <a:ext uri="{FF2B5EF4-FFF2-40B4-BE49-F238E27FC236}">
                <a16:creationId xmlns="" xmlns:a16="http://schemas.microsoft.com/office/drawing/2014/main" id="{E5F67773-E124-2C48-A960-D85506826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339" y="3436778"/>
            <a:ext cx="592916" cy="603586"/>
          </a:xfrm>
          <a:prstGeom prst="rect">
            <a:avLst/>
          </a:prstGeom>
        </p:spPr>
      </p:pic>
      <p:pic>
        <p:nvPicPr>
          <p:cNvPr id="28" name="Picture 27">
            <a:extLst>
              <a:ext uri="{FF2B5EF4-FFF2-40B4-BE49-F238E27FC236}">
                <a16:creationId xmlns="" xmlns:a16="http://schemas.microsoft.com/office/drawing/2014/main" id="{9DE77436-7537-2A45-BB1C-B66BFEA62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6908" y="3441697"/>
            <a:ext cx="592915" cy="603585"/>
          </a:xfrm>
          <a:prstGeom prst="rect">
            <a:avLst/>
          </a:prstGeom>
        </p:spPr>
      </p:pic>
      <p:pic>
        <p:nvPicPr>
          <p:cNvPr id="29" name="Picture 28">
            <a:extLst>
              <a:ext uri="{FF2B5EF4-FFF2-40B4-BE49-F238E27FC236}">
                <a16:creationId xmlns="" xmlns:a16="http://schemas.microsoft.com/office/drawing/2014/main" id="{A6225E9A-0216-C140-81E3-81093A84D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5025" y="3441696"/>
            <a:ext cx="592915" cy="603585"/>
          </a:xfrm>
          <a:prstGeom prst="rect">
            <a:avLst/>
          </a:prstGeom>
        </p:spPr>
      </p:pic>
      <p:pic>
        <p:nvPicPr>
          <p:cNvPr id="30" name="Picture 29">
            <a:extLst>
              <a:ext uri="{FF2B5EF4-FFF2-40B4-BE49-F238E27FC236}">
                <a16:creationId xmlns="" xmlns:a16="http://schemas.microsoft.com/office/drawing/2014/main" id="{04F4BF08-75A9-3D44-909E-DD66F36BFA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2738" y="3441695"/>
            <a:ext cx="592915" cy="603585"/>
          </a:xfrm>
          <a:prstGeom prst="rect">
            <a:avLst/>
          </a:prstGeom>
        </p:spPr>
      </p:pic>
      <p:pic>
        <p:nvPicPr>
          <p:cNvPr id="31" name="Picture 30">
            <a:extLst>
              <a:ext uri="{FF2B5EF4-FFF2-40B4-BE49-F238E27FC236}">
                <a16:creationId xmlns="" xmlns:a16="http://schemas.microsoft.com/office/drawing/2014/main" id="{CA912F49-8BA8-6845-B18C-62FECB255B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9235" y="3441695"/>
            <a:ext cx="592915" cy="603585"/>
          </a:xfrm>
          <a:prstGeom prst="rect">
            <a:avLst/>
          </a:prstGeom>
        </p:spPr>
      </p:pic>
      <p:pic>
        <p:nvPicPr>
          <p:cNvPr id="32" name="Picture 31">
            <a:extLst>
              <a:ext uri="{FF2B5EF4-FFF2-40B4-BE49-F238E27FC236}">
                <a16:creationId xmlns="" xmlns:a16="http://schemas.microsoft.com/office/drawing/2014/main" id="{77437F8F-974D-754F-AD3C-D34BFB26D1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5337" y="3431692"/>
            <a:ext cx="594109" cy="604800"/>
          </a:xfrm>
          <a:prstGeom prst="rect">
            <a:avLst/>
          </a:prstGeom>
        </p:spPr>
      </p:pic>
      <p:pic>
        <p:nvPicPr>
          <p:cNvPr id="33" name="Picture 32">
            <a:extLst>
              <a:ext uri="{FF2B5EF4-FFF2-40B4-BE49-F238E27FC236}">
                <a16:creationId xmlns="" xmlns:a16="http://schemas.microsoft.com/office/drawing/2014/main" id="{4F8E473F-3B5C-9D43-B111-7AAE5C0712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0012" y="3433513"/>
            <a:ext cx="594109" cy="604800"/>
          </a:xfrm>
          <a:prstGeom prst="rect">
            <a:avLst/>
          </a:prstGeom>
        </p:spPr>
      </p:pic>
      <p:pic>
        <p:nvPicPr>
          <p:cNvPr id="34" name="Picture 33">
            <a:extLst>
              <a:ext uri="{FF2B5EF4-FFF2-40B4-BE49-F238E27FC236}">
                <a16:creationId xmlns="" xmlns:a16="http://schemas.microsoft.com/office/drawing/2014/main" id="{33277C7E-9AFA-5A48-B104-D3AD418A43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4756" y="3433513"/>
            <a:ext cx="594109" cy="604800"/>
          </a:xfrm>
          <a:prstGeom prst="rect">
            <a:avLst/>
          </a:prstGeom>
        </p:spPr>
      </p:pic>
      <p:pic>
        <p:nvPicPr>
          <p:cNvPr id="35" name="Picture 34">
            <a:extLst>
              <a:ext uri="{FF2B5EF4-FFF2-40B4-BE49-F238E27FC236}">
                <a16:creationId xmlns="" xmlns:a16="http://schemas.microsoft.com/office/drawing/2014/main" id="{5CA8B460-B560-5D40-BFA9-06FF6B8171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3131" y="3433513"/>
            <a:ext cx="594109" cy="604800"/>
          </a:xfrm>
          <a:prstGeom prst="rect">
            <a:avLst/>
          </a:prstGeom>
        </p:spPr>
      </p:pic>
      <p:pic>
        <p:nvPicPr>
          <p:cNvPr id="36" name="Picture 35">
            <a:extLst>
              <a:ext uri="{FF2B5EF4-FFF2-40B4-BE49-F238E27FC236}">
                <a16:creationId xmlns="" xmlns:a16="http://schemas.microsoft.com/office/drawing/2014/main" id="{E9B1F504-23AA-0847-A1AE-4EC23A853A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8232" y="3425966"/>
            <a:ext cx="594109" cy="604800"/>
          </a:xfrm>
          <a:prstGeom prst="rect">
            <a:avLst/>
          </a:prstGeom>
        </p:spPr>
      </p:pic>
      <p:pic>
        <p:nvPicPr>
          <p:cNvPr id="37" name="Picture 36">
            <a:extLst>
              <a:ext uri="{FF2B5EF4-FFF2-40B4-BE49-F238E27FC236}">
                <a16:creationId xmlns="" xmlns:a16="http://schemas.microsoft.com/office/drawing/2014/main" id="{67BC3DA0-C141-7242-9D41-9E568ECB1F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48384" y="3428815"/>
            <a:ext cx="594109" cy="604800"/>
          </a:xfrm>
          <a:prstGeom prst="rect">
            <a:avLst/>
          </a:prstGeom>
        </p:spPr>
      </p:pic>
      <p:pic>
        <p:nvPicPr>
          <p:cNvPr id="38" name="Picture 37">
            <a:extLst>
              <a:ext uri="{FF2B5EF4-FFF2-40B4-BE49-F238E27FC236}">
                <a16:creationId xmlns="" xmlns:a16="http://schemas.microsoft.com/office/drawing/2014/main" id="{58F76047-7408-704E-98DE-7AA92C9942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3765" y="3425128"/>
            <a:ext cx="594109" cy="604800"/>
          </a:xfrm>
          <a:prstGeom prst="rect">
            <a:avLst/>
          </a:prstGeom>
        </p:spPr>
      </p:pic>
      <p:pic>
        <p:nvPicPr>
          <p:cNvPr id="39" name="Picture 38">
            <a:extLst>
              <a:ext uri="{FF2B5EF4-FFF2-40B4-BE49-F238E27FC236}">
                <a16:creationId xmlns="" xmlns:a16="http://schemas.microsoft.com/office/drawing/2014/main" id="{B7816B23-0A34-194A-9888-A1A9CF5261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19594" y="3431692"/>
            <a:ext cx="594109" cy="604800"/>
          </a:xfrm>
          <a:prstGeom prst="rect">
            <a:avLst/>
          </a:prstGeom>
        </p:spPr>
      </p:pic>
    </p:spTree>
    <p:extLst>
      <p:ext uri="{BB962C8B-B14F-4D97-AF65-F5344CB8AC3E}">
        <p14:creationId xmlns:p14="http://schemas.microsoft.com/office/powerpoint/2010/main" val="103884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5:</a:t>
            </a:r>
          </a:p>
          <a:p>
            <a:pPr marL="0" indent="0">
              <a:buClr>
                <a:srgbClr val="23D160"/>
              </a:buClr>
              <a:buSzPct val="85000"/>
              <a:buNone/>
            </a:pPr>
            <a:r>
              <a:rPr lang="en-GB" sz="2200" dirty="0"/>
              <a:t>How many different ways can you split the beads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21" name="Picture 20">
            <a:extLst>
              <a:ext uri="{FF2B5EF4-FFF2-40B4-BE49-F238E27FC236}">
                <a16:creationId xmlns="" xmlns:a16="http://schemas.microsoft.com/office/drawing/2014/main" id="{A9F190A9-52DC-EC45-BA67-B7E89FF3A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12192000" cy="1354010"/>
          </a:xfrm>
          <a:prstGeom prst="rect">
            <a:avLst/>
          </a:prstGeom>
        </p:spPr>
      </p:pic>
    </p:spTree>
    <p:extLst>
      <p:ext uri="{BB962C8B-B14F-4D97-AF65-F5344CB8AC3E}">
        <p14:creationId xmlns:p14="http://schemas.microsoft.com/office/powerpoint/2010/main" val="61792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11840" cy="4351338"/>
          </a:xfrm>
        </p:spPr>
        <p:txBody>
          <a:bodyPr>
            <a:noAutofit/>
          </a:bodyPr>
          <a:lstStyle/>
          <a:p>
            <a:pPr marL="0" indent="0">
              <a:buNone/>
            </a:pPr>
            <a:r>
              <a:rPr lang="en-GB" dirty="0"/>
              <a:t>Activity 5:</a:t>
            </a:r>
          </a:p>
          <a:p>
            <a:pPr marL="0" indent="0">
              <a:buClr>
                <a:srgbClr val="23D160"/>
              </a:buClr>
              <a:buSzPct val="85000"/>
              <a:buNone/>
            </a:pPr>
            <a:r>
              <a:rPr lang="en-GB" sz="2200" dirty="0"/>
              <a:t>How many different ways can you split the beads equally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Twenty can be kept as one equal group of twenty, split into two groups of ten, four groups of five, five groups of four, ten groups of two, or twenty groups of one. </a:t>
            </a:r>
          </a:p>
          <a:p>
            <a:pPr marL="0" indent="0">
              <a:buClr>
                <a:srgbClr val="23D160"/>
              </a:buClr>
              <a:buSzPct val="85000"/>
              <a:buNone/>
            </a:pPr>
            <a:endParaRPr lang="en-GB" sz="2200" dirty="0"/>
          </a:p>
        </p:txBody>
      </p:sp>
      <p:pic>
        <p:nvPicPr>
          <p:cNvPr id="20" name="Picture 19">
            <a:extLst>
              <a:ext uri="{FF2B5EF4-FFF2-40B4-BE49-F238E27FC236}">
                <a16:creationId xmlns="" xmlns:a16="http://schemas.microsoft.com/office/drawing/2014/main" id="{81FC462A-7A2B-E943-AE0E-F824F31995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9000"/>
            <a:ext cx="12192000" cy="1354010"/>
          </a:xfrm>
          <a:prstGeom prst="rect">
            <a:avLst/>
          </a:prstGeom>
        </p:spPr>
      </p:pic>
    </p:spTree>
    <p:extLst>
      <p:ext uri="{BB962C8B-B14F-4D97-AF65-F5344CB8AC3E}">
        <p14:creationId xmlns:p14="http://schemas.microsoft.com/office/powerpoint/2010/main" val="369822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pic>
        <p:nvPicPr>
          <p:cNvPr id="11" name="Picture 10">
            <a:extLst>
              <a:ext uri="{FF2B5EF4-FFF2-40B4-BE49-F238E27FC236}">
                <a16:creationId xmlns="" xmlns:a16="http://schemas.microsoft.com/office/drawing/2014/main" id="{E76007DA-F93F-1D43-8388-4E7FD965178C}"/>
              </a:ext>
            </a:extLst>
          </p:cNvPr>
          <p:cNvPicPr>
            <a:picLocks noChangeAspect="1"/>
          </p:cNvPicPr>
          <p:nvPr/>
        </p:nvPicPr>
        <p:blipFill>
          <a:blip r:embed="rId5"/>
          <a:stretch>
            <a:fillRect/>
          </a:stretch>
        </p:blipFill>
        <p:spPr>
          <a:xfrm>
            <a:off x="10067309" y="1825625"/>
            <a:ext cx="1439690" cy="1439690"/>
          </a:xfrm>
          <a:prstGeom prst="rect">
            <a:avLst/>
          </a:prstGeom>
        </p:spPr>
      </p:pic>
      <p:pic>
        <p:nvPicPr>
          <p:cNvPr id="14" name="Picture 13">
            <a:extLst>
              <a:ext uri="{FF2B5EF4-FFF2-40B4-BE49-F238E27FC236}">
                <a16:creationId xmlns="" xmlns:a16="http://schemas.microsoft.com/office/drawing/2014/main" id="{54AF52C3-833D-B34B-B75E-78D995DBDF81}"/>
              </a:ext>
            </a:extLst>
          </p:cNvPr>
          <p:cNvPicPr>
            <a:picLocks noChangeAspect="1"/>
          </p:cNvPicPr>
          <p:nvPr/>
        </p:nvPicPr>
        <p:blipFill>
          <a:blip r:embed="rId6"/>
          <a:stretch>
            <a:fillRect/>
          </a:stretch>
        </p:blipFill>
        <p:spPr>
          <a:xfrm>
            <a:off x="8035079" y="1837826"/>
            <a:ext cx="1439690" cy="1415288"/>
          </a:xfrm>
          <a:prstGeom prst="rect">
            <a:avLst/>
          </a:prstGeom>
        </p:spPr>
      </p:pic>
      <p:sp>
        <p:nvSpPr>
          <p:cNvPr id="28" name="Cube 27">
            <a:extLst>
              <a:ext uri="{FF2B5EF4-FFF2-40B4-BE49-F238E27FC236}">
                <a16:creationId xmlns="" xmlns:a16="http://schemas.microsoft.com/office/drawing/2014/main" id="{9964899A-B578-FD46-88FA-A299A85303A4}"/>
              </a:ext>
            </a:extLst>
          </p:cNvPr>
          <p:cNvSpPr/>
          <p:nvPr/>
        </p:nvSpPr>
        <p:spPr>
          <a:xfrm>
            <a:off x="8035079" y="4155213"/>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 xmlns:a16="http://schemas.microsoft.com/office/drawing/2014/main" id="{B991C320-315C-BC4E-9D81-5A47C1842685}"/>
              </a:ext>
            </a:extLst>
          </p:cNvPr>
          <p:cNvSpPr/>
          <p:nvPr/>
        </p:nvSpPr>
        <p:spPr>
          <a:xfrm>
            <a:off x="8505293" y="4155213"/>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 xmlns:a16="http://schemas.microsoft.com/office/drawing/2014/main" id="{E1B40A9C-C888-644B-B7D8-E53907921D4B}"/>
              </a:ext>
            </a:extLst>
          </p:cNvPr>
          <p:cNvSpPr/>
          <p:nvPr/>
        </p:nvSpPr>
        <p:spPr>
          <a:xfrm>
            <a:off x="8035079" y="3681621"/>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 xmlns:a16="http://schemas.microsoft.com/office/drawing/2014/main" id="{4DBC8D5D-A9AE-7347-8E71-A662BB3FFFDE}"/>
              </a:ext>
            </a:extLst>
          </p:cNvPr>
          <p:cNvSpPr/>
          <p:nvPr/>
        </p:nvSpPr>
        <p:spPr>
          <a:xfrm>
            <a:off x="8505293" y="3681621"/>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 xmlns:a16="http://schemas.microsoft.com/office/drawing/2014/main" id="{7A0167A2-5478-D745-AE10-CAF356F726E2}"/>
              </a:ext>
            </a:extLst>
          </p:cNvPr>
          <p:cNvGraphicFramePr/>
          <p:nvPr>
            <p:extLst>
              <p:ext uri="{D42A27DB-BD31-4B8C-83A1-F6EECF244321}">
                <p14:modId xmlns:p14="http://schemas.microsoft.com/office/powerpoint/2010/main" val="1396701698"/>
              </p:ext>
            </p:extLst>
          </p:nvPr>
        </p:nvGraphicFramePr>
        <p:xfrm>
          <a:off x="9978314" y="3592686"/>
          <a:ext cx="1617679" cy="1342160"/>
        </p:xfrm>
        <a:graphic>
          <a:graphicData uri="http://schemas.openxmlformats.org/drawingml/2006/chart">
            <c:chart xmlns:c="http://schemas.openxmlformats.org/drawingml/2006/chart" xmlns:r="http://schemas.openxmlformats.org/officeDocument/2006/relationships" r:id="rId7"/>
          </a:graphicData>
        </a:graphic>
      </p:graphicFrame>
      <p:sp>
        <p:nvSpPr>
          <p:cNvPr id="33" name="Rectangle 32">
            <a:extLst>
              <a:ext uri="{FF2B5EF4-FFF2-40B4-BE49-F238E27FC236}">
                <a16:creationId xmlns="" xmlns:a16="http://schemas.microsoft.com/office/drawing/2014/main" id="{5D790AE2-54B9-C447-8C82-E5596345610C}"/>
              </a:ext>
            </a:extLst>
          </p:cNvPr>
          <p:cNvSpPr/>
          <p:nvPr/>
        </p:nvSpPr>
        <p:spPr>
          <a:xfrm>
            <a:off x="2612948" y="2757483"/>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One of the shapes shown has not been shared equally.</a:t>
            </a:r>
          </a:p>
        </p:txBody>
      </p:sp>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886223"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a:t>
            </a:r>
          </a:p>
          <a:p>
            <a:pPr marL="0" indent="0">
              <a:buClr>
                <a:srgbClr val="23D160"/>
              </a:buClr>
              <a:buSzPct val="85000"/>
              <a:buNone/>
            </a:pPr>
            <a:r>
              <a:rPr lang="en-GB" sz="2200" dirty="0">
                <a:solidFill>
                  <a:srgbClr val="FF3860"/>
                </a:solidFill>
              </a:rPr>
              <a:t>All of the shapes have been split equally in different ways.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757483"/>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 pitchFamily="2" charset="77"/>
              </a:rPr>
              <a:t>One of the shapes shown has not been shared equally.</a:t>
            </a:r>
          </a:p>
        </p:txBody>
      </p:sp>
      <p:pic>
        <p:nvPicPr>
          <p:cNvPr id="11" name="Picture 10">
            <a:extLst>
              <a:ext uri="{FF2B5EF4-FFF2-40B4-BE49-F238E27FC236}">
                <a16:creationId xmlns="" xmlns:a16="http://schemas.microsoft.com/office/drawing/2014/main" id="{E76007DA-F93F-1D43-8388-4E7FD965178C}"/>
              </a:ext>
            </a:extLst>
          </p:cNvPr>
          <p:cNvPicPr>
            <a:picLocks noChangeAspect="1"/>
          </p:cNvPicPr>
          <p:nvPr/>
        </p:nvPicPr>
        <p:blipFill>
          <a:blip r:embed="rId5"/>
          <a:stretch>
            <a:fillRect/>
          </a:stretch>
        </p:blipFill>
        <p:spPr>
          <a:xfrm>
            <a:off x="10067309" y="1825625"/>
            <a:ext cx="1439690" cy="1439690"/>
          </a:xfrm>
          <a:prstGeom prst="rect">
            <a:avLst/>
          </a:prstGeom>
        </p:spPr>
      </p:pic>
      <p:pic>
        <p:nvPicPr>
          <p:cNvPr id="14" name="Picture 13">
            <a:extLst>
              <a:ext uri="{FF2B5EF4-FFF2-40B4-BE49-F238E27FC236}">
                <a16:creationId xmlns="" xmlns:a16="http://schemas.microsoft.com/office/drawing/2014/main" id="{54AF52C3-833D-B34B-B75E-78D995DBDF81}"/>
              </a:ext>
            </a:extLst>
          </p:cNvPr>
          <p:cNvPicPr>
            <a:picLocks noChangeAspect="1"/>
          </p:cNvPicPr>
          <p:nvPr/>
        </p:nvPicPr>
        <p:blipFill>
          <a:blip r:embed="rId6"/>
          <a:stretch>
            <a:fillRect/>
          </a:stretch>
        </p:blipFill>
        <p:spPr>
          <a:xfrm>
            <a:off x="8035079" y="1837826"/>
            <a:ext cx="1439690" cy="1415288"/>
          </a:xfrm>
          <a:prstGeom prst="rect">
            <a:avLst/>
          </a:prstGeom>
        </p:spPr>
      </p:pic>
      <p:sp>
        <p:nvSpPr>
          <p:cNvPr id="28" name="Cube 27">
            <a:extLst>
              <a:ext uri="{FF2B5EF4-FFF2-40B4-BE49-F238E27FC236}">
                <a16:creationId xmlns="" xmlns:a16="http://schemas.microsoft.com/office/drawing/2014/main" id="{9964899A-B578-FD46-88FA-A299A85303A4}"/>
              </a:ext>
            </a:extLst>
          </p:cNvPr>
          <p:cNvSpPr/>
          <p:nvPr/>
        </p:nvSpPr>
        <p:spPr>
          <a:xfrm>
            <a:off x="8035079" y="4155213"/>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 xmlns:a16="http://schemas.microsoft.com/office/drawing/2014/main" id="{B991C320-315C-BC4E-9D81-5A47C1842685}"/>
              </a:ext>
            </a:extLst>
          </p:cNvPr>
          <p:cNvSpPr/>
          <p:nvPr/>
        </p:nvSpPr>
        <p:spPr>
          <a:xfrm>
            <a:off x="8505293" y="4155213"/>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 xmlns:a16="http://schemas.microsoft.com/office/drawing/2014/main" id="{E1B40A9C-C888-644B-B7D8-E53907921D4B}"/>
              </a:ext>
            </a:extLst>
          </p:cNvPr>
          <p:cNvSpPr/>
          <p:nvPr/>
        </p:nvSpPr>
        <p:spPr>
          <a:xfrm>
            <a:off x="8035079" y="3681621"/>
            <a:ext cx="644652" cy="644652"/>
          </a:xfrm>
          <a:prstGeom prst="cube">
            <a:avLst/>
          </a:prstGeom>
          <a:solidFill>
            <a:srgbClr val="23D1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 xmlns:a16="http://schemas.microsoft.com/office/drawing/2014/main" id="{4DBC8D5D-A9AE-7347-8E71-A662BB3FFFDE}"/>
              </a:ext>
            </a:extLst>
          </p:cNvPr>
          <p:cNvSpPr/>
          <p:nvPr/>
        </p:nvSpPr>
        <p:spPr>
          <a:xfrm>
            <a:off x="8505293" y="3681621"/>
            <a:ext cx="644652" cy="644652"/>
          </a:xfrm>
          <a:prstGeom prst="cube">
            <a:avLst/>
          </a:prstGeom>
          <a:solidFill>
            <a:srgbClr val="FFDD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 xmlns:a16="http://schemas.microsoft.com/office/drawing/2014/main" id="{7A0167A2-5478-D745-AE10-CAF356F726E2}"/>
              </a:ext>
            </a:extLst>
          </p:cNvPr>
          <p:cNvGraphicFramePr/>
          <p:nvPr/>
        </p:nvGraphicFramePr>
        <p:xfrm>
          <a:off x="9978314" y="3592686"/>
          <a:ext cx="1617679" cy="13421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4646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explore making equal and unequal parts from a whole amount</a:t>
            </a:r>
          </a:p>
          <a:p>
            <a:pPr>
              <a:buClr>
                <a:srgbClr val="23D160"/>
              </a:buClr>
              <a:buSzPct val="85000"/>
              <a:buFont typeface="Wingdings" pitchFamily="2" charset="2"/>
              <a:buChar char="ü"/>
            </a:pPr>
            <a:r>
              <a:rPr lang="en-GB" sz="2200" dirty="0"/>
              <a:t>I can explain my reasoning when using mathematical equipment and pictorial representations to explore making equal and unequal parts from a whole amount</a:t>
            </a:r>
          </a:p>
        </p:txBody>
      </p:sp>
    </p:spTree>
    <p:extLst>
      <p:ext uri="{BB962C8B-B14F-4D97-AF65-F5344CB8AC3E}">
        <p14:creationId xmlns:p14="http://schemas.microsoft.com/office/powerpoint/2010/main" val="74035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blue and red representation does not belong as the blue area is greater than the red area. Whereas, the other diagrams are split equally in to halves.</a:t>
            </a:r>
          </a:p>
        </p:txBody>
      </p:sp>
      <p:graphicFrame>
        <p:nvGraphicFramePr>
          <p:cNvPr id="6" name="Table 5">
            <a:extLst>
              <a:ext uri="{FF2B5EF4-FFF2-40B4-BE49-F238E27FC236}">
                <a16:creationId xmlns="" xmlns:a16="http://schemas.microsoft.com/office/drawing/2014/main" id="{A1638760-DFFA-064B-BEAF-A7D1E16AF23D}"/>
              </a:ext>
            </a:extLst>
          </p:cNvPr>
          <p:cNvGraphicFramePr>
            <a:graphicFrameLocks noGrp="1"/>
          </p:cNvGraphicFramePr>
          <p:nvPr/>
        </p:nvGraphicFramePr>
        <p:xfrm>
          <a:off x="693061" y="3004392"/>
          <a:ext cx="2162630" cy="1483360"/>
        </p:xfrm>
        <a:graphic>
          <a:graphicData uri="http://schemas.openxmlformats.org/drawingml/2006/table">
            <a:tbl>
              <a:tblPr firstRow="1" bandRow="1">
                <a:tableStyleId>{5940675A-B579-460E-94D1-54222C63F5DA}</a:tableStyleId>
              </a:tblPr>
              <a:tblGrid>
                <a:gridCol w="1081315">
                  <a:extLst>
                    <a:ext uri="{9D8B030D-6E8A-4147-A177-3AD203B41FA5}">
                      <a16:colId xmlns="" xmlns:a16="http://schemas.microsoft.com/office/drawing/2014/main" val="4050930410"/>
                    </a:ext>
                  </a:extLst>
                </a:gridCol>
                <a:gridCol w="1081315">
                  <a:extLst>
                    <a:ext uri="{9D8B030D-6E8A-4147-A177-3AD203B41FA5}">
                      <a16:colId xmlns="" xmlns:a16="http://schemas.microsoft.com/office/drawing/2014/main" val="1476079071"/>
                    </a:ext>
                  </a:extLst>
                </a:gridCol>
              </a:tblGrid>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FDD57"/>
                    </a:solidFill>
                  </a:tcPr>
                </a:tc>
                <a:tc>
                  <a:txBody>
                    <a:bodyPr/>
                    <a:lstStyle/>
                    <a:p>
                      <a:endParaRPr lang="en-US" dirty="0"/>
                    </a:p>
                  </a:txBody>
                  <a:tcPr>
                    <a:solidFill>
                      <a:srgbClr val="7957D5"/>
                    </a:solidFill>
                  </a:tcPr>
                </a:tc>
                <a:extLst>
                  <a:ext uri="{0D108BD9-81ED-4DB2-BD59-A6C34878D82A}">
                    <a16:rowId xmlns="" xmlns:a16="http://schemas.microsoft.com/office/drawing/2014/main" val="2339356275"/>
                  </a:ext>
                </a:extLst>
              </a:tr>
            </a:tbl>
          </a:graphicData>
        </a:graphic>
      </p:graphicFrame>
      <p:graphicFrame>
        <p:nvGraphicFramePr>
          <p:cNvPr id="9" name="Table 8">
            <a:extLst>
              <a:ext uri="{FF2B5EF4-FFF2-40B4-BE49-F238E27FC236}">
                <a16:creationId xmlns="" xmlns:a16="http://schemas.microsoft.com/office/drawing/2014/main" id="{E142FC0E-0992-2944-B80C-BE2C58645542}"/>
              </a:ext>
            </a:extLst>
          </p:cNvPr>
          <p:cNvGraphicFramePr>
            <a:graphicFrameLocks noGrp="1"/>
          </p:cNvGraphicFramePr>
          <p:nvPr/>
        </p:nvGraphicFramePr>
        <p:xfrm>
          <a:off x="3574143" y="3004392"/>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2745010981"/>
                    </a:ext>
                  </a:extLst>
                </a:gridCol>
                <a:gridCol w="540658">
                  <a:extLst>
                    <a:ext uri="{9D8B030D-6E8A-4147-A177-3AD203B41FA5}">
                      <a16:colId xmlns="" xmlns:a16="http://schemas.microsoft.com/office/drawing/2014/main" val="433412909"/>
                    </a:ext>
                  </a:extLst>
                </a:gridCol>
              </a:tblGrid>
              <a:tr h="741680">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tc>
                  <a:txBody>
                    <a:bodyPr/>
                    <a:lstStyle/>
                    <a:p>
                      <a:endParaRPr lang="en-US" dirty="0"/>
                    </a:p>
                  </a:txBody>
                  <a:tcPr>
                    <a:solidFill>
                      <a:srgbClr val="23D1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tc>
                  <a:txBody>
                    <a:bodyPr/>
                    <a:lstStyle/>
                    <a:p>
                      <a:endParaRPr lang="en-US" dirty="0"/>
                    </a:p>
                  </a:txBody>
                  <a:tcPr>
                    <a:solidFill>
                      <a:srgbClr val="F337C7"/>
                    </a:solidFill>
                  </a:tcPr>
                </a:tc>
                <a:extLst>
                  <a:ext uri="{0D108BD9-81ED-4DB2-BD59-A6C34878D82A}">
                    <a16:rowId xmlns="" xmlns:a16="http://schemas.microsoft.com/office/drawing/2014/main" val="2339356275"/>
                  </a:ext>
                </a:extLst>
              </a:tr>
            </a:tbl>
          </a:graphicData>
        </a:graphic>
      </p:graphicFrame>
      <p:graphicFrame>
        <p:nvGraphicFramePr>
          <p:cNvPr id="11" name="Table 10">
            <a:extLst>
              <a:ext uri="{FF2B5EF4-FFF2-40B4-BE49-F238E27FC236}">
                <a16:creationId xmlns="" xmlns:a16="http://schemas.microsoft.com/office/drawing/2014/main" id="{B2CD858D-F165-D44D-A091-B2A1A2F87CB8}"/>
              </a:ext>
            </a:extLst>
          </p:cNvPr>
          <p:cNvGraphicFramePr>
            <a:graphicFrameLocks noGrp="1"/>
          </p:cNvGraphicFramePr>
          <p:nvPr/>
        </p:nvGraphicFramePr>
        <p:xfrm>
          <a:off x="6455227" y="3004392"/>
          <a:ext cx="2162631" cy="1483360"/>
        </p:xfrm>
        <a:graphic>
          <a:graphicData uri="http://schemas.openxmlformats.org/drawingml/2006/table">
            <a:tbl>
              <a:tblPr firstRow="1" bandRow="1">
                <a:tableStyleId>{5940675A-B579-460E-94D1-54222C63F5DA}</a:tableStyleId>
              </a:tblPr>
              <a:tblGrid>
                <a:gridCol w="720877">
                  <a:extLst>
                    <a:ext uri="{9D8B030D-6E8A-4147-A177-3AD203B41FA5}">
                      <a16:colId xmlns="" xmlns:a16="http://schemas.microsoft.com/office/drawing/2014/main" val="4050930410"/>
                    </a:ext>
                  </a:extLst>
                </a:gridCol>
                <a:gridCol w="720877">
                  <a:extLst>
                    <a:ext uri="{9D8B030D-6E8A-4147-A177-3AD203B41FA5}">
                      <a16:colId xmlns="" xmlns:a16="http://schemas.microsoft.com/office/drawing/2014/main" val="741074375"/>
                    </a:ext>
                  </a:extLst>
                </a:gridCol>
                <a:gridCol w="720877">
                  <a:extLst>
                    <a:ext uri="{9D8B030D-6E8A-4147-A177-3AD203B41FA5}">
                      <a16:colId xmlns="" xmlns:a16="http://schemas.microsoft.com/office/drawing/2014/main" val="1476079071"/>
                    </a:ext>
                  </a:extLst>
                </a:gridCol>
              </a:tblGrid>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189549920"/>
                  </a:ext>
                </a:extLst>
              </a:tr>
              <a:tr h="741680">
                <a:tc>
                  <a:txBody>
                    <a:bodyPr/>
                    <a:lstStyle/>
                    <a:p>
                      <a:endParaRPr lang="en-US" dirty="0"/>
                    </a:p>
                  </a:txBody>
                  <a:tcPr>
                    <a:solidFill>
                      <a:srgbClr val="209CEE"/>
                    </a:solidFill>
                  </a:tcPr>
                </a:tc>
                <a:tc>
                  <a:txBody>
                    <a:bodyPr/>
                    <a:lstStyle/>
                    <a:p>
                      <a:endParaRPr lang="en-US" dirty="0"/>
                    </a:p>
                  </a:txBody>
                  <a:tcPr>
                    <a:solidFill>
                      <a:srgbClr val="209CEE"/>
                    </a:solidFill>
                  </a:tcPr>
                </a:tc>
                <a:tc>
                  <a:txBody>
                    <a:bodyPr/>
                    <a:lstStyle/>
                    <a:p>
                      <a:endParaRPr lang="en-US" dirty="0"/>
                    </a:p>
                  </a:txBody>
                  <a:tcPr>
                    <a:solidFill>
                      <a:srgbClr val="FF3860"/>
                    </a:solidFill>
                  </a:tcPr>
                </a:tc>
                <a:extLst>
                  <a:ext uri="{0D108BD9-81ED-4DB2-BD59-A6C34878D82A}">
                    <a16:rowId xmlns="" xmlns:a16="http://schemas.microsoft.com/office/drawing/2014/main" val="2339356275"/>
                  </a:ext>
                </a:extLst>
              </a:tr>
            </a:tbl>
          </a:graphicData>
        </a:graphic>
      </p:graphicFrame>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9336310" y="3004393"/>
          <a:ext cx="2162632" cy="1483360"/>
        </p:xfrm>
        <a:graphic>
          <a:graphicData uri="http://schemas.openxmlformats.org/drawingml/2006/table">
            <a:tbl>
              <a:tblPr firstRow="1" bandRow="1">
                <a:tableStyleId>{5940675A-B579-460E-94D1-54222C63F5DA}</a:tableStyleId>
              </a:tblPr>
              <a:tblGrid>
                <a:gridCol w="540658">
                  <a:extLst>
                    <a:ext uri="{9D8B030D-6E8A-4147-A177-3AD203B41FA5}">
                      <a16:colId xmlns="" xmlns:a16="http://schemas.microsoft.com/office/drawing/2014/main" val="4050930410"/>
                    </a:ext>
                  </a:extLst>
                </a:gridCol>
                <a:gridCol w="540658">
                  <a:extLst>
                    <a:ext uri="{9D8B030D-6E8A-4147-A177-3AD203B41FA5}">
                      <a16:colId xmlns="" xmlns:a16="http://schemas.microsoft.com/office/drawing/2014/main" val="741074375"/>
                    </a:ext>
                  </a:extLst>
                </a:gridCol>
                <a:gridCol w="540658">
                  <a:extLst>
                    <a:ext uri="{9D8B030D-6E8A-4147-A177-3AD203B41FA5}">
                      <a16:colId xmlns="" xmlns:a16="http://schemas.microsoft.com/office/drawing/2014/main" val="1476079071"/>
                    </a:ext>
                  </a:extLst>
                </a:gridCol>
                <a:gridCol w="540658">
                  <a:extLst>
                    <a:ext uri="{9D8B030D-6E8A-4147-A177-3AD203B41FA5}">
                      <a16:colId xmlns="" xmlns:a16="http://schemas.microsoft.com/office/drawing/2014/main" val="3794461618"/>
                    </a:ext>
                  </a:extLst>
                </a:gridCol>
              </a:tblGrid>
              <a:tr h="370840">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189549920"/>
                  </a:ext>
                </a:extLst>
              </a:tr>
              <a:tr h="370840">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 xmlns:a16="http://schemas.microsoft.com/office/drawing/2014/main" val="2339356275"/>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977804178"/>
                  </a:ext>
                </a:extLst>
              </a:tr>
              <a:tr h="3708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176038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extLst>
              <p:ext uri="{D42A27DB-BD31-4B8C-83A1-F6EECF244321}">
                <p14:modId xmlns:p14="http://schemas.microsoft.com/office/powerpoint/2010/main" val="2229117049"/>
              </p:ext>
            </p:extLst>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extLst>
              <p:ext uri="{D42A27DB-BD31-4B8C-83A1-F6EECF244321}">
                <p14:modId xmlns:p14="http://schemas.microsoft.com/office/powerpoint/2010/main" val="527342734"/>
              </p:ext>
            </p:extLst>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extLst>
              <p:ext uri="{D42A27DB-BD31-4B8C-83A1-F6EECF244321}">
                <p14:modId xmlns:p14="http://schemas.microsoft.com/office/powerpoint/2010/main" val="4065912558"/>
              </p:ext>
            </p:extLst>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extLst>
              <p:ext uri="{D42A27DB-BD31-4B8C-83A1-F6EECF244321}">
                <p14:modId xmlns:p14="http://schemas.microsoft.com/office/powerpoint/2010/main" val="871950797"/>
              </p:ext>
            </p:extLst>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extLst>
              <p:ext uri="{D42A27DB-BD31-4B8C-83A1-F6EECF244321}">
                <p14:modId xmlns:p14="http://schemas.microsoft.com/office/powerpoint/2010/main" val="1151126798"/>
              </p:ext>
            </p:extLst>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347808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extLst>
              <p:ext uri="{D42A27DB-BD31-4B8C-83A1-F6EECF244321}">
                <p14:modId xmlns:p14="http://schemas.microsoft.com/office/powerpoint/2010/main" val="4162395646"/>
              </p:ext>
            </p:extLst>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23196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extLst>
              <p:ext uri="{D42A27DB-BD31-4B8C-83A1-F6EECF244321}">
                <p14:modId xmlns:p14="http://schemas.microsoft.com/office/powerpoint/2010/main" val="938153587"/>
              </p:ext>
            </p:extLst>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6" name="Table 15">
            <a:extLst>
              <a:ext uri="{FF2B5EF4-FFF2-40B4-BE49-F238E27FC236}">
                <a16:creationId xmlns="" xmlns:a16="http://schemas.microsoft.com/office/drawing/2014/main" id="{35C2841F-6878-E04A-AD56-76457D34316F}"/>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50059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extLst>
              <p:ext uri="{D42A27DB-BD31-4B8C-83A1-F6EECF244321}">
                <p14:modId xmlns:p14="http://schemas.microsoft.com/office/powerpoint/2010/main" val="3835547466"/>
              </p:ext>
            </p:extLst>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0" name="Table 9">
            <a:extLst>
              <a:ext uri="{FF2B5EF4-FFF2-40B4-BE49-F238E27FC236}">
                <a16:creationId xmlns="" xmlns:a16="http://schemas.microsoft.com/office/drawing/2014/main" id="{850F5332-E15C-6547-A07B-DA34B5A72957}"/>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71136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equal parts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How many different ways can you find of shading the shape below in halves?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dirty="0"/>
          </a:p>
          <a:p>
            <a:pPr marL="0" indent="0">
              <a:buClr>
                <a:srgbClr val="23D160"/>
              </a:buClr>
              <a:buSzPct val="85000"/>
              <a:buNone/>
            </a:pPr>
            <a:endParaRPr lang="en-GB" sz="2200" dirty="0"/>
          </a:p>
        </p:txBody>
      </p:sp>
      <p:graphicFrame>
        <p:nvGraphicFramePr>
          <p:cNvPr id="12" name="Table 11">
            <a:extLst>
              <a:ext uri="{FF2B5EF4-FFF2-40B4-BE49-F238E27FC236}">
                <a16:creationId xmlns="" xmlns:a16="http://schemas.microsoft.com/office/drawing/2014/main" id="{E028F38B-E56F-0544-AF1F-985CACD8ACDA}"/>
              </a:ext>
            </a:extLst>
          </p:cNvPr>
          <p:cNvGraphicFramePr>
            <a:graphicFrameLocks noGrp="1"/>
          </p:cNvGraphicFramePr>
          <p:nvPr/>
        </p:nvGraphicFramePr>
        <p:xfrm>
          <a:off x="1055178"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4" name="Table 13">
            <a:extLst>
              <a:ext uri="{FF2B5EF4-FFF2-40B4-BE49-F238E27FC236}">
                <a16:creationId xmlns="" xmlns:a16="http://schemas.microsoft.com/office/drawing/2014/main" id="{1E6CFDEF-CF2E-2744-AE13-00491070D757}"/>
              </a:ext>
            </a:extLst>
          </p:cNvPr>
          <p:cNvGraphicFramePr>
            <a:graphicFrameLocks noGrp="1"/>
          </p:cNvGraphicFramePr>
          <p:nvPr/>
        </p:nvGraphicFramePr>
        <p:xfrm>
          <a:off x="3098372"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15" name="Table 14">
            <a:extLst>
              <a:ext uri="{FF2B5EF4-FFF2-40B4-BE49-F238E27FC236}">
                <a16:creationId xmlns="" xmlns:a16="http://schemas.microsoft.com/office/drawing/2014/main" id="{F5E11135-DEBF-5A4F-8E0B-1250BD7B2BF8}"/>
              </a:ext>
            </a:extLst>
          </p:cNvPr>
          <p:cNvGraphicFramePr>
            <a:graphicFrameLocks noGrp="1"/>
          </p:cNvGraphicFramePr>
          <p:nvPr/>
        </p:nvGraphicFramePr>
        <p:xfrm>
          <a:off x="5141566"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tc>
                  <a:txBody>
                    <a:bodyPr/>
                    <a:lstStyle/>
                    <a:p>
                      <a:endParaRPr lang="en-US" sz="1050" dirty="0"/>
                    </a:p>
                  </a:txBody>
                  <a:tcPr>
                    <a:solidFill>
                      <a:srgbClr val="FF3860"/>
                    </a:solidFill>
                  </a:tcPr>
                </a:tc>
                <a:extLst>
                  <a:ext uri="{0D108BD9-81ED-4DB2-BD59-A6C34878D82A}">
                    <a16:rowId xmlns="" xmlns:a16="http://schemas.microsoft.com/office/drawing/2014/main" val="337548130"/>
                  </a:ext>
                </a:extLst>
              </a:tr>
            </a:tbl>
          </a:graphicData>
        </a:graphic>
      </p:graphicFrame>
      <p:graphicFrame>
        <p:nvGraphicFramePr>
          <p:cNvPr id="17" name="Table 16">
            <a:extLst>
              <a:ext uri="{FF2B5EF4-FFF2-40B4-BE49-F238E27FC236}">
                <a16:creationId xmlns="" xmlns:a16="http://schemas.microsoft.com/office/drawing/2014/main" id="{034CC7A0-94CD-0F45-BA06-0E947EF51E5B}"/>
              </a:ext>
            </a:extLst>
          </p:cNvPr>
          <p:cNvGraphicFramePr>
            <a:graphicFrameLocks noGrp="1"/>
          </p:cNvGraphicFramePr>
          <p:nvPr/>
        </p:nvGraphicFramePr>
        <p:xfrm>
          <a:off x="9227954"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graphicFrame>
        <p:nvGraphicFramePr>
          <p:cNvPr id="9" name="Table 8">
            <a:extLst>
              <a:ext uri="{FF2B5EF4-FFF2-40B4-BE49-F238E27FC236}">
                <a16:creationId xmlns="" xmlns:a16="http://schemas.microsoft.com/office/drawing/2014/main" id="{B7EC1C64-0FFB-3948-AA7F-467386C2D3C2}"/>
              </a:ext>
            </a:extLst>
          </p:cNvPr>
          <p:cNvGraphicFramePr>
            <a:graphicFrameLocks noGrp="1"/>
          </p:cNvGraphicFramePr>
          <p:nvPr/>
        </p:nvGraphicFramePr>
        <p:xfrm>
          <a:off x="7184760" y="2857519"/>
          <a:ext cx="1812012" cy="1807470"/>
        </p:xfrm>
        <a:graphic>
          <a:graphicData uri="http://schemas.openxmlformats.org/drawingml/2006/table">
            <a:tbl>
              <a:tblPr firstRow="1" bandRow="1">
                <a:tableStyleId>{5940675A-B579-460E-94D1-54222C63F5DA}</a:tableStyleId>
              </a:tblPr>
              <a:tblGrid>
                <a:gridCol w="302002">
                  <a:extLst>
                    <a:ext uri="{9D8B030D-6E8A-4147-A177-3AD203B41FA5}">
                      <a16:colId xmlns="" xmlns:a16="http://schemas.microsoft.com/office/drawing/2014/main" val="4050930410"/>
                    </a:ext>
                  </a:extLst>
                </a:gridCol>
                <a:gridCol w="302002">
                  <a:extLst>
                    <a:ext uri="{9D8B030D-6E8A-4147-A177-3AD203B41FA5}">
                      <a16:colId xmlns="" xmlns:a16="http://schemas.microsoft.com/office/drawing/2014/main" val="741074375"/>
                    </a:ext>
                  </a:extLst>
                </a:gridCol>
                <a:gridCol w="302002">
                  <a:extLst>
                    <a:ext uri="{9D8B030D-6E8A-4147-A177-3AD203B41FA5}">
                      <a16:colId xmlns="" xmlns:a16="http://schemas.microsoft.com/office/drawing/2014/main" val="1476079071"/>
                    </a:ext>
                  </a:extLst>
                </a:gridCol>
                <a:gridCol w="302002">
                  <a:extLst>
                    <a:ext uri="{9D8B030D-6E8A-4147-A177-3AD203B41FA5}">
                      <a16:colId xmlns="" xmlns:a16="http://schemas.microsoft.com/office/drawing/2014/main" val="3794461618"/>
                    </a:ext>
                  </a:extLst>
                </a:gridCol>
                <a:gridCol w="302002">
                  <a:extLst>
                    <a:ext uri="{9D8B030D-6E8A-4147-A177-3AD203B41FA5}">
                      <a16:colId xmlns="" xmlns:a16="http://schemas.microsoft.com/office/drawing/2014/main" val="1725981600"/>
                    </a:ext>
                  </a:extLst>
                </a:gridCol>
                <a:gridCol w="302002">
                  <a:extLst>
                    <a:ext uri="{9D8B030D-6E8A-4147-A177-3AD203B41FA5}">
                      <a16:colId xmlns="" xmlns:a16="http://schemas.microsoft.com/office/drawing/2014/main" val="2366182152"/>
                    </a:ext>
                  </a:extLst>
                </a:gridCol>
              </a:tblGrid>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18954992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2339356275"/>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977804178"/>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1127755022"/>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4206528840"/>
                  </a:ext>
                </a:extLst>
              </a:tr>
              <a:tr h="301245">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tc>
                  <a:txBody>
                    <a:bodyPr/>
                    <a:lstStyle/>
                    <a:p>
                      <a:endParaRPr lang="en-US" sz="1050" dirty="0"/>
                    </a:p>
                  </a:txBody>
                  <a:tcPr>
                    <a:solidFill>
                      <a:srgbClr val="FF3860"/>
                    </a:solidFill>
                  </a:tcPr>
                </a:tc>
                <a:tc>
                  <a:txBody>
                    <a:bodyPr/>
                    <a:lstStyle/>
                    <a:p>
                      <a:endParaRPr lang="en-US" sz="1050" dirty="0"/>
                    </a:p>
                  </a:txBody>
                  <a:tcPr>
                    <a:solidFill>
                      <a:schemeClr val="bg1"/>
                    </a:solidFill>
                  </a:tcPr>
                </a:tc>
                <a:extLst>
                  <a:ext uri="{0D108BD9-81ED-4DB2-BD59-A6C34878D82A}">
                    <a16:rowId xmlns="" xmlns:a16="http://schemas.microsoft.com/office/drawing/2014/main" val="337548130"/>
                  </a:ext>
                </a:extLst>
              </a:tr>
            </a:tbl>
          </a:graphicData>
        </a:graphic>
      </p:graphicFrame>
    </p:spTree>
    <p:extLst>
      <p:ext uri="{BB962C8B-B14F-4D97-AF65-F5344CB8AC3E}">
        <p14:creationId xmlns:p14="http://schemas.microsoft.com/office/powerpoint/2010/main" val="4080706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13337</TotalTime>
  <Words>1491</Words>
  <Application>Microsoft Office PowerPoint</Application>
  <PresentationFormat>Custom</PresentationFormat>
  <Paragraphs>462</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Muli</vt:lpstr>
      <vt:lpstr>OpenDyslexicAlta</vt:lpstr>
      <vt:lpstr>Lato Light</vt:lpstr>
      <vt:lpstr>Wingdings</vt:lpstr>
      <vt:lpstr>Calibri</vt:lpstr>
      <vt:lpstr>Lato</vt:lpstr>
      <vt:lpstr>OpenDyslexic</vt:lpstr>
      <vt:lpstr>Office Theme</vt:lpstr>
      <vt:lpstr>PowerPoint Presentation</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lpstr>To be able to make equal parts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649</cp:revision>
  <cp:lastPrinted>2019-06-17T16:19:05Z</cp:lastPrinted>
  <dcterms:created xsi:type="dcterms:W3CDTF">2018-08-06T08:16:18Z</dcterms:created>
  <dcterms:modified xsi:type="dcterms:W3CDTF">2021-03-19T11:44:18Z</dcterms:modified>
</cp:coreProperties>
</file>