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2" r:id="rId4"/>
    <p:sldId id="388"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9" r:id="rId20"/>
    <p:sldId id="392" r:id="rId21"/>
    <p:sldId id="391" r:id="rId22"/>
    <p:sldId id="394" r:id="rId23"/>
    <p:sldId id="396" r:id="rId24"/>
    <p:sldId id="395" r:id="rId25"/>
    <p:sldId id="390" r:id="rId26"/>
    <p:sldId id="393" r:id="rId27"/>
    <p:sldId id="397" r:id="rId28"/>
    <p:sldId id="398" r:id="rId29"/>
    <p:sldId id="400" r:id="rId30"/>
    <p:sldId id="401" r:id="rId31"/>
    <p:sldId id="402" r:id="rId32"/>
    <p:sldId id="403" r:id="rId33"/>
    <p:sldId id="370" r:id="rId34"/>
    <p:sldId id="404" r:id="rId35"/>
    <p:sldId id="373" r:id="rId36"/>
  </p:sldIdLst>
  <p:sldSz cx="12192000" cy="6858000"/>
  <p:notesSz cx="6858000" cy="9144000"/>
  <p:embeddedFontLst>
    <p:embeddedFont>
      <p:font typeface="Muli" panose="020B0604020202020204" charset="0"/>
      <p:regular r:id="rId39"/>
      <p:bold r:id="rId40"/>
      <p:italic r:id="rId41"/>
      <p:boldItalic r:id="rId42"/>
    </p:embeddedFont>
    <p:embeddedFont>
      <p:font typeface="Lato" panose="020F0502020204030203" pitchFamily="34" charset="0"/>
      <p:regular r:id="rId43"/>
      <p:bold r:id="rId44"/>
    </p:embeddedFont>
    <p:embeddedFont>
      <p:font typeface="OpenDyslexic" panose="00000500000000000000" pitchFamily="2" charset="0"/>
      <p:regular r:id="rId45"/>
      <p:bold r:id="rId46"/>
      <p:italic r:id="rId47"/>
      <p:boldItalic r:id="rId48"/>
    </p:embeddedFont>
    <p:embeddedFont>
      <p:font typeface="OpenDyslexicAlta" panose="00000500000000000000" pitchFamily="2"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Lato Light" panose="020F0302020204030203" pitchFamily="3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23D160"/>
    <a:srgbClr val="FFDD57"/>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8" autoAdjust="0"/>
    <p:restoredTop sz="87959" autoAdjust="0"/>
  </p:normalViewPr>
  <p:slideViewPr>
    <p:cSldViewPr snapToGrid="0" snapToObjects="1">
      <p:cViewPr varScale="1">
        <p:scale>
          <a:sx n="70" d="100"/>
          <a:sy n="70" d="100"/>
        </p:scale>
        <p:origin x="-378"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8394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58271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8488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79348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08710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57271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87217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89340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4042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5468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4395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8928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17257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00821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64692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56547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68066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2481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899053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37820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97743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06920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313213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6171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18842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4701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73416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1371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62356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541132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18/03/2021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2</a:t>
            </a:r>
            <a:endParaRPr lang="en-GB" dirty="0" smtClean="0"/>
          </a:p>
          <a:p>
            <a:r>
              <a:rPr lang="en-GB" dirty="0" smtClean="0"/>
              <a:t>Term </a:t>
            </a:r>
            <a:r>
              <a:rPr lang="en-GB" dirty="0"/>
              <a:t>2 - Block 2 - Statistics - Lesson </a:t>
            </a:r>
            <a:r>
              <a:rPr lang="en-GB" dirty="0" smtClean="0"/>
              <a:t>1</a:t>
            </a:r>
          </a:p>
          <a:p>
            <a:r>
              <a:rPr lang="en-GB" dirty="0" smtClean="0"/>
              <a:t>To </a:t>
            </a:r>
            <a:r>
              <a:rPr lang="en-GB" dirty="0"/>
              <a:t>be able to make tally charts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Statistics</a:t>
            </a:r>
            <a:endParaRPr lang="en-GB" dirty="0"/>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250417" y="3875858"/>
            <a:ext cx="184731" cy="369332"/>
          </a:xfrm>
          <a:prstGeom prst="rect">
            <a:avLst/>
          </a:prstGeom>
          <a:noFill/>
        </p:spPr>
        <p:txBody>
          <a:bodyPr wrap="none" rtlCol="0">
            <a:spAutoFit/>
          </a:bodyPr>
          <a:lstStyle/>
          <a:p>
            <a:endParaRPr lang="en-US" dirty="0"/>
          </a:p>
        </p:txBody>
      </p:sp>
      <p:sp>
        <p:nvSpPr>
          <p:cNvPr id="12" name="TextBox 11"/>
          <p:cNvSpPr txBox="1"/>
          <p:nvPr/>
        </p:nvSpPr>
        <p:spPr>
          <a:xfrm>
            <a:off x="9711559" y="3312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QYKCFCE</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kiwi fruit are the most popular fruit with 12 votes, followed by apples with 8 votes, then oranges with 6 votes, and that bananas are the least popular with only 4 votes.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32159176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6</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00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00149294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37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35344818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755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54093660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11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7325111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346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11031404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9</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492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football is the most popular sport with 14 votes, followed by running with 11 votes, then swimming with 9 votes, and that basketball is the least popular with only 7 votes.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67700762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9</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674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03796205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ice cream</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chocolate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mint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strawberry</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vanilla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3434749B-6D76-E94C-AFA6-4AFC49BF2C1F}"/>
              </a:ext>
            </a:extLst>
          </p:cNvPr>
          <p:cNvCxnSpPr>
            <a:cxnSpLocks/>
          </p:cNvCxnSpPr>
          <p:nvPr/>
        </p:nvCxnSpPr>
        <p:spPr>
          <a:xfrm>
            <a:off x="5442622" y="4317042"/>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163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strawberry is the most popular variety of ice cream with 12 votes, followed by vanilla with 8 votes, then chocolate with 3 votes, and that mint is the least popular with only 2 votes.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914869030"/>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ice cream</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chocolate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3</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mint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strawberry</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vanilla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3434749B-6D76-E94C-AFA6-4AFC49BF2C1F}"/>
              </a:ext>
            </a:extLst>
          </p:cNvPr>
          <p:cNvCxnSpPr>
            <a:cxnSpLocks/>
          </p:cNvCxnSpPr>
          <p:nvPr/>
        </p:nvCxnSpPr>
        <p:spPr>
          <a:xfrm>
            <a:off x="5442622" y="4317042"/>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7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509505270"/>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773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using tally charts as a way to record data systematically</a:t>
            </a:r>
          </a:p>
          <a:p>
            <a:pPr>
              <a:buClr>
                <a:srgbClr val="23D160"/>
              </a:buClr>
              <a:buSzPct val="85000"/>
              <a:buFont typeface="Wingdings" pitchFamily="2" charset="2"/>
              <a:buChar char="ü"/>
            </a:pPr>
            <a:r>
              <a:rPr lang="en-GB" sz="2200" dirty="0"/>
              <a:t>I can explain my reasoning when exploring using tally charts as a way to record data systematically</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55621393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20</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690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28466042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20</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D3EF7854-5E91-374D-8657-A4BC2F5F3D41}"/>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506962A5-460F-7A46-AF6E-C2C0E9D22D3D}"/>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0BF5E92E-FEB6-9942-8AE5-401CB515855E}"/>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7300FDA1-5829-234B-868A-52A8190E0B29}"/>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F0E02678-C385-314E-BA3E-6FCF00D9CF84}"/>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632E589A-9A6A-7C4D-B456-4BCD1044A4C2}"/>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5A622F9C-61E3-7848-AC87-B49B22A05460}"/>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63F688FF-EEB4-7B45-9C1B-84EF0275695E}"/>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EB29602F-EC9A-1B46-9920-D6FEC677099B}"/>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8B5535D6-C973-6547-9966-503919018F48}"/>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0E69E6B8-0394-794D-9362-480E1266A006}"/>
              </a:ext>
            </a:extLst>
          </p:cNvPr>
          <p:cNvCxnSpPr>
            <a:cxnSpLocks/>
          </p:cNvCxnSpPr>
          <p:nvPr/>
        </p:nvCxnSpPr>
        <p:spPr>
          <a:xfrm>
            <a:off x="622396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AC9D7E1F-1F83-5249-8DC1-184106DBB183}"/>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7695A11F-9C3B-4841-AE18-FE247BC15F03}"/>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E970762D-DEB9-C441-A128-047DE1FC7C88}"/>
              </a:ext>
            </a:extLst>
          </p:cNvPr>
          <p:cNvCxnSpPr>
            <a:cxnSpLocks/>
          </p:cNvCxnSpPr>
          <p:nvPr/>
        </p:nvCxnSpPr>
        <p:spPr>
          <a:xfrm>
            <a:off x="573411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C884DA9F-9D60-EF48-AC6D-85FBD9668ADA}"/>
              </a:ext>
            </a:extLst>
          </p:cNvPr>
          <p:cNvCxnSpPr>
            <a:cxnSpLocks/>
          </p:cNvCxnSpPr>
          <p:nvPr/>
        </p:nvCxnSpPr>
        <p:spPr>
          <a:xfrm>
            <a:off x="582632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3C482733-B419-B442-B05E-7CD256A57CA7}"/>
              </a:ext>
            </a:extLst>
          </p:cNvPr>
          <p:cNvCxnSpPr>
            <a:cxnSpLocks/>
          </p:cNvCxnSpPr>
          <p:nvPr/>
        </p:nvCxnSpPr>
        <p:spPr>
          <a:xfrm>
            <a:off x="550899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788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626212353"/>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108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91160800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16</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141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328873681"/>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16</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D3EF7854-5E91-374D-8657-A4BC2F5F3D41}"/>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506962A5-460F-7A46-AF6E-C2C0E9D22D3D}"/>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0BF5E92E-FEB6-9942-8AE5-401CB515855E}"/>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7300FDA1-5829-234B-868A-52A8190E0B29}"/>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F0E02678-C385-314E-BA3E-6FCF00D9CF84}"/>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632E589A-9A6A-7C4D-B456-4BCD1044A4C2}"/>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5A622F9C-61E3-7848-AC87-B49B22A05460}"/>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63F688FF-EEB4-7B45-9C1B-84EF0275695E}"/>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EB29602F-EC9A-1B46-9920-D6FEC677099B}"/>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8B5535D6-C973-6547-9966-503919018F48}"/>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AC9D7E1F-1F83-5249-8DC1-184106DBB183}"/>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7695A11F-9C3B-4841-AE18-FE247BC15F03}"/>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 xmlns:a16="http://schemas.microsoft.com/office/drawing/2014/main" id="{E5C4AB43-C0EA-FA4F-9238-6BF7BD1452C7}"/>
              </a:ext>
            </a:extLst>
          </p:cNvPr>
          <p:cNvCxnSpPr>
            <a:cxnSpLocks/>
          </p:cNvCxnSpPr>
          <p:nvPr/>
        </p:nvCxnSpPr>
        <p:spPr>
          <a:xfrm>
            <a:off x="57673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 xmlns:a16="http://schemas.microsoft.com/office/drawing/2014/main" id="{5FC7EA2E-F469-4F45-A1FE-1D20A73DAC52}"/>
              </a:ext>
            </a:extLst>
          </p:cNvPr>
          <p:cNvCxnSpPr>
            <a:cxnSpLocks/>
          </p:cNvCxnSpPr>
          <p:nvPr/>
        </p:nvCxnSpPr>
        <p:spPr>
          <a:xfrm>
            <a:off x="584294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285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 xmlns:a16="http://schemas.microsoft.com/office/drawing/2014/main" id="{E0ABD925-9A2A-B046-9E82-0C0346C07447}"/>
              </a:ext>
            </a:extLst>
          </p:cNvPr>
          <p:cNvGraphicFramePr>
            <a:graphicFrameLocks noGrp="1"/>
          </p:cNvGraphicFramePr>
          <p:nvPr>
            <p:extLst>
              <p:ext uri="{D42A27DB-BD31-4B8C-83A1-F6EECF244321}">
                <p14:modId xmlns:p14="http://schemas.microsoft.com/office/powerpoint/2010/main" val="1782152431"/>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0" name="Straight Connector 109">
            <a:extLst>
              <a:ext uri="{FF2B5EF4-FFF2-40B4-BE49-F238E27FC236}">
                <a16:creationId xmlns="" xmlns:a16="http://schemas.microsoft.com/office/drawing/2014/main" id="{9C34B87D-599C-3E49-90B8-9315C6187DE2}"/>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C0142D96-6551-D940-8A59-779F6AC8649D}"/>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2F46736A-D035-F14D-93D1-D570FFA761E0}"/>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3630E578-DE14-4044-9210-6DA0FEE561BC}"/>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A4614ED1-19F3-8942-8B0A-2D20BEB774ED}"/>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59411A18-8BD7-424E-B87A-D2193ACDD5A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AFECBCDC-CD88-3441-B041-8ABE2802C7DA}"/>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62F29AE1-2576-F242-8D03-1D484304AE76}"/>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11CDB3EB-628E-3141-A6DC-36A7F146BDE3}"/>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C009F76B-9131-834F-ADD3-B1F2D7923908}"/>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35D68A35-C322-D546-B99D-59F34A77AB9B}"/>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853B2C02-B8AB-B44C-877A-356C401C64D1}"/>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32C1A852-CE88-124E-BF2F-F95B6A40B89C}"/>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101B536E-4A15-6846-9D50-7F3EED83FBD2}"/>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D7007650-8B06-D241-9D0D-827A801FD4EE}"/>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3E3E0E58-AE6D-B545-BD49-BE70701270E2}"/>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 xmlns:a16="http://schemas.microsoft.com/office/drawing/2014/main" id="{5B1FBFFF-3A1F-A341-AC81-A705E573D590}"/>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C75563C8-2BD1-7C4C-988D-BF78D9BE53F8}"/>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B5DEEFB8-470C-3446-8DCF-3483CDFBE311}"/>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3DCB9EFA-4708-DA4A-A021-270EF49C7FF7}"/>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0ADB1082-B93C-DE4E-AE5C-D2CDDB0824A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54F2335A-E322-9341-816B-B1447D9BE917}"/>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12DE8E19-B190-C14E-8A00-31071ACE77E9}"/>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 xmlns:a16="http://schemas.microsoft.com/office/drawing/2014/main" id="{BEF162C7-BD69-DE44-A432-F1A3958CD3E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 xmlns:a16="http://schemas.microsoft.com/office/drawing/2014/main" id="{0B1C082F-7EBD-B64C-8AC1-926BA6B80739}"/>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7E8938FC-A5D7-BF48-AF14-722F1B07E9D1}"/>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 xmlns:a16="http://schemas.microsoft.com/office/drawing/2014/main" id="{8FB13AF0-4D3F-374D-9C7E-5997CB416B0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 xmlns:a16="http://schemas.microsoft.com/office/drawing/2014/main" id="{AF0A3584-07B2-0C43-8408-7D256F07462C}"/>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BCCBFBB5-7EB2-1F4B-B5AE-4C5DD9EE61F2}"/>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 xmlns:a16="http://schemas.microsoft.com/office/drawing/2014/main" id="{FB6CE550-250A-1547-92C8-C0AFAE965209}"/>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 xmlns:a16="http://schemas.microsoft.com/office/drawing/2014/main" id="{B1F452F8-BFA8-934A-A7D7-FEC3F2FC0C81}"/>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B1C4B89F-80AC-5A4B-8DFF-BB4E8795FDA6}"/>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A9E66457-AD90-5E45-B66C-5002A8E067B2}"/>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 xmlns:a16="http://schemas.microsoft.com/office/drawing/2014/main" id="{1E061724-8773-C640-8E84-9535F4994374}"/>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 xmlns:a16="http://schemas.microsoft.com/office/drawing/2014/main" id="{7E6AAEC9-B8A6-7F48-AFC1-DD85301B3CD4}"/>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 xmlns:a16="http://schemas.microsoft.com/office/drawing/2014/main" id="{67FFEE97-7AB5-FE46-9CC4-D38465458CB5}"/>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 xmlns:a16="http://schemas.microsoft.com/office/drawing/2014/main" id="{7CF62C34-854B-854F-A02E-ACFCC4CBAFA2}"/>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 xmlns:a16="http://schemas.microsoft.com/office/drawing/2014/main" id="{1B1EF1C7-331C-F345-A6DC-2AD7DE751F38}"/>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4827771E-17B7-604E-958F-AA7446CDA315}"/>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B6441D7F-73E6-1C49-8ECD-0898A2997021}"/>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 xmlns:a16="http://schemas.microsoft.com/office/drawing/2014/main" id="{105943CE-93F4-7F44-8A5C-065D443EDBF3}"/>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 xmlns:a16="http://schemas.microsoft.com/office/drawing/2014/main" id="{95B545CC-D75C-9E45-B0C2-7EEBFA2E583D}"/>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9B46182C-1CD8-714F-B7C6-25F5405213A5}"/>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 xmlns:a16="http://schemas.microsoft.com/office/drawing/2014/main" id="{9D69BC10-DCBB-0A47-BECC-8DCB9E3CF322}"/>
              </a:ext>
            </a:extLst>
          </p:cNvPr>
          <p:cNvCxnSpPr>
            <a:cxnSpLocks/>
          </p:cNvCxnSpPr>
          <p:nvPr/>
        </p:nvCxnSpPr>
        <p:spPr>
          <a:xfrm>
            <a:off x="681287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 xmlns:a16="http://schemas.microsoft.com/office/drawing/2014/main" id="{C53F5FB8-DBED-0A40-959F-46C0C3FC6E6B}"/>
              </a:ext>
            </a:extLst>
          </p:cNvPr>
          <p:cNvCxnSpPr>
            <a:cxnSpLocks/>
          </p:cNvCxnSpPr>
          <p:nvPr/>
        </p:nvCxnSpPr>
        <p:spPr>
          <a:xfrm>
            <a:off x="6896116"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 xmlns:a16="http://schemas.microsoft.com/office/drawing/2014/main" id="{C9FFBCDE-11D5-AB43-A047-C3A989F76069}"/>
              </a:ext>
            </a:extLst>
          </p:cNvPr>
          <p:cNvCxnSpPr>
            <a:cxnSpLocks/>
          </p:cNvCxnSpPr>
          <p:nvPr/>
        </p:nvCxnSpPr>
        <p:spPr>
          <a:xfrm>
            <a:off x="6988324"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 xmlns:a16="http://schemas.microsoft.com/office/drawing/2014/main" id="{57D059D7-676B-6045-8D3B-1207F43FBC1E}"/>
              </a:ext>
            </a:extLst>
          </p:cNvPr>
          <p:cNvCxnSpPr>
            <a:cxnSpLocks/>
          </p:cNvCxnSpPr>
          <p:nvPr/>
        </p:nvCxnSpPr>
        <p:spPr>
          <a:xfrm>
            <a:off x="577084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 xmlns:a16="http://schemas.microsoft.com/office/drawing/2014/main" id="{9D33B659-14B2-EF4A-A7BC-17F4DEB612F5}"/>
              </a:ext>
            </a:extLst>
          </p:cNvPr>
          <p:cNvCxnSpPr>
            <a:cxnSpLocks/>
          </p:cNvCxnSpPr>
          <p:nvPr/>
        </p:nvCxnSpPr>
        <p:spPr>
          <a:xfrm>
            <a:off x="584640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 xmlns:a16="http://schemas.microsoft.com/office/drawing/2014/main" id="{451057A7-CA18-E549-AB79-6FA06E17D620}"/>
              </a:ext>
            </a:extLst>
          </p:cNvPr>
          <p:cNvCxnSpPr>
            <a:cxnSpLocks/>
          </p:cNvCxnSpPr>
          <p:nvPr/>
        </p:nvCxnSpPr>
        <p:spPr>
          <a:xfrm>
            <a:off x="5507262"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 xmlns:a16="http://schemas.microsoft.com/office/drawing/2014/main" id="{536BD60F-E48D-1D4E-B761-B4C08745B679}"/>
              </a:ext>
            </a:extLst>
          </p:cNvPr>
          <p:cNvCxnSpPr>
            <a:cxnSpLocks/>
          </p:cNvCxnSpPr>
          <p:nvPr/>
        </p:nvCxnSpPr>
        <p:spPr>
          <a:xfrm>
            <a:off x="6223965" y="330267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 xmlns:a16="http://schemas.microsoft.com/office/drawing/2014/main" id="{15F31138-4AFD-0E43-A453-8A7D27B5C082}"/>
              </a:ext>
            </a:extLst>
          </p:cNvPr>
          <p:cNvCxnSpPr>
            <a:cxnSpLocks/>
          </p:cNvCxnSpPr>
          <p:nvPr/>
        </p:nvCxnSpPr>
        <p:spPr>
          <a:xfrm>
            <a:off x="6299525" y="3302676"/>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115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 xmlns:a16="http://schemas.microsoft.com/office/drawing/2014/main" id="{E0ABD925-9A2A-B046-9E82-0C0346C07447}"/>
              </a:ext>
            </a:extLst>
          </p:cNvPr>
          <p:cNvGraphicFramePr>
            <a:graphicFrameLocks noGrp="1"/>
          </p:cNvGraphicFramePr>
          <p:nvPr>
            <p:extLst>
              <p:ext uri="{D42A27DB-BD31-4B8C-83A1-F6EECF244321}">
                <p14:modId xmlns:p14="http://schemas.microsoft.com/office/powerpoint/2010/main" val="323704900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23</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0" name="Straight Connector 109">
            <a:extLst>
              <a:ext uri="{FF2B5EF4-FFF2-40B4-BE49-F238E27FC236}">
                <a16:creationId xmlns="" xmlns:a16="http://schemas.microsoft.com/office/drawing/2014/main" id="{9C34B87D-599C-3E49-90B8-9315C6187DE2}"/>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C0142D96-6551-D940-8A59-779F6AC8649D}"/>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2F46736A-D035-F14D-93D1-D570FFA761E0}"/>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3630E578-DE14-4044-9210-6DA0FEE561BC}"/>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A4614ED1-19F3-8942-8B0A-2D20BEB774ED}"/>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59411A18-8BD7-424E-B87A-D2193ACDD5A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AFECBCDC-CD88-3441-B041-8ABE2802C7DA}"/>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62F29AE1-2576-F242-8D03-1D484304AE76}"/>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11CDB3EB-628E-3141-A6DC-36A7F146BDE3}"/>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C009F76B-9131-834F-ADD3-B1F2D7923908}"/>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35D68A35-C322-D546-B99D-59F34A77AB9B}"/>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853B2C02-B8AB-B44C-877A-356C401C64D1}"/>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32C1A852-CE88-124E-BF2F-F95B6A40B89C}"/>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101B536E-4A15-6846-9D50-7F3EED83FBD2}"/>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D7007650-8B06-D241-9D0D-827A801FD4EE}"/>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3E3E0E58-AE6D-B545-BD49-BE70701270E2}"/>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 xmlns:a16="http://schemas.microsoft.com/office/drawing/2014/main" id="{5B1FBFFF-3A1F-A341-AC81-A705E573D590}"/>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C75563C8-2BD1-7C4C-988D-BF78D9BE53F8}"/>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B5DEEFB8-470C-3446-8DCF-3483CDFBE311}"/>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3DCB9EFA-4708-DA4A-A021-270EF49C7FF7}"/>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0ADB1082-B93C-DE4E-AE5C-D2CDDB0824A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54F2335A-E322-9341-816B-B1447D9BE917}"/>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12DE8E19-B190-C14E-8A00-31071ACE77E9}"/>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 xmlns:a16="http://schemas.microsoft.com/office/drawing/2014/main" id="{BEF162C7-BD69-DE44-A432-F1A3958CD3E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 xmlns:a16="http://schemas.microsoft.com/office/drawing/2014/main" id="{0B1C082F-7EBD-B64C-8AC1-926BA6B80739}"/>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7E8938FC-A5D7-BF48-AF14-722F1B07E9D1}"/>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 xmlns:a16="http://schemas.microsoft.com/office/drawing/2014/main" id="{8FB13AF0-4D3F-374D-9C7E-5997CB416B0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 xmlns:a16="http://schemas.microsoft.com/office/drawing/2014/main" id="{AF0A3584-07B2-0C43-8408-7D256F07462C}"/>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BCCBFBB5-7EB2-1F4B-B5AE-4C5DD9EE61F2}"/>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 xmlns:a16="http://schemas.microsoft.com/office/drawing/2014/main" id="{FB6CE550-250A-1547-92C8-C0AFAE965209}"/>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 xmlns:a16="http://schemas.microsoft.com/office/drawing/2014/main" id="{B1F452F8-BFA8-934A-A7D7-FEC3F2FC0C81}"/>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B1C4B89F-80AC-5A4B-8DFF-BB4E8795FDA6}"/>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A9E66457-AD90-5E45-B66C-5002A8E067B2}"/>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 xmlns:a16="http://schemas.microsoft.com/office/drawing/2014/main" id="{1E061724-8773-C640-8E84-9535F4994374}"/>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 xmlns:a16="http://schemas.microsoft.com/office/drawing/2014/main" id="{7E6AAEC9-B8A6-7F48-AFC1-DD85301B3CD4}"/>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 xmlns:a16="http://schemas.microsoft.com/office/drawing/2014/main" id="{67FFEE97-7AB5-FE46-9CC4-D38465458CB5}"/>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 xmlns:a16="http://schemas.microsoft.com/office/drawing/2014/main" id="{7CF62C34-854B-854F-A02E-ACFCC4CBAFA2}"/>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 xmlns:a16="http://schemas.microsoft.com/office/drawing/2014/main" id="{1B1EF1C7-331C-F345-A6DC-2AD7DE751F38}"/>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4827771E-17B7-604E-958F-AA7446CDA315}"/>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B6441D7F-73E6-1C49-8ECD-0898A2997021}"/>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 xmlns:a16="http://schemas.microsoft.com/office/drawing/2014/main" id="{105943CE-93F4-7F44-8A5C-065D443EDBF3}"/>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 xmlns:a16="http://schemas.microsoft.com/office/drawing/2014/main" id="{95B545CC-D75C-9E45-B0C2-7EEBFA2E583D}"/>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9B46182C-1CD8-714F-B7C6-25F5405213A5}"/>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 xmlns:a16="http://schemas.microsoft.com/office/drawing/2014/main" id="{32A726F0-834D-7546-9141-49A8D9A03779}"/>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 xmlns:a16="http://schemas.microsoft.com/office/drawing/2014/main" id="{8682A443-85D5-3644-B28E-EB06F546B1C1}"/>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 xmlns:a16="http://schemas.microsoft.com/office/drawing/2014/main" id="{DBADFAD0-3AEB-A246-B3EC-1595B2037599}"/>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 xmlns:a16="http://schemas.microsoft.com/office/drawing/2014/main" id="{82A561CE-90E2-4448-862D-A847B4A36015}"/>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 xmlns:a16="http://schemas.microsoft.com/office/drawing/2014/main" id="{7D3B530C-BFBF-7C4B-A82A-9F0A59556D99}"/>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 xmlns:a16="http://schemas.microsoft.com/office/drawing/2014/main" id="{FDC08DD9-046C-A040-9B6E-31AD525E033F}"/>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 xmlns:a16="http://schemas.microsoft.com/office/drawing/2014/main" id="{BE18D448-1BE2-D54A-B999-59AD9542D816}"/>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 xmlns:a16="http://schemas.microsoft.com/office/drawing/2014/main" id="{ADB6CB37-5E44-444A-835F-B5465E1679D7}"/>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 xmlns:a16="http://schemas.microsoft.com/office/drawing/2014/main" id="{81C3F1BD-F5F3-6C4C-96F4-E1F43EDEB224}"/>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 xmlns:a16="http://schemas.microsoft.com/office/drawing/2014/main" id="{E8373E50-5E96-DB48-8257-16D03C7001F3}"/>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 xmlns:a16="http://schemas.microsoft.com/office/drawing/2014/main" id="{0373EE37-C76A-D34E-A5EC-2FB029922DEB}"/>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 xmlns:a16="http://schemas.microsoft.com/office/drawing/2014/main" id="{3A0E2A41-303F-A64D-85BF-9E702A5C1BB1}"/>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 xmlns:a16="http://schemas.microsoft.com/office/drawing/2014/main" id="{F46A71D6-D9E4-E04B-A240-C8489C8DF63E}"/>
              </a:ext>
            </a:extLst>
          </p:cNvPr>
          <p:cNvCxnSpPr>
            <a:cxnSpLocks/>
          </p:cNvCxnSpPr>
          <p:nvPr/>
        </p:nvCxnSpPr>
        <p:spPr>
          <a:xfrm>
            <a:off x="573411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 xmlns:a16="http://schemas.microsoft.com/office/drawing/2014/main" id="{04503A09-A3FC-8B41-9515-79FC7296C7B6}"/>
              </a:ext>
            </a:extLst>
          </p:cNvPr>
          <p:cNvCxnSpPr>
            <a:cxnSpLocks/>
          </p:cNvCxnSpPr>
          <p:nvPr/>
        </p:nvCxnSpPr>
        <p:spPr>
          <a:xfrm>
            <a:off x="582632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 xmlns:a16="http://schemas.microsoft.com/office/drawing/2014/main" id="{9D69BC10-DCBB-0A47-BECC-8DCB9E3CF322}"/>
              </a:ext>
            </a:extLst>
          </p:cNvPr>
          <p:cNvCxnSpPr>
            <a:cxnSpLocks/>
          </p:cNvCxnSpPr>
          <p:nvPr/>
        </p:nvCxnSpPr>
        <p:spPr>
          <a:xfrm>
            <a:off x="681287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 xmlns:a16="http://schemas.microsoft.com/office/drawing/2014/main" id="{C53F5FB8-DBED-0A40-959F-46C0C3FC6E6B}"/>
              </a:ext>
            </a:extLst>
          </p:cNvPr>
          <p:cNvCxnSpPr>
            <a:cxnSpLocks/>
          </p:cNvCxnSpPr>
          <p:nvPr/>
        </p:nvCxnSpPr>
        <p:spPr>
          <a:xfrm>
            <a:off x="6896116"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 xmlns:a16="http://schemas.microsoft.com/office/drawing/2014/main" id="{C9FFBCDE-11D5-AB43-A047-C3A989F76069}"/>
              </a:ext>
            </a:extLst>
          </p:cNvPr>
          <p:cNvCxnSpPr>
            <a:cxnSpLocks/>
          </p:cNvCxnSpPr>
          <p:nvPr/>
        </p:nvCxnSpPr>
        <p:spPr>
          <a:xfrm>
            <a:off x="6988324"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 xmlns:a16="http://schemas.microsoft.com/office/drawing/2014/main" id="{57D059D7-676B-6045-8D3B-1207F43FBC1E}"/>
              </a:ext>
            </a:extLst>
          </p:cNvPr>
          <p:cNvCxnSpPr>
            <a:cxnSpLocks/>
          </p:cNvCxnSpPr>
          <p:nvPr/>
        </p:nvCxnSpPr>
        <p:spPr>
          <a:xfrm>
            <a:off x="577084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 xmlns:a16="http://schemas.microsoft.com/office/drawing/2014/main" id="{9D33B659-14B2-EF4A-A7BC-17F4DEB612F5}"/>
              </a:ext>
            </a:extLst>
          </p:cNvPr>
          <p:cNvCxnSpPr>
            <a:cxnSpLocks/>
          </p:cNvCxnSpPr>
          <p:nvPr/>
        </p:nvCxnSpPr>
        <p:spPr>
          <a:xfrm>
            <a:off x="584640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 xmlns:a16="http://schemas.microsoft.com/office/drawing/2014/main" id="{451057A7-CA18-E549-AB79-6FA06E17D620}"/>
              </a:ext>
            </a:extLst>
          </p:cNvPr>
          <p:cNvCxnSpPr>
            <a:cxnSpLocks/>
          </p:cNvCxnSpPr>
          <p:nvPr/>
        </p:nvCxnSpPr>
        <p:spPr>
          <a:xfrm>
            <a:off x="5507262"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 xmlns:a16="http://schemas.microsoft.com/office/drawing/2014/main" id="{536BD60F-E48D-1D4E-B761-B4C08745B679}"/>
              </a:ext>
            </a:extLst>
          </p:cNvPr>
          <p:cNvCxnSpPr>
            <a:cxnSpLocks/>
          </p:cNvCxnSpPr>
          <p:nvPr/>
        </p:nvCxnSpPr>
        <p:spPr>
          <a:xfrm>
            <a:off x="6223965" y="330267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 xmlns:a16="http://schemas.microsoft.com/office/drawing/2014/main" id="{15F31138-4AFD-0E43-A453-8A7D27B5C082}"/>
              </a:ext>
            </a:extLst>
          </p:cNvPr>
          <p:cNvCxnSpPr>
            <a:cxnSpLocks/>
          </p:cNvCxnSpPr>
          <p:nvPr/>
        </p:nvCxnSpPr>
        <p:spPr>
          <a:xfrm>
            <a:off x="6299525" y="3302676"/>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93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Select a topic of your choosing, create a survey and complete the tally chart below based on your survey of the class.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 xmlns:a16="http://schemas.microsoft.com/office/drawing/2014/main" id="{E0ABD925-9A2A-B046-9E82-0C0346C07447}"/>
              </a:ext>
            </a:extLst>
          </p:cNvPr>
          <p:cNvGraphicFramePr>
            <a:graphicFrameLocks noGrp="1"/>
          </p:cNvGraphicFramePr>
          <p:nvPr>
            <p:extLst>
              <p:ext uri="{D42A27DB-BD31-4B8C-83A1-F6EECF244321}">
                <p14:modId xmlns:p14="http://schemas.microsoft.com/office/powerpoint/2010/main" val="3855934857"/>
              </p:ext>
            </p:extLst>
          </p:nvPr>
        </p:nvGraphicFramePr>
        <p:xfrm>
          <a:off x="971826" y="3429000"/>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endParaRPr lang="en-US" sz="2000" dirty="0">
                        <a:solidFill>
                          <a:schemeClr val="tx1"/>
                        </a:solidFill>
                        <a:latin typeface="OpenDyslexicAlta" pitchFamily="2" charset="77"/>
                      </a:endParaRP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spTree>
    <p:extLst>
      <p:ext uri="{BB962C8B-B14F-4D97-AF65-F5344CB8AC3E}">
        <p14:creationId xmlns:p14="http://schemas.microsoft.com/office/powerpoint/2010/main" val="17650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Select a topic of your choosing, create a survey and complete the tally chart below based on your survey of the class. </a:t>
            </a:r>
          </a:p>
          <a:p>
            <a:pPr marL="0" indent="0">
              <a:buClr>
                <a:srgbClr val="23D160"/>
              </a:buClr>
              <a:buSzPct val="85000"/>
              <a:buNone/>
            </a:pPr>
            <a:r>
              <a:rPr lang="en-GB" sz="2200" i="1" dirty="0"/>
              <a:t>Example:</a:t>
            </a:r>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r>
              <a:rPr lang="en-GB" sz="2200" dirty="0">
                <a:solidFill>
                  <a:srgbClr val="FF3860"/>
                </a:solidFill>
              </a:rPr>
              <a:t>Teacher assessment</a:t>
            </a:r>
            <a:endParaRPr lang="en-GB" sz="2200" dirty="0"/>
          </a:p>
          <a:p>
            <a:pPr marL="0" indent="0">
              <a:buClr>
                <a:srgbClr val="23D160"/>
              </a:buClr>
              <a:buSzPct val="85000"/>
              <a:buNone/>
            </a:pPr>
            <a:endParaRPr lang="en-GB" sz="2200" dirty="0"/>
          </a:p>
        </p:txBody>
      </p:sp>
      <p:graphicFrame>
        <p:nvGraphicFramePr>
          <p:cNvPr id="71" name="Table 70">
            <a:extLst>
              <a:ext uri="{FF2B5EF4-FFF2-40B4-BE49-F238E27FC236}">
                <a16:creationId xmlns="" xmlns:a16="http://schemas.microsoft.com/office/drawing/2014/main" id="{9948B59D-1612-6942-A429-2FA6FD054537}"/>
              </a:ext>
            </a:extLst>
          </p:cNvPr>
          <p:cNvGraphicFramePr>
            <a:graphicFrameLocks noGrp="1"/>
          </p:cNvGraphicFramePr>
          <p:nvPr>
            <p:extLst>
              <p:ext uri="{D42A27DB-BD31-4B8C-83A1-F6EECF244321}">
                <p14:modId xmlns:p14="http://schemas.microsoft.com/office/powerpoint/2010/main" val="3024432876"/>
              </p:ext>
            </p:extLst>
          </p:nvPr>
        </p:nvGraphicFramePr>
        <p:xfrm>
          <a:off x="971826" y="3429000"/>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23</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72" name="Straight Connector 71">
            <a:extLst>
              <a:ext uri="{FF2B5EF4-FFF2-40B4-BE49-F238E27FC236}">
                <a16:creationId xmlns="" xmlns:a16="http://schemas.microsoft.com/office/drawing/2014/main" id="{41F52915-388C-5A40-B243-1C052BB2F64A}"/>
              </a:ext>
            </a:extLst>
          </p:cNvPr>
          <p:cNvCxnSpPr>
            <a:cxnSpLocks/>
          </p:cNvCxnSpPr>
          <p:nvPr/>
        </p:nvCxnSpPr>
        <p:spPr>
          <a:xfrm>
            <a:off x="5488863" y="550766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C497A70-CD6B-2B4E-926C-1BB7D05DE71A}"/>
              </a:ext>
            </a:extLst>
          </p:cNvPr>
          <p:cNvCxnSpPr>
            <a:cxnSpLocks/>
          </p:cNvCxnSpPr>
          <p:nvPr/>
        </p:nvCxnSpPr>
        <p:spPr>
          <a:xfrm>
            <a:off x="4884470"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FC53D056-A327-5C4B-A044-ECC8AB6F1EF9}"/>
              </a:ext>
            </a:extLst>
          </p:cNvPr>
          <p:cNvCxnSpPr>
            <a:cxnSpLocks/>
          </p:cNvCxnSpPr>
          <p:nvPr/>
        </p:nvCxnSpPr>
        <p:spPr>
          <a:xfrm>
            <a:off x="4960030"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89BC3534-4442-6643-901E-CCB666D5863C}"/>
              </a:ext>
            </a:extLst>
          </p:cNvPr>
          <p:cNvCxnSpPr>
            <a:cxnSpLocks/>
          </p:cNvCxnSpPr>
          <p:nvPr/>
        </p:nvCxnSpPr>
        <p:spPr>
          <a:xfrm>
            <a:off x="5043274"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78EFA91-E0F6-E543-A097-F4611423BB64}"/>
              </a:ext>
            </a:extLst>
          </p:cNvPr>
          <p:cNvCxnSpPr>
            <a:cxnSpLocks/>
          </p:cNvCxnSpPr>
          <p:nvPr/>
        </p:nvCxnSpPr>
        <p:spPr>
          <a:xfrm>
            <a:off x="5135482"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95DE9CD5-D5B9-2C4C-8B23-D9EC1CFC5B89}"/>
              </a:ext>
            </a:extLst>
          </p:cNvPr>
          <p:cNvCxnSpPr>
            <a:cxnSpLocks/>
          </p:cNvCxnSpPr>
          <p:nvPr/>
        </p:nvCxnSpPr>
        <p:spPr>
          <a:xfrm>
            <a:off x="4818155" y="5582210"/>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D1170845-41AF-D944-8884-C1482EB98DEF}"/>
              </a:ext>
            </a:extLst>
          </p:cNvPr>
          <p:cNvCxnSpPr>
            <a:cxnSpLocks/>
          </p:cNvCxnSpPr>
          <p:nvPr/>
        </p:nvCxnSpPr>
        <p:spPr>
          <a:xfrm>
            <a:off x="4235813"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CBE4542E-6D85-2348-9D0A-C9701D666E40}"/>
              </a:ext>
            </a:extLst>
          </p:cNvPr>
          <p:cNvCxnSpPr>
            <a:cxnSpLocks/>
          </p:cNvCxnSpPr>
          <p:nvPr/>
        </p:nvCxnSpPr>
        <p:spPr>
          <a:xfrm>
            <a:off x="4311373"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9F83D973-388D-D743-B8EA-DFB6302AE475}"/>
              </a:ext>
            </a:extLst>
          </p:cNvPr>
          <p:cNvCxnSpPr>
            <a:cxnSpLocks/>
          </p:cNvCxnSpPr>
          <p:nvPr/>
        </p:nvCxnSpPr>
        <p:spPr>
          <a:xfrm>
            <a:off x="4394617"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52889F16-3AC3-8741-879C-B918128E1784}"/>
              </a:ext>
            </a:extLst>
          </p:cNvPr>
          <p:cNvCxnSpPr>
            <a:cxnSpLocks/>
          </p:cNvCxnSpPr>
          <p:nvPr/>
        </p:nvCxnSpPr>
        <p:spPr>
          <a:xfrm>
            <a:off x="4486825"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99F2FFFB-3370-A143-99FB-4696A824ED85}"/>
              </a:ext>
            </a:extLst>
          </p:cNvPr>
          <p:cNvCxnSpPr>
            <a:cxnSpLocks/>
          </p:cNvCxnSpPr>
          <p:nvPr/>
        </p:nvCxnSpPr>
        <p:spPr>
          <a:xfrm>
            <a:off x="4169498" y="5582210"/>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C24E45B7-D603-8945-A455-0A78C6C67B23}"/>
              </a:ext>
            </a:extLst>
          </p:cNvPr>
          <p:cNvCxnSpPr>
            <a:cxnSpLocks/>
          </p:cNvCxnSpPr>
          <p:nvPr/>
        </p:nvCxnSpPr>
        <p:spPr>
          <a:xfrm>
            <a:off x="489137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31162DCE-12E5-C540-BC81-1F9861FBD610}"/>
              </a:ext>
            </a:extLst>
          </p:cNvPr>
          <p:cNvCxnSpPr>
            <a:cxnSpLocks/>
          </p:cNvCxnSpPr>
          <p:nvPr/>
        </p:nvCxnSpPr>
        <p:spPr>
          <a:xfrm>
            <a:off x="496693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9C0AC707-41F8-4C47-B578-5C1E7218E976}"/>
              </a:ext>
            </a:extLst>
          </p:cNvPr>
          <p:cNvCxnSpPr>
            <a:cxnSpLocks/>
          </p:cNvCxnSpPr>
          <p:nvPr/>
        </p:nvCxnSpPr>
        <p:spPr>
          <a:xfrm>
            <a:off x="505018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 xmlns:a16="http://schemas.microsoft.com/office/drawing/2014/main" id="{D960B163-007B-8147-A459-0D1535F912DC}"/>
              </a:ext>
            </a:extLst>
          </p:cNvPr>
          <p:cNvCxnSpPr>
            <a:cxnSpLocks/>
          </p:cNvCxnSpPr>
          <p:nvPr/>
        </p:nvCxnSpPr>
        <p:spPr>
          <a:xfrm>
            <a:off x="5142390"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 xmlns:a16="http://schemas.microsoft.com/office/drawing/2014/main" id="{98A3BA41-8B45-014B-8D5F-AD0417C51D5F}"/>
              </a:ext>
            </a:extLst>
          </p:cNvPr>
          <p:cNvCxnSpPr>
            <a:cxnSpLocks/>
          </p:cNvCxnSpPr>
          <p:nvPr/>
        </p:nvCxnSpPr>
        <p:spPr>
          <a:xfrm>
            <a:off x="4825063"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 xmlns:a16="http://schemas.microsoft.com/office/drawing/2014/main" id="{59B8B5B3-4104-E84B-B20C-DF65F3310AFA}"/>
              </a:ext>
            </a:extLst>
          </p:cNvPr>
          <p:cNvCxnSpPr>
            <a:cxnSpLocks/>
          </p:cNvCxnSpPr>
          <p:nvPr/>
        </p:nvCxnSpPr>
        <p:spPr>
          <a:xfrm>
            <a:off x="4242721"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 xmlns:a16="http://schemas.microsoft.com/office/drawing/2014/main" id="{9CB7AEB7-7C22-BB49-A0A6-61F366D78AAA}"/>
              </a:ext>
            </a:extLst>
          </p:cNvPr>
          <p:cNvCxnSpPr>
            <a:cxnSpLocks/>
          </p:cNvCxnSpPr>
          <p:nvPr/>
        </p:nvCxnSpPr>
        <p:spPr>
          <a:xfrm>
            <a:off x="4318281"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CB9270B8-A838-5A4C-B0DB-E44F9F7639A8}"/>
              </a:ext>
            </a:extLst>
          </p:cNvPr>
          <p:cNvCxnSpPr>
            <a:cxnSpLocks/>
          </p:cNvCxnSpPr>
          <p:nvPr/>
        </p:nvCxnSpPr>
        <p:spPr>
          <a:xfrm>
            <a:off x="440152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D467A9EC-7151-1F4D-A460-BB87DF4D7DF2}"/>
              </a:ext>
            </a:extLst>
          </p:cNvPr>
          <p:cNvCxnSpPr>
            <a:cxnSpLocks/>
          </p:cNvCxnSpPr>
          <p:nvPr/>
        </p:nvCxnSpPr>
        <p:spPr>
          <a:xfrm>
            <a:off x="4493733"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 xmlns:a16="http://schemas.microsoft.com/office/drawing/2014/main" id="{EF1978FC-82E8-C349-9830-A0BF4268FD5C}"/>
              </a:ext>
            </a:extLst>
          </p:cNvPr>
          <p:cNvCxnSpPr>
            <a:cxnSpLocks/>
          </p:cNvCxnSpPr>
          <p:nvPr/>
        </p:nvCxnSpPr>
        <p:spPr>
          <a:xfrm>
            <a:off x="4176406"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 xmlns:a16="http://schemas.microsoft.com/office/drawing/2014/main" id="{22E59D73-1AF0-1E4D-B9C8-0C1F01566705}"/>
              </a:ext>
            </a:extLst>
          </p:cNvPr>
          <p:cNvCxnSpPr>
            <a:cxnSpLocks/>
          </p:cNvCxnSpPr>
          <p:nvPr/>
        </p:nvCxnSpPr>
        <p:spPr>
          <a:xfrm>
            <a:off x="622396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 xmlns:a16="http://schemas.microsoft.com/office/drawing/2014/main" id="{D2359A2A-243F-FE43-9260-A18341D5F02C}"/>
              </a:ext>
            </a:extLst>
          </p:cNvPr>
          <p:cNvCxnSpPr>
            <a:cxnSpLocks/>
          </p:cNvCxnSpPr>
          <p:nvPr/>
        </p:nvCxnSpPr>
        <p:spPr>
          <a:xfrm>
            <a:off x="629952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 xmlns:a16="http://schemas.microsoft.com/office/drawing/2014/main" id="{0DB30413-3532-A942-997D-1D3ACBF246A1}"/>
              </a:ext>
            </a:extLst>
          </p:cNvPr>
          <p:cNvCxnSpPr>
            <a:cxnSpLocks/>
          </p:cNvCxnSpPr>
          <p:nvPr/>
        </p:nvCxnSpPr>
        <p:spPr>
          <a:xfrm>
            <a:off x="6382769"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 xmlns:a16="http://schemas.microsoft.com/office/drawing/2014/main" id="{9DCF4F21-3265-D540-B421-0C5970DB959B}"/>
              </a:ext>
            </a:extLst>
          </p:cNvPr>
          <p:cNvCxnSpPr>
            <a:cxnSpLocks/>
          </p:cNvCxnSpPr>
          <p:nvPr/>
        </p:nvCxnSpPr>
        <p:spPr>
          <a:xfrm>
            <a:off x="6474977"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 xmlns:a16="http://schemas.microsoft.com/office/drawing/2014/main" id="{1CA5A443-F8D4-7049-A31A-84681E2B353A}"/>
              </a:ext>
            </a:extLst>
          </p:cNvPr>
          <p:cNvCxnSpPr>
            <a:cxnSpLocks/>
          </p:cNvCxnSpPr>
          <p:nvPr/>
        </p:nvCxnSpPr>
        <p:spPr>
          <a:xfrm>
            <a:off x="6157650"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 xmlns:a16="http://schemas.microsoft.com/office/drawing/2014/main" id="{8AA87CD7-55A0-7743-B506-3078B102069F}"/>
              </a:ext>
            </a:extLst>
          </p:cNvPr>
          <p:cNvCxnSpPr>
            <a:cxnSpLocks/>
          </p:cNvCxnSpPr>
          <p:nvPr/>
        </p:nvCxnSpPr>
        <p:spPr>
          <a:xfrm>
            <a:off x="557530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 xmlns:a16="http://schemas.microsoft.com/office/drawing/2014/main" id="{45713194-3A7A-5342-8C62-7C032CD9BACA}"/>
              </a:ext>
            </a:extLst>
          </p:cNvPr>
          <p:cNvCxnSpPr>
            <a:cxnSpLocks/>
          </p:cNvCxnSpPr>
          <p:nvPr/>
        </p:nvCxnSpPr>
        <p:spPr>
          <a:xfrm>
            <a:off x="565086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 xmlns:a16="http://schemas.microsoft.com/office/drawing/2014/main" id="{D485F087-DF53-B44E-986D-C53A516F3689}"/>
              </a:ext>
            </a:extLst>
          </p:cNvPr>
          <p:cNvCxnSpPr>
            <a:cxnSpLocks/>
          </p:cNvCxnSpPr>
          <p:nvPr/>
        </p:nvCxnSpPr>
        <p:spPr>
          <a:xfrm>
            <a:off x="573411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 xmlns:a16="http://schemas.microsoft.com/office/drawing/2014/main" id="{ACC7C9CC-21AA-8240-86F9-2F86772CB0EB}"/>
              </a:ext>
            </a:extLst>
          </p:cNvPr>
          <p:cNvCxnSpPr>
            <a:cxnSpLocks/>
          </p:cNvCxnSpPr>
          <p:nvPr/>
        </p:nvCxnSpPr>
        <p:spPr>
          <a:xfrm>
            <a:off x="5826320"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 xmlns:a16="http://schemas.microsoft.com/office/drawing/2014/main" id="{E84C457C-A7DD-EA44-B525-600C72A587B0}"/>
              </a:ext>
            </a:extLst>
          </p:cNvPr>
          <p:cNvCxnSpPr>
            <a:cxnSpLocks/>
          </p:cNvCxnSpPr>
          <p:nvPr/>
        </p:nvCxnSpPr>
        <p:spPr>
          <a:xfrm>
            <a:off x="5508993"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 xmlns:a16="http://schemas.microsoft.com/office/drawing/2014/main" id="{C25BB176-1E24-414D-A349-4885695D2171}"/>
              </a:ext>
            </a:extLst>
          </p:cNvPr>
          <p:cNvCxnSpPr>
            <a:cxnSpLocks/>
          </p:cNvCxnSpPr>
          <p:nvPr/>
        </p:nvCxnSpPr>
        <p:spPr>
          <a:xfrm>
            <a:off x="489137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 xmlns:a16="http://schemas.microsoft.com/office/drawing/2014/main" id="{213FC16F-D162-A841-A683-662A88785F74}"/>
              </a:ext>
            </a:extLst>
          </p:cNvPr>
          <p:cNvCxnSpPr>
            <a:cxnSpLocks/>
          </p:cNvCxnSpPr>
          <p:nvPr/>
        </p:nvCxnSpPr>
        <p:spPr>
          <a:xfrm>
            <a:off x="496693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 xmlns:a16="http://schemas.microsoft.com/office/drawing/2014/main" id="{8D5C32ED-C968-7F4F-80F1-F6084C746FA5}"/>
              </a:ext>
            </a:extLst>
          </p:cNvPr>
          <p:cNvCxnSpPr>
            <a:cxnSpLocks/>
          </p:cNvCxnSpPr>
          <p:nvPr/>
        </p:nvCxnSpPr>
        <p:spPr>
          <a:xfrm>
            <a:off x="5050182"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 xmlns:a16="http://schemas.microsoft.com/office/drawing/2014/main" id="{7E0A9D07-9446-4945-9360-D609B109029C}"/>
              </a:ext>
            </a:extLst>
          </p:cNvPr>
          <p:cNvCxnSpPr>
            <a:cxnSpLocks/>
          </p:cNvCxnSpPr>
          <p:nvPr/>
        </p:nvCxnSpPr>
        <p:spPr>
          <a:xfrm>
            <a:off x="5142390"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3AE37F22-B224-D447-A564-48CF4EC70D58}"/>
              </a:ext>
            </a:extLst>
          </p:cNvPr>
          <p:cNvCxnSpPr>
            <a:cxnSpLocks/>
          </p:cNvCxnSpPr>
          <p:nvPr/>
        </p:nvCxnSpPr>
        <p:spPr>
          <a:xfrm>
            <a:off x="4825063"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 xmlns:a16="http://schemas.microsoft.com/office/drawing/2014/main" id="{02214291-D293-804B-99FD-D1EC133ACE31}"/>
              </a:ext>
            </a:extLst>
          </p:cNvPr>
          <p:cNvCxnSpPr>
            <a:cxnSpLocks/>
          </p:cNvCxnSpPr>
          <p:nvPr/>
        </p:nvCxnSpPr>
        <p:spPr>
          <a:xfrm>
            <a:off x="4242721"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 xmlns:a16="http://schemas.microsoft.com/office/drawing/2014/main" id="{638FFEB9-715F-6645-A18B-1E9F940C0ACF}"/>
              </a:ext>
            </a:extLst>
          </p:cNvPr>
          <p:cNvCxnSpPr>
            <a:cxnSpLocks/>
          </p:cNvCxnSpPr>
          <p:nvPr/>
        </p:nvCxnSpPr>
        <p:spPr>
          <a:xfrm>
            <a:off x="4318281"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BEC74264-14F9-0446-8E29-CFDC4E2E17A0}"/>
              </a:ext>
            </a:extLst>
          </p:cNvPr>
          <p:cNvCxnSpPr>
            <a:cxnSpLocks/>
          </p:cNvCxnSpPr>
          <p:nvPr/>
        </p:nvCxnSpPr>
        <p:spPr>
          <a:xfrm>
            <a:off x="4401525"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BA0180D0-85FC-D241-84FD-DB52CB36D8B7}"/>
              </a:ext>
            </a:extLst>
          </p:cNvPr>
          <p:cNvCxnSpPr>
            <a:cxnSpLocks/>
          </p:cNvCxnSpPr>
          <p:nvPr/>
        </p:nvCxnSpPr>
        <p:spPr>
          <a:xfrm>
            <a:off x="4493733"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5DE8795E-2237-B547-9BF5-7974CBB0E932}"/>
              </a:ext>
            </a:extLst>
          </p:cNvPr>
          <p:cNvCxnSpPr>
            <a:cxnSpLocks/>
          </p:cNvCxnSpPr>
          <p:nvPr/>
        </p:nvCxnSpPr>
        <p:spPr>
          <a:xfrm>
            <a:off x="4176406"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73C7B0C8-4773-8846-8AF4-3C7E219AE588}"/>
              </a:ext>
            </a:extLst>
          </p:cNvPr>
          <p:cNvCxnSpPr>
            <a:cxnSpLocks/>
          </p:cNvCxnSpPr>
          <p:nvPr/>
        </p:nvCxnSpPr>
        <p:spPr>
          <a:xfrm>
            <a:off x="557530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9D7438C7-731B-C64A-BE4A-BC9413175EC9}"/>
              </a:ext>
            </a:extLst>
          </p:cNvPr>
          <p:cNvCxnSpPr>
            <a:cxnSpLocks/>
          </p:cNvCxnSpPr>
          <p:nvPr/>
        </p:nvCxnSpPr>
        <p:spPr>
          <a:xfrm>
            <a:off x="565086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DDA74B2A-B020-F947-A51C-2452B0E034E9}"/>
              </a:ext>
            </a:extLst>
          </p:cNvPr>
          <p:cNvCxnSpPr>
            <a:cxnSpLocks/>
          </p:cNvCxnSpPr>
          <p:nvPr/>
        </p:nvCxnSpPr>
        <p:spPr>
          <a:xfrm>
            <a:off x="489137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0D49EFA4-DDA0-6A43-8E56-684C6C20D3B0}"/>
              </a:ext>
            </a:extLst>
          </p:cNvPr>
          <p:cNvCxnSpPr>
            <a:cxnSpLocks/>
          </p:cNvCxnSpPr>
          <p:nvPr/>
        </p:nvCxnSpPr>
        <p:spPr>
          <a:xfrm>
            <a:off x="496693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89319628-67BB-1347-866A-05D188CA6980}"/>
              </a:ext>
            </a:extLst>
          </p:cNvPr>
          <p:cNvCxnSpPr>
            <a:cxnSpLocks/>
          </p:cNvCxnSpPr>
          <p:nvPr/>
        </p:nvCxnSpPr>
        <p:spPr>
          <a:xfrm>
            <a:off x="5050182"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9012AF6C-6FB0-4B4D-B4D0-F323F3B951E2}"/>
              </a:ext>
            </a:extLst>
          </p:cNvPr>
          <p:cNvCxnSpPr>
            <a:cxnSpLocks/>
          </p:cNvCxnSpPr>
          <p:nvPr/>
        </p:nvCxnSpPr>
        <p:spPr>
          <a:xfrm>
            <a:off x="5142390"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9ACA6E2A-FD68-4543-BC06-52A19474CED7}"/>
              </a:ext>
            </a:extLst>
          </p:cNvPr>
          <p:cNvCxnSpPr>
            <a:cxnSpLocks/>
          </p:cNvCxnSpPr>
          <p:nvPr/>
        </p:nvCxnSpPr>
        <p:spPr>
          <a:xfrm>
            <a:off x="4825063" y="5056494"/>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374D5E68-B069-CC47-BC86-F1D875CB948B}"/>
              </a:ext>
            </a:extLst>
          </p:cNvPr>
          <p:cNvCxnSpPr>
            <a:cxnSpLocks/>
          </p:cNvCxnSpPr>
          <p:nvPr/>
        </p:nvCxnSpPr>
        <p:spPr>
          <a:xfrm>
            <a:off x="4242721"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7C3EF203-00EF-9842-B9B5-5BA4F66E8DB8}"/>
              </a:ext>
            </a:extLst>
          </p:cNvPr>
          <p:cNvCxnSpPr>
            <a:cxnSpLocks/>
          </p:cNvCxnSpPr>
          <p:nvPr/>
        </p:nvCxnSpPr>
        <p:spPr>
          <a:xfrm>
            <a:off x="4318281"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E682ACD3-159D-1F49-88FF-5BA39DCA4F74}"/>
              </a:ext>
            </a:extLst>
          </p:cNvPr>
          <p:cNvCxnSpPr>
            <a:cxnSpLocks/>
          </p:cNvCxnSpPr>
          <p:nvPr/>
        </p:nvCxnSpPr>
        <p:spPr>
          <a:xfrm>
            <a:off x="4401525"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5D747FD4-6552-DA42-8995-67FF67E8FEC2}"/>
              </a:ext>
            </a:extLst>
          </p:cNvPr>
          <p:cNvCxnSpPr>
            <a:cxnSpLocks/>
          </p:cNvCxnSpPr>
          <p:nvPr/>
        </p:nvCxnSpPr>
        <p:spPr>
          <a:xfrm>
            <a:off x="4493733"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5591CCAC-C025-8442-B54B-B18D2648DA56}"/>
              </a:ext>
            </a:extLst>
          </p:cNvPr>
          <p:cNvCxnSpPr>
            <a:cxnSpLocks/>
          </p:cNvCxnSpPr>
          <p:nvPr/>
        </p:nvCxnSpPr>
        <p:spPr>
          <a:xfrm>
            <a:off x="4176406" y="5056494"/>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B54EA4DF-A1EC-4946-B20E-FC3EF39F7842}"/>
              </a:ext>
            </a:extLst>
          </p:cNvPr>
          <p:cNvCxnSpPr>
            <a:cxnSpLocks/>
          </p:cNvCxnSpPr>
          <p:nvPr/>
        </p:nvCxnSpPr>
        <p:spPr>
          <a:xfrm>
            <a:off x="557530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1F99F941-2852-2C46-BEEB-78552E0ED541}"/>
              </a:ext>
            </a:extLst>
          </p:cNvPr>
          <p:cNvCxnSpPr>
            <a:cxnSpLocks/>
          </p:cNvCxnSpPr>
          <p:nvPr/>
        </p:nvCxnSpPr>
        <p:spPr>
          <a:xfrm>
            <a:off x="565086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 xmlns:a16="http://schemas.microsoft.com/office/drawing/2014/main" id="{B71ADEBE-8407-2446-85B2-C6A6522E3123}"/>
              </a:ext>
            </a:extLst>
          </p:cNvPr>
          <p:cNvCxnSpPr>
            <a:cxnSpLocks/>
          </p:cNvCxnSpPr>
          <p:nvPr/>
        </p:nvCxnSpPr>
        <p:spPr>
          <a:xfrm>
            <a:off x="5734112"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AF48ECDB-59F6-1B46-9D99-0F4BD38F0923}"/>
              </a:ext>
            </a:extLst>
          </p:cNvPr>
          <p:cNvCxnSpPr>
            <a:cxnSpLocks/>
          </p:cNvCxnSpPr>
          <p:nvPr/>
        </p:nvCxnSpPr>
        <p:spPr>
          <a:xfrm>
            <a:off x="5826320"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8949DCAE-D29A-6A46-9D64-D4EC1F0FB6CA}"/>
              </a:ext>
            </a:extLst>
          </p:cNvPr>
          <p:cNvCxnSpPr>
            <a:cxnSpLocks/>
          </p:cNvCxnSpPr>
          <p:nvPr/>
        </p:nvCxnSpPr>
        <p:spPr>
          <a:xfrm>
            <a:off x="681287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B6451C52-21F7-1148-A017-ED0F1D5AACC5}"/>
              </a:ext>
            </a:extLst>
          </p:cNvPr>
          <p:cNvCxnSpPr>
            <a:cxnSpLocks/>
          </p:cNvCxnSpPr>
          <p:nvPr/>
        </p:nvCxnSpPr>
        <p:spPr>
          <a:xfrm>
            <a:off x="6896116"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353E27D5-8B0A-294E-B3FE-EBF197659966}"/>
              </a:ext>
            </a:extLst>
          </p:cNvPr>
          <p:cNvCxnSpPr>
            <a:cxnSpLocks/>
          </p:cNvCxnSpPr>
          <p:nvPr/>
        </p:nvCxnSpPr>
        <p:spPr>
          <a:xfrm>
            <a:off x="6988324"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7B377A87-3DEA-094C-B73B-FDF55361AC41}"/>
              </a:ext>
            </a:extLst>
          </p:cNvPr>
          <p:cNvCxnSpPr>
            <a:cxnSpLocks/>
          </p:cNvCxnSpPr>
          <p:nvPr/>
        </p:nvCxnSpPr>
        <p:spPr>
          <a:xfrm>
            <a:off x="5770849"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16F9AF6D-868E-9646-8B49-62218B6501B9}"/>
              </a:ext>
            </a:extLst>
          </p:cNvPr>
          <p:cNvCxnSpPr>
            <a:cxnSpLocks/>
          </p:cNvCxnSpPr>
          <p:nvPr/>
        </p:nvCxnSpPr>
        <p:spPr>
          <a:xfrm>
            <a:off x="5846409"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 xmlns:a16="http://schemas.microsoft.com/office/drawing/2014/main" id="{F9BD08C3-39DA-984A-B333-8B60A6721665}"/>
              </a:ext>
            </a:extLst>
          </p:cNvPr>
          <p:cNvCxnSpPr>
            <a:cxnSpLocks/>
          </p:cNvCxnSpPr>
          <p:nvPr/>
        </p:nvCxnSpPr>
        <p:spPr>
          <a:xfrm>
            <a:off x="5507262"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 xmlns:a16="http://schemas.microsoft.com/office/drawing/2014/main" id="{08CE0CA4-EDD0-D94B-AAF1-727FF8E02797}"/>
              </a:ext>
            </a:extLst>
          </p:cNvPr>
          <p:cNvCxnSpPr>
            <a:cxnSpLocks/>
          </p:cNvCxnSpPr>
          <p:nvPr/>
        </p:nvCxnSpPr>
        <p:spPr>
          <a:xfrm>
            <a:off x="6223965" y="395792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BC5F900E-96C4-AD42-BE05-6D6FD34A1194}"/>
              </a:ext>
            </a:extLst>
          </p:cNvPr>
          <p:cNvCxnSpPr>
            <a:cxnSpLocks/>
          </p:cNvCxnSpPr>
          <p:nvPr/>
        </p:nvCxnSpPr>
        <p:spPr>
          <a:xfrm>
            <a:off x="6299525" y="3957923"/>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489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176591" cy="4351338"/>
          </a:xfrm>
        </p:spPr>
        <p:txBody>
          <a:bodyPr>
            <a:noAutofit/>
          </a:bodyPr>
          <a:lstStyle/>
          <a:p>
            <a:pPr marL="0" indent="0">
              <a:buNone/>
            </a:pPr>
            <a:r>
              <a:rPr lang="en-GB" dirty="0"/>
              <a:t>Activity 4:</a:t>
            </a:r>
          </a:p>
          <a:p>
            <a:pPr marL="0" indent="0">
              <a:buClr>
                <a:srgbClr val="23D160"/>
              </a:buClr>
              <a:buSzPct val="85000"/>
              <a:buNone/>
            </a:pPr>
            <a:r>
              <a:rPr lang="en-GB" sz="2200" dirty="0"/>
              <a:t>Jamal has made a tally chart of all the animals he saw on a visit to a farm.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Which of the illustrations below show the animals Jamal saw on his visit? Explain.</a:t>
            </a:r>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8F0C0A00-3F5C-1347-A59A-8C4471D8588E}"/>
              </a:ext>
            </a:extLst>
          </p:cNvPr>
          <p:cNvGraphicFramePr>
            <a:graphicFrameLocks noGrp="1"/>
          </p:cNvGraphicFramePr>
          <p:nvPr/>
        </p:nvGraphicFramePr>
        <p:xfrm>
          <a:off x="838200" y="2793116"/>
          <a:ext cx="10515600" cy="914400"/>
        </p:xfrm>
        <a:graphic>
          <a:graphicData uri="http://schemas.openxmlformats.org/drawingml/2006/table">
            <a:tbl>
              <a:tblPr firstRow="1" bandRow="1">
                <a:tableStyleId>{5940675A-B579-460E-94D1-54222C63F5DA}</a:tableStyleId>
              </a:tblPr>
              <a:tblGrid>
                <a:gridCol w="2103120">
                  <a:extLst>
                    <a:ext uri="{9D8B030D-6E8A-4147-A177-3AD203B41FA5}">
                      <a16:colId xmlns="" xmlns:a16="http://schemas.microsoft.com/office/drawing/2014/main" val="4110150372"/>
                    </a:ext>
                  </a:extLst>
                </a:gridCol>
                <a:gridCol w="2103120">
                  <a:extLst>
                    <a:ext uri="{9D8B030D-6E8A-4147-A177-3AD203B41FA5}">
                      <a16:colId xmlns="" xmlns:a16="http://schemas.microsoft.com/office/drawing/2014/main" val="650883894"/>
                    </a:ext>
                  </a:extLst>
                </a:gridCol>
                <a:gridCol w="2103120">
                  <a:extLst>
                    <a:ext uri="{9D8B030D-6E8A-4147-A177-3AD203B41FA5}">
                      <a16:colId xmlns="" xmlns:a16="http://schemas.microsoft.com/office/drawing/2014/main" val="2776507477"/>
                    </a:ext>
                  </a:extLst>
                </a:gridCol>
                <a:gridCol w="2103120">
                  <a:extLst>
                    <a:ext uri="{9D8B030D-6E8A-4147-A177-3AD203B41FA5}">
                      <a16:colId xmlns="" xmlns:a16="http://schemas.microsoft.com/office/drawing/2014/main" val="1844155316"/>
                    </a:ext>
                  </a:extLst>
                </a:gridCol>
                <a:gridCol w="2103120">
                  <a:extLst>
                    <a:ext uri="{9D8B030D-6E8A-4147-A177-3AD203B41FA5}">
                      <a16:colId xmlns="" xmlns:a16="http://schemas.microsoft.com/office/drawing/2014/main" val="2846497156"/>
                    </a:ext>
                  </a:extLst>
                </a:gridCol>
              </a:tblGrid>
              <a:tr h="370840">
                <a:tc>
                  <a:txBody>
                    <a:bodyPr/>
                    <a:lstStyle/>
                    <a:p>
                      <a:pPr algn="ctr"/>
                      <a:r>
                        <a:rPr lang="en-US" sz="2400" dirty="0">
                          <a:latin typeface="OpenDyslexicAlta" pitchFamily="2" charset="77"/>
                        </a:rPr>
                        <a:t>animal</a:t>
                      </a:r>
                    </a:p>
                  </a:txBody>
                  <a:tcPr anchor="ctr">
                    <a:solidFill>
                      <a:srgbClr val="FFDD57"/>
                    </a:solidFill>
                  </a:tcPr>
                </a:tc>
                <a:tc>
                  <a:txBody>
                    <a:bodyPr/>
                    <a:lstStyle/>
                    <a:p>
                      <a:pPr algn="ctr"/>
                      <a:r>
                        <a:rPr lang="en-US" sz="2400" dirty="0">
                          <a:latin typeface="OpenDyslexicAlta" pitchFamily="2" charset="77"/>
                        </a:rPr>
                        <a:t>cow</a:t>
                      </a:r>
                    </a:p>
                  </a:txBody>
                  <a:tcPr anchor="ctr">
                    <a:solidFill>
                      <a:schemeClr val="bg1"/>
                    </a:solidFill>
                  </a:tcPr>
                </a:tc>
                <a:tc>
                  <a:txBody>
                    <a:bodyPr/>
                    <a:lstStyle/>
                    <a:p>
                      <a:pPr algn="ctr"/>
                      <a:r>
                        <a:rPr lang="en-US" sz="2400" dirty="0">
                          <a:latin typeface="OpenDyslexicAlta" pitchFamily="2" charset="77"/>
                        </a:rPr>
                        <a:t>duck</a:t>
                      </a:r>
                    </a:p>
                  </a:txBody>
                  <a:tcPr anchor="ctr">
                    <a:solidFill>
                      <a:schemeClr val="bg1"/>
                    </a:solidFill>
                  </a:tcPr>
                </a:tc>
                <a:tc>
                  <a:txBody>
                    <a:bodyPr/>
                    <a:lstStyle/>
                    <a:p>
                      <a:pPr algn="ctr"/>
                      <a:r>
                        <a:rPr lang="en-US" sz="2400" dirty="0">
                          <a:latin typeface="OpenDyslexicAlta" pitchFamily="2" charset="77"/>
                        </a:rPr>
                        <a:t>horse</a:t>
                      </a:r>
                    </a:p>
                  </a:txBody>
                  <a:tcPr anchor="ctr">
                    <a:solidFill>
                      <a:schemeClr val="bg1"/>
                    </a:solidFill>
                  </a:tcPr>
                </a:tc>
                <a:tc>
                  <a:txBody>
                    <a:bodyPr/>
                    <a:lstStyle/>
                    <a:p>
                      <a:pPr algn="ctr"/>
                      <a:r>
                        <a:rPr lang="en-US" sz="2400" dirty="0">
                          <a:latin typeface="OpenDyslexicAlta" pitchFamily="2" charset="77"/>
                        </a:rPr>
                        <a:t>sheep</a:t>
                      </a:r>
                    </a:p>
                  </a:txBody>
                  <a:tcPr anchor="ctr">
                    <a:solidFill>
                      <a:schemeClr val="bg1"/>
                    </a:solidFill>
                  </a:tcPr>
                </a:tc>
                <a:extLst>
                  <a:ext uri="{0D108BD9-81ED-4DB2-BD59-A6C34878D82A}">
                    <a16:rowId xmlns="" xmlns:a16="http://schemas.microsoft.com/office/drawing/2014/main" val="1297929083"/>
                  </a:ext>
                </a:extLst>
              </a:tr>
              <a:tr h="370840">
                <a:tc>
                  <a:txBody>
                    <a:bodyPr/>
                    <a:lstStyle/>
                    <a:p>
                      <a:pPr algn="ctr"/>
                      <a:r>
                        <a:rPr lang="en-US" sz="2400" dirty="0">
                          <a:latin typeface="OpenDyslexicAlta" pitchFamily="2" charset="77"/>
                        </a:rPr>
                        <a:t>tally</a:t>
                      </a:r>
                    </a:p>
                  </a:txBody>
                  <a:tcPr anchor="ctr">
                    <a:solidFill>
                      <a:srgbClr val="FFDD57"/>
                    </a:solidFill>
                  </a:tcPr>
                </a:tc>
                <a:tc>
                  <a:txBody>
                    <a:bodyPr/>
                    <a:lstStyle/>
                    <a:p>
                      <a:pPr algn="ctr"/>
                      <a:endParaRPr lang="en-US" sz="240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extLst>
                  <a:ext uri="{0D108BD9-81ED-4DB2-BD59-A6C34878D82A}">
                    <a16:rowId xmlns="" xmlns:a16="http://schemas.microsoft.com/office/drawing/2014/main" val="4149836467"/>
                  </a:ext>
                </a:extLst>
              </a:tr>
            </a:tbl>
          </a:graphicData>
        </a:graphic>
      </p:graphicFrame>
      <p:cxnSp>
        <p:nvCxnSpPr>
          <p:cNvPr id="6" name="Straight Connector 5">
            <a:extLst>
              <a:ext uri="{FF2B5EF4-FFF2-40B4-BE49-F238E27FC236}">
                <a16:creationId xmlns="" xmlns:a16="http://schemas.microsoft.com/office/drawing/2014/main" id="{B45BADEC-5618-6345-B753-C164F7ECC47F}"/>
              </a:ext>
            </a:extLst>
          </p:cNvPr>
          <p:cNvCxnSpPr>
            <a:cxnSpLocks/>
          </p:cNvCxnSpPr>
          <p:nvPr/>
        </p:nvCxnSpPr>
        <p:spPr>
          <a:xfrm>
            <a:off x="415560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514967DC-1EFC-294B-B777-9A0E225E8AC3}"/>
              </a:ext>
            </a:extLst>
          </p:cNvPr>
          <p:cNvCxnSpPr>
            <a:cxnSpLocks/>
          </p:cNvCxnSpPr>
          <p:nvPr/>
        </p:nvCxnSpPr>
        <p:spPr>
          <a:xfrm>
            <a:off x="423116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 xmlns:a16="http://schemas.microsoft.com/office/drawing/2014/main" id="{C7958FA1-A103-0245-AF90-3B2A3F8D489C}"/>
              </a:ext>
            </a:extLst>
          </p:cNvPr>
          <p:cNvCxnSpPr>
            <a:cxnSpLocks/>
          </p:cNvCxnSpPr>
          <p:nvPr/>
        </p:nvCxnSpPr>
        <p:spPr>
          <a:xfrm>
            <a:off x="350694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 xmlns:a16="http://schemas.microsoft.com/office/drawing/2014/main" id="{6B5F192E-16F5-744C-9088-33844052E4DF}"/>
              </a:ext>
            </a:extLst>
          </p:cNvPr>
          <p:cNvCxnSpPr>
            <a:cxnSpLocks/>
          </p:cNvCxnSpPr>
          <p:nvPr/>
        </p:nvCxnSpPr>
        <p:spPr>
          <a:xfrm>
            <a:off x="358250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1CE87E2E-7F18-D940-AC8E-8A78F8416740}"/>
              </a:ext>
            </a:extLst>
          </p:cNvPr>
          <p:cNvCxnSpPr>
            <a:cxnSpLocks/>
          </p:cNvCxnSpPr>
          <p:nvPr/>
        </p:nvCxnSpPr>
        <p:spPr>
          <a:xfrm>
            <a:off x="366574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FBD36FD-C11C-1146-8C05-85C1104D679B}"/>
              </a:ext>
            </a:extLst>
          </p:cNvPr>
          <p:cNvCxnSpPr>
            <a:cxnSpLocks/>
          </p:cNvCxnSpPr>
          <p:nvPr/>
        </p:nvCxnSpPr>
        <p:spPr>
          <a:xfrm>
            <a:off x="375795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020133D2-B158-7540-B94B-DBDB82B73B3A}"/>
              </a:ext>
            </a:extLst>
          </p:cNvPr>
          <p:cNvCxnSpPr>
            <a:cxnSpLocks/>
          </p:cNvCxnSpPr>
          <p:nvPr/>
        </p:nvCxnSpPr>
        <p:spPr>
          <a:xfrm>
            <a:off x="344062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DA8525F7-A120-2341-AF7B-F69E4A9B2086}"/>
              </a:ext>
            </a:extLst>
          </p:cNvPr>
          <p:cNvCxnSpPr>
            <a:cxnSpLocks/>
          </p:cNvCxnSpPr>
          <p:nvPr/>
        </p:nvCxnSpPr>
        <p:spPr>
          <a:xfrm>
            <a:off x="54625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A1151C9C-9A26-D247-BBB3-BD3159532EEB}"/>
              </a:ext>
            </a:extLst>
          </p:cNvPr>
          <p:cNvCxnSpPr>
            <a:cxnSpLocks/>
          </p:cNvCxnSpPr>
          <p:nvPr/>
        </p:nvCxnSpPr>
        <p:spPr>
          <a:xfrm>
            <a:off x="553808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09D814B1-AC31-F549-973B-E059AC4E15F5}"/>
              </a:ext>
            </a:extLst>
          </p:cNvPr>
          <p:cNvCxnSpPr>
            <a:cxnSpLocks/>
          </p:cNvCxnSpPr>
          <p:nvPr/>
        </p:nvCxnSpPr>
        <p:spPr>
          <a:xfrm>
            <a:off x="562132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A31AB546-A5EE-4645-9327-2C88D6649564}"/>
              </a:ext>
            </a:extLst>
          </p:cNvPr>
          <p:cNvCxnSpPr>
            <a:cxnSpLocks/>
          </p:cNvCxnSpPr>
          <p:nvPr/>
        </p:nvCxnSpPr>
        <p:spPr>
          <a:xfrm>
            <a:off x="571353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FF5679FE-FCF2-F142-8900-68972FE94948}"/>
              </a:ext>
            </a:extLst>
          </p:cNvPr>
          <p:cNvCxnSpPr>
            <a:cxnSpLocks/>
          </p:cNvCxnSpPr>
          <p:nvPr/>
        </p:nvCxnSpPr>
        <p:spPr>
          <a:xfrm>
            <a:off x="761907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0BAE4337-7F32-F148-9907-A6239CC563AD}"/>
              </a:ext>
            </a:extLst>
          </p:cNvPr>
          <p:cNvCxnSpPr>
            <a:cxnSpLocks/>
          </p:cNvCxnSpPr>
          <p:nvPr/>
        </p:nvCxnSpPr>
        <p:spPr>
          <a:xfrm>
            <a:off x="769463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EFAE80B4-9BA4-CF4F-AB53-637E34A2D8D5}"/>
              </a:ext>
            </a:extLst>
          </p:cNvPr>
          <p:cNvCxnSpPr>
            <a:cxnSpLocks/>
          </p:cNvCxnSpPr>
          <p:nvPr/>
        </p:nvCxnSpPr>
        <p:spPr>
          <a:xfrm>
            <a:off x="777787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59CCA86C-C287-8C40-B702-DEDB0207E346}"/>
              </a:ext>
            </a:extLst>
          </p:cNvPr>
          <p:cNvCxnSpPr>
            <a:cxnSpLocks/>
          </p:cNvCxnSpPr>
          <p:nvPr/>
        </p:nvCxnSpPr>
        <p:spPr>
          <a:xfrm>
            <a:off x="787008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42A795C0-40E2-154E-9C17-9DD43E292CFA}"/>
              </a:ext>
            </a:extLst>
          </p:cNvPr>
          <p:cNvCxnSpPr>
            <a:cxnSpLocks/>
          </p:cNvCxnSpPr>
          <p:nvPr/>
        </p:nvCxnSpPr>
        <p:spPr>
          <a:xfrm>
            <a:off x="755275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6C73735F-DDF5-BC4D-A2B3-6A604A71F619}"/>
              </a:ext>
            </a:extLst>
          </p:cNvPr>
          <p:cNvCxnSpPr>
            <a:cxnSpLocks/>
          </p:cNvCxnSpPr>
          <p:nvPr/>
        </p:nvCxnSpPr>
        <p:spPr>
          <a:xfrm>
            <a:off x="1034292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A486C0BF-8963-894B-A7A0-DFF2EA25A0FF}"/>
              </a:ext>
            </a:extLst>
          </p:cNvPr>
          <p:cNvCxnSpPr>
            <a:cxnSpLocks/>
          </p:cNvCxnSpPr>
          <p:nvPr/>
        </p:nvCxnSpPr>
        <p:spPr>
          <a:xfrm>
            <a:off x="1041848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B6BDF289-34EB-2548-8D22-E591FAAE6A90}"/>
              </a:ext>
            </a:extLst>
          </p:cNvPr>
          <p:cNvCxnSpPr>
            <a:cxnSpLocks/>
          </p:cNvCxnSpPr>
          <p:nvPr/>
        </p:nvCxnSpPr>
        <p:spPr>
          <a:xfrm>
            <a:off x="1050172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EFA18AA7-753B-7F4B-83D5-6AD0F84E4E4B}"/>
              </a:ext>
            </a:extLst>
          </p:cNvPr>
          <p:cNvCxnSpPr>
            <a:cxnSpLocks/>
          </p:cNvCxnSpPr>
          <p:nvPr/>
        </p:nvCxnSpPr>
        <p:spPr>
          <a:xfrm>
            <a:off x="969426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3E86B9EE-DCE3-3645-8DBD-52D56093D852}"/>
              </a:ext>
            </a:extLst>
          </p:cNvPr>
          <p:cNvCxnSpPr>
            <a:cxnSpLocks/>
          </p:cNvCxnSpPr>
          <p:nvPr/>
        </p:nvCxnSpPr>
        <p:spPr>
          <a:xfrm>
            <a:off x="97698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EB7E542-CFBF-4342-8113-4A1FE27E5DF0}"/>
              </a:ext>
            </a:extLst>
          </p:cNvPr>
          <p:cNvCxnSpPr>
            <a:cxnSpLocks/>
          </p:cNvCxnSpPr>
          <p:nvPr/>
        </p:nvCxnSpPr>
        <p:spPr>
          <a:xfrm>
            <a:off x="985306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978CA7EB-2DBD-F146-825C-0757DEBD8F6C}"/>
              </a:ext>
            </a:extLst>
          </p:cNvPr>
          <p:cNvCxnSpPr>
            <a:cxnSpLocks/>
          </p:cNvCxnSpPr>
          <p:nvPr/>
        </p:nvCxnSpPr>
        <p:spPr>
          <a:xfrm>
            <a:off x="994527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195E822C-673D-2E46-89B5-86286CBA1CF7}"/>
              </a:ext>
            </a:extLst>
          </p:cNvPr>
          <p:cNvCxnSpPr>
            <a:cxnSpLocks/>
          </p:cNvCxnSpPr>
          <p:nvPr/>
        </p:nvCxnSpPr>
        <p:spPr>
          <a:xfrm>
            <a:off x="9627948"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Rounded Rectangle 68">
            <a:extLst>
              <a:ext uri="{FF2B5EF4-FFF2-40B4-BE49-F238E27FC236}">
                <a16:creationId xmlns="" xmlns:a16="http://schemas.microsoft.com/office/drawing/2014/main" id="{0417DD4E-3DB1-604E-A6FB-3D64CA042A24}"/>
              </a:ext>
            </a:extLst>
          </p:cNvPr>
          <p:cNvSpPr/>
          <p:nvPr/>
        </p:nvSpPr>
        <p:spPr>
          <a:xfrm>
            <a:off x="856090" y="4408578"/>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A</a:t>
            </a:r>
          </a:p>
        </p:txBody>
      </p:sp>
      <p:sp>
        <p:nvSpPr>
          <p:cNvPr id="70" name="Rounded Rectangle 69">
            <a:extLst>
              <a:ext uri="{FF2B5EF4-FFF2-40B4-BE49-F238E27FC236}">
                <a16:creationId xmlns="" xmlns:a16="http://schemas.microsoft.com/office/drawing/2014/main" id="{B5DB55FB-AD8C-5746-A17A-8CB7A00790C7}"/>
              </a:ext>
            </a:extLst>
          </p:cNvPr>
          <p:cNvSpPr/>
          <p:nvPr/>
        </p:nvSpPr>
        <p:spPr>
          <a:xfrm>
            <a:off x="4645067" y="4408061"/>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B</a:t>
            </a:r>
          </a:p>
        </p:txBody>
      </p:sp>
      <p:pic>
        <p:nvPicPr>
          <p:cNvPr id="71" name="Picture 70">
            <a:extLst>
              <a:ext uri="{FF2B5EF4-FFF2-40B4-BE49-F238E27FC236}">
                <a16:creationId xmlns="" xmlns:a16="http://schemas.microsoft.com/office/drawing/2014/main" id="{2FF0C098-5B97-ED4E-A721-E54CEDEB1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084" y="4329050"/>
            <a:ext cx="720000" cy="720000"/>
          </a:xfrm>
          <a:prstGeom prst="rect">
            <a:avLst/>
          </a:prstGeom>
        </p:spPr>
      </p:pic>
      <p:pic>
        <p:nvPicPr>
          <p:cNvPr id="72" name="Picture 71">
            <a:extLst>
              <a:ext uri="{FF2B5EF4-FFF2-40B4-BE49-F238E27FC236}">
                <a16:creationId xmlns="" xmlns:a16="http://schemas.microsoft.com/office/drawing/2014/main" id="{75657FDF-4E6F-5C4F-9104-6F83399C2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165" y="4758747"/>
            <a:ext cx="720000" cy="720000"/>
          </a:xfrm>
          <a:prstGeom prst="rect">
            <a:avLst/>
          </a:prstGeom>
        </p:spPr>
      </p:pic>
      <p:pic>
        <p:nvPicPr>
          <p:cNvPr id="73" name="Picture 72">
            <a:extLst>
              <a:ext uri="{FF2B5EF4-FFF2-40B4-BE49-F238E27FC236}">
                <a16:creationId xmlns="" xmlns:a16="http://schemas.microsoft.com/office/drawing/2014/main" id="{360AA4ED-7337-594B-8C76-45648F5B9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267" y="4402239"/>
            <a:ext cx="540000" cy="540000"/>
          </a:xfrm>
          <a:prstGeom prst="rect">
            <a:avLst/>
          </a:prstGeom>
        </p:spPr>
      </p:pic>
      <p:pic>
        <p:nvPicPr>
          <p:cNvPr id="74" name="Picture 73">
            <a:extLst>
              <a:ext uri="{FF2B5EF4-FFF2-40B4-BE49-F238E27FC236}">
                <a16:creationId xmlns="" xmlns:a16="http://schemas.microsoft.com/office/drawing/2014/main" id="{7E5EC105-A998-1D44-AEE2-0BD350A18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3494" y="4829444"/>
            <a:ext cx="720000" cy="720000"/>
          </a:xfrm>
          <a:prstGeom prst="rect">
            <a:avLst/>
          </a:prstGeom>
        </p:spPr>
      </p:pic>
      <p:sp>
        <p:nvSpPr>
          <p:cNvPr id="75" name="Rounded Rectangle 74">
            <a:extLst>
              <a:ext uri="{FF2B5EF4-FFF2-40B4-BE49-F238E27FC236}">
                <a16:creationId xmlns="" xmlns:a16="http://schemas.microsoft.com/office/drawing/2014/main" id="{67910D99-8DA2-A44C-8765-1E7083B11B53}"/>
              </a:ext>
            </a:extLst>
          </p:cNvPr>
          <p:cNvSpPr/>
          <p:nvPr/>
        </p:nvSpPr>
        <p:spPr>
          <a:xfrm>
            <a:off x="8434044" y="4408060"/>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C</a:t>
            </a:r>
          </a:p>
        </p:txBody>
      </p:sp>
      <p:pic>
        <p:nvPicPr>
          <p:cNvPr id="76" name="Picture 75">
            <a:extLst>
              <a:ext uri="{FF2B5EF4-FFF2-40B4-BE49-F238E27FC236}">
                <a16:creationId xmlns="" xmlns:a16="http://schemas.microsoft.com/office/drawing/2014/main" id="{740D0EB8-74E1-BB4E-898D-C127ADC6B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948" y="4630294"/>
            <a:ext cx="720000" cy="720000"/>
          </a:xfrm>
          <a:prstGeom prst="rect">
            <a:avLst/>
          </a:prstGeom>
        </p:spPr>
      </p:pic>
      <p:pic>
        <p:nvPicPr>
          <p:cNvPr id="77" name="Picture 76">
            <a:extLst>
              <a:ext uri="{FF2B5EF4-FFF2-40B4-BE49-F238E27FC236}">
                <a16:creationId xmlns="" xmlns:a16="http://schemas.microsoft.com/office/drawing/2014/main" id="{17A49DDE-8D41-8941-AAF8-C08A61DE3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59" y="4911981"/>
            <a:ext cx="720000" cy="720000"/>
          </a:xfrm>
          <a:prstGeom prst="rect">
            <a:avLst/>
          </a:prstGeom>
        </p:spPr>
      </p:pic>
      <p:pic>
        <p:nvPicPr>
          <p:cNvPr id="78" name="Picture 77">
            <a:extLst>
              <a:ext uri="{FF2B5EF4-FFF2-40B4-BE49-F238E27FC236}">
                <a16:creationId xmlns="" xmlns:a16="http://schemas.microsoft.com/office/drawing/2014/main" id="{384C2AB5-550D-5343-8866-5E1C9011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523" y="5213225"/>
            <a:ext cx="720000" cy="720000"/>
          </a:xfrm>
          <a:prstGeom prst="rect">
            <a:avLst/>
          </a:prstGeom>
        </p:spPr>
      </p:pic>
      <p:pic>
        <p:nvPicPr>
          <p:cNvPr id="79" name="Picture 78">
            <a:extLst>
              <a:ext uri="{FF2B5EF4-FFF2-40B4-BE49-F238E27FC236}">
                <a16:creationId xmlns="" xmlns:a16="http://schemas.microsoft.com/office/drawing/2014/main" id="{2EBE51E7-D149-D643-9274-420101C88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59" y="5515719"/>
            <a:ext cx="720000" cy="720000"/>
          </a:xfrm>
          <a:prstGeom prst="rect">
            <a:avLst/>
          </a:prstGeom>
        </p:spPr>
      </p:pic>
      <p:pic>
        <p:nvPicPr>
          <p:cNvPr id="80" name="Picture 79">
            <a:extLst>
              <a:ext uri="{FF2B5EF4-FFF2-40B4-BE49-F238E27FC236}">
                <a16:creationId xmlns="" xmlns:a16="http://schemas.microsoft.com/office/drawing/2014/main" id="{6A6BE2C5-CAB0-2D49-92A1-E45A63350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523" y="5816963"/>
            <a:ext cx="720000" cy="720000"/>
          </a:xfrm>
          <a:prstGeom prst="rect">
            <a:avLst/>
          </a:prstGeom>
        </p:spPr>
      </p:pic>
      <p:pic>
        <p:nvPicPr>
          <p:cNvPr id="81" name="Picture 80">
            <a:extLst>
              <a:ext uri="{FF2B5EF4-FFF2-40B4-BE49-F238E27FC236}">
                <a16:creationId xmlns="" xmlns:a16="http://schemas.microsoft.com/office/drawing/2014/main" id="{47DCD4CD-8013-2D46-AAC0-9C94389CA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387" y="6093699"/>
            <a:ext cx="720000" cy="720000"/>
          </a:xfrm>
          <a:prstGeom prst="rect">
            <a:avLst/>
          </a:prstGeom>
        </p:spPr>
      </p:pic>
      <p:pic>
        <p:nvPicPr>
          <p:cNvPr id="82" name="Picture 81">
            <a:extLst>
              <a:ext uri="{FF2B5EF4-FFF2-40B4-BE49-F238E27FC236}">
                <a16:creationId xmlns="" xmlns:a16="http://schemas.microsoft.com/office/drawing/2014/main" id="{AFF10D30-FD6B-B543-8361-C9F2ECC7D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4358" y="5151084"/>
            <a:ext cx="720000" cy="720000"/>
          </a:xfrm>
          <a:prstGeom prst="rect">
            <a:avLst/>
          </a:prstGeom>
        </p:spPr>
      </p:pic>
      <p:pic>
        <p:nvPicPr>
          <p:cNvPr id="83" name="Picture 82">
            <a:extLst>
              <a:ext uri="{FF2B5EF4-FFF2-40B4-BE49-F238E27FC236}">
                <a16:creationId xmlns="" xmlns:a16="http://schemas.microsoft.com/office/drawing/2014/main" id="{CF86623A-E389-D942-A321-5036BA2ED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3304" y="5485841"/>
            <a:ext cx="720000" cy="720000"/>
          </a:xfrm>
          <a:prstGeom prst="rect">
            <a:avLst/>
          </a:prstGeom>
        </p:spPr>
      </p:pic>
      <p:pic>
        <p:nvPicPr>
          <p:cNvPr id="84" name="Picture 83">
            <a:extLst>
              <a:ext uri="{FF2B5EF4-FFF2-40B4-BE49-F238E27FC236}">
                <a16:creationId xmlns="" xmlns:a16="http://schemas.microsoft.com/office/drawing/2014/main" id="{DE3B0779-52ED-2D49-B161-94ED56E93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52540" y="5831152"/>
            <a:ext cx="720000" cy="720000"/>
          </a:xfrm>
          <a:prstGeom prst="rect">
            <a:avLst/>
          </a:prstGeom>
        </p:spPr>
      </p:pic>
      <p:pic>
        <p:nvPicPr>
          <p:cNvPr id="85" name="Picture 84">
            <a:extLst>
              <a:ext uri="{FF2B5EF4-FFF2-40B4-BE49-F238E27FC236}">
                <a16:creationId xmlns="" xmlns:a16="http://schemas.microsoft.com/office/drawing/2014/main" id="{6FC8D742-575D-584F-A71B-A81BC95E8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0409" y="5028594"/>
            <a:ext cx="720000" cy="720000"/>
          </a:xfrm>
          <a:prstGeom prst="rect">
            <a:avLst/>
          </a:prstGeom>
        </p:spPr>
      </p:pic>
      <p:pic>
        <p:nvPicPr>
          <p:cNvPr id="86" name="Picture 85">
            <a:extLst>
              <a:ext uri="{FF2B5EF4-FFF2-40B4-BE49-F238E27FC236}">
                <a16:creationId xmlns="" xmlns:a16="http://schemas.microsoft.com/office/drawing/2014/main" id="{58221D2F-D1EB-5B49-AC85-789F5757D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4789" y="5310934"/>
            <a:ext cx="720000" cy="720000"/>
          </a:xfrm>
          <a:prstGeom prst="rect">
            <a:avLst/>
          </a:prstGeom>
        </p:spPr>
      </p:pic>
      <p:pic>
        <p:nvPicPr>
          <p:cNvPr id="87" name="Picture 86">
            <a:extLst>
              <a:ext uri="{FF2B5EF4-FFF2-40B4-BE49-F238E27FC236}">
                <a16:creationId xmlns="" xmlns:a16="http://schemas.microsoft.com/office/drawing/2014/main" id="{3842A6B1-1C4A-2D4F-A295-BB24B66FE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033" y="5580781"/>
            <a:ext cx="720000" cy="720000"/>
          </a:xfrm>
          <a:prstGeom prst="rect">
            <a:avLst/>
          </a:prstGeom>
        </p:spPr>
      </p:pic>
      <p:pic>
        <p:nvPicPr>
          <p:cNvPr id="88" name="Picture 87">
            <a:extLst>
              <a:ext uri="{FF2B5EF4-FFF2-40B4-BE49-F238E27FC236}">
                <a16:creationId xmlns="" xmlns:a16="http://schemas.microsoft.com/office/drawing/2014/main" id="{CFB1A5BD-3245-DE49-9298-6A2CA7AE7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084" y="5866459"/>
            <a:ext cx="720000" cy="720000"/>
          </a:xfrm>
          <a:prstGeom prst="rect">
            <a:avLst/>
          </a:prstGeom>
        </p:spPr>
      </p:pic>
      <p:pic>
        <p:nvPicPr>
          <p:cNvPr id="89" name="Picture 88">
            <a:extLst>
              <a:ext uri="{FF2B5EF4-FFF2-40B4-BE49-F238E27FC236}">
                <a16:creationId xmlns="" xmlns:a16="http://schemas.microsoft.com/office/drawing/2014/main" id="{5E6A05B4-F1D8-2F46-9BDE-AAE5BA303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6907" y="4641981"/>
            <a:ext cx="540000" cy="540000"/>
          </a:xfrm>
          <a:prstGeom prst="rect">
            <a:avLst/>
          </a:prstGeom>
        </p:spPr>
      </p:pic>
      <p:pic>
        <p:nvPicPr>
          <p:cNvPr id="90" name="Picture 89">
            <a:extLst>
              <a:ext uri="{FF2B5EF4-FFF2-40B4-BE49-F238E27FC236}">
                <a16:creationId xmlns="" xmlns:a16="http://schemas.microsoft.com/office/drawing/2014/main" id="{C39EF1C2-E71D-E646-A89B-8BD46A92B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1379" y="4877338"/>
            <a:ext cx="540000" cy="540000"/>
          </a:xfrm>
          <a:prstGeom prst="rect">
            <a:avLst/>
          </a:prstGeom>
        </p:spPr>
      </p:pic>
      <p:pic>
        <p:nvPicPr>
          <p:cNvPr id="91" name="Picture 90">
            <a:extLst>
              <a:ext uri="{FF2B5EF4-FFF2-40B4-BE49-F238E27FC236}">
                <a16:creationId xmlns="" xmlns:a16="http://schemas.microsoft.com/office/drawing/2014/main" id="{9D40918A-81B5-1347-9983-563B191D0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8019" y="5117080"/>
            <a:ext cx="540000" cy="540000"/>
          </a:xfrm>
          <a:prstGeom prst="rect">
            <a:avLst/>
          </a:prstGeom>
        </p:spPr>
      </p:pic>
      <p:pic>
        <p:nvPicPr>
          <p:cNvPr id="96" name="Picture 95">
            <a:extLst>
              <a:ext uri="{FF2B5EF4-FFF2-40B4-BE49-F238E27FC236}">
                <a16:creationId xmlns="" xmlns:a16="http://schemas.microsoft.com/office/drawing/2014/main" id="{2D5826B3-1CDF-1E49-A131-8FB376E11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5916" y="5372784"/>
            <a:ext cx="540000" cy="540000"/>
          </a:xfrm>
          <a:prstGeom prst="rect">
            <a:avLst/>
          </a:prstGeom>
        </p:spPr>
      </p:pic>
      <p:pic>
        <p:nvPicPr>
          <p:cNvPr id="97" name="Picture 96">
            <a:extLst>
              <a:ext uri="{FF2B5EF4-FFF2-40B4-BE49-F238E27FC236}">
                <a16:creationId xmlns="" xmlns:a16="http://schemas.microsoft.com/office/drawing/2014/main" id="{C3E4D52B-8E43-DC4F-9E38-D7D350032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2556" y="5612526"/>
            <a:ext cx="540000" cy="540000"/>
          </a:xfrm>
          <a:prstGeom prst="rect">
            <a:avLst/>
          </a:prstGeom>
        </p:spPr>
      </p:pic>
      <p:pic>
        <p:nvPicPr>
          <p:cNvPr id="98" name="Picture 97">
            <a:extLst>
              <a:ext uri="{FF2B5EF4-FFF2-40B4-BE49-F238E27FC236}">
                <a16:creationId xmlns="" xmlns:a16="http://schemas.microsoft.com/office/drawing/2014/main" id="{FB854C54-0159-684E-B4E4-775BCD58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7028" y="5847883"/>
            <a:ext cx="540000" cy="540000"/>
          </a:xfrm>
          <a:prstGeom prst="rect">
            <a:avLst/>
          </a:prstGeom>
        </p:spPr>
      </p:pic>
      <p:pic>
        <p:nvPicPr>
          <p:cNvPr id="99" name="Picture 98">
            <a:extLst>
              <a:ext uri="{FF2B5EF4-FFF2-40B4-BE49-F238E27FC236}">
                <a16:creationId xmlns="" xmlns:a16="http://schemas.microsoft.com/office/drawing/2014/main" id="{DB45FD3E-A35B-7043-B0B9-9E1C7A028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3668" y="6087625"/>
            <a:ext cx="540000" cy="540000"/>
          </a:xfrm>
          <a:prstGeom prst="rect">
            <a:avLst/>
          </a:prstGeom>
        </p:spPr>
      </p:pic>
      <p:pic>
        <p:nvPicPr>
          <p:cNvPr id="101" name="Picture 100">
            <a:extLst>
              <a:ext uri="{FF2B5EF4-FFF2-40B4-BE49-F238E27FC236}">
                <a16:creationId xmlns="" xmlns:a16="http://schemas.microsoft.com/office/drawing/2014/main" id="{ACD8C8FB-7C84-AC49-BECA-45D8A34E4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259" y="4738129"/>
            <a:ext cx="720000" cy="720000"/>
          </a:xfrm>
          <a:prstGeom prst="rect">
            <a:avLst/>
          </a:prstGeom>
        </p:spPr>
      </p:pic>
      <p:pic>
        <p:nvPicPr>
          <p:cNvPr id="102" name="Picture 101">
            <a:extLst>
              <a:ext uri="{FF2B5EF4-FFF2-40B4-BE49-F238E27FC236}">
                <a16:creationId xmlns="" xmlns:a16="http://schemas.microsoft.com/office/drawing/2014/main" id="{CC879215-5E32-4B4A-B178-994986CACB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6361" y="4381621"/>
            <a:ext cx="540000" cy="540000"/>
          </a:xfrm>
          <a:prstGeom prst="rect">
            <a:avLst/>
          </a:prstGeom>
        </p:spPr>
      </p:pic>
      <p:pic>
        <p:nvPicPr>
          <p:cNvPr id="103" name="Picture 102">
            <a:extLst>
              <a:ext uri="{FF2B5EF4-FFF2-40B4-BE49-F238E27FC236}">
                <a16:creationId xmlns="" xmlns:a16="http://schemas.microsoft.com/office/drawing/2014/main" id="{E27DA827-1682-714B-A585-D4142C51EF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9588" y="4808826"/>
            <a:ext cx="720000" cy="720000"/>
          </a:xfrm>
          <a:prstGeom prst="rect">
            <a:avLst/>
          </a:prstGeom>
        </p:spPr>
      </p:pic>
      <p:pic>
        <p:nvPicPr>
          <p:cNvPr id="104" name="Picture 103">
            <a:extLst>
              <a:ext uri="{FF2B5EF4-FFF2-40B4-BE49-F238E27FC236}">
                <a16:creationId xmlns="" xmlns:a16="http://schemas.microsoft.com/office/drawing/2014/main" id="{1227B0FF-8302-F342-B2C6-19E10CEB2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042" y="4609676"/>
            <a:ext cx="720000" cy="720000"/>
          </a:xfrm>
          <a:prstGeom prst="rect">
            <a:avLst/>
          </a:prstGeom>
        </p:spPr>
      </p:pic>
      <p:pic>
        <p:nvPicPr>
          <p:cNvPr id="105" name="Picture 104">
            <a:extLst>
              <a:ext uri="{FF2B5EF4-FFF2-40B4-BE49-F238E27FC236}">
                <a16:creationId xmlns="" xmlns:a16="http://schemas.microsoft.com/office/drawing/2014/main" id="{501EA114-9C35-6A49-BA79-38661BB483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53" y="4891363"/>
            <a:ext cx="720000" cy="720000"/>
          </a:xfrm>
          <a:prstGeom prst="rect">
            <a:avLst/>
          </a:prstGeom>
        </p:spPr>
      </p:pic>
      <p:pic>
        <p:nvPicPr>
          <p:cNvPr id="106" name="Picture 105">
            <a:extLst>
              <a:ext uri="{FF2B5EF4-FFF2-40B4-BE49-F238E27FC236}">
                <a16:creationId xmlns="" xmlns:a16="http://schemas.microsoft.com/office/drawing/2014/main" id="{4A4D5026-340A-424C-905D-066731E3DD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17" y="5192607"/>
            <a:ext cx="720000" cy="720000"/>
          </a:xfrm>
          <a:prstGeom prst="rect">
            <a:avLst/>
          </a:prstGeom>
        </p:spPr>
      </p:pic>
      <p:pic>
        <p:nvPicPr>
          <p:cNvPr id="107" name="Picture 106">
            <a:extLst>
              <a:ext uri="{FF2B5EF4-FFF2-40B4-BE49-F238E27FC236}">
                <a16:creationId xmlns="" xmlns:a16="http://schemas.microsoft.com/office/drawing/2014/main" id="{CB258618-E240-F64A-B6CD-B705187B7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53" y="5495101"/>
            <a:ext cx="720000" cy="720000"/>
          </a:xfrm>
          <a:prstGeom prst="rect">
            <a:avLst/>
          </a:prstGeom>
        </p:spPr>
      </p:pic>
      <p:pic>
        <p:nvPicPr>
          <p:cNvPr id="108" name="Picture 107">
            <a:extLst>
              <a:ext uri="{FF2B5EF4-FFF2-40B4-BE49-F238E27FC236}">
                <a16:creationId xmlns="" xmlns:a16="http://schemas.microsoft.com/office/drawing/2014/main" id="{27A66E22-E0E1-354C-8E98-652EC5CD4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17" y="5796345"/>
            <a:ext cx="720000" cy="720000"/>
          </a:xfrm>
          <a:prstGeom prst="rect">
            <a:avLst/>
          </a:prstGeom>
        </p:spPr>
      </p:pic>
      <p:pic>
        <p:nvPicPr>
          <p:cNvPr id="109" name="Picture 108">
            <a:extLst>
              <a:ext uri="{FF2B5EF4-FFF2-40B4-BE49-F238E27FC236}">
                <a16:creationId xmlns="" xmlns:a16="http://schemas.microsoft.com/office/drawing/2014/main" id="{4773C985-1D1A-4748-8C61-E19D5CFDD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481" y="6073081"/>
            <a:ext cx="720000" cy="720000"/>
          </a:xfrm>
          <a:prstGeom prst="rect">
            <a:avLst/>
          </a:prstGeom>
        </p:spPr>
      </p:pic>
      <p:pic>
        <p:nvPicPr>
          <p:cNvPr id="110" name="Picture 109">
            <a:extLst>
              <a:ext uri="{FF2B5EF4-FFF2-40B4-BE49-F238E27FC236}">
                <a16:creationId xmlns="" xmlns:a16="http://schemas.microsoft.com/office/drawing/2014/main" id="{114CF4F7-83B7-7D47-9907-CE4B1761D7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0452" y="5130466"/>
            <a:ext cx="720000" cy="720000"/>
          </a:xfrm>
          <a:prstGeom prst="rect">
            <a:avLst/>
          </a:prstGeom>
        </p:spPr>
      </p:pic>
      <p:pic>
        <p:nvPicPr>
          <p:cNvPr id="111" name="Picture 110">
            <a:extLst>
              <a:ext uri="{FF2B5EF4-FFF2-40B4-BE49-F238E27FC236}">
                <a16:creationId xmlns="" xmlns:a16="http://schemas.microsoft.com/office/drawing/2014/main" id="{5220C2B2-6EA2-7F47-9094-C4027DB1DF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9398" y="5465223"/>
            <a:ext cx="720000" cy="720000"/>
          </a:xfrm>
          <a:prstGeom prst="rect">
            <a:avLst/>
          </a:prstGeom>
        </p:spPr>
      </p:pic>
      <p:pic>
        <p:nvPicPr>
          <p:cNvPr id="112" name="Picture 111">
            <a:extLst>
              <a:ext uri="{FF2B5EF4-FFF2-40B4-BE49-F238E27FC236}">
                <a16:creationId xmlns="" xmlns:a16="http://schemas.microsoft.com/office/drawing/2014/main" id="{92AB4650-7902-A048-AD8C-0161E6A417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8634" y="5810534"/>
            <a:ext cx="720000" cy="720000"/>
          </a:xfrm>
          <a:prstGeom prst="rect">
            <a:avLst/>
          </a:prstGeom>
        </p:spPr>
      </p:pic>
      <p:pic>
        <p:nvPicPr>
          <p:cNvPr id="113" name="Picture 112">
            <a:extLst>
              <a:ext uri="{FF2B5EF4-FFF2-40B4-BE49-F238E27FC236}">
                <a16:creationId xmlns="" xmlns:a16="http://schemas.microsoft.com/office/drawing/2014/main" id="{A133CA4C-0779-3340-87E2-2B6B68416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6503" y="5007976"/>
            <a:ext cx="720000" cy="720000"/>
          </a:xfrm>
          <a:prstGeom prst="rect">
            <a:avLst/>
          </a:prstGeom>
        </p:spPr>
      </p:pic>
      <p:pic>
        <p:nvPicPr>
          <p:cNvPr id="114" name="Picture 113">
            <a:extLst>
              <a:ext uri="{FF2B5EF4-FFF2-40B4-BE49-F238E27FC236}">
                <a16:creationId xmlns="" xmlns:a16="http://schemas.microsoft.com/office/drawing/2014/main" id="{E96DBA5D-C8A8-E143-95EA-342F7C27A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883" y="5290316"/>
            <a:ext cx="720000" cy="720000"/>
          </a:xfrm>
          <a:prstGeom prst="rect">
            <a:avLst/>
          </a:prstGeom>
        </p:spPr>
      </p:pic>
      <p:pic>
        <p:nvPicPr>
          <p:cNvPr id="115" name="Picture 114">
            <a:extLst>
              <a:ext uri="{FF2B5EF4-FFF2-40B4-BE49-F238E27FC236}">
                <a16:creationId xmlns="" xmlns:a16="http://schemas.microsoft.com/office/drawing/2014/main" id="{3F475C67-10DD-F449-8170-6B8547D270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1127" y="5560163"/>
            <a:ext cx="720000" cy="720000"/>
          </a:xfrm>
          <a:prstGeom prst="rect">
            <a:avLst/>
          </a:prstGeom>
        </p:spPr>
      </p:pic>
      <p:pic>
        <p:nvPicPr>
          <p:cNvPr id="116" name="Picture 115">
            <a:extLst>
              <a:ext uri="{FF2B5EF4-FFF2-40B4-BE49-F238E27FC236}">
                <a16:creationId xmlns="" xmlns:a16="http://schemas.microsoft.com/office/drawing/2014/main" id="{6493D47A-E502-0444-B933-21C38F88F0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0178" y="5845841"/>
            <a:ext cx="720000" cy="720000"/>
          </a:xfrm>
          <a:prstGeom prst="rect">
            <a:avLst/>
          </a:prstGeom>
        </p:spPr>
      </p:pic>
      <p:pic>
        <p:nvPicPr>
          <p:cNvPr id="117" name="Picture 116">
            <a:extLst>
              <a:ext uri="{FF2B5EF4-FFF2-40B4-BE49-F238E27FC236}">
                <a16:creationId xmlns="" xmlns:a16="http://schemas.microsoft.com/office/drawing/2014/main" id="{016E8DD6-99F5-3F49-B08E-D7C5711F36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3001" y="4621363"/>
            <a:ext cx="540000" cy="540000"/>
          </a:xfrm>
          <a:prstGeom prst="rect">
            <a:avLst/>
          </a:prstGeom>
        </p:spPr>
      </p:pic>
      <p:pic>
        <p:nvPicPr>
          <p:cNvPr id="118" name="Picture 117">
            <a:extLst>
              <a:ext uri="{FF2B5EF4-FFF2-40B4-BE49-F238E27FC236}">
                <a16:creationId xmlns="" xmlns:a16="http://schemas.microsoft.com/office/drawing/2014/main" id="{FFDF22E8-AB4C-4140-941E-BA9E2AE8A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7473" y="4856720"/>
            <a:ext cx="540000" cy="540000"/>
          </a:xfrm>
          <a:prstGeom prst="rect">
            <a:avLst/>
          </a:prstGeom>
        </p:spPr>
      </p:pic>
      <p:pic>
        <p:nvPicPr>
          <p:cNvPr id="119" name="Picture 118">
            <a:extLst>
              <a:ext uri="{FF2B5EF4-FFF2-40B4-BE49-F238E27FC236}">
                <a16:creationId xmlns="" xmlns:a16="http://schemas.microsoft.com/office/drawing/2014/main" id="{049EDDAD-125A-6249-814A-1FB2DD01A5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4113" y="5096462"/>
            <a:ext cx="540000" cy="540000"/>
          </a:xfrm>
          <a:prstGeom prst="rect">
            <a:avLst/>
          </a:prstGeom>
        </p:spPr>
      </p:pic>
      <p:pic>
        <p:nvPicPr>
          <p:cNvPr id="120" name="Picture 119">
            <a:extLst>
              <a:ext uri="{FF2B5EF4-FFF2-40B4-BE49-F238E27FC236}">
                <a16:creationId xmlns="" xmlns:a16="http://schemas.microsoft.com/office/drawing/2014/main" id="{B4B866FE-E07E-6841-8187-1DDF3C3D76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2010" y="5352166"/>
            <a:ext cx="540000" cy="540000"/>
          </a:xfrm>
          <a:prstGeom prst="rect">
            <a:avLst/>
          </a:prstGeom>
        </p:spPr>
      </p:pic>
      <p:pic>
        <p:nvPicPr>
          <p:cNvPr id="121" name="Picture 120">
            <a:extLst>
              <a:ext uri="{FF2B5EF4-FFF2-40B4-BE49-F238E27FC236}">
                <a16:creationId xmlns="" xmlns:a16="http://schemas.microsoft.com/office/drawing/2014/main" id="{5244B7AE-3C42-234D-A4C7-FB13085B9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8650" y="5591908"/>
            <a:ext cx="540000" cy="540000"/>
          </a:xfrm>
          <a:prstGeom prst="rect">
            <a:avLst/>
          </a:prstGeom>
        </p:spPr>
      </p:pic>
      <p:pic>
        <p:nvPicPr>
          <p:cNvPr id="122" name="Picture 121">
            <a:extLst>
              <a:ext uri="{FF2B5EF4-FFF2-40B4-BE49-F238E27FC236}">
                <a16:creationId xmlns="" xmlns:a16="http://schemas.microsoft.com/office/drawing/2014/main" id="{C07BD224-E526-214B-B7F3-5BE94EF5E9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3122" y="5827265"/>
            <a:ext cx="540000" cy="540000"/>
          </a:xfrm>
          <a:prstGeom prst="rect">
            <a:avLst/>
          </a:prstGeom>
        </p:spPr>
      </p:pic>
      <p:pic>
        <p:nvPicPr>
          <p:cNvPr id="123" name="Picture 122">
            <a:extLst>
              <a:ext uri="{FF2B5EF4-FFF2-40B4-BE49-F238E27FC236}">
                <a16:creationId xmlns="" xmlns:a16="http://schemas.microsoft.com/office/drawing/2014/main" id="{F756A989-2016-2648-B780-83DA0D9BE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9762" y="6067007"/>
            <a:ext cx="540000" cy="540000"/>
          </a:xfrm>
          <a:prstGeom prst="rect">
            <a:avLst/>
          </a:prstGeom>
        </p:spPr>
      </p:pic>
      <p:pic>
        <p:nvPicPr>
          <p:cNvPr id="124" name="Picture 123">
            <a:extLst>
              <a:ext uri="{FF2B5EF4-FFF2-40B4-BE49-F238E27FC236}">
                <a16:creationId xmlns="" xmlns:a16="http://schemas.microsoft.com/office/drawing/2014/main" id="{C81F5A21-FF5D-074C-97BB-086279B2F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1514" y="6060348"/>
            <a:ext cx="720000" cy="720000"/>
          </a:xfrm>
          <a:prstGeom prst="rect">
            <a:avLst/>
          </a:prstGeom>
        </p:spPr>
      </p:pic>
      <p:pic>
        <p:nvPicPr>
          <p:cNvPr id="127" name="Picture 126">
            <a:extLst>
              <a:ext uri="{FF2B5EF4-FFF2-40B4-BE49-F238E27FC236}">
                <a16:creationId xmlns="" xmlns:a16="http://schemas.microsoft.com/office/drawing/2014/main" id="{F1B7EA6D-39F9-9F4A-9E17-3C47AC89CD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4555" y="4366932"/>
            <a:ext cx="540000" cy="540000"/>
          </a:xfrm>
          <a:prstGeom prst="rect">
            <a:avLst/>
          </a:prstGeom>
        </p:spPr>
      </p:pic>
      <p:pic>
        <p:nvPicPr>
          <p:cNvPr id="128" name="Picture 127">
            <a:extLst>
              <a:ext uri="{FF2B5EF4-FFF2-40B4-BE49-F238E27FC236}">
                <a16:creationId xmlns="" xmlns:a16="http://schemas.microsoft.com/office/drawing/2014/main" id="{FBBB96CF-E689-8649-886C-486C6526BC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7782" y="4794137"/>
            <a:ext cx="720000" cy="720000"/>
          </a:xfrm>
          <a:prstGeom prst="rect">
            <a:avLst/>
          </a:prstGeom>
        </p:spPr>
      </p:pic>
      <p:pic>
        <p:nvPicPr>
          <p:cNvPr id="129" name="Picture 128">
            <a:extLst>
              <a:ext uri="{FF2B5EF4-FFF2-40B4-BE49-F238E27FC236}">
                <a16:creationId xmlns="" xmlns:a16="http://schemas.microsoft.com/office/drawing/2014/main" id="{C8A79D8F-D179-7941-82DA-7D20567C8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5236" y="4594987"/>
            <a:ext cx="720000" cy="720000"/>
          </a:xfrm>
          <a:prstGeom prst="rect">
            <a:avLst/>
          </a:prstGeom>
        </p:spPr>
      </p:pic>
      <p:pic>
        <p:nvPicPr>
          <p:cNvPr id="130" name="Picture 129">
            <a:extLst>
              <a:ext uri="{FF2B5EF4-FFF2-40B4-BE49-F238E27FC236}">
                <a16:creationId xmlns="" xmlns:a16="http://schemas.microsoft.com/office/drawing/2014/main" id="{6916FA8F-F9EF-D146-AC66-A17FFAE83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8947" y="4876674"/>
            <a:ext cx="720000" cy="720000"/>
          </a:xfrm>
          <a:prstGeom prst="rect">
            <a:avLst/>
          </a:prstGeom>
        </p:spPr>
      </p:pic>
      <p:pic>
        <p:nvPicPr>
          <p:cNvPr id="131" name="Picture 130">
            <a:extLst>
              <a:ext uri="{FF2B5EF4-FFF2-40B4-BE49-F238E27FC236}">
                <a16:creationId xmlns="" xmlns:a16="http://schemas.microsoft.com/office/drawing/2014/main" id="{22415EB5-AA59-1345-AE6B-AFD0986AA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811" y="5177918"/>
            <a:ext cx="720000" cy="720000"/>
          </a:xfrm>
          <a:prstGeom prst="rect">
            <a:avLst/>
          </a:prstGeom>
        </p:spPr>
      </p:pic>
      <p:pic>
        <p:nvPicPr>
          <p:cNvPr id="132" name="Picture 131">
            <a:extLst>
              <a:ext uri="{FF2B5EF4-FFF2-40B4-BE49-F238E27FC236}">
                <a16:creationId xmlns="" xmlns:a16="http://schemas.microsoft.com/office/drawing/2014/main" id="{B87382B8-2FE5-8249-BCFC-496B5E0C2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8947" y="5480412"/>
            <a:ext cx="720000" cy="720000"/>
          </a:xfrm>
          <a:prstGeom prst="rect">
            <a:avLst/>
          </a:prstGeom>
        </p:spPr>
      </p:pic>
      <p:pic>
        <p:nvPicPr>
          <p:cNvPr id="133" name="Picture 132">
            <a:extLst>
              <a:ext uri="{FF2B5EF4-FFF2-40B4-BE49-F238E27FC236}">
                <a16:creationId xmlns="" xmlns:a16="http://schemas.microsoft.com/office/drawing/2014/main" id="{8DBDBC3F-86F9-B942-8BAD-01E0D7FFA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811" y="5781656"/>
            <a:ext cx="720000" cy="720000"/>
          </a:xfrm>
          <a:prstGeom prst="rect">
            <a:avLst/>
          </a:prstGeom>
        </p:spPr>
      </p:pic>
      <p:pic>
        <p:nvPicPr>
          <p:cNvPr id="134" name="Picture 133">
            <a:extLst>
              <a:ext uri="{FF2B5EF4-FFF2-40B4-BE49-F238E27FC236}">
                <a16:creationId xmlns="" xmlns:a16="http://schemas.microsoft.com/office/drawing/2014/main" id="{ADCC8D92-7525-0046-B945-53BC39384A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675" y="6058392"/>
            <a:ext cx="720000" cy="720000"/>
          </a:xfrm>
          <a:prstGeom prst="rect">
            <a:avLst/>
          </a:prstGeom>
        </p:spPr>
      </p:pic>
      <p:pic>
        <p:nvPicPr>
          <p:cNvPr id="135" name="Picture 134">
            <a:extLst>
              <a:ext uri="{FF2B5EF4-FFF2-40B4-BE49-F238E27FC236}">
                <a16:creationId xmlns="" xmlns:a16="http://schemas.microsoft.com/office/drawing/2014/main" id="{83546C1D-2A39-DF4C-A41F-B98270D811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8646" y="5115777"/>
            <a:ext cx="720000" cy="720000"/>
          </a:xfrm>
          <a:prstGeom prst="rect">
            <a:avLst/>
          </a:prstGeom>
        </p:spPr>
      </p:pic>
      <p:pic>
        <p:nvPicPr>
          <p:cNvPr id="136" name="Picture 135">
            <a:extLst>
              <a:ext uri="{FF2B5EF4-FFF2-40B4-BE49-F238E27FC236}">
                <a16:creationId xmlns="" xmlns:a16="http://schemas.microsoft.com/office/drawing/2014/main" id="{79530FA8-59B2-EF40-B4E9-6EF4F73A47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7592" y="5450534"/>
            <a:ext cx="720000" cy="720000"/>
          </a:xfrm>
          <a:prstGeom prst="rect">
            <a:avLst/>
          </a:prstGeom>
        </p:spPr>
      </p:pic>
      <p:pic>
        <p:nvPicPr>
          <p:cNvPr id="137" name="Picture 136">
            <a:extLst>
              <a:ext uri="{FF2B5EF4-FFF2-40B4-BE49-F238E27FC236}">
                <a16:creationId xmlns="" xmlns:a16="http://schemas.microsoft.com/office/drawing/2014/main" id="{7148B906-2A96-A048-B7FD-ADDD53CD20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6828" y="5795845"/>
            <a:ext cx="720000" cy="720000"/>
          </a:xfrm>
          <a:prstGeom prst="rect">
            <a:avLst/>
          </a:prstGeom>
        </p:spPr>
      </p:pic>
      <p:pic>
        <p:nvPicPr>
          <p:cNvPr id="138" name="Picture 137">
            <a:extLst>
              <a:ext uri="{FF2B5EF4-FFF2-40B4-BE49-F238E27FC236}">
                <a16:creationId xmlns="" xmlns:a16="http://schemas.microsoft.com/office/drawing/2014/main" id="{219A0DD2-95ED-6C40-A31D-455A0DB5D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4697" y="4993287"/>
            <a:ext cx="720000" cy="720000"/>
          </a:xfrm>
          <a:prstGeom prst="rect">
            <a:avLst/>
          </a:prstGeom>
        </p:spPr>
      </p:pic>
      <p:pic>
        <p:nvPicPr>
          <p:cNvPr id="139" name="Picture 138">
            <a:extLst>
              <a:ext uri="{FF2B5EF4-FFF2-40B4-BE49-F238E27FC236}">
                <a16:creationId xmlns="" xmlns:a16="http://schemas.microsoft.com/office/drawing/2014/main" id="{EC778D10-93CD-FC45-92F2-0FEEF4CB37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9077" y="5275627"/>
            <a:ext cx="720000" cy="720000"/>
          </a:xfrm>
          <a:prstGeom prst="rect">
            <a:avLst/>
          </a:prstGeom>
        </p:spPr>
      </p:pic>
      <p:pic>
        <p:nvPicPr>
          <p:cNvPr id="140" name="Picture 139">
            <a:extLst>
              <a:ext uri="{FF2B5EF4-FFF2-40B4-BE49-F238E27FC236}">
                <a16:creationId xmlns="" xmlns:a16="http://schemas.microsoft.com/office/drawing/2014/main" id="{7669BD78-B4C1-5749-9AB8-85DC77E856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9321" y="5545474"/>
            <a:ext cx="720000" cy="720000"/>
          </a:xfrm>
          <a:prstGeom prst="rect">
            <a:avLst/>
          </a:prstGeom>
        </p:spPr>
      </p:pic>
      <p:pic>
        <p:nvPicPr>
          <p:cNvPr id="141" name="Picture 140">
            <a:extLst>
              <a:ext uri="{FF2B5EF4-FFF2-40B4-BE49-F238E27FC236}">
                <a16:creationId xmlns="" xmlns:a16="http://schemas.microsoft.com/office/drawing/2014/main" id="{DCB5954E-7EF8-414D-A898-9B248CAEE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8372" y="5831152"/>
            <a:ext cx="720000" cy="720000"/>
          </a:xfrm>
          <a:prstGeom prst="rect">
            <a:avLst/>
          </a:prstGeom>
        </p:spPr>
      </p:pic>
      <p:pic>
        <p:nvPicPr>
          <p:cNvPr id="142" name="Picture 141">
            <a:extLst>
              <a:ext uri="{FF2B5EF4-FFF2-40B4-BE49-F238E27FC236}">
                <a16:creationId xmlns="" xmlns:a16="http://schemas.microsoft.com/office/drawing/2014/main" id="{A70AE822-DB76-4644-81FB-39EA7154C6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1195" y="4606674"/>
            <a:ext cx="540000" cy="540000"/>
          </a:xfrm>
          <a:prstGeom prst="rect">
            <a:avLst/>
          </a:prstGeom>
        </p:spPr>
      </p:pic>
      <p:pic>
        <p:nvPicPr>
          <p:cNvPr id="143" name="Picture 142">
            <a:extLst>
              <a:ext uri="{FF2B5EF4-FFF2-40B4-BE49-F238E27FC236}">
                <a16:creationId xmlns="" xmlns:a16="http://schemas.microsoft.com/office/drawing/2014/main" id="{6EAF0F83-9D51-4D46-B0D5-6E765A70B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5667" y="4842031"/>
            <a:ext cx="540000" cy="540000"/>
          </a:xfrm>
          <a:prstGeom prst="rect">
            <a:avLst/>
          </a:prstGeom>
        </p:spPr>
      </p:pic>
      <p:pic>
        <p:nvPicPr>
          <p:cNvPr id="144" name="Picture 143">
            <a:extLst>
              <a:ext uri="{FF2B5EF4-FFF2-40B4-BE49-F238E27FC236}">
                <a16:creationId xmlns="" xmlns:a16="http://schemas.microsoft.com/office/drawing/2014/main" id="{A031BEA2-5BE1-2E49-A305-F00C8BB08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2307" y="5081773"/>
            <a:ext cx="540000" cy="540000"/>
          </a:xfrm>
          <a:prstGeom prst="rect">
            <a:avLst/>
          </a:prstGeom>
        </p:spPr>
      </p:pic>
      <p:pic>
        <p:nvPicPr>
          <p:cNvPr id="145" name="Picture 144">
            <a:extLst>
              <a:ext uri="{FF2B5EF4-FFF2-40B4-BE49-F238E27FC236}">
                <a16:creationId xmlns="" xmlns:a16="http://schemas.microsoft.com/office/drawing/2014/main" id="{14E4862D-D69E-5C4F-8A3F-0F84AC562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0204" y="5337477"/>
            <a:ext cx="540000" cy="540000"/>
          </a:xfrm>
          <a:prstGeom prst="rect">
            <a:avLst/>
          </a:prstGeom>
        </p:spPr>
      </p:pic>
      <p:pic>
        <p:nvPicPr>
          <p:cNvPr id="146" name="Picture 145">
            <a:extLst>
              <a:ext uri="{FF2B5EF4-FFF2-40B4-BE49-F238E27FC236}">
                <a16:creationId xmlns="" xmlns:a16="http://schemas.microsoft.com/office/drawing/2014/main" id="{54A38380-0373-5545-BA27-79EF9B50D2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6844" y="5577219"/>
            <a:ext cx="540000" cy="540000"/>
          </a:xfrm>
          <a:prstGeom prst="rect">
            <a:avLst/>
          </a:prstGeom>
        </p:spPr>
      </p:pic>
      <p:pic>
        <p:nvPicPr>
          <p:cNvPr id="147" name="Picture 146">
            <a:extLst>
              <a:ext uri="{FF2B5EF4-FFF2-40B4-BE49-F238E27FC236}">
                <a16:creationId xmlns="" xmlns:a16="http://schemas.microsoft.com/office/drawing/2014/main" id="{A7A54FCA-5DC1-4D49-B2AF-ADCBE27935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1316" y="5812576"/>
            <a:ext cx="540000" cy="540000"/>
          </a:xfrm>
          <a:prstGeom prst="rect">
            <a:avLst/>
          </a:prstGeom>
        </p:spPr>
      </p:pic>
      <p:pic>
        <p:nvPicPr>
          <p:cNvPr id="148" name="Picture 147">
            <a:extLst>
              <a:ext uri="{FF2B5EF4-FFF2-40B4-BE49-F238E27FC236}">
                <a16:creationId xmlns="" xmlns:a16="http://schemas.microsoft.com/office/drawing/2014/main" id="{986C73B3-96C0-A644-A57D-8E02905DCA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7956" y="6052318"/>
            <a:ext cx="540000" cy="540000"/>
          </a:xfrm>
          <a:prstGeom prst="rect">
            <a:avLst/>
          </a:prstGeom>
        </p:spPr>
      </p:pic>
    </p:spTree>
    <p:extLst>
      <p:ext uri="{BB962C8B-B14F-4D97-AF65-F5344CB8AC3E}">
        <p14:creationId xmlns:p14="http://schemas.microsoft.com/office/powerpoint/2010/main" val="319937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34" name="Table 33">
            <a:extLst>
              <a:ext uri="{FF2B5EF4-FFF2-40B4-BE49-F238E27FC236}">
                <a16:creationId xmlns="" xmlns:a16="http://schemas.microsoft.com/office/drawing/2014/main" id="{F5846355-2FE2-124C-AE66-B93FD3A561EE}"/>
              </a:ext>
            </a:extLst>
          </p:cNvPr>
          <p:cNvGraphicFramePr>
            <a:graphicFrameLocks noGrp="1"/>
          </p:cNvGraphicFramePr>
          <p:nvPr>
            <p:extLst>
              <p:ext uri="{D42A27DB-BD31-4B8C-83A1-F6EECF244321}">
                <p14:modId xmlns:p14="http://schemas.microsoft.com/office/powerpoint/2010/main" val="1249164774"/>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vegetable</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broccoli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carrot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5</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green beans</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10</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spinach</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5" name="Straight Connector 34">
            <a:extLst>
              <a:ext uri="{FF2B5EF4-FFF2-40B4-BE49-F238E27FC236}">
                <a16:creationId xmlns="" xmlns:a16="http://schemas.microsoft.com/office/drawing/2014/main" id="{87FE3397-9F74-C146-A5A6-362092EDCE34}"/>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78F9A40B-A738-9E42-A586-E8602E4C3992}"/>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640F7718-3564-B74A-8F74-EB0452D7149D}"/>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CA392E49-97F6-1045-86AE-071DBDF162C3}"/>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F7E151AE-03F7-4A41-A67E-D88E1E5D51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C16D002-4346-D34B-BF56-A7DAF0720ECF}"/>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A111CEC6-BFA7-4A48-8393-5857B8FC4794}"/>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6518F486-AD41-9F47-9DFD-1B01EE07F3C3}"/>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92E0F97A-18EC-F549-A04E-EEC1122EFB4A}"/>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CB3A66CF-5725-8546-A848-4D5F8FA15507}"/>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B3A7600-B8BB-BF4F-B670-419015CD6E88}"/>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245502A1-714C-7547-80A5-A20EB580AC60}"/>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F3DF06B3-299E-B847-8883-76086D00F3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2BC14591-BFD5-574A-AB55-3311FB8924BD}"/>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68BF6D89-C7A8-9F42-9F93-2F60CADD7AB1}"/>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484DB40-EC8E-494B-B9E0-BF0256C29F65}"/>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57E36738-F2F8-544A-A06B-20FEB30893FD}"/>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7047F8D7-CA66-804B-AB74-E8A0010BD94A}"/>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9C9B26E-FC37-AD41-80A3-245325D898CF}"/>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7E6E472E-1876-9440-8C2B-CBE6FE2C7E40}"/>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D4A12AD1-B517-5A46-9B8A-DC95A1AE17FA}"/>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C0222730-5105-3646-8A34-3467DBAEEEE7}"/>
              </a:ext>
            </a:extLst>
          </p:cNvPr>
          <p:cNvCxnSpPr>
            <a:cxnSpLocks/>
          </p:cNvCxnSpPr>
          <p:nvPr/>
        </p:nvCxnSpPr>
        <p:spPr>
          <a:xfrm>
            <a:off x="5434044" y="484700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4500F3FF-BF2F-A643-A0E6-D5850FFDAC4A}"/>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22ADD70-171B-1B4D-9141-EDEAF9CBC6A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6F6E2C05-0DBB-3441-A05C-873F3C143FD5}"/>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F5CEC280-FC19-CC40-9F3F-537C5708BF32}"/>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A326B792-3706-CF49-B1F8-B8C6CF3F5C05}"/>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64480F6C-66CD-4E49-A3A3-317294965470}"/>
              </a:ext>
            </a:extLst>
          </p:cNvPr>
          <p:cNvCxnSpPr>
            <a:cxnSpLocks/>
          </p:cNvCxnSpPr>
          <p:nvPr/>
        </p:nvCxnSpPr>
        <p:spPr>
          <a:xfrm>
            <a:off x="4276697" y="390920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D96B2122-65EB-7740-8C58-ED49E68C04DA}"/>
              </a:ext>
            </a:extLst>
          </p:cNvPr>
          <p:cNvCxnSpPr>
            <a:cxnSpLocks/>
          </p:cNvCxnSpPr>
          <p:nvPr/>
        </p:nvCxnSpPr>
        <p:spPr>
          <a:xfrm>
            <a:off x="486475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F0DFD92E-37A0-0644-85F9-ECD00F02B883}"/>
              </a:ext>
            </a:extLst>
          </p:cNvPr>
          <p:cNvCxnSpPr>
            <a:cxnSpLocks/>
          </p:cNvCxnSpPr>
          <p:nvPr/>
        </p:nvCxnSpPr>
        <p:spPr>
          <a:xfrm>
            <a:off x="494031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217C9698-F93E-C14F-B41B-F10377E86D20}"/>
              </a:ext>
            </a:extLst>
          </p:cNvPr>
          <p:cNvCxnSpPr>
            <a:cxnSpLocks/>
          </p:cNvCxnSpPr>
          <p:nvPr/>
        </p:nvCxnSpPr>
        <p:spPr>
          <a:xfrm>
            <a:off x="5023554"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AC173A0A-5349-1447-9EC9-78A1D72F8787}"/>
              </a:ext>
            </a:extLst>
          </p:cNvPr>
          <p:cNvCxnSpPr>
            <a:cxnSpLocks/>
          </p:cNvCxnSpPr>
          <p:nvPr/>
        </p:nvCxnSpPr>
        <p:spPr>
          <a:xfrm>
            <a:off x="5115762"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94DF8115-8C4A-5E42-B034-45653D36E9AB}"/>
              </a:ext>
            </a:extLst>
          </p:cNvPr>
          <p:cNvCxnSpPr>
            <a:cxnSpLocks/>
          </p:cNvCxnSpPr>
          <p:nvPr/>
        </p:nvCxnSpPr>
        <p:spPr>
          <a:xfrm>
            <a:off x="4798435" y="4919522"/>
            <a:ext cx="405008" cy="271398"/>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176591" cy="4667250"/>
          </a:xfrm>
        </p:spPr>
        <p:txBody>
          <a:bodyPr>
            <a:noAutofit/>
          </a:bodyPr>
          <a:lstStyle/>
          <a:p>
            <a:pPr marL="0" indent="0">
              <a:buNone/>
            </a:pPr>
            <a:r>
              <a:rPr lang="en-GB" dirty="0"/>
              <a:t>Activity 4:</a:t>
            </a:r>
          </a:p>
          <a:p>
            <a:pPr marL="0" indent="0">
              <a:buClr>
                <a:srgbClr val="23D160"/>
              </a:buClr>
              <a:buSzPct val="85000"/>
              <a:buNone/>
            </a:pPr>
            <a:r>
              <a:rPr lang="en-GB" sz="2200" dirty="0"/>
              <a:t>Jamal has made a tally chart of all the animals he saw on a visit to a farm.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Which of the illustrations below show the animals Jamal saw on his visit? Explain.</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 is correct as it accurately shows seven cows, four ducks,</a:t>
            </a:r>
            <a:br>
              <a:rPr lang="en-GB" sz="2200" dirty="0">
                <a:solidFill>
                  <a:srgbClr val="FF3860"/>
                </a:solidFill>
              </a:rPr>
            </a:br>
            <a:r>
              <a:rPr lang="en-GB" sz="2200" dirty="0">
                <a:solidFill>
                  <a:srgbClr val="FF3860"/>
                </a:solidFill>
              </a:rPr>
              <a:t>five horses and eight sheep. A only showed six cows and had</a:t>
            </a:r>
            <a:br>
              <a:rPr lang="en-GB" sz="2200" dirty="0">
                <a:solidFill>
                  <a:srgbClr val="FF3860"/>
                </a:solidFill>
              </a:rPr>
            </a:br>
            <a:r>
              <a:rPr lang="en-GB" sz="2200" dirty="0">
                <a:solidFill>
                  <a:srgbClr val="FF3860"/>
                </a:solidFill>
              </a:rPr>
              <a:t>an extra duck, making a total of five ducks. C had one fewer</a:t>
            </a:r>
            <a:br>
              <a:rPr lang="en-GB" sz="2200" dirty="0">
                <a:solidFill>
                  <a:srgbClr val="FF3860"/>
                </a:solidFill>
              </a:rPr>
            </a:br>
            <a:r>
              <a:rPr lang="en-GB" sz="2200" dirty="0">
                <a:solidFill>
                  <a:srgbClr val="FF3860"/>
                </a:solidFill>
              </a:rPr>
              <a:t>cows than required, only showing six cows and also had </a:t>
            </a:r>
            <a:br>
              <a:rPr lang="en-GB" sz="2200" dirty="0">
                <a:solidFill>
                  <a:srgbClr val="FF3860"/>
                </a:solidFill>
              </a:rPr>
            </a:br>
            <a:r>
              <a:rPr lang="en-GB" sz="2200" dirty="0">
                <a:solidFill>
                  <a:srgbClr val="FF3860"/>
                </a:solidFill>
              </a:rPr>
              <a:t>one horse too few, only sharing four horses instead of five.</a:t>
            </a:r>
          </a:p>
        </p:txBody>
      </p:sp>
      <p:graphicFrame>
        <p:nvGraphicFramePr>
          <p:cNvPr id="4" name="Table 3">
            <a:extLst>
              <a:ext uri="{FF2B5EF4-FFF2-40B4-BE49-F238E27FC236}">
                <a16:creationId xmlns="" xmlns:a16="http://schemas.microsoft.com/office/drawing/2014/main" id="{8F0C0A00-3F5C-1347-A59A-8C4471D8588E}"/>
              </a:ext>
            </a:extLst>
          </p:cNvPr>
          <p:cNvGraphicFramePr>
            <a:graphicFrameLocks noGrp="1"/>
          </p:cNvGraphicFramePr>
          <p:nvPr/>
        </p:nvGraphicFramePr>
        <p:xfrm>
          <a:off x="838200" y="2793116"/>
          <a:ext cx="10515600" cy="914400"/>
        </p:xfrm>
        <a:graphic>
          <a:graphicData uri="http://schemas.openxmlformats.org/drawingml/2006/table">
            <a:tbl>
              <a:tblPr firstRow="1" bandRow="1">
                <a:tableStyleId>{5940675A-B579-460E-94D1-54222C63F5DA}</a:tableStyleId>
              </a:tblPr>
              <a:tblGrid>
                <a:gridCol w="2103120">
                  <a:extLst>
                    <a:ext uri="{9D8B030D-6E8A-4147-A177-3AD203B41FA5}">
                      <a16:colId xmlns="" xmlns:a16="http://schemas.microsoft.com/office/drawing/2014/main" val="4110150372"/>
                    </a:ext>
                  </a:extLst>
                </a:gridCol>
                <a:gridCol w="2103120">
                  <a:extLst>
                    <a:ext uri="{9D8B030D-6E8A-4147-A177-3AD203B41FA5}">
                      <a16:colId xmlns="" xmlns:a16="http://schemas.microsoft.com/office/drawing/2014/main" val="650883894"/>
                    </a:ext>
                  </a:extLst>
                </a:gridCol>
                <a:gridCol w="2103120">
                  <a:extLst>
                    <a:ext uri="{9D8B030D-6E8A-4147-A177-3AD203B41FA5}">
                      <a16:colId xmlns="" xmlns:a16="http://schemas.microsoft.com/office/drawing/2014/main" val="2776507477"/>
                    </a:ext>
                  </a:extLst>
                </a:gridCol>
                <a:gridCol w="2103120">
                  <a:extLst>
                    <a:ext uri="{9D8B030D-6E8A-4147-A177-3AD203B41FA5}">
                      <a16:colId xmlns="" xmlns:a16="http://schemas.microsoft.com/office/drawing/2014/main" val="1844155316"/>
                    </a:ext>
                  </a:extLst>
                </a:gridCol>
                <a:gridCol w="2103120">
                  <a:extLst>
                    <a:ext uri="{9D8B030D-6E8A-4147-A177-3AD203B41FA5}">
                      <a16:colId xmlns="" xmlns:a16="http://schemas.microsoft.com/office/drawing/2014/main" val="2846497156"/>
                    </a:ext>
                  </a:extLst>
                </a:gridCol>
              </a:tblGrid>
              <a:tr h="370840">
                <a:tc>
                  <a:txBody>
                    <a:bodyPr/>
                    <a:lstStyle/>
                    <a:p>
                      <a:pPr algn="ctr"/>
                      <a:r>
                        <a:rPr lang="en-US" sz="2400" dirty="0">
                          <a:latin typeface="OpenDyslexicAlta" pitchFamily="2" charset="77"/>
                        </a:rPr>
                        <a:t>animal</a:t>
                      </a:r>
                    </a:p>
                  </a:txBody>
                  <a:tcPr anchor="ctr">
                    <a:solidFill>
                      <a:srgbClr val="FFDD57"/>
                    </a:solidFill>
                  </a:tcPr>
                </a:tc>
                <a:tc>
                  <a:txBody>
                    <a:bodyPr/>
                    <a:lstStyle/>
                    <a:p>
                      <a:pPr algn="ctr"/>
                      <a:r>
                        <a:rPr lang="en-US" sz="2400" dirty="0">
                          <a:latin typeface="OpenDyslexicAlta" pitchFamily="2" charset="77"/>
                        </a:rPr>
                        <a:t>cow</a:t>
                      </a:r>
                    </a:p>
                  </a:txBody>
                  <a:tcPr anchor="ctr">
                    <a:solidFill>
                      <a:schemeClr val="bg1"/>
                    </a:solidFill>
                  </a:tcPr>
                </a:tc>
                <a:tc>
                  <a:txBody>
                    <a:bodyPr/>
                    <a:lstStyle/>
                    <a:p>
                      <a:pPr algn="ctr"/>
                      <a:r>
                        <a:rPr lang="en-US" sz="2400" dirty="0">
                          <a:latin typeface="OpenDyslexicAlta" pitchFamily="2" charset="77"/>
                        </a:rPr>
                        <a:t>duck</a:t>
                      </a:r>
                    </a:p>
                  </a:txBody>
                  <a:tcPr anchor="ctr">
                    <a:solidFill>
                      <a:schemeClr val="bg1"/>
                    </a:solidFill>
                  </a:tcPr>
                </a:tc>
                <a:tc>
                  <a:txBody>
                    <a:bodyPr/>
                    <a:lstStyle/>
                    <a:p>
                      <a:pPr algn="ctr"/>
                      <a:r>
                        <a:rPr lang="en-US" sz="2400" dirty="0">
                          <a:latin typeface="OpenDyslexicAlta" pitchFamily="2" charset="77"/>
                        </a:rPr>
                        <a:t>horse</a:t>
                      </a:r>
                    </a:p>
                  </a:txBody>
                  <a:tcPr anchor="ctr">
                    <a:solidFill>
                      <a:schemeClr val="bg1"/>
                    </a:solidFill>
                  </a:tcPr>
                </a:tc>
                <a:tc>
                  <a:txBody>
                    <a:bodyPr/>
                    <a:lstStyle/>
                    <a:p>
                      <a:pPr algn="ctr"/>
                      <a:r>
                        <a:rPr lang="en-US" sz="2400" dirty="0">
                          <a:latin typeface="OpenDyslexicAlta" pitchFamily="2" charset="77"/>
                        </a:rPr>
                        <a:t>sheep</a:t>
                      </a:r>
                    </a:p>
                  </a:txBody>
                  <a:tcPr anchor="ctr">
                    <a:solidFill>
                      <a:schemeClr val="bg1"/>
                    </a:solidFill>
                  </a:tcPr>
                </a:tc>
                <a:extLst>
                  <a:ext uri="{0D108BD9-81ED-4DB2-BD59-A6C34878D82A}">
                    <a16:rowId xmlns="" xmlns:a16="http://schemas.microsoft.com/office/drawing/2014/main" val="1297929083"/>
                  </a:ext>
                </a:extLst>
              </a:tr>
              <a:tr h="370840">
                <a:tc>
                  <a:txBody>
                    <a:bodyPr/>
                    <a:lstStyle/>
                    <a:p>
                      <a:pPr algn="ctr"/>
                      <a:r>
                        <a:rPr lang="en-US" sz="2400" dirty="0">
                          <a:latin typeface="OpenDyslexicAlta" pitchFamily="2" charset="77"/>
                        </a:rPr>
                        <a:t>tally</a:t>
                      </a:r>
                    </a:p>
                  </a:txBody>
                  <a:tcPr anchor="ctr">
                    <a:solidFill>
                      <a:srgbClr val="FFDD57"/>
                    </a:solidFill>
                  </a:tcPr>
                </a:tc>
                <a:tc>
                  <a:txBody>
                    <a:bodyPr/>
                    <a:lstStyle/>
                    <a:p>
                      <a:pPr algn="ctr"/>
                      <a:endParaRPr lang="en-US" sz="240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extLst>
                  <a:ext uri="{0D108BD9-81ED-4DB2-BD59-A6C34878D82A}">
                    <a16:rowId xmlns="" xmlns:a16="http://schemas.microsoft.com/office/drawing/2014/main" val="4149836467"/>
                  </a:ext>
                </a:extLst>
              </a:tr>
            </a:tbl>
          </a:graphicData>
        </a:graphic>
      </p:graphicFrame>
      <p:cxnSp>
        <p:nvCxnSpPr>
          <p:cNvPr id="6" name="Straight Connector 5">
            <a:extLst>
              <a:ext uri="{FF2B5EF4-FFF2-40B4-BE49-F238E27FC236}">
                <a16:creationId xmlns="" xmlns:a16="http://schemas.microsoft.com/office/drawing/2014/main" id="{B45BADEC-5618-6345-B753-C164F7ECC47F}"/>
              </a:ext>
            </a:extLst>
          </p:cNvPr>
          <p:cNvCxnSpPr>
            <a:cxnSpLocks/>
          </p:cNvCxnSpPr>
          <p:nvPr/>
        </p:nvCxnSpPr>
        <p:spPr>
          <a:xfrm>
            <a:off x="415560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514967DC-1EFC-294B-B777-9A0E225E8AC3}"/>
              </a:ext>
            </a:extLst>
          </p:cNvPr>
          <p:cNvCxnSpPr>
            <a:cxnSpLocks/>
          </p:cNvCxnSpPr>
          <p:nvPr/>
        </p:nvCxnSpPr>
        <p:spPr>
          <a:xfrm>
            <a:off x="423116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 xmlns:a16="http://schemas.microsoft.com/office/drawing/2014/main" id="{C7958FA1-A103-0245-AF90-3B2A3F8D489C}"/>
              </a:ext>
            </a:extLst>
          </p:cNvPr>
          <p:cNvCxnSpPr>
            <a:cxnSpLocks/>
          </p:cNvCxnSpPr>
          <p:nvPr/>
        </p:nvCxnSpPr>
        <p:spPr>
          <a:xfrm>
            <a:off x="350694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 xmlns:a16="http://schemas.microsoft.com/office/drawing/2014/main" id="{6B5F192E-16F5-744C-9088-33844052E4DF}"/>
              </a:ext>
            </a:extLst>
          </p:cNvPr>
          <p:cNvCxnSpPr>
            <a:cxnSpLocks/>
          </p:cNvCxnSpPr>
          <p:nvPr/>
        </p:nvCxnSpPr>
        <p:spPr>
          <a:xfrm>
            <a:off x="358250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1CE87E2E-7F18-D940-AC8E-8A78F8416740}"/>
              </a:ext>
            </a:extLst>
          </p:cNvPr>
          <p:cNvCxnSpPr>
            <a:cxnSpLocks/>
          </p:cNvCxnSpPr>
          <p:nvPr/>
        </p:nvCxnSpPr>
        <p:spPr>
          <a:xfrm>
            <a:off x="366574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FBD36FD-C11C-1146-8C05-85C1104D679B}"/>
              </a:ext>
            </a:extLst>
          </p:cNvPr>
          <p:cNvCxnSpPr>
            <a:cxnSpLocks/>
          </p:cNvCxnSpPr>
          <p:nvPr/>
        </p:nvCxnSpPr>
        <p:spPr>
          <a:xfrm>
            <a:off x="375795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020133D2-B158-7540-B94B-DBDB82B73B3A}"/>
              </a:ext>
            </a:extLst>
          </p:cNvPr>
          <p:cNvCxnSpPr>
            <a:cxnSpLocks/>
          </p:cNvCxnSpPr>
          <p:nvPr/>
        </p:nvCxnSpPr>
        <p:spPr>
          <a:xfrm>
            <a:off x="344062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DA8525F7-A120-2341-AF7B-F69E4A9B2086}"/>
              </a:ext>
            </a:extLst>
          </p:cNvPr>
          <p:cNvCxnSpPr>
            <a:cxnSpLocks/>
          </p:cNvCxnSpPr>
          <p:nvPr/>
        </p:nvCxnSpPr>
        <p:spPr>
          <a:xfrm>
            <a:off x="54625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A1151C9C-9A26-D247-BBB3-BD3159532EEB}"/>
              </a:ext>
            </a:extLst>
          </p:cNvPr>
          <p:cNvCxnSpPr>
            <a:cxnSpLocks/>
          </p:cNvCxnSpPr>
          <p:nvPr/>
        </p:nvCxnSpPr>
        <p:spPr>
          <a:xfrm>
            <a:off x="553808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09D814B1-AC31-F549-973B-E059AC4E15F5}"/>
              </a:ext>
            </a:extLst>
          </p:cNvPr>
          <p:cNvCxnSpPr>
            <a:cxnSpLocks/>
          </p:cNvCxnSpPr>
          <p:nvPr/>
        </p:nvCxnSpPr>
        <p:spPr>
          <a:xfrm>
            <a:off x="562132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A31AB546-A5EE-4645-9327-2C88D6649564}"/>
              </a:ext>
            </a:extLst>
          </p:cNvPr>
          <p:cNvCxnSpPr>
            <a:cxnSpLocks/>
          </p:cNvCxnSpPr>
          <p:nvPr/>
        </p:nvCxnSpPr>
        <p:spPr>
          <a:xfrm>
            <a:off x="571353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FF5679FE-FCF2-F142-8900-68972FE94948}"/>
              </a:ext>
            </a:extLst>
          </p:cNvPr>
          <p:cNvCxnSpPr>
            <a:cxnSpLocks/>
          </p:cNvCxnSpPr>
          <p:nvPr/>
        </p:nvCxnSpPr>
        <p:spPr>
          <a:xfrm>
            <a:off x="761907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0BAE4337-7F32-F148-9907-A6239CC563AD}"/>
              </a:ext>
            </a:extLst>
          </p:cNvPr>
          <p:cNvCxnSpPr>
            <a:cxnSpLocks/>
          </p:cNvCxnSpPr>
          <p:nvPr/>
        </p:nvCxnSpPr>
        <p:spPr>
          <a:xfrm>
            <a:off x="769463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EFAE80B4-9BA4-CF4F-AB53-637E34A2D8D5}"/>
              </a:ext>
            </a:extLst>
          </p:cNvPr>
          <p:cNvCxnSpPr>
            <a:cxnSpLocks/>
          </p:cNvCxnSpPr>
          <p:nvPr/>
        </p:nvCxnSpPr>
        <p:spPr>
          <a:xfrm>
            <a:off x="777787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59CCA86C-C287-8C40-B702-DEDB0207E346}"/>
              </a:ext>
            </a:extLst>
          </p:cNvPr>
          <p:cNvCxnSpPr>
            <a:cxnSpLocks/>
          </p:cNvCxnSpPr>
          <p:nvPr/>
        </p:nvCxnSpPr>
        <p:spPr>
          <a:xfrm>
            <a:off x="787008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42A795C0-40E2-154E-9C17-9DD43E292CFA}"/>
              </a:ext>
            </a:extLst>
          </p:cNvPr>
          <p:cNvCxnSpPr>
            <a:cxnSpLocks/>
          </p:cNvCxnSpPr>
          <p:nvPr/>
        </p:nvCxnSpPr>
        <p:spPr>
          <a:xfrm>
            <a:off x="755275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6C73735F-DDF5-BC4D-A2B3-6A604A71F619}"/>
              </a:ext>
            </a:extLst>
          </p:cNvPr>
          <p:cNvCxnSpPr>
            <a:cxnSpLocks/>
          </p:cNvCxnSpPr>
          <p:nvPr/>
        </p:nvCxnSpPr>
        <p:spPr>
          <a:xfrm>
            <a:off x="1034292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A486C0BF-8963-894B-A7A0-DFF2EA25A0FF}"/>
              </a:ext>
            </a:extLst>
          </p:cNvPr>
          <p:cNvCxnSpPr>
            <a:cxnSpLocks/>
          </p:cNvCxnSpPr>
          <p:nvPr/>
        </p:nvCxnSpPr>
        <p:spPr>
          <a:xfrm>
            <a:off x="1041848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B6BDF289-34EB-2548-8D22-E591FAAE6A90}"/>
              </a:ext>
            </a:extLst>
          </p:cNvPr>
          <p:cNvCxnSpPr>
            <a:cxnSpLocks/>
          </p:cNvCxnSpPr>
          <p:nvPr/>
        </p:nvCxnSpPr>
        <p:spPr>
          <a:xfrm>
            <a:off x="1050172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EFA18AA7-753B-7F4B-83D5-6AD0F84E4E4B}"/>
              </a:ext>
            </a:extLst>
          </p:cNvPr>
          <p:cNvCxnSpPr>
            <a:cxnSpLocks/>
          </p:cNvCxnSpPr>
          <p:nvPr/>
        </p:nvCxnSpPr>
        <p:spPr>
          <a:xfrm>
            <a:off x="969426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3E86B9EE-DCE3-3645-8DBD-52D56093D852}"/>
              </a:ext>
            </a:extLst>
          </p:cNvPr>
          <p:cNvCxnSpPr>
            <a:cxnSpLocks/>
          </p:cNvCxnSpPr>
          <p:nvPr/>
        </p:nvCxnSpPr>
        <p:spPr>
          <a:xfrm>
            <a:off x="97698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EB7E542-CFBF-4342-8113-4A1FE27E5DF0}"/>
              </a:ext>
            </a:extLst>
          </p:cNvPr>
          <p:cNvCxnSpPr>
            <a:cxnSpLocks/>
          </p:cNvCxnSpPr>
          <p:nvPr/>
        </p:nvCxnSpPr>
        <p:spPr>
          <a:xfrm>
            <a:off x="985306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978CA7EB-2DBD-F146-825C-0757DEBD8F6C}"/>
              </a:ext>
            </a:extLst>
          </p:cNvPr>
          <p:cNvCxnSpPr>
            <a:cxnSpLocks/>
          </p:cNvCxnSpPr>
          <p:nvPr/>
        </p:nvCxnSpPr>
        <p:spPr>
          <a:xfrm>
            <a:off x="994527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195E822C-673D-2E46-89B5-86286CBA1CF7}"/>
              </a:ext>
            </a:extLst>
          </p:cNvPr>
          <p:cNvCxnSpPr>
            <a:cxnSpLocks/>
          </p:cNvCxnSpPr>
          <p:nvPr/>
        </p:nvCxnSpPr>
        <p:spPr>
          <a:xfrm>
            <a:off x="9627948"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0" name="Rounded Rectangle 69">
            <a:extLst>
              <a:ext uri="{FF2B5EF4-FFF2-40B4-BE49-F238E27FC236}">
                <a16:creationId xmlns="" xmlns:a16="http://schemas.microsoft.com/office/drawing/2014/main" id="{B5DB55FB-AD8C-5746-A17A-8CB7A00790C7}"/>
              </a:ext>
            </a:extLst>
          </p:cNvPr>
          <p:cNvSpPr/>
          <p:nvPr/>
        </p:nvSpPr>
        <p:spPr>
          <a:xfrm>
            <a:off x="8891987" y="4382768"/>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B</a:t>
            </a:r>
          </a:p>
        </p:txBody>
      </p:sp>
      <p:pic>
        <p:nvPicPr>
          <p:cNvPr id="71" name="Picture 70">
            <a:extLst>
              <a:ext uri="{FF2B5EF4-FFF2-40B4-BE49-F238E27FC236}">
                <a16:creationId xmlns="" xmlns:a16="http://schemas.microsoft.com/office/drawing/2014/main" id="{2FF0C098-5B97-ED4E-A721-E54CEDEB1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3216" y="4355550"/>
            <a:ext cx="720000" cy="720000"/>
          </a:xfrm>
          <a:prstGeom prst="rect">
            <a:avLst/>
          </a:prstGeom>
        </p:spPr>
      </p:pic>
      <p:pic>
        <p:nvPicPr>
          <p:cNvPr id="72" name="Picture 71">
            <a:extLst>
              <a:ext uri="{FF2B5EF4-FFF2-40B4-BE49-F238E27FC236}">
                <a16:creationId xmlns="" xmlns:a16="http://schemas.microsoft.com/office/drawing/2014/main" id="{75657FDF-4E6F-5C4F-9104-6F83399C2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297" y="4785247"/>
            <a:ext cx="720000" cy="720000"/>
          </a:xfrm>
          <a:prstGeom prst="rect">
            <a:avLst/>
          </a:prstGeom>
        </p:spPr>
      </p:pic>
      <p:pic>
        <p:nvPicPr>
          <p:cNvPr id="73" name="Picture 72">
            <a:extLst>
              <a:ext uri="{FF2B5EF4-FFF2-40B4-BE49-F238E27FC236}">
                <a16:creationId xmlns="" xmlns:a16="http://schemas.microsoft.com/office/drawing/2014/main" id="{360AA4ED-7337-594B-8C76-45648F5B9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0399" y="4428739"/>
            <a:ext cx="540000" cy="540000"/>
          </a:xfrm>
          <a:prstGeom prst="rect">
            <a:avLst/>
          </a:prstGeom>
        </p:spPr>
      </p:pic>
      <p:pic>
        <p:nvPicPr>
          <p:cNvPr id="74" name="Picture 73">
            <a:extLst>
              <a:ext uri="{FF2B5EF4-FFF2-40B4-BE49-F238E27FC236}">
                <a16:creationId xmlns="" xmlns:a16="http://schemas.microsoft.com/office/drawing/2014/main" id="{7E5EC105-A998-1D44-AEE2-0BD350A18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626" y="4855944"/>
            <a:ext cx="720000" cy="720000"/>
          </a:xfrm>
          <a:prstGeom prst="rect">
            <a:avLst/>
          </a:prstGeom>
        </p:spPr>
      </p:pic>
      <p:pic>
        <p:nvPicPr>
          <p:cNvPr id="76" name="Picture 75">
            <a:extLst>
              <a:ext uri="{FF2B5EF4-FFF2-40B4-BE49-F238E27FC236}">
                <a16:creationId xmlns="" xmlns:a16="http://schemas.microsoft.com/office/drawing/2014/main" id="{740D0EB8-74E1-BB4E-898D-C127ADC6B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1080" y="4656794"/>
            <a:ext cx="720000" cy="720000"/>
          </a:xfrm>
          <a:prstGeom prst="rect">
            <a:avLst/>
          </a:prstGeom>
        </p:spPr>
      </p:pic>
      <p:pic>
        <p:nvPicPr>
          <p:cNvPr id="77" name="Picture 76">
            <a:extLst>
              <a:ext uri="{FF2B5EF4-FFF2-40B4-BE49-F238E27FC236}">
                <a16:creationId xmlns="" xmlns:a16="http://schemas.microsoft.com/office/drawing/2014/main" id="{17A49DDE-8D41-8941-AAF8-C08A61DE3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791" y="4938481"/>
            <a:ext cx="720000" cy="720000"/>
          </a:xfrm>
          <a:prstGeom prst="rect">
            <a:avLst/>
          </a:prstGeom>
        </p:spPr>
      </p:pic>
      <p:pic>
        <p:nvPicPr>
          <p:cNvPr id="78" name="Picture 77">
            <a:extLst>
              <a:ext uri="{FF2B5EF4-FFF2-40B4-BE49-F238E27FC236}">
                <a16:creationId xmlns="" xmlns:a16="http://schemas.microsoft.com/office/drawing/2014/main" id="{384C2AB5-550D-5343-8866-5E1C9011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655" y="5239725"/>
            <a:ext cx="720000" cy="720000"/>
          </a:xfrm>
          <a:prstGeom prst="rect">
            <a:avLst/>
          </a:prstGeom>
        </p:spPr>
      </p:pic>
      <p:pic>
        <p:nvPicPr>
          <p:cNvPr id="79" name="Picture 78">
            <a:extLst>
              <a:ext uri="{FF2B5EF4-FFF2-40B4-BE49-F238E27FC236}">
                <a16:creationId xmlns="" xmlns:a16="http://schemas.microsoft.com/office/drawing/2014/main" id="{2EBE51E7-D149-D643-9274-420101C88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791" y="5542219"/>
            <a:ext cx="720000" cy="720000"/>
          </a:xfrm>
          <a:prstGeom prst="rect">
            <a:avLst/>
          </a:prstGeom>
        </p:spPr>
      </p:pic>
      <p:pic>
        <p:nvPicPr>
          <p:cNvPr id="80" name="Picture 79">
            <a:extLst>
              <a:ext uri="{FF2B5EF4-FFF2-40B4-BE49-F238E27FC236}">
                <a16:creationId xmlns="" xmlns:a16="http://schemas.microsoft.com/office/drawing/2014/main" id="{6A6BE2C5-CAB0-2D49-92A1-E45A63350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655" y="5843463"/>
            <a:ext cx="720000" cy="720000"/>
          </a:xfrm>
          <a:prstGeom prst="rect">
            <a:avLst/>
          </a:prstGeom>
        </p:spPr>
      </p:pic>
      <p:pic>
        <p:nvPicPr>
          <p:cNvPr id="81" name="Picture 80">
            <a:extLst>
              <a:ext uri="{FF2B5EF4-FFF2-40B4-BE49-F238E27FC236}">
                <a16:creationId xmlns="" xmlns:a16="http://schemas.microsoft.com/office/drawing/2014/main" id="{47DCD4CD-8013-2D46-AAC0-9C94389CA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0519" y="6120199"/>
            <a:ext cx="720000" cy="720000"/>
          </a:xfrm>
          <a:prstGeom prst="rect">
            <a:avLst/>
          </a:prstGeom>
        </p:spPr>
      </p:pic>
      <p:pic>
        <p:nvPicPr>
          <p:cNvPr id="82" name="Picture 81">
            <a:extLst>
              <a:ext uri="{FF2B5EF4-FFF2-40B4-BE49-F238E27FC236}">
                <a16:creationId xmlns="" xmlns:a16="http://schemas.microsoft.com/office/drawing/2014/main" id="{AFF10D30-FD6B-B543-8361-C9F2ECC7D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74490" y="5177584"/>
            <a:ext cx="720000" cy="720000"/>
          </a:xfrm>
          <a:prstGeom prst="rect">
            <a:avLst/>
          </a:prstGeom>
        </p:spPr>
      </p:pic>
      <p:pic>
        <p:nvPicPr>
          <p:cNvPr id="83" name="Picture 82">
            <a:extLst>
              <a:ext uri="{FF2B5EF4-FFF2-40B4-BE49-F238E27FC236}">
                <a16:creationId xmlns="" xmlns:a16="http://schemas.microsoft.com/office/drawing/2014/main" id="{CF86623A-E389-D942-A321-5036BA2ED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3436" y="5512341"/>
            <a:ext cx="720000" cy="720000"/>
          </a:xfrm>
          <a:prstGeom prst="rect">
            <a:avLst/>
          </a:prstGeom>
        </p:spPr>
      </p:pic>
      <p:pic>
        <p:nvPicPr>
          <p:cNvPr id="84" name="Picture 83">
            <a:extLst>
              <a:ext uri="{FF2B5EF4-FFF2-40B4-BE49-F238E27FC236}">
                <a16:creationId xmlns="" xmlns:a16="http://schemas.microsoft.com/office/drawing/2014/main" id="{DE3B0779-52ED-2D49-B161-94ED56E93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2672" y="5857652"/>
            <a:ext cx="720000" cy="720000"/>
          </a:xfrm>
          <a:prstGeom prst="rect">
            <a:avLst/>
          </a:prstGeom>
        </p:spPr>
      </p:pic>
      <p:pic>
        <p:nvPicPr>
          <p:cNvPr id="85" name="Picture 84">
            <a:extLst>
              <a:ext uri="{FF2B5EF4-FFF2-40B4-BE49-F238E27FC236}">
                <a16:creationId xmlns="" xmlns:a16="http://schemas.microsoft.com/office/drawing/2014/main" id="{6FC8D742-575D-584F-A71B-A81BC95E8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0541" y="5055094"/>
            <a:ext cx="720000" cy="720000"/>
          </a:xfrm>
          <a:prstGeom prst="rect">
            <a:avLst/>
          </a:prstGeom>
        </p:spPr>
      </p:pic>
      <p:pic>
        <p:nvPicPr>
          <p:cNvPr id="86" name="Picture 85">
            <a:extLst>
              <a:ext uri="{FF2B5EF4-FFF2-40B4-BE49-F238E27FC236}">
                <a16:creationId xmlns="" xmlns:a16="http://schemas.microsoft.com/office/drawing/2014/main" id="{58221D2F-D1EB-5B49-AC85-789F5757D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4921" y="5337434"/>
            <a:ext cx="720000" cy="720000"/>
          </a:xfrm>
          <a:prstGeom prst="rect">
            <a:avLst/>
          </a:prstGeom>
        </p:spPr>
      </p:pic>
      <p:pic>
        <p:nvPicPr>
          <p:cNvPr id="87" name="Picture 86">
            <a:extLst>
              <a:ext uri="{FF2B5EF4-FFF2-40B4-BE49-F238E27FC236}">
                <a16:creationId xmlns="" xmlns:a16="http://schemas.microsoft.com/office/drawing/2014/main" id="{3842A6B1-1C4A-2D4F-A295-BB24B66FE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5165" y="5607281"/>
            <a:ext cx="720000" cy="720000"/>
          </a:xfrm>
          <a:prstGeom prst="rect">
            <a:avLst/>
          </a:prstGeom>
        </p:spPr>
      </p:pic>
      <p:pic>
        <p:nvPicPr>
          <p:cNvPr id="88" name="Picture 87">
            <a:extLst>
              <a:ext uri="{FF2B5EF4-FFF2-40B4-BE49-F238E27FC236}">
                <a16:creationId xmlns="" xmlns:a16="http://schemas.microsoft.com/office/drawing/2014/main" id="{CFB1A5BD-3245-DE49-9298-6A2CA7AE7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4216" y="5892959"/>
            <a:ext cx="720000" cy="720000"/>
          </a:xfrm>
          <a:prstGeom prst="rect">
            <a:avLst/>
          </a:prstGeom>
        </p:spPr>
      </p:pic>
      <p:pic>
        <p:nvPicPr>
          <p:cNvPr id="89" name="Picture 88">
            <a:extLst>
              <a:ext uri="{FF2B5EF4-FFF2-40B4-BE49-F238E27FC236}">
                <a16:creationId xmlns="" xmlns:a16="http://schemas.microsoft.com/office/drawing/2014/main" id="{5E6A05B4-F1D8-2F46-9BDE-AAE5BA303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7039" y="4668481"/>
            <a:ext cx="540000" cy="540000"/>
          </a:xfrm>
          <a:prstGeom prst="rect">
            <a:avLst/>
          </a:prstGeom>
        </p:spPr>
      </p:pic>
      <p:pic>
        <p:nvPicPr>
          <p:cNvPr id="90" name="Picture 89">
            <a:extLst>
              <a:ext uri="{FF2B5EF4-FFF2-40B4-BE49-F238E27FC236}">
                <a16:creationId xmlns="" xmlns:a16="http://schemas.microsoft.com/office/drawing/2014/main" id="{C39EF1C2-E71D-E646-A89B-8BD46A92B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7508" y="4903838"/>
            <a:ext cx="540000" cy="540000"/>
          </a:xfrm>
          <a:prstGeom prst="rect">
            <a:avLst/>
          </a:prstGeom>
        </p:spPr>
      </p:pic>
      <p:pic>
        <p:nvPicPr>
          <p:cNvPr id="91" name="Picture 90">
            <a:extLst>
              <a:ext uri="{FF2B5EF4-FFF2-40B4-BE49-F238E27FC236}">
                <a16:creationId xmlns="" xmlns:a16="http://schemas.microsoft.com/office/drawing/2014/main" id="{9D40918A-81B5-1347-9983-563B191D0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8151" y="5143580"/>
            <a:ext cx="540000" cy="540000"/>
          </a:xfrm>
          <a:prstGeom prst="rect">
            <a:avLst/>
          </a:prstGeom>
        </p:spPr>
      </p:pic>
      <p:pic>
        <p:nvPicPr>
          <p:cNvPr id="96" name="Picture 95">
            <a:extLst>
              <a:ext uri="{FF2B5EF4-FFF2-40B4-BE49-F238E27FC236}">
                <a16:creationId xmlns="" xmlns:a16="http://schemas.microsoft.com/office/drawing/2014/main" id="{2D5826B3-1CDF-1E49-A131-8FB376E11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6048" y="5399284"/>
            <a:ext cx="540000" cy="540000"/>
          </a:xfrm>
          <a:prstGeom prst="rect">
            <a:avLst/>
          </a:prstGeom>
        </p:spPr>
      </p:pic>
      <p:pic>
        <p:nvPicPr>
          <p:cNvPr id="97" name="Picture 96">
            <a:extLst>
              <a:ext uri="{FF2B5EF4-FFF2-40B4-BE49-F238E27FC236}">
                <a16:creationId xmlns="" xmlns:a16="http://schemas.microsoft.com/office/drawing/2014/main" id="{C3E4D52B-8E43-DC4F-9E38-D7D350032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42688" y="5639026"/>
            <a:ext cx="540000" cy="540000"/>
          </a:xfrm>
          <a:prstGeom prst="rect">
            <a:avLst/>
          </a:prstGeom>
        </p:spPr>
      </p:pic>
      <p:pic>
        <p:nvPicPr>
          <p:cNvPr id="98" name="Picture 97">
            <a:extLst>
              <a:ext uri="{FF2B5EF4-FFF2-40B4-BE49-F238E27FC236}">
                <a16:creationId xmlns="" xmlns:a16="http://schemas.microsoft.com/office/drawing/2014/main" id="{FB854C54-0159-684E-B4E4-775BCD58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77160" y="5874383"/>
            <a:ext cx="540000" cy="540000"/>
          </a:xfrm>
          <a:prstGeom prst="rect">
            <a:avLst/>
          </a:prstGeom>
        </p:spPr>
      </p:pic>
      <p:pic>
        <p:nvPicPr>
          <p:cNvPr id="99" name="Picture 98">
            <a:extLst>
              <a:ext uri="{FF2B5EF4-FFF2-40B4-BE49-F238E27FC236}">
                <a16:creationId xmlns="" xmlns:a16="http://schemas.microsoft.com/office/drawing/2014/main" id="{DB45FD3E-A35B-7043-B0B9-9E1C7A028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3800" y="6114125"/>
            <a:ext cx="540000" cy="540000"/>
          </a:xfrm>
          <a:prstGeom prst="rect">
            <a:avLst/>
          </a:prstGeom>
        </p:spPr>
      </p:pic>
    </p:spTree>
    <p:extLst>
      <p:ext uri="{BB962C8B-B14F-4D97-AF65-F5344CB8AC3E}">
        <p14:creationId xmlns:p14="http://schemas.microsoft.com/office/powerpoint/2010/main" val="1521566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176591" cy="4351338"/>
          </a:xfrm>
        </p:spPr>
        <p:txBody>
          <a:bodyPr>
            <a:noAutofit/>
          </a:bodyPr>
          <a:lstStyle/>
          <a:p>
            <a:pPr marL="0" indent="0">
              <a:buNone/>
            </a:pPr>
            <a:r>
              <a:rPr lang="en-GB" dirty="0"/>
              <a:t>Activity 5:</a:t>
            </a:r>
          </a:p>
          <a:p>
            <a:pPr marL="0" indent="0">
              <a:buClr>
                <a:srgbClr val="23D160"/>
              </a:buClr>
              <a:buSzPct val="85000"/>
              <a:buNone/>
            </a:pPr>
            <a:r>
              <a:rPr lang="en-GB" sz="2200" dirty="0"/>
              <a:t>Two classes have run the same survey.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same? What is different?</a:t>
            </a:r>
          </a:p>
          <a:p>
            <a:pPr marL="0" indent="0">
              <a:buClr>
                <a:srgbClr val="23D160"/>
              </a:buClr>
              <a:buSzPct val="85000"/>
              <a:buNone/>
            </a:pPr>
            <a:r>
              <a:rPr lang="en-GB" sz="2200" dirty="0"/>
              <a:t>Explain your answer. </a:t>
            </a:r>
          </a:p>
        </p:txBody>
      </p:sp>
      <p:pic>
        <p:nvPicPr>
          <p:cNvPr id="5" name="Picture 4">
            <a:extLst>
              <a:ext uri="{FF2B5EF4-FFF2-40B4-BE49-F238E27FC236}">
                <a16:creationId xmlns="" xmlns:a16="http://schemas.microsoft.com/office/drawing/2014/main" id="{719CCB54-F5CC-3444-A38F-DC4E46B21691}"/>
              </a:ext>
            </a:extLst>
          </p:cNvPr>
          <p:cNvPicPr>
            <a:picLocks noChangeAspect="1"/>
          </p:cNvPicPr>
          <p:nvPr/>
        </p:nvPicPr>
        <p:blipFill>
          <a:blip r:embed="rId3"/>
          <a:stretch>
            <a:fillRect/>
          </a:stretch>
        </p:blipFill>
        <p:spPr>
          <a:xfrm>
            <a:off x="1541145" y="2787562"/>
            <a:ext cx="9109710" cy="2472777"/>
          </a:xfrm>
          <a:prstGeom prst="rect">
            <a:avLst/>
          </a:prstGeom>
        </p:spPr>
      </p:pic>
    </p:spTree>
    <p:extLst>
      <p:ext uri="{BB962C8B-B14F-4D97-AF65-F5344CB8AC3E}">
        <p14:creationId xmlns:p14="http://schemas.microsoft.com/office/powerpoint/2010/main" val="90703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11176591" cy="5032376"/>
          </a:xfrm>
        </p:spPr>
        <p:txBody>
          <a:bodyPr>
            <a:noAutofit/>
          </a:bodyPr>
          <a:lstStyle/>
          <a:p>
            <a:pPr marL="0" indent="0">
              <a:buNone/>
            </a:pPr>
            <a:r>
              <a:rPr lang="en-GB" dirty="0"/>
              <a:t>Activity 5:</a:t>
            </a:r>
          </a:p>
          <a:p>
            <a:pPr marL="0" indent="0">
              <a:buClr>
                <a:srgbClr val="23D160"/>
              </a:buClr>
              <a:buSzPct val="85000"/>
              <a:buNone/>
            </a:pPr>
            <a:r>
              <a:rPr lang="en-GB" sz="2200" dirty="0"/>
              <a:t>Two classes have run the same survey.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classes have been surveyed about their preferred fruit, and the same options have been offered to both classes: apple, banana, kiwi and orange. Both classes have cast the same total votes, 30 votes. Both classes have chosen kiwi as their most popular fruit and banana as the least popular (although the number of votes differ).</a:t>
            </a:r>
          </a:p>
        </p:txBody>
      </p:sp>
      <p:pic>
        <p:nvPicPr>
          <p:cNvPr id="5" name="Picture 4">
            <a:extLst>
              <a:ext uri="{FF2B5EF4-FFF2-40B4-BE49-F238E27FC236}">
                <a16:creationId xmlns="" xmlns:a16="http://schemas.microsoft.com/office/drawing/2014/main" id="{719CCB54-F5CC-3444-A38F-DC4E46B21691}"/>
              </a:ext>
            </a:extLst>
          </p:cNvPr>
          <p:cNvPicPr>
            <a:picLocks noChangeAspect="1"/>
          </p:cNvPicPr>
          <p:nvPr/>
        </p:nvPicPr>
        <p:blipFill>
          <a:blip r:embed="rId3"/>
          <a:stretch>
            <a:fillRect/>
          </a:stretch>
        </p:blipFill>
        <p:spPr>
          <a:xfrm>
            <a:off x="1541145" y="2787562"/>
            <a:ext cx="9109710" cy="2472777"/>
          </a:xfrm>
          <a:prstGeom prst="rect">
            <a:avLst/>
          </a:prstGeom>
        </p:spPr>
      </p:pic>
    </p:spTree>
    <p:extLst>
      <p:ext uri="{BB962C8B-B14F-4D97-AF65-F5344CB8AC3E}">
        <p14:creationId xmlns:p14="http://schemas.microsoft.com/office/powerpoint/2010/main" val="70885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Some of what </a:t>
            </a:r>
            <a:r>
              <a:rPr lang="en-GB" sz="2200" dirty="0" err="1">
                <a:solidFill>
                  <a:srgbClr val="3273DC"/>
                </a:solidFill>
              </a:rPr>
              <a:t>Astrobee</a:t>
            </a:r>
            <a:r>
              <a:rPr lang="en-GB" sz="2200" dirty="0">
                <a:solidFill>
                  <a:srgbClr val="3273DC"/>
                </a:solidFill>
              </a:rPr>
              <a:t> has said is true. Some of what </a:t>
            </a:r>
            <a:r>
              <a:rPr lang="en-GB" sz="2200" dirty="0" err="1">
                <a:solidFill>
                  <a:srgbClr val="3273DC"/>
                </a:solidFill>
              </a:rPr>
              <a:t>Astrobee</a:t>
            </a:r>
            <a:r>
              <a:rPr lang="en-GB" sz="2200" dirty="0">
                <a:solidFill>
                  <a:srgbClr val="3273DC"/>
                </a:solidFill>
              </a:rPr>
              <a:t> has said is false.</a:t>
            </a:r>
          </a:p>
          <a:p>
            <a:pPr marL="0" indent="0">
              <a:buClr>
                <a:srgbClr val="23D160"/>
              </a:buClr>
              <a:buSzPct val="85000"/>
              <a:buNone/>
            </a:pPr>
            <a:r>
              <a:rPr lang="en-GB" sz="2200" dirty="0">
                <a:solidFill>
                  <a:srgbClr val="3273DC"/>
                </a:solidFill>
              </a:rPr>
              <a:t>What is true? What is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522606"/>
            <a:ext cx="3169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Five more people chose dogs than cats.</a:t>
            </a:r>
          </a:p>
          <a:p>
            <a:pPr algn="ctr">
              <a:buClr>
                <a:srgbClr val="23D160"/>
              </a:buClr>
              <a:buSzPct val="85000"/>
            </a:pPr>
            <a:r>
              <a:rPr lang="en-GB" sz="2000" dirty="0">
                <a:solidFill>
                  <a:srgbClr val="3273DC"/>
                </a:solidFill>
                <a:latin typeface="OpenDyslexic" pitchFamily="2" charset="77"/>
              </a:rPr>
              <a:t>Three more people chose hamsters than rabbits.</a:t>
            </a:r>
          </a:p>
        </p:txBody>
      </p:sp>
      <p:pic>
        <p:nvPicPr>
          <p:cNvPr id="4" name="Picture 3">
            <a:extLst>
              <a:ext uri="{FF2B5EF4-FFF2-40B4-BE49-F238E27FC236}">
                <a16:creationId xmlns="" xmlns:a16="http://schemas.microsoft.com/office/drawing/2014/main" id="{68F71F06-A330-CE4F-A3C1-93B921E35CFB}"/>
              </a:ext>
            </a:extLst>
          </p:cNvPr>
          <p:cNvPicPr>
            <a:picLocks noChangeAspect="1"/>
          </p:cNvPicPr>
          <p:nvPr/>
        </p:nvPicPr>
        <p:blipFill>
          <a:blip r:embed="rId5"/>
          <a:stretch>
            <a:fillRect/>
          </a:stretch>
        </p:blipFill>
        <p:spPr>
          <a:xfrm>
            <a:off x="6375102" y="2211917"/>
            <a:ext cx="5429602" cy="2252594"/>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4"/>
            <a:ext cx="10886223" cy="4819015"/>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It is true that three more people have chosen hamsters than rabbits as 12 people chose rabbits </a:t>
            </a:r>
            <a:r>
              <a:rPr lang="en-GB" sz="2200">
                <a:solidFill>
                  <a:srgbClr val="FF3860"/>
                </a:solidFill>
              </a:rPr>
              <a:t>and 15 </a:t>
            </a:r>
            <a:r>
              <a:rPr lang="en-GB" sz="2200" dirty="0">
                <a:solidFill>
                  <a:srgbClr val="FF3860"/>
                </a:solidFill>
              </a:rPr>
              <a:t>people chose hamsters. It is false to say that five more people chose dogs than cats, as 23 people chose dogs and 19 people chose cats, which is a difference of four, not five.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522606"/>
            <a:ext cx="3169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Five more people chose dogs than cats.</a:t>
            </a:r>
          </a:p>
          <a:p>
            <a:pPr algn="ctr">
              <a:buClr>
                <a:srgbClr val="23D160"/>
              </a:buClr>
              <a:buSzPct val="85000"/>
            </a:pPr>
            <a:r>
              <a:rPr lang="en-GB" sz="2000" dirty="0">
                <a:solidFill>
                  <a:srgbClr val="3273DC"/>
                </a:solidFill>
                <a:latin typeface="OpenDyslexic" pitchFamily="2" charset="77"/>
              </a:rPr>
              <a:t>Three more people chose hamsters than rabbits.</a:t>
            </a:r>
          </a:p>
        </p:txBody>
      </p:sp>
      <p:pic>
        <p:nvPicPr>
          <p:cNvPr id="4" name="Picture 3">
            <a:extLst>
              <a:ext uri="{FF2B5EF4-FFF2-40B4-BE49-F238E27FC236}">
                <a16:creationId xmlns="" xmlns:a16="http://schemas.microsoft.com/office/drawing/2014/main" id="{68F71F06-A330-CE4F-A3C1-93B921E35CFB}"/>
              </a:ext>
            </a:extLst>
          </p:cNvPr>
          <p:cNvPicPr>
            <a:picLocks noChangeAspect="1"/>
          </p:cNvPicPr>
          <p:nvPr/>
        </p:nvPicPr>
        <p:blipFill>
          <a:blip r:embed="rId5"/>
          <a:stretch>
            <a:fillRect/>
          </a:stretch>
        </p:blipFill>
        <p:spPr>
          <a:xfrm>
            <a:off x="6375102" y="2211917"/>
            <a:ext cx="5429602" cy="2252594"/>
          </a:xfrm>
          <a:prstGeom prst="rect">
            <a:avLst/>
          </a:prstGeom>
        </p:spPr>
      </p:pic>
    </p:spTree>
    <p:extLst>
      <p:ext uri="{BB962C8B-B14F-4D97-AF65-F5344CB8AC3E}">
        <p14:creationId xmlns:p14="http://schemas.microsoft.com/office/powerpoint/2010/main" val="1754370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using tally charts as a way to record data systematically</a:t>
            </a:r>
          </a:p>
          <a:p>
            <a:pPr>
              <a:buClr>
                <a:srgbClr val="23D160"/>
              </a:buClr>
              <a:buSzPct val="85000"/>
              <a:buFont typeface="Wingdings" pitchFamily="2" charset="2"/>
              <a:buChar char="ü"/>
            </a:pPr>
            <a:r>
              <a:rPr lang="en-GB" sz="2200" dirty="0"/>
              <a:t>I can explain my reasoning when exploring using tally charts as a way to record data systematically</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217166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895215"/>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Green beans don’t belong as they are the only vegetable that have an even-numbered total of 10. Whereas carrot, broccoli and spinach each have odd-numbered totals of 5, 7 and 11 respectively.</a:t>
            </a:r>
          </a:p>
        </p:txBody>
      </p:sp>
      <p:graphicFrame>
        <p:nvGraphicFramePr>
          <p:cNvPr id="34" name="Table 33">
            <a:extLst>
              <a:ext uri="{FF2B5EF4-FFF2-40B4-BE49-F238E27FC236}">
                <a16:creationId xmlns="" xmlns:a16="http://schemas.microsoft.com/office/drawing/2014/main" id="{F5846355-2FE2-124C-AE66-B93FD3A561EE}"/>
              </a:ext>
            </a:extLst>
          </p:cNvPr>
          <p:cNvGraphicFramePr>
            <a:graphicFrameLocks noGrp="1"/>
          </p:cNvGraphicFramePr>
          <p:nvPr>
            <p:extLst>
              <p:ext uri="{D42A27DB-BD31-4B8C-83A1-F6EECF244321}">
                <p14:modId xmlns:p14="http://schemas.microsoft.com/office/powerpoint/2010/main" val="924406064"/>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vegetable</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broccoli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carrot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5</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green beans</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10</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spinach</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5" name="Straight Connector 34">
            <a:extLst>
              <a:ext uri="{FF2B5EF4-FFF2-40B4-BE49-F238E27FC236}">
                <a16:creationId xmlns="" xmlns:a16="http://schemas.microsoft.com/office/drawing/2014/main" id="{87FE3397-9F74-C146-A5A6-362092EDCE34}"/>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78F9A40B-A738-9E42-A586-E8602E4C3992}"/>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640F7718-3564-B74A-8F74-EB0452D7149D}"/>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CA392E49-97F6-1045-86AE-071DBDF162C3}"/>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F7E151AE-03F7-4A41-A67E-D88E1E5D51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C16D002-4346-D34B-BF56-A7DAF0720ECF}"/>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A111CEC6-BFA7-4A48-8393-5857B8FC4794}"/>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6518F486-AD41-9F47-9DFD-1B01EE07F3C3}"/>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92E0F97A-18EC-F549-A04E-EEC1122EFB4A}"/>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CB3A66CF-5725-8546-A848-4D5F8FA15507}"/>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B3A7600-B8BB-BF4F-B670-419015CD6E88}"/>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245502A1-714C-7547-80A5-A20EB580AC60}"/>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F3DF06B3-299E-B847-8883-76086D00F3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2BC14591-BFD5-574A-AB55-3311FB8924BD}"/>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68BF6D89-C7A8-9F42-9F93-2F60CADD7AB1}"/>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484DB40-EC8E-494B-B9E0-BF0256C29F65}"/>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57E36738-F2F8-544A-A06B-20FEB30893FD}"/>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7047F8D7-CA66-804B-AB74-E8A0010BD94A}"/>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9C9B26E-FC37-AD41-80A3-245325D898CF}"/>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7E6E472E-1876-9440-8C2B-CBE6FE2C7E40}"/>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D4A12AD1-B517-5A46-9B8A-DC95A1AE17FA}"/>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C0222730-5105-3646-8A34-3467DBAEEEE7}"/>
              </a:ext>
            </a:extLst>
          </p:cNvPr>
          <p:cNvCxnSpPr>
            <a:cxnSpLocks/>
          </p:cNvCxnSpPr>
          <p:nvPr/>
        </p:nvCxnSpPr>
        <p:spPr>
          <a:xfrm>
            <a:off x="5434044" y="484700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4500F3FF-BF2F-A643-A0E6-D5850FFDAC4A}"/>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22ADD70-171B-1B4D-9141-EDEAF9CBC6A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6F6E2C05-0DBB-3441-A05C-873F3C143FD5}"/>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F5CEC280-FC19-CC40-9F3F-537C5708BF32}"/>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A326B792-3706-CF49-B1F8-B8C6CF3F5C05}"/>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64480F6C-66CD-4E49-A3A3-317294965470}"/>
              </a:ext>
            </a:extLst>
          </p:cNvPr>
          <p:cNvCxnSpPr>
            <a:cxnSpLocks/>
          </p:cNvCxnSpPr>
          <p:nvPr/>
        </p:nvCxnSpPr>
        <p:spPr>
          <a:xfrm>
            <a:off x="4276697" y="390920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D96B2122-65EB-7740-8C58-ED49E68C04DA}"/>
              </a:ext>
            </a:extLst>
          </p:cNvPr>
          <p:cNvCxnSpPr>
            <a:cxnSpLocks/>
          </p:cNvCxnSpPr>
          <p:nvPr/>
        </p:nvCxnSpPr>
        <p:spPr>
          <a:xfrm>
            <a:off x="486475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F0DFD92E-37A0-0644-85F9-ECD00F02B883}"/>
              </a:ext>
            </a:extLst>
          </p:cNvPr>
          <p:cNvCxnSpPr>
            <a:cxnSpLocks/>
          </p:cNvCxnSpPr>
          <p:nvPr/>
        </p:nvCxnSpPr>
        <p:spPr>
          <a:xfrm>
            <a:off x="494031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217C9698-F93E-C14F-B41B-F10377E86D20}"/>
              </a:ext>
            </a:extLst>
          </p:cNvPr>
          <p:cNvCxnSpPr>
            <a:cxnSpLocks/>
          </p:cNvCxnSpPr>
          <p:nvPr/>
        </p:nvCxnSpPr>
        <p:spPr>
          <a:xfrm>
            <a:off x="5023554"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AC173A0A-5349-1447-9EC9-78A1D72F8787}"/>
              </a:ext>
            </a:extLst>
          </p:cNvPr>
          <p:cNvCxnSpPr>
            <a:cxnSpLocks/>
          </p:cNvCxnSpPr>
          <p:nvPr/>
        </p:nvCxnSpPr>
        <p:spPr>
          <a:xfrm>
            <a:off x="5115762"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94DF8115-8C4A-5E42-B034-45653D36E9AB}"/>
              </a:ext>
            </a:extLst>
          </p:cNvPr>
          <p:cNvCxnSpPr>
            <a:cxnSpLocks/>
          </p:cNvCxnSpPr>
          <p:nvPr/>
        </p:nvCxnSpPr>
        <p:spPr>
          <a:xfrm>
            <a:off x="4798435" y="4919522"/>
            <a:ext cx="405008" cy="271398"/>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346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41253408"/>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166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411417309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5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472575233"/>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941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671438338"/>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801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425173460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6</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0708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13057</TotalTime>
  <Words>1494</Words>
  <Application>Microsoft Office PowerPoint</Application>
  <PresentationFormat>Custom</PresentationFormat>
  <Paragraphs>701</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Muli</vt:lpstr>
      <vt:lpstr>Lato</vt:lpstr>
      <vt:lpstr>OpenDyslexic</vt:lpstr>
      <vt:lpstr>OpenDyslexicAlta</vt:lpstr>
      <vt:lpstr>Wingdings</vt:lpstr>
      <vt:lpstr>Calibri</vt:lpstr>
      <vt:lpstr>Lato Light</vt:lpstr>
      <vt:lpstr>Office Theme</vt:lpstr>
      <vt:lpstr>PowerPoint Presentation</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608</cp:revision>
  <cp:lastPrinted>2019-06-17T16:19:05Z</cp:lastPrinted>
  <dcterms:created xsi:type="dcterms:W3CDTF">2018-08-06T08:16:18Z</dcterms:created>
  <dcterms:modified xsi:type="dcterms:W3CDTF">2021-03-18T14:46:37Z</dcterms:modified>
</cp:coreProperties>
</file>