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320" r:id="rId2"/>
    <p:sldId id="321" r:id="rId3"/>
    <p:sldId id="372" r:id="rId4"/>
    <p:sldId id="553" r:id="rId5"/>
    <p:sldId id="544" r:id="rId6"/>
    <p:sldId id="434" r:id="rId7"/>
    <p:sldId id="436" r:id="rId8"/>
    <p:sldId id="437" r:id="rId9"/>
    <p:sldId id="438" r:id="rId10"/>
    <p:sldId id="439" r:id="rId11"/>
    <p:sldId id="440" r:id="rId12"/>
    <p:sldId id="441" r:id="rId13"/>
    <p:sldId id="442" r:id="rId14"/>
    <p:sldId id="443" r:id="rId15"/>
    <p:sldId id="435" r:id="rId16"/>
    <p:sldId id="545" r:id="rId17"/>
    <p:sldId id="549" r:id="rId18"/>
    <p:sldId id="551" r:id="rId19"/>
    <p:sldId id="548" r:id="rId20"/>
    <p:sldId id="550" r:id="rId21"/>
    <p:sldId id="552" r:id="rId22"/>
    <p:sldId id="554" r:id="rId23"/>
    <p:sldId id="555" r:id="rId24"/>
    <p:sldId id="556" r:id="rId25"/>
    <p:sldId id="564" r:id="rId26"/>
    <p:sldId id="563" r:id="rId27"/>
    <p:sldId id="565" r:id="rId28"/>
    <p:sldId id="566" r:id="rId29"/>
    <p:sldId id="567" r:id="rId30"/>
    <p:sldId id="568" r:id="rId31"/>
    <p:sldId id="569" r:id="rId32"/>
    <p:sldId id="570" r:id="rId33"/>
    <p:sldId id="572" r:id="rId34"/>
    <p:sldId id="571" r:id="rId35"/>
    <p:sldId id="573" r:id="rId36"/>
    <p:sldId id="574" r:id="rId37"/>
    <p:sldId id="586" r:id="rId38"/>
    <p:sldId id="589" r:id="rId39"/>
    <p:sldId id="588" r:id="rId40"/>
    <p:sldId id="587" r:id="rId41"/>
    <p:sldId id="583" r:id="rId42"/>
    <p:sldId id="582" r:id="rId43"/>
    <p:sldId id="584" r:id="rId44"/>
    <p:sldId id="585" r:id="rId45"/>
    <p:sldId id="579" r:id="rId46"/>
    <p:sldId id="580" r:id="rId47"/>
    <p:sldId id="581" r:id="rId48"/>
    <p:sldId id="577" r:id="rId49"/>
    <p:sldId id="578" r:id="rId50"/>
    <p:sldId id="370" r:id="rId51"/>
    <p:sldId id="575" r:id="rId52"/>
    <p:sldId id="546" r:id="rId53"/>
  </p:sldIdLst>
  <p:sldSz cx="12192000" cy="6858000"/>
  <p:notesSz cx="6858000" cy="9144000"/>
  <p:embeddedFontLst>
    <p:embeddedFont>
      <p:font typeface="Muli" panose="020B0604020202020204" charset="0"/>
      <p:regular r:id="rId56"/>
      <p:bold r:id="rId57"/>
      <p:italic r:id="rId58"/>
      <p:boldItalic r:id="rId59"/>
    </p:embeddedFont>
    <p:embeddedFont>
      <p:font typeface="Lato Light" panose="020F0302020204030203" pitchFamily="34" charset="0"/>
      <p:regular r:id="rId60"/>
    </p:embeddedFont>
    <p:embeddedFont>
      <p:font typeface="OpenDyslexicAlta" panose="020B0604020202020204" charset="0"/>
      <p:regular r:id="rId61"/>
      <p:bold r:id="rId62"/>
      <p:italic r:id="rId63"/>
      <p:boldItalic r:id="rId64"/>
    </p:embeddedFont>
    <p:embeddedFont>
      <p:font typeface="Lato" panose="020F0502020204030203" pitchFamily="34" charset="0"/>
      <p:regular r:id="rId65"/>
      <p:bold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3273DC"/>
    <a:srgbClr val="FFDD57"/>
    <a:srgbClr val="7957D5"/>
    <a:srgbClr val="23D160"/>
    <a:srgbClr val="209CEE"/>
    <a:srgbClr val="000000"/>
    <a:srgbClr val="121212"/>
    <a:srgbClr val="44A6ED"/>
    <a:srgbClr val="A4B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 autoAdjust="0"/>
    <p:restoredTop sz="87848" autoAdjust="0"/>
  </p:normalViewPr>
  <p:slideViewPr>
    <p:cSldViewPr snapToGrid="0" snapToObjects="1">
      <p:cViewPr varScale="1">
        <p:scale>
          <a:sx n="60" d="100"/>
          <a:sy n="60" d="100"/>
        </p:scale>
        <p:origin x="-522" y="-96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-65296"/>
    </p:cViewPr>
  </p:outlineViewPr>
  <p:notesTextViewPr>
    <p:cViewPr>
      <p:scale>
        <a:sx n="40" d="100"/>
        <a:sy n="4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28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529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985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996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Around the World is a game where the first child goes head to head with the next child in a race to be the first to give the product of a multiplication calculation, e.g. </a:t>
            </a:r>
            <a:br>
              <a:rPr lang="en-US" dirty="0"/>
            </a:br>
            <a:r>
              <a:rPr lang="en-US" dirty="0"/>
              <a:t>Teacher says, ”What is 3 x 5?” </a:t>
            </a:r>
            <a:br>
              <a:rPr lang="en-US" dirty="0"/>
            </a:br>
            <a:r>
              <a:rPr lang="en-US" dirty="0"/>
              <a:t>Child 1 responds, “15!” first. </a:t>
            </a:r>
          </a:p>
          <a:p>
            <a:endParaRPr lang="en-US" dirty="0"/>
          </a:p>
          <a:p>
            <a:r>
              <a:rPr lang="en-US" dirty="0"/>
              <a:t>The winner stays on until they are beaten when the winner continues going head to head with other class members until they are beaten. </a:t>
            </a:r>
          </a:p>
          <a:p>
            <a:endParaRPr lang="en-US" dirty="0"/>
          </a:p>
          <a:p>
            <a:r>
              <a:rPr lang="en-US" dirty="0"/>
              <a:t>Also include division sentences for extra challenge, e.g. If I had 10 cookies and shared them between five people, how many cookies would each person get? </a:t>
            </a:r>
          </a:p>
          <a:p>
            <a:r>
              <a:rPr lang="en-US" dirty="0"/>
              <a:t>Or questions such as, “How many 5s go into 35?”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184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652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462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490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537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449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811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025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012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302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748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999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1291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3772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353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0534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55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01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2018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669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3136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1616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0607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2402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9729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6819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2661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1723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741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4263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0805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931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4655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1377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4365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5301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6624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0823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066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172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293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005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454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83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312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21/09/2020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Year </a:t>
            </a:r>
            <a:r>
              <a:rPr lang="en-GB" dirty="0" smtClean="0"/>
              <a:t>2</a:t>
            </a:r>
          </a:p>
          <a:p>
            <a:r>
              <a:rPr lang="en-GB" dirty="0" smtClean="0"/>
              <a:t>Term </a:t>
            </a:r>
            <a:r>
              <a:rPr lang="en-GB" dirty="0"/>
              <a:t>2 - Block 1 Multiplication and </a:t>
            </a:r>
            <a:r>
              <a:rPr lang="en-GB" dirty="0" smtClean="0"/>
              <a:t>Division</a:t>
            </a:r>
          </a:p>
          <a:p>
            <a:r>
              <a:rPr lang="en-GB" dirty="0" smtClean="0"/>
              <a:t>Lesson </a:t>
            </a:r>
            <a:r>
              <a:rPr lang="en-GB" dirty="0"/>
              <a:t>5 To be able to divide by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Block 1 – Multiplication and Division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a counting stick </a:t>
            </a:r>
            <a:r>
              <a:rPr lang="en-GB" sz="2200"/>
              <a:t>to practice </a:t>
            </a:r>
            <a:r>
              <a:rPr lang="en-GB" sz="2200" dirty="0"/>
              <a:t>the five times table as a class…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40674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792E02A8-CE48-6845-BBED-DDD47F87D2C0}"/>
              </a:ext>
            </a:extLst>
          </p:cNvPr>
          <p:cNvSpPr/>
          <p:nvPr/>
        </p:nvSpPr>
        <p:spPr>
          <a:xfrm>
            <a:off x="774373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5C7800EF-650C-2C4F-A501-3D6F0E1D01A2}"/>
              </a:ext>
            </a:extLst>
          </p:cNvPr>
          <p:cNvSpPr/>
          <p:nvPr/>
        </p:nvSpPr>
        <p:spPr>
          <a:xfrm>
            <a:off x="1563708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965FCA0D-ECC9-2146-881C-680E173E4611}"/>
              </a:ext>
            </a:extLst>
          </p:cNvPr>
          <p:cNvSpPr/>
          <p:nvPr/>
        </p:nvSpPr>
        <p:spPr>
          <a:xfrm>
            <a:off x="236420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7BABD779-3F2D-F641-B389-8D42B8507CA9}"/>
              </a:ext>
            </a:extLst>
          </p:cNvPr>
          <p:cNvSpPr/>
          <p:nvPr/>
        </p:nvSpPr>
        <p:spPr>
          <a:xfrm>
            <a:off x="315353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E1F628AF-1714-0345-8E89-77C7F00AC06C}"/>
              </a:ext>
            </a:extLst>
          </p:cNvPr>
          <p:cNvSpPr/>
          <p:nvPr/>
        </p:nvSpPr>
        <p:spPr>
          <a:xfrm>
            <a:off x="397940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1E895CD2-1891-4544-BE5C-27751DF6A920}"/>
              </a:ext>
            </a:extLst>
          </p:cNvPr>
          <p:cNvSpPr/>
          <p:nvPr/>
        </p:nvSpPr>
        <p:spPr>
          <a:xfrm>
            <a:off x="476874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17569C6C-5C78-B840-A6D6-9E91DE8C1EEF}"/>
              </a:ext>
            </a:extLst>
          </p:cNvPr>
          <p:cNvSpPr/>
          <p:nvPr/>
        </p:nvSpPr>
        <p:spPr>
          <a:xfrm>
            <a:off x="5569236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18BC6D7B-0FBB-C04A-AC8F-0551E2DB9BEA}"/>
              </a:ext>
            </a:extLst>
          </p:cNvPr>
          <p:cNvSpPr/>
          <p:nvPr/>
        </p:nvSpPr>
        <p:spPr>
          <a:xfrm>
            <a:off x="6358571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FAB4B214-D041-454A-93FA-28C3D154AF13}"/>
              </a:ext>
            </a:extLst>
          </p:cNvPr>
          <p:cNvSpPr/>
          <p:nvPr/>
        </p:nvSpPr>
        <p:spPr>
          <a:xfrm>
            <a:off x="726451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7844AE62-499F-1A4D-BE9F-ADB83799C76B}"/>
              </a:ext>
            </a:extLst>
          </p:cNvPr>
          <p:cNvSpPr/>
          <p:nvPr/>
        </p:nvSpPr>
        <p:spPr>
          <a:xfrm>
            <a:off x="809038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A9E05BCC-4628-ED47-A199-DCEAF0B0E7BC}"/>
              </a:ext>
            </a:extLst>
          </p:cNvPr>
          <p:cNvSpPr/>
          <p:nvPr/>
        </p:nvSpPr>
        <p:spPr>
          <a:xfrm>
            <a:off x="8879720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10402C08-4D5E-1144-9E82-FDEF5A4DE14A}"/>
              </a:ext>
            </a:extLst>
          </p:cNvPr>
          <p:cNvSpPr/>
          <p:nvPr/>
        </p:nvSpPr>
        <p:spPr>
          <a:xfrm>
            <a:off x="2236646" y="4995740"/>
            <a:ext cx="7542228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We know 2 x 5 and 4 x 5, what is 3 x 5?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xmlns="" id="{911F71A8-1EC8-0548-8A1E-965F8CB84320}"/>
              </a:ext>
            </a:extLst>
          </p:cNvPr>
          <p:cNvSpPr/>
          <p:nvPr/>
        </p:nvSpPr>
        <p:spPr>
          <a:xfrm>
            <a:off x="1176239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xmlns="" id="{980104C1-EEE1-3C4A-8363-9559480C7EC5}"/>
              </a:ext>
            </a:extLst>
          </p:cNvPr>
          <p:cNvSpPr/>
          <p:nvPr/>
        </p:nvSpPr>
        <p:spPr>
          <a:xfrm>
            <a:off x="1979803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xmlns="" id="{B06AE7DB-3BB2-F94A-866C-EDFFEDA69C33}"/>
              </a:ext>
            </a:extLst>
          </p:cNvPr>
          <p:cNvSpPr/>
          <p:nvPr/>
        </p:nvSpPr>
        <p:spPr>
          <a:xfrm>
            <a:off x="2786746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xmlns="" id="{4D2E1592-B9DA-7B4D-8CEF-A46CCE9937E1}"/>
              </a:ext>
            </a:extLst>
          </p:cNvPr>
          <p:cNvSpPr/>
          <p:nvPr/>
        </p:nvSpPr>
        <p:spPr>
          <a:xfrm>
            <a:off x="3590310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xmlns="" id="{5E2CF01F-3689-0842-B4B8-A1D34CC464E5}"/>
              </a:ext>
            </a:extLst>
          </p:cNvPr>
          <p:cNvSpPr/>
          <p:nvPr/>
        </p:nvSpPr>
        <p:spPr>
          <a:xfrm>
            <a:off x="4397253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0" name="Cube 49">
            <a:extLst>
              <a:ext uri="{FF2B5EF4-FFF2-40B4-BE49-F238E27FC236}">
                <a16:creationId xmlns:a16="http://schemas.microsoft.com/office/drawing/2014/main" xmlns="" id="{53DEF691-03A0-D64E-B1A1-E031D8C27689}"/>
              </a:ext>
            </a:extLst>
          </p:cNvPr>
          <p:cNvSpPr/>
          <p:nvPr/>
        </p:nvSpPr>
        <p:spPr>
          <a:xfrm>
            <a:off x="5200817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1" name="Cube 50">
            <a:extLst>
              <a:ext uri="{FF2B5EF4-FFF2-40B4-BE49-F238E27FC236}">
                <a16:creationId xmlns:a16="http://schemas.microsoft.com/office/drawing/2014/main" xmlns="" id="{E0ED61EB-0581-5F4C-8F6D-FA1D7213DCDC}"/>
              </a:ext>
            </a:extLst>
          </p:cNvPr>
          <p:cNvSpPr/>
          <p:nvPr/>
        </p:nvSpPr>
        <p:spPr>
          <a:xfrm>
            <a:off x="6007760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xmlns="" id="{0BAC08B1-38AB-064F-BB59-51114B334101}"/>
              </a:ext>
            </a:extLst>
          </p:cNvPr>
          <p:cNvSpPr/>
          <p:nvPr/>
        </p:nvSpPr>
        <p:spPr>
          <a:xfrm>
            <a:off x="6811324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xmlns="" id="{BDB87013-7925-314E-9BCA-CCDAFE8144A2}"/>
              </a:ext>
            </a:extLst>
          </p:cNvPr>
          <p:cNvSpPr/>
          <p:nvPr/>
        </p:nvSpPr>
        <p:spPr>
          <a:xfrm>
            <a:off x="7618267" y="3463454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xmlns="" id="{F0A6C70F-148F-2444-BC92-E213E39977CD}"/>
              </a:ext>
            </a:extLst>
          </p:cNvPr>
          <p:cNvSpPr/>
          <p:nvPr/>
        </p:nvSpPr>
        <p:spPr>
          <a:xfrm>
            <a:off x="8421831" y="3463454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2A5E0E8C-363E-4A40-A6EC-B6A15F68039E}"/>
              </a:ext>
            </a:extLst>
          </p:cNvPr>
          <p:cNvSpPr/>
          <p:nvPr/>
        </p:nvSpPr>
        <p:spPr>
          <a:xfrm>
            <a:off x="8929150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50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xmlns="" id="{49735E57-3F0D-6042-8155-582E94272D66}"/>
              </a:ext>
            </a:extLst>
          </p:cNvPr>
          <p:cNvSpPr/>
          <p:nvPr/>
        </p:nvSpPr>
        <p:spPr>
          <a:xfrm>
            <a:off x="823803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xmlns="" id="{5C7E6401-5F75-2041-BA1D-F2127FB8A662}"/>
              </a:ext>
            </a:extLst>
          </p:cNvPr>
          <p:cNvSpPr/>
          <p:nvPr/>
        </p:nvSpPr>
        <p:spPr>
          <a:xfrm>
            <a:off x="1613138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xmlns="" id="{6172D15F-D4EE-3D44-B18C-9A371A1B2FB2}"/>
              </a:ext>
            </a:extLst>
          </p:cNvPr>
          <p:cNvSpPr/>
          <p:nvPr/>
        </p:nvSpPr>
        <p:spPr>
          <a:xfrm>
            <a:off x="241363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xmlns="" id="{34708CB4-2519-0545-A3B7-E638A95C3B15}"/>
              </a:ext>
            </a:extLst>
          </p:cNvPr>
          <p:cNvSpPr/>
          <p:nvPr/>
        </p:nvSpPr>
        <p:spPr>
          <a:xfrm>
            <a:off x="402883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20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xmlns="" id="{FB5DA4F1-63BC-D745-89E7-FEEB45E344A8}"/>
              </a:ext>
            </a:extLst>
          </p:cNvPr>
          <p:cNvSpPr/>
          <p:nvPr/>
        </p:nvSpPr>
        <p:spPr>
          <a:xfrm>
            <a:off x="7313945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40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xmlns="" id="{D6351683-2DD5-0440-B3D0-617612B0B143}"/>
              </a:ext>
            </a:extLst>
          </p:cNvPr>
          <p:cNvSpPr/>
          <p:nvPr/>
        </p:nvSpPr>
        <p:spPr>
          <a:xfrm>
            <a:off x="320296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xmlns="" id="{B78190A1-A153-694E-A3BC-5438CE69BD94}"/>
              </a:ext>
            </a:extLst>
          </p:cNvPr>
          <p:cNvSpPr/>
          <p:nvPr/>
        </p:nvSpPr>
        <p:spPr>
          <a:xfrm>
            <a:off x="5618666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xmlns="" id="{229CD32D-4A32-CF4A-84D1-B22E4A27EE9B}"/>
              </a:ext>
            </a:extLst>
          </p:cNvPr>
          <p:cNvSpPr/>
          <p:nvPr/>
        </p:nvSpPr>
        <p:spPr>
          <a:xfrm>
            <a:off x="647660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92914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a counting stick </a:t>
            </a:r>
            <a:r>
              <a:rPr lang="en-GB" sz="2200"/>
              <a:t>to practice </a:t>
            </a:r>
            <a:r>
              <a:rPr lang="en-GB" sz="2200" dirty="0"/>
              <a:t>the five times table as a class…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25771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792E02A8-CE48-6845-BBED-DDD47F87D2C0}"/>
              </a:ext>
            </a:extLst>
          </p:cNvPr>
          <p:cNvSpPr/>
          <p:nvPr/>
        </p:nvSpPr>
        <p:spPr>
          <a:xfrm>
            <a:off x="774373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5C7800EF-650C-2C4F-A501-3D6F0E1D01A2}"/>
              </a:ext>
            </a:extLst>
          </p:cNvPr>
          <p:cNvSpPr/>
          <p:nvPr/>
        </p:nvSpPr>
        <p:spPr>
          <a:xfrm>
            <a:off x="1563708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965FCA0D-ECC9-2146-881C-680E173E4611}"/>
              </a:ext>
            </a:extLst>
          </p:cNvPr>
          <p:cNvSpPr/>
          <p:nvPr/>
        </p:nvSpPr>
        <p:spPr>
          <a:xfrm>
            <a:off x="236420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7BABD779-3F2D-F641-B389-8D42B8507CA9}"/>
              </a:ext>
            </a:extLst>
          </p:cNvPr>
          <p:cNvSpPr/>
          <p:nvPr/>
        </p:nvSpPr>
        <p:spPr>
          <a:xfrm>
            <a:off x="315353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E1F628AF-1714-0345-8E89-77C7F00AC06C}"/>
              </a:ext>
            </a:extLst>
          </p:cNvPr>
          <p:cNvSpPr/>
          <p:nvPr/>
        </p:nvSpPr>
        <p:spPr>
          <a:xfrm>
            <a:off x="397940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1E895CD2-1891-4544-BE5C-27751DF6A920}"/>
              </a:ext>
            </a:extLst>
          </p:cNvPr>
          <p:cNvSpPr/>
          <p:nvPr/>
        </p:nvSpPr>
        <p:spPr>
          <a:xfrm>
            <a:off x="476874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17569C6C-5C78-B840-A6D6-9E91DE8C1EEF}"/>
              </a:ext>
            </a:extLst>
          </p:cNvPr>
          <p:cNvSpPr/>
          <p:nvPr/>
        </p:nvSpPr>
        <p:spPr>
          <a:xfrm>
            <a:off x="5569236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18BC6D7B-0FBB-C04A-AC8F-0551E2DB9BEA}"/>
              </a:ext>
            </a:extLst>
          </p:cNvPr>
          <p:cNvSpPr/>
          <p:nvPr/>
        </p:nvSpPr>
        <p:spPr>
          <a:xfrm>
            <a:off x="6358571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FAB4B214-D041-454A-93FA-28C3D154AF13}"/>
              </a:ext>
            </a:extLst>
          </p:cNvPr>
          <p:cNvSpPr/>
          <p:nvPr/>
        </p:nvSpPr>
        <p:spPr>
          <a:xfrm>
            <a:off x="726451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7844AE62-499F-1A4D-BE9F-ADB83799C76B}"/>
              </a:ext>
            </a:extLst>
          </p:cNvPr>
          <p:cNvSpPr/>
          <p:nvPr/>
        </p:nvSpPr>
        <p:spPr>
          <a:xfrm>
            <a:off x="809038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A9E05BCC-4628-ED47-A199-DCEAF0B0E7BC}"/>
              </a:ext>
            </a:extLst>
          </p:cNvPr>
          <p:cNvSpPr/>
          <p:nvPr/>
        </p:nvSpPr>
        <p:spPr>
          <a:xfrm>
            <a:off x="8879720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E6E2CE4F-3D8F-6C44-944A-0A0FCF2D92A3}"/>
              </a:ext>
            </a:extLst>
          </p:cNvPr>
          <p:cNvSpPr/>
          <p:nvPr/>
        </p:nvSpPr>
        <p:spPr>
          <a:xfrm>
            <a:off x="2481646" y="5016677"/>
            <a:ext cx="7009999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6 is double 3, how can we use that information to work out what 6 x 5 is?</a:t>
            </a:r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xmlns="" id="{8918052E-DDAE-674C-AA28-BC07C8C222FB}"/>
              </a:ext>
            </a:extLst>
          </p:cNvPr>
          <p:cNvSpPr/>
          <p:nvPr/>
        </p:nvSpPr>
        <p:spPr>
          <a:xfrm>
            <a:off x="1176239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xmlns="" id="{8766B80C-6C3F-D241-88E5-10764B34704A}"/>
              </a:ext>
            </a:extLst>
          </p:cNvPr>
          <p:cNvSpPr/>
          <p:nvPr/>
        </p:nvSpPr>
        <p:spPr>
          <a:xfrm>
            <a:off x="1979803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xmlns="" id="{8D88669B-4617-8F46-AEAF-B43E04F90EDD}"/>
              </a:ext>
            </a:extLst>
          </p:cNvPr>
          <p:cNvSpPr/>
          <p:nvPr/>
        </p:nvSpPr>
        <p:spPr>
          <a:xfrm>
            <a:off x="2786746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0" name="Cube 49">
            <a:extLst>
              <a:ext uri="{FF2B5EF4-FFF2-40B4-BE49-F238E27FC236}">
                <a16:creationId xmlns:a16="http://schemas.microsoft.com/office/drawing/2014/main" xmlns="" id="{DC72AFB7-75DA-8142-87A8-710E0BDE3002}"/>
              </a:ext>
            </a:extLst>
          </p:cNvPr>
          <p:cNvSpPr/>
          <p:nvPr/>
        </p:nvSpPr>
        <p:spPr>
          <a:xfrm>
            <a:off x="3590310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1" name="Cube 50">
            <a:extLst>
              <a:ext uri="{FF2B5EF4-FFF2-40B4-BE49-F238E27FC236}">
                <a16:creationId xmlns:a16="http://schemas.microsoft.com/office/drawing/2014/main" xmlns="" id="{B6ADC027-3EEA-BB43-ADE5-055E3974B255}"/>
              </a:ext>
            </a:extLst>
          </p:cNvPr>
          <p:cNvSpPr/>
          <p:nvPr/>
        </p:nvSpPr>
        <p:spPr>
          <a:xfrm>
            <a:off x="4397253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xmlns="" id="{9A11288E-F278-1A42-9F66-C701118B4BE3}"/>
              </a:ext>
            </a:extLst>
          </p:cNvPr>
          <p:cNvSpPr/>
          <p:nvPr/>
        </p:nvSpPr>
        <p:spPr>
          <a:xfrm>
            <a:off x="5200817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xmlns="" id="{38C1E6EE-3EA8-0747-A400-74422AD61F46}"/>
              </a:ext>
            </a:extLst>
          </p:cNvPr>
          <p:cNvSpPr/>
          <p:nvPr/>
        </p:nvSpPr>
        <p:spPr>
          <a:xfrm>
            <a:off x="6007760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xmlns="" id="{7A55AF19-18F9-E64E-B472-B4FA0B72F320}"/>
              </a:ext>
            </a:extLst>
          </p:cNvPr>
          <p:cNvSpPr/>
          <p:nvPr/>
        </p:nvSpPr>
        <p:spPr>
          <a:xfrm>
            <a:off x="6811324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xmlns="" id="{680E5B69-2BB0-604E-A271-418A86236272}"/>
              </a:ext>
            </a:extLst>
          </p:cNvPr>
          <p:cNvSpPr/>
          <p:nvPr/>
        </p:nvSpPr>
        <p:spPr>
          <a:xfrm>
            <a:off x="7618267" y="3463454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xmlns="" id="{BF7C7060-9A38-3E41-B1D4-9A174ABEF527}"/>
              </a:ext>
            </a:extLst>
          </p:cNvPr>
          <p:cNvSpPr/>
          <p:nvPr/>
        </p:nvSpPr>
        <p:spPr>
          <a:xfrm>
            <a:off x="8421831" y="3463454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A82C446F-BB95-1940-B432-69C94BCADC82}"/>
              </a:ext>
            </a:extLst>
          </p:cNvPr>
          <p:cNvSpPr/>
          <p:nvPr/>
        </p:nvSpPr>
        <p:spPr>
          <a:xfrm>
            <a:off x="8929150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50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xmlns="" id="{1B923EA9-723F-7447-B2B6-AF7A6408EB71}"/>
              </a:ext>
            </a:extLst>
          </p:cNvPr>
          <p:cNvSpPr/>
          <p:nvPr/>
        </p:nvSpPr>
        <p:spPr>
          <a:xfrm>
            <a:off x="823803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xmlns="" id="{8CE5EC38-4712-5342-BFF2-A2DA71240674}"/>
              </a:ext>
            </a:extLst>
          </p:cNvPr>
          <p:cNvSpPr/>
          <p:nvPr/>
        </p:nvSpPr>
        <p:spPr>
          <a:xfrm>
            <a:off x="1613138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xmlns="" id="{28354587-8B14-BE47-836B-59DC1C643267}"/>
              </a:ext>
            </a:extLst>
          </p:cNvPr>
          <p:cNvSpPr/>
          <p:nvPr/>
        </p:nvSpPr>
        <p:spPr>
          <a:xfrm>
            <a:off x="241363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xmlns="" id="{171A1616-4F8F-DA4D-9EC8-E7215671705D}"/>
              </a:ext>
            </a:extLst>
          </p:cNvPr>
          <p:cNvSpPr/>
          <p:nvPr/>
        </p:nvSpPr>
        <p:spPr>
          <a:xfrm>
            <a:off x="402883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20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xmlns="" id="{3F3163A4-9BC9-EC46-8A6E-A824B5C0E615}"/>
              </a:ext>
            </a:extLst>
          </p:cNvPr>
          <p:cNvSpPr/>
          <p:nvPr/>
        </p:nvSpPr>
        <p:spPr>
          <a:xfrm>
            <a:off x="7313945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40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xmlns="" id="{77D5F161-2F1F-5B48-BC2C-CBFD035531F3}"/>
              </a:ext>
            </a:extLst>
          </p:cNvPr>
          <p:cNvSpPr/>
          <p:nvPr/>
        </p:nvSpPr>
        <p:spPr>
          <a:xfrm>
            <a:off x="320296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15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xmlns="" id="{BE1C89FF-0075-8F4A-AB6B-31F49AEB035E}"/>
              </a:ext>
            </a:extLst>
          </p:cNvPr>
          <p:cNvSpPr/>
          <p:nvPr/>
        </p:nvSpPr>
        <p:spPr>
          <a:xfrm>
            <a:off x="5618666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xmlns="" id="{8BAAC4B9-867B-EB4C-8981-E0E1421A45AB}"/>
              </a:ext>
            </a:extLst>
          </p:cNvPr>
          <p:cNvSpPr/>
          <p:nvPr/>
        </p:nvSpPr>
        <p:spPr>
          <a:xfrm>
            <a:off x="647660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48325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a counting stick </a:t>
            </a:r>
            <a:r>
              <a:rPr lang="en-GB" sz="2200"/>
              <a:t>to practice </a:t>
            </a:r>
            <a:r>
              <a:rPr lang="en-GB" sz="2200" dirty="0"/>
              <a:t>the five times table as a class…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25771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792E02A8-CE48-6845-BBED-DDD47F87D2C0}"/>
              </a:ext>
            </a:extLst>
          </p:cNvPr>
          <p:cNvSpPr/>
          <p:nvPr/>
        </p:nvSpPr>
        <p:spPr>
          <a:xfrm>
            <a:off x="774373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5C7800EF-650C-2C4F-A501-3D6F0E1D01A2}"/>
              </a:ext>
            </a:extLst>
          </p:cNvPr>
          <p:cNvSpPr/>
          <p:nvPr/>
        </p:nvSpPr>
        <p:spPr>
          <a:xfrm>
            <a:off x="1563708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965FCA0D-ECC9-2146-881C-680E173E4611}"/>
              </a:ext>
            </a:extLst>
          </p:cNvPr>
          <p:cNvSpPr/>
          <p:nvPr/>
        </p:nvSpPr>
        <p:spPr>
          <a:xfrm>
            <a:off x="236420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7BABD779-3F2D-F641-B389-8D42B8507CA9}"/>
              </a:ext>
            </a:extLst>
          </p:cNvPr>
          <p:cNvSpPr/>
          <p:nvPr/>
        </p:nvSpPr>
        <p:spPr>
          <a:xfrm>
            <a:off x="315353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E1F628AF-1714-0345-8E89-77C7F00AC06C}"/>
              </a:ext>
            </a:extLst>
          </p:cNvPr>
          <p:cNvSpPr/>
          <p:nvPr/>
        </p:nvSpPr>
        <p:spPr>
          <a:xfrm>
            <a:off x="397940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1E895CD2-1891-4544-BE5C-27751DF6A920}"/>
              </a:ext>
            </a:extLst>
          </p:cNvPr>
          <p:cNvSpPr/>
          <p:nvPr/>
        </p:nvSpPr>
        <p:spPr>
          <a:xfrm>
            <a:off x="476874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17569C6C-5C78-B840-A6D6-9E91DE8C1EEF}"/>
              </a:ext>
            </a:extLst>
          </p:cNvPr>
          <p:cNvSpPr/>
          <p:nvPr/>
        </p:nvSpPr>
        <p:spPr>
          <a:xfrm>
            <a:off x="5569236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18BC6D7B-0FBB-C04A-AC8F-0551E2DB9BEA}"/>
              </a:ext>
            </a:extLst>
          </p:cNvPr>
          <p:cNvSpPr/>
          <p:nvPr/>
        </p:nvSpPr>
        <p:spPr>
          <a:xfrm>
            <a:off x="6358571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FAB4B214-D041-454A-93FA-28C3D154AF13}"/>
              </a:ext>
            </a:extLst>
          </p:cNvPr>
          <p:cNvSpPr/>
          <p:nvPr/>
        </p:nvSpPr>
        <p:spPr>
          <a:xfrm>
            <a:off x="726451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7844AE62-499F-1A4D-BE9F-ADB83799C76B}"/>
              </a:ext>
            </a:extLst>
          </p:cNvPr>
          <p:cNvSpPr/>
          <p:nvPr/>
        </p:nvSpPr>
        <p:spPr>
          <a:xfrm>
            <a:off x="809038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A9E05BCC-4628-ED47-A199-DCEAF0B0E7BC}"/>
              </a:ext>
            </a:extLst>
          </p:cNvPr>
          <p:cNvSpPr/>
          <p:nvPr/>
        </p:nvSpPr>
        <p:spPr>
          <a:xfrm>
            <a:off x="8879720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E6E2CE4F-3D8F-6C44-944A-0A0FCF2D92A3}"/>
              </a:ext>
            </a:extLst>
          </p:cNvPr>
          <p:cNvSpPr/>
          <p:nvPr/>
        </p:nvSpPr>
        <p:spPr>
          <a:xfrm>
            <a:off x="2481646" y="5016677"/>
            <a:ext cx="7009999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Where should I place 25 on the stick?</a:t>
            </a:r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xmlns="" id="{0D0190DD-1988-FC41-8C62-87B987B9D5A8}"/>
              </a:ext>
            </a:extLst>
          </p:cNvPr>
          <p:cNvSpPr/>
          <p:nvPr/>
        </p:nvSpPr>
        <p:spPr>
          <a:xfrm>
            <a:off x="1176239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xmlns="" id="{29A05C2F-BC98-CE48-9EED-97906A9ACAE1}"/>
              </a:ext>
            </a:extLst>
          </p:cNvPr>
          <p:cNvSpPr/>
          <p:nvPr/>
        </p:nvSpPr>
        <p:spPr>
          <a:xfrm>
            <a:off x="1979803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xmlns="" id="{5AB9B1EE-F63A-354E-ADAE-98627FD40B6C}"/>
              </a:ext>
            </a:extLst>
          </p:cNvPr>
          <p:cNvSpPr/>
          <p:nvPr/>
        </p:nvSpPr>
        <p:spPr>
          <a:xfrm>
            <a:off x="2786746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0" name="Cube 49">
            <a:extLst>
              <a:ext uri="{FF2B5EF4-FFF2-40B4-BE49-F238E27FC236}">
                <a16:creationId xmlns:a16="http://schemas.microsoft.com/office/drawing/2014/main" xmlns="" id="{2C9C9E6D-26D0-3A44-BD84-E30C8C2BF2E7}"/>
              </a:ext>
            </a:extLst>
          </p:cNvPr>
          <p:cNvSpPr/>
          <p:nvPr/>
        </p:nvSpPr>
        <p:spPr>
          <a:xfrm>
            <a:off x="3590310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1" name="Cube 50">
            <a:extLst>
              <a:ext uri="{FF2B5EF4-FFF2-40B4-BE49-F238E27FC236}">
                <a16:creationId xmlns:a16="http://schemas.microsoft.com/office/drawing/2014/main" xmlns="" id="{E18B6797-C5AF-EF45-86B4-8367ED8D116A}"/>
              </a:ext>
            </a:extLst>
          </p:cNvPr>
          <p:cNvSpPr/>
          <p:nvPr/>
        </p:nvSpPr>
        <p:spPr>
          <a:xfrm>
            <a:off x="4397253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xmlns="" id="{D41CD313-82B6-354B-8490-8497A013A31D}"/>
              </a:ext>
            </a:extLst>
          </p:cNvPr>
          <p:cNvSpPr/>
          <p:nvPr/>
        </p:nvSpPr>
        <p:spPr>
          <a:xfrm>
            <a:off x="5200817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xmlns="" id="{1D712E46-AE01-2C43-9CAD-6D9EAAF002BD}"/>
              </a:ext>
            </a:extLst>
          </p:cNvPr>
          <p:cNvSpPr/>
          <p:nvPr/>
        </p:nvSpPr>
        <p:spPr>
          <a:xfrm>
            <a:off x="6007760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xmlns="" id="{D45011AE-6361-D641-9E62-ADD31C6B3483}"/>
              </a:ext>
            </a:extLst>
          </p:cNvPr>
          <p:cNvSpPr/>
          <p:nvPr/>
        </p:nvSpPr>
        <p:spPr>
          <a:xfrm>
            <a:off x="6811324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xmlns="" id="{637873C8-98CB-744D-8D64-3AD3AE6535B6}"/>
              </a:ext>
            </a:extLst>
          </p:cNvPr>
          <p:cNvSpPr/>
          <p:nvPr/>
        </p:nvSpPr>
        <p:spPr>
          <a:xfrm>
            <a:off x="7618267" y="3463454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xmlns="" id="{5CE99806-D016-4A4D-BB33-4236D20EF7F0}"/>
              </a:ext>
            </a:extLst>
          </p:cNvPr>
          <p:cNvSpPr/>
          <p:nvPr/>
        </p:nvSpPr>
        <p:spPr>
          <a:xfrm>
            <a:off x="8421831" y="3463454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xmlns="" id="{FE9C61B8-8B1C-9A4C-B43B-5785D62F0B89}"/>
              </a:ext>
            </a:extLst>
          </p:cNvPr>
          <p:cNvSpPr/>
          <p:nvPr/>
        </p:nvSpPr>
        <p:spPr>
          <a:xfrm>
            <a:off x="8929150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50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xmlns="" id="{6B401734-A6B4-2942-9B76-C6B1C88AD654}"/>
              </a:ext>
            </a:extLst>
          </p:cNvPr>
          <p:cNvSpPr/>
          <p:nvPr/>
        </p:nvSpPr>
        <p:spPr>
          <a:xfrm>
            <a:off x="823803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xmlns="" id="{A11B3A01-A2EB-7A45-9AF5-FB8F99D7129D}"/>
              </a:ext>
            </a:extLst>
          </p:cNvPr>
          <p:cNvSpPr/>
          <p:nvPr/>
        </p:nvSpPr>
        <p:spPr>
          <a:xfrm>
            <a:off x="1613138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xmlns="" id="{22187E6C-17A1-A040-A72E-E2EDB01A46A7}"/>
              </a:ext>
            </a:extLst>
          </p:cNvPr>
          <p:cNvSpPr/>
          <p:nvPr/>
        </p:nvSpPr>
        <p:spPr>
          <a:xfrm>
            <a:off x="241363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xmlns="" id="{D301227C-279E-5F46-A24A-1C412836E951}"/>
              </a:ext>
            </a:extLst>
          </p:cNvPr>
          <p:cNvSpPr/>
          <p:nvPr/>
        </p:nvSpPr>
        <p:spPr>
          <a:xfrm>
            <a:off x="402883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20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xmlns="" id="{9ED92279-B68F-1E47-B44D-9E08EF2A5242}"/>
              </a:ext>
            </a:extLst>
          </p:cNvPr>
          <p:cNvSpPr/>
          <p:nvPr/>
        </p:nvSpPr>
        <p:spPr>
          <a:xfrm>
            <a:off x="7313945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40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xmlns="" id="{FC80334F-1C38-3843-85A7-161EBE2A3816}"/>
              </a:ext>
            </a:extLst>
          </p:cNvPr>
          <p:cNvSpPr/>
          <p:nvPr/>
        </p:nvSpPr>
        <p:spPr>
          <a:xfrm>
            <a:off x="320296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15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xmlns="" id="{048BF094-AF46-F84C-B8BF-0FEC8C0E97C9}"/>
              </a:ext>
            </a:extLst>
          </p:cNvPr>
          <p:cNvSpPr/>
          <p:nvPr/>
        </p:nvSpPr>
        <p:spPr>
          <a:xfrm>
            <a:off x="5618666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30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xmlns="" id="{3678C884-7680-2242-9805-8EF61906FB71}"/>
              </a:ext>
            </a:extLst>
          </p:cNvPr>
          <p:cNvSpPr/>
          <p:nvPr/>
        </p:nvSpPr>
        <p:spPr>
          <a:xfrm>
            <a:off x="647660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4298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a counting stick </a:t>
            </a:r>
            <a:r>
              <a:rPr lang="en-GB" sz="2200"/>
              <a:t>to practice </a:t>
            </a:r>
            <a:r>
              <a:rPr lang="en-GB" sz="2200" dirty="0"/>
              <a:t>the five times table as a class…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25771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792E02A8-CE48-6845-BBED-DDD47F87D2C0}"/>
              </a:ext>
            </a:extLst>
          </p:cNvPr>
          <p:cNvSpPr/>
          <p:nvPr/>
        </p:nvSpPr>
        <p:spPr>
          <a:xfrm>
            <a:off x="774373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5C7800EF-650C-2C4F-A501-3D6F0E1D01A2}"/>
              </a:ext>
            </a:extLst>
          </p:cNvPr>
          <p:cNvSpPr/>
          <p:nvPr/>
        </p:nvSpPr>
        <p:spPr>
          <a:xfrm>
            <a:off x="1563708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965FCA0D-ECC9-2146-881C-680E173E4611}"/>
              </a:ext>
            </a:extLst>
          </p:cNvPr>
          <p:cNvSpPr/>
          <p:nvPr/>
        </p:nvSpPr>
        <p:spPr>
          <a:xfrm>
            <a:off x="236420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7BABD779-3F2D-F641-B389-8D42B8507CA9}"/>
              </a:ext>
            </a:extLst>
          </p:cNvPr>
          <p:cNvSpPr/>
          <p:nvPr/>
        </p:nvSpPr>
        <p:spPr>
          <a:xfrm>
            <a:off x="315353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E1F628AF-1714-0345-8E89-77C7F00AC06C}"/>
              </a:ext>
            </a:extLst>
          </p:cNvPr>
          <p:cNvSpPr/>
          <p:nvPr/>
        </p:nvSpPr>
        <p:spPr>
          <a:xfrm>
            <a:off x="397940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1E895CD2-1891-4544-BE5C-27751DF6A920}"/>
              </a:ext>
            </a:extLst>
          </p:cNvPr>
          <p:cNvSpPr/>
          <p:nvPr/>
        </p:nvSpPr>
        <p:spPr>
          <a:xfrm>
            <a:off x="476874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17569C6C-5C78-B840-A6D6-9E91DE8C1EEF}"/>
              </a:ext>
            </a:extLst>
          </p:cNvPr>
          <p:cNvSpPr/>
          <p:nvPr/>
        </p:nvSpPr>
        <p:spPr>
          <a:xfrm>
            <a:off x="5569236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18BC6D7B-0FBB-C04A-AC8F-0551E2DB9BEA}"/>
              </a:ext>
            </a:extLst>
          </p:cNvPr>
          <p:cNvSpPr/>
          <p:nvPr/>
        </p:nvSpPr>
        <p:spPr>
          <a:xfrm>
            <a:off x="6358571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FAB4B214-D041-454A-93FA-28C3D154AF13}"/>
              </a:ext>
            </a:extLst>
          </p:cNvPr>
          <p:cNvSpPr/>
          <p:nvPr/>
        </p:nvSpPr>
        <p:spPr>
          <a:xfrm>
            <a:off x="726451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7844AE62-499F-1A4D-BE9F-ADB83799C76B}"/>
              </a:ext>
            </a:extLst>
          </p:cNvPr>
          <p:cNvSpPr/>
          <p:nvPr/>
        </p:nvSpPr>
        <p:spPr>
          <a:xfrm>
            <a:off x="809038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A9E05BCC-4628-ED47-A199-DCEAF0B0E7BC}"/>
              </a:ext>
            </a:extLst>
          </p:cNvPr>
          <p:cNvSpPr/>
          <p:nvPr/>
        </p:nvSpPr>
        <p:spPr>
          <a:xfrm>
            <a:off x="8879720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xmlns="" id="{09B4FBE9-5047-E847-8FF9-9DDFAFB34B71}"/>
              </a:ext>
            </a:extLst>
          </p:cNvPr>
          <p:cNvSpPr/>
          <p:nvPr/>
        </p:nvSpPr>
        <p:spPr>
          <a:xfrm>
            <a:off x="8929150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50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E6E2CE4F-3D8F-6C44-944A-0A0FCF2D92A3}"/>
              </a:ext>
            </a:extLst>
          </p:cNvPr>
          <p:cNvSpPr/>
          <p:nvPr/>
        </p:nvSpPr>
        <p:spPr>
          <a:xfrm>
            <a:off x="2481646" y="5016677"/>
            <a:ext cx="7009999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Where should I place 35 on the stick?</a:t>
            </a:r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xmlns="" id="{A7E4C8A4-EA2E-2447-A900-AD121403D3FB}"/>
              </a:ext>
            </a:extLst>
          </p:cNvPr>
          <p:cNvSpPr/>
          <p:nvPr/>
        </p:nvSpPr>
        <p:spPr>
          <a:xfrm>
            <a:off x="1176239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xmlns="" id="{94539AC8-39FE-B84C-BA9F-6AADFF5C41F2}"/>
              </a:ext>
            </a:extLst>
          </p:cNvPr>
          <p:cNvSpPr/>
          <p:nvPr/>
        </p:nvSpPr>
        <p:spPr>
          <a:xfrm>
            <a:off x="1979803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0" name="Cube 49">
            <a:extLst>
              <a:ext uri="{FF2B5EF4-FFF2-40B4-BE49-F238E27FC236}">
                <a16:creationId xmlns:a16="http://schemas.microsoft.com/office/drawing/2014/main" xmlns="" id="{A0B7B028-C637-D34F-B6B0-4D5AB2D6FC0C}"/>
              </a:ext>
            </a:extLst>
          </p:cNvPr>
          <p:cNvSpPr/>
          <p:nvPr/>
        </p:nvSpPr>
        <p:spPr>
          <a:xfrm>
            <a:off x="2786746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1" name="Cube 50">
            <a:extLst>
              <a:ext uri="{FF2B5EF4-FFF2-40B4-BE49-F238E27FC236}">
                <a16:creationId xmlns:a16="http://schemas.microsoft.com/office/drawing/2014/main" xmlns="" id="{9A6FA041-7AA6-1F41-A373-2BEABAC55615}"/>
              </a:ext>
            </a:extLst>
          </p:cNvPr>
          <p:cNvSpPr/>
          <p:nvPr/>
        </p:nvSpPr>
        <p:spPr>
          <a:xfrm>
            <a:off x="3590310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xmlns="" id="{7A33B5ED-F42D-EF4C-B510-7E273D2ED18E}"/>
              </a:ext>
            </a:extLst>
          </p:cNvPr>
          <p:cNvSpPr/>
          <p:nvPr/>
        </p:nvSpPr>
        <p:spPr>
          <a:xfrm>
            <a:off x="4397253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xmlns="" id="{5DEE5774-7135-E740-9E10-DE45982BC9EE}"/>
              </a:ext>
            </a:extLst>
          </p:cNvPr>
          <p:cNvSpPr/>
          <p:nvPr/>
        </p:nvSpPr>
        <p:spPr>
          <a:xfrm>
            <a:off x="5200817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xmlns="" id="{7E039A28-FB46-7A45-8C98-1EBA148E780A}"/>
              </a:ext>
            </a:extLst>
          </p:cNvPr>
          <p:cNvSpPr/>
          <p:nvPr/>
        </p:nvSpPr>
        <p:spPr>
          <a:xfrm>
            <a:off x="6007760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xmlns="" id="{AC2C7CEE-05D4-7745-A8C5-CD5F64EAB38C}"/>
              </a:ext>
            </a:extLst>
          </p:cNvPr>
          <p:cNvSpPr/>
          <p:nvPr/>
        </p:nvSpPr>
        <p:spPr>
          <a:xfrm>
            <a:off x="6811324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xmlns="" id="{B3C18D86-174F-BB4E-8589-750640268219}"/>
              </a:ext>
            </a:extLst>
          </p:cNvPr>
          <p:cNvSpPr/>
          <p:nvPr/>
        </p:nvSpPr>
        <p:spPr>
          <a:xfrm>
            <a:off x="7618267" y="3463454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xmlns="" id="{8176E512-096B-CA48-B0E0-A44F7A0EE91D}"/>
              </a:ext>
            </a:extLst>
          </p:cNvPr>
          <p:cNvSpPr/>
          <p:nvPr/>
        </p:nvSpPr>
        <p:spPr>
          <a:xfrm>
            <a:off x="8421831" y="3463454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xmlns="" id="{72EAFBF3-1BBC-874B-8850-77DA3D17C1F2}"/>
              </a:ext>
            </a:extLst>
          </p:cNvPr>
          <p:cNvSpPr/>
          <p:nvPr/>
        </p:nvSpPr>
        <p:spPr>
          <a:xfrm>
            <a:off x="823803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xmlns="" id="{FDE54CCF-DD31-A446-83FF-65349153E2B5}"/>
              </a:ext>
            </a:extLst>
          </p:cNvPr>
          <p:cNvSpPr/>
          <p:nvPr/>
        </p:nvSpPr>
        <p:spPr>
          <a:xfrm>
            <a:off x="1613138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xmlns="" id="{F00CC8B6-B8C4-594C-90C0-09E8CC97D98E}"/>
              </a:ext>
            </a:extLst>
          </p:cNvPr>
          <p:cNvSpPr/>
          <p:nvPr/>
        </p:nvSpPr>
        <p:spPr>
          <a:xfrm>
            <a:off x="241363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xmlns="" id="{D3374C99-A6AA-BF4E-90B0-F52FFEEF433A}"/>
              </a:ext>
            </a:extLst>
          </p:cNvPr>
          <p:cNvSpPr/>
          <p:nvPr/>
        </p:nvSpPr>
        <p:spPr>
          <a:xfrm>
            <a:off x="402883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20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xmlns="" id="{94999F42-7515-294A-BBF0-0E7B7C97EA32}"/>
              </a:ext>
            </a:extLst>
          </p:cNvPr>
          <p:cNvSpPr/>
          <p:nvPr/>
        </p:nvSpPr>
        <p:spPr>
          <a:xfrm>
            <a:off x="7313945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40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xmlns="" id="{94F1F2E8-1051-A642-8946-956E2540B8FF}"/>
              </a:ext>
            </a:extLst>
          </p:cNvPr>
          <p:cNvSpPr/>
          <p:nvPr/>
        </p:nvSpPr>
        <p:spPr>
          <a:xfrm>
            <a:off x="320296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15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xmlns="" id="{B8121AE8-4632-264B-85CB-AFDBF7935C28}"/>
              </a:ext>
            </a:extLst>
          </p:cNvPr>
          <p:cNvSpPr/>
          <p:nvPr/>
        </p:nvSpPr>
        <p:spPr>
          <a:xfrm>
            <a:off x="5618666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30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xmlns="" id="{8BE3973D-49A3-E545-BE2E-5B9D2EF48A42}"/>
              </a:ext>
            </a:extLst>
          </p:cNvPr>
          <p:cNvSpPr/>
          <p:nvPr/>
        </p:nvSpPr>
        <p:spPr>
          <a:xfrm>
            <a:off x="481817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25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xmlns="" id="{28955306-540F-0E47-B593-2E4080372EC6}"/>
              </a:ext>
            </a:extLst>
          </p:cNvPr>
          <p:cNvSpPr/>
          <p:nvPr/>
        </p:nvSpPr>
        <p:spPr>
          <a:xfrm>
            <a:off x="647660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57751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a counting stick </a:t>
            </a:r>
            <a:r>
              <a:rPr lang="en-GB" sz="2200"/>
              <a:t>to practice </a:t>
            </a:r>
            <a:r>
              <a:rPr lang="en-GB" sz="2200" dirty="0"/>
              <a:t>the five times table as a class…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25771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792E02A8-CE48-6845-BBED-DDD47F87D2C0}"/>
              </a:ext>
            </a:extLst>
          </p:cNvPr>
          <p:cNvSpPr/>
          <p:nvPr/>
        </p:nvSpPr>
        <p:spPr>
          <a:xfrm>
            <a:off x="774373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5C7800EF-650C-2C4F-A501-3D6F0E1D01A2}"/>
              </a:ext>
            </a:extLst>
          </p:cNvPr>
          <p:cNvSpPr/>
          <p:nvPr/>
        </p:nvSpPr>
        <p:spPr>
          <a:xfrm>
            <a:off x="1563708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965FCA0D-ECC9-2146-881C-680E173E4611}"/>
              </a:ext>
            </a:extLst>
          </p:cNvPr>
          <p:cNvSpPr/>
          <p:nvPr/>
        </p:nvSpPr>
        <p:spPr>
          <a:xfrm>
            <a:off x="236420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7BABD779-3F2D-F641-B389-8D42B8507CA9}"/>
              </a:ext>
            </a:extLst>
          </p:cNvPr>
          <p:cNvSpPr/>
          <p:nvPr/>
        </p:nvSpPr>
        <p:spPr>
          <a:xfrm>
            <a:off x="315353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E1F628AF-1714-0345-8E89-77C7F00AC06C}"/>
              </a:ext>
            </a:extLst>
          </p:cNvPr>
          <p:cNvSpPr/>
          <p:nvPr/>
        </p:nvSpPr>
        <p:spPr>
          <a:xfrm>
            <a:off x="397940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1E895CD2-1891-4544-BE5C-27751DF6A920}"/>
              </a:ext>
            </a:extLst>
          </p:cNvPr>
          <p:cNvSpPr/>
          <p:nvPr/>
        </p:nvSpPr>
        <p:spPr>
          <a:xfrm>
            <a:off x="476874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17569C6C-5C78-B840-A6D6-9E91DE8C1EEF}"/>
              </a:ext>
            </a:extLst>
          </p:cNvPr>
          <p:cNvSpPr/>
          <p:nvPr/>
        </p:nvSpPr>
        <p:spPr>
          <a:xfrm>
            <a:off x="5569236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18BC6D7B-0FBB-C04A-AC8F-0551E2DB9BEA}"/>
              </a:ext>
            </a:extLst>
          </p:cNvPr>
          <p:cNvSpPr/>
          <p:nvPr/>
        </p:nvSpPr>
        <p:spPr>
          <a:xfrm>
            <a:off x="6358571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FAB4B214-D041-454A-93FA-28C3D154AF13}"/>
              </a:ext>
            </a:extLst>
          </p:cNvPr>
          <p:cNvSpPr/>
          <p:nvPr/>
        </p:nvSpPr>
        <p:spPr>
          <a:xfrm>
            <a:off x="726451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7844AE62-499F-1A4D-BE9F-ADB83799C76B}"/>
              </a:ext>
            </a:extLst>
          </p:cNvPr>
          <p:cNvSpPr/>
          <p:nvPr/>
        </p:nvSpPr>
        <p:spPr>
          <a:xfrm>
            <a:off x="809038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A9E05BCC-4628-ED47-A199-DCEAF0B0E7BC}"/>
              </a:ext>
            </a:extLst>
          </p:cNvPr>
          <p:cNvSpPr/>
          <p:nvPr/>
        </p:nvSpPr>
        <p:spPr>
          <a:xfrm>
            <a:off x="8879720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E6E2CE4F-3D8F-6C44-944A-0A0FCF2D92A3}"/>
              </a:ext>
            </a:extLst>
          </p:cNvPr>
          <p:cNvSpPr/>
          <p:nvPr/>
        </p:nvSpPr>
        <p:spPr>
          <a:xfrm>
            <a:off x="2481646" y="5016677"/>
            <a:ext cx="7009999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What is 9 x 5?</a:t>
            </a:r>
            <a:b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How did you figure it out?</a:t>
            </a:r>
          </a:p>
        </p:txBody>
      </p:sp>
      <p:sp>
        <p:nvSpPr>
          <p:cNvPr id="60" name="Cube 59">
            <a:extLst>
              <a:ext uri="{FF2B5EF4-FFF2-40B4-BE49-F238E27FC236}">
                <a16:creationId xmlns:a16="http://schemas.microsoft.com/office/drawing/2014/main" xmlns="" id="{2DC15FDB-86D2-7349-8CC4-732EE6C7B31E}"/>
              </a:ext>
            </a:extLst>
          </p:cNvPr>
          <p:cNvSpPr/>
          <p:nvPr/>
        </p:nvSpPr>
        <p:spPr>
          <a:xfrm>
            <a:off x="1176239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61" name="Cube 60">
            <a:extLst>
              <a:ext uri="{FF2B5EF4-FFF2-40B4-BE49-F238E27FC236}">
                <a16:creationId xmlns:a16="http://schemas.microsoft.com/office/drawing/2014/main" xmlns="" id="{0CEC4A54-1B88-A34A-BB31-3132824DDCA5}"/>
              </a:ext>
            </a:extLst>
          </p:cNvPr>
          <p:cNvSpPr/>
          <p:nvPr/>
        </p:nvSpPr>
        <p:spPr>
          <a:xfrm>
            <a:off x="1979803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62" name="Cube 61">
            <a:extLst>
              <a:ext uri="{FF2B5EF4-FFF2-40B4-BE49-F238E27FC236}">
                <a16:creationId xmlns:a16="http://schemas.microsoft.com/office/drawing/2014/main" xmlns="" id="{E45B2735-DEFC-C94B-8A10-02961297BCD8}"/>
              </a:ext>
            </a:extLst>
          </p:cNvPr>
          <p:cNvSpPr/>
          <p:nvPr/>
        </p:nvSpPr>
        <p:spPr>
          <a:xfrm>
            <a:off x="2786746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63" name="Cube 62">
            <a:extLst>
              <a:ext uri="{FF2B5EF4-FFF2-40B4-BE49-F238E27FC236}">
                <a16:creationId xmlns:a16="http://schemas.microsoft.com/office/drawing/2014/main" xmlns="" id="{86D2DE2E-7693-BD46-969E-8A379FF72114}"/>
              </a:ext>
            </a:extLst>
          </p:cNvPr>
          <p:cNvSpPr/>
          <p:nvPr/>
        </p:nvSpPr>
        <p:spPr>
          <a:xfrm>
            <a:off x="3590310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64" name="Cube 63">
            <a:extLst>
              <a:ext uri="{FF2B5EF4-FFF2-40B4-BE49-F238E27FC236}">
                <a16:creationId xmlns:a16="http://schemas.microsoft.com/office/drawing/2014/main" xmlns="" id="{A8699564-C2E8-AE47-8144-16F3FF9BE61B}"/>
              </a:ext>
            </a:extLst>
          </p:cNvPr>
          <p:cNvSpPr/>
          <p:nvPr/>
        </p:nvSpPr>
        <p:spPr>
          <a:xfrm>
            <a:off x="4397253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65" name="Cube 64">
            <a:extLst>
              <a:ext uri="{FF2B5EF4-FFF2-40B4-BE49-F238E27FC236}">
                <a16:creationId xmlns:a16="http://schemas.microsoft.com/office/drawing/2014/main" xmlns="" id="{74EA1431-ADCC-0546-964A-B77E536C5AE9}"/>
              </a:ext>
            </a:extLst>
          </p:cNvPr>
          <p:cNvSpPr/>
          <p:nvPr/>
        </p:nvSpPr>
        <p:spPr>
          <a:xfrm>
            <a:off x="5200817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66" name="Cube 65">
            <a:extLst>
              <a:ext uri="{FF2B5EF4-FFF2-40B4-BE49-F238E27FC236}">
                <a16:creationId xmlns:a16="http://schemas.microsoft.com/office/drawing/2014/main" xmlns="" id="{67E225E8-E173-9042-8FFC-C717D1955F8E}"/>
              </a:ext>
            </a:extLst>
          </p:cNvPr>
          <p:cNvSpPr/>
          <p:nvPr/>
        </p:nvSpPr>
        <p:spPr>
          <a:xfrm>
            <a:off x="6007760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67" name="Cube 66">
            <a:extLst>
              <a:ext uri="{FF2B5EF4-FFF2-40B4-BE49-F238E27FC236}">
                <a16:creationId xmlns:a16="http://schemas.microsoft.com/office/drawing/2014/main" xmlns="" id="{CF06BBA2-82F3-A248-A4C9-4DDF764D6E40}"/>
              </a:ext>
            </a:extLst>
          </p:cNvPr>
          <p:cNvSpPr/>
          <p:nvPr/>
        </p:nvSpPr>
        <p:spPr>
          <a:xfrm>
            <a:off x="6811324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68" name="Cube 67">
            <a:extLst>
              <a:ext uri="{FF2B5EF4-FFF2-40B4-BE49-F238E27FC236}">
                <a16:creationId xmlns:a16="http://schemas.microsoft.com/office/drawing/2014/main" xmlns="" id="{969D1B31-4527-DC43-838E-F1EB54B7A689}"/>
              </a:ext>
            </a:extLst>
          </p:cNvPr>
          <p:cNvSpPr/>
          <p:nvPr/>
        </p:nvSpPr>
        <p:spPr>
          <a:xfrm>
            <a:off x="7618267" y="3463454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69" name="Cube 68">
            <a:extLst>
              <a:ext uri="{FF2B5EF4-FFF2-40B4-BE49-F238E27FC236}">
                <a16:creationId xmlns:a16="http://schemas.microsoft.com/office/drawing/2014/main" xmlns="" id="{6033B66C-7419-8144-AB02-6462E65757C2}"/>
              </a:ext>
            </a:extLst>
          </p:cNvPr>
          <p:cNvSpPr/>
          <p:nvPr/>
        </p:nvSpPr>
        <p:spPr>
          <a:xfrm>
            <a:off x="8421831" y="3463454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541421AC-F064-3E43-A4E9-B3605DC308C0}"/>
              </a:ext>
            </a:extLst>
          </p:cNvPr>
          <p:cNvSpPr/>
          <p:nvPr/>
        </p:nvSpPr>
        <p:spPr>
          <a:xfrm>
            <a:off x="823803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80488393-6E9A-B347-B086-621F084608C3}"/>
              </a:ext>
            </a:extLst>
          </p:cNvPr>
          <p:cNvSpPr/>
          <p:nvPr/>
        </p:nvSpPr>
        <p:spPr>
          <a:xfrm>
            <a:off x="8929150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50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F473F7E0-FC40-B94C-97B1-6A16F2F56853}"/>
              </a:ext>
            </a:extLst>
          </p:cNvPr>
          <p:cNvSpPr/>
          <p:nvPr/>
        </p:nvSpPr>
        <p:spPr>
          <a:xfrm>
            <a:off x="1613138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xmlns="" id="{846A87C7-18AA-5943-A566-538D7F41CE3D}"/>
              </a:ext>
            </a:extLst>
          </p:cNvPr>
          <p:cNvSpPr/>
          <p:nvPr/>
        </p:nvSpPr>
        <p:spPr>
          <a:xfrm>
            <a:off x="241363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16E85696-CB4F-7946-A42C-D4017A63F788}"/>
              </a:ext>
            </a:extLst>
          </p:cNvPr>
          <p:cNvSpPr/>
          <p:nvPr/>
        </p:nvSpPr>
        <p:spPr>
          <a:xfrm>
            <a:off x="402883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20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F5A5E313-E347-4244-A2CC-2D223B355ADF}"/>
              </a:ext>
            </a:extLst>
          </p:cNvPr>
          <p:cNvSpPr/>
          <p:nvPr/>
        </p:nvSpPr>
        <p:spPr>
          <a:xfrm>
            <a:off x="7313945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40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xmlns="" id="{24E2942D-1F1B-544F-A144-560BB48F07B9}"/>
              </a:ext>
            </a:extLst>
          </p:cNvPr>
          <p:cNvSpPr/>
          <p:nvPr/>
        </p:nvSpPr>
        <p:spPr>
          <a:xfrm>
            <a:off x="320296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15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xmlns="" id="{FF524F29-015A-C740-8568-4B2D076C650D}"/>
              </a:ext>
            </a:extLst>
          </p:cNvPr>
          <p:cNvSpPr/>
          <p:nvPr/>
        </p:nvSpPr>
        <p:spPr>
          <a:xfrm>
            <a:off x="5618666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30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xmlns="" id="{5AE03098-DB45-A349-BD55-7BA35BA470AC}"/>
              </a:ext>
            </a:extLst>
          </p:cNvPr>
          <p:cNvSpPr/>
          <p:nvPr/>
        </p:nvSpPr>
        <p:spPr>
          <a:xfrm>
            <a:off x="481817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25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xmlns="" id="{83C97D20-6B83-8546-AB8A-174864BC8D2A}"/>
              </a:ext>
            </a:extLst>
          </p:cNvPr>
          <p:cNvSpPr/>
          <p:nvPr/>
        </p:nvSpPr>
        <p:spPr>
          <a:xfrm>
            <a:off x="647660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745728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a counting stick </a:t>
            </a:r>
            <a:r>
              <a:rPr lang="en-GB" sz="2200"/>
              <a:t>to practice </a:t>
            </a:r>
            <a:r>
              <a:rPr lang="en-GB" sz="2200" dirty="0"/>
              <a:t>the five times table as a class…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/>
              <a:t>Let’s play a game of ‘Around the World’ with the number stick on the board until we are ready to take it off the board…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25771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xmlns="" id="{A2475EAC-D137-4D45-9D36-8A8FFDBF5E67}"/>
              </a:ext>
            </a:extLst>
          </p:cNvPr>
          <p:cNvSpPr/>
          <p:nvPr/>
        </p:nvSpPr>
        <p:spPr>
          <a:xfrm>
            <a:off x="1176239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xmlns="" id="{FEBAB156-B1F2-844E-A993-6696290001B4}"/>
              </a:ext>
            </a:extLst>
          </p:cNvPr>
          <p:cNvSpPr/>
          <p:nvPr/>
        </p:nvSpPr>
        <p:spPr>
          <a:xfrm>
            <a:off x="1979803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xmlns="" id="{68D0FF8B-C5F6-D440-AEEA-52F404804215}"/>
              </a:ext>
            </a:extLst>
          </p:cNvPr>
          <p:cNvSpPr/>
          <p:nvPr/>
        </p:nvSpPr>
        <p:spPr>
          <a:xfrm>
            <a:off x="2786746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xmlns="" id="{3858216F-379E-184A-AB55-8EA08C10D294}"/>
              </a:ext>
            </a:extLst>
          </p:cNvPr>
          <p:cNvSpPr/>
          <p:nvPr/>
        </p:nvSpPr>
        <p:spPr>
          <a:xfrm>
            <a:off x="3590310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xmlns="" id="{EEB1DD93-AB4A-1047-BBB1-91EFD1C7CB98}"/>
              </a:ext>
            </a:extLst>
          </p:cNvPr>
          <p:cNvSpPr/>
          <p:nvPr/>
        </p:nvSpPr>
        <p:spPr>
          <a:xfrm>
            <a:off x="4397253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xmlns="" id="{56AB7660-65E1-3846-9F20-F06BA7DCCB0A}"/>
              </a:ext>
            </a:extLst>
          </p:cNvPr>
          <p:cNvSpPr/>
          <p:nvPr/>
        </p:nvSpPr>
        <p:spPr>
          <a:xfrm>
            <a:off x="5200817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xmlns="" id="{11770EB1-0A6E-E140-B60B-D9D5EE262ACF}"/>
              </a:ext>
            </a:extLst>
          </p:cNvPr>
          <p:cNvSpPr/>
          <p:nvPr/>
        </p:nvSpPr>
        <p:spPr>
          <a:xfrm>
            <a:off x="6007760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xmlns="" id="{A5862CCD-AB1F-084A-A1C7-3FEB6D9CCB8F}"/>
              </a:ext>
            </a:extLst>
          </p:cNvPr>
          <p:cNvSpPr/>
          <p:nvPr/>
        </p:nvSpPr>
        <p:spPr>
          <a:xfrm>
            <a:off x="6811324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xmlns="" id="{2AB6D964-5F27-2443-88C2-513204AB37AF}"/>
              </a:ext>
            </a:extLst>
          </p:cNvPr>
          <p:cNvSpPr/>
          <p:nvPr/>
        </p:nvSpPr>
        <p:spPr>
          <a:xfrm>
            <a:off x="7618267" y="3463454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xmlns="" id="{85EE2700-E3FE-0B4F-BECF-8A118A5037F5}"/>
              </a:ext>
            </a:extLst>
          </p:cNvPr>
          <p:cNvSpPr/>
          <p:nvPr/>
        </p:nvSpPr>
        <p:spPr>
          <a:xfrm>
            <a:off x="8421831" y="3463454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792E02A8-CE48-6845-BBED-DDD47F87D2C0}"/>
              </a:ext>
            </a:extLst>
          </p:cNvPr>
          <p:cNvSpPr/>
          <p:nvPr/>
        </p:nvSpPr>
        <p:spPr>
          <a:xfrm>
            <a:off x="774373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5C7800EF-650C-2C4F-A501-3D6F0E1D01A2}"/>
              </a:ext>
            </a:extLst>
          </p:cNvPr>
          <p:cNvSpPr/>
          <p:nvPr/>
        </p:nvSpPr>
        <p:spPr>
          <a:xfrm>
            <a:off x="1563708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965FCA0D-ECC9-2146-881C-680E173E4611}"/>
              </a:ext>
            </a:extLst>
          </p:cNvPr>
          <p:cNvSpPr/>
          <p:nvPr/>
        </p:nvSpPr>
        <p:spPr>
          <a:xfrm>
            <a:off x="236420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7BABD779-3F2D-F641-B389-8D42B8507CA9}"/>
              </a:ext>
            </a:extLst>
          </p:cNvPr>
          <p:cNvSpPr/>
          <p:nvPr/>
        </p:nvSpPr>
        <p:spPr>
          <a:xfrm>
            <a:off x="315353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E1F628AF-1714-0345-8E89-77C7F00AC06C}"/>
              </a:ext>
            </a:extLst>
          </p:cNvPr>
          <p:cNvSpPr/>
          <p:nvPr/>
        </p:nvSpPr>
        <p:spPr>
          <a:xfrm>
            <a:off x="397940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1E895CD2-1891-4544-BE5C-27751DF6A920}"/>
              </a:ext>
            </a:extLst>
          </p:cNvPr>
          <p:cNvSpPr/>
          <p:nvPr/>
        </p:nvSpPr>
        <p:spPr>
          <a:xfrm>
            <a:off x="476874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17569C6C-5C78-B840-A6D6-9E91DE8C1EEF}"/>
              </a:ext>
            </a:extLst>
          </p:cNvPr>
          <p:cNvSpPr/>
          <p:nvPr/>
        </p:nvSpPr>
        <p:spPr>
          <a:xfrm>
            <a:off x="5569236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18BC6D7B-0FBB-C04A-AC8F-0551E2DB9BEA}"/>
              </a:ext>
            </a:extLst>
          </p:cNvPr>
          <p:cNvSpPr/>
          <p:nvPr/>
        </p:nvSpPr>
        <p:spPr>
          <a:xfrm>
            <a:off x="6358571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FAB4B214-D041-454A-93FA-28C3D154AF13}"/>
              </a:ext>
            </a:extLst>
          </p:cNvPr>
          <p:cNvSpPr/>
          <p:nvPr/>
        </p:nvSpPr>
        <p:spPr>
          <a:xfrm>
            <a:off x="726451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7844AE62-499F-1A4D-BE9F-ADB83799C76B}"/>
              </a:ext>
            </a:extLst>
          </p:cNvPr>
          <p:cNvSpPr/>
          <p:nvPr/>
        </p:nvSpPr>
        <p:spPr>
          <a:xfrm>
            <a:off x="809038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A9E05BCC-4628-ED47-A199-DCEAF0B0E7BC}"/>
              </a:ext>
            </a:extLst>
          </p:cNvPr>
          <p:cNvSpPr/>
          <p:nvPr/>
        </p:nvSpPr>
        <p:spPr>
          <a:xfrm>
            <a:off x="8879720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54EB1ECF-0BA9-1C42-8529-B5E0CCDE8E20}"/>
              </a:ext>
            </a:extLst>
          </p:cNvPr>
          <p:cNvSpPr/>
          <p:nvPr/>
        </p:nvSpPr>
        <p:spPr>
          <a:xfrm>
            <a:off x="823803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E4B7A361-4010-8746-96BB-E2F73D5365CB}"/>
              </a:ext>
            </a:extLst>
          </p:cNvPr>
          <p:cNvSpPr/>
          <p:nvPr/>
        </p:nvSpPr>
        <p:spPr>
          <a:xfrm>
            <a:off x="8929150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50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xmlns="" id="{943667F6-AE83-2842-90C9-8D3F2EDA6E0C}"/>
              </a:ext>
            </a:extLst>
          </p:cNvPr>
          <p:cNvSpPr/>
          <p:nvPr/>
        </p:nvSpPr>
        <p:spPr>
          <a:xfrm>
            <a:off x="1613138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xmlns="" id="{7BD62F82-13EF-6941-855E-22C75E4C9E1E}"/>
              </a:ext>
            </a:extLst>
          </p:cNvPr>
          <p:cNvSpPr/>
          <p:nvPr/>
        </p:nvSpPr>
        <p:spPr>
          <a:xfrm>
            <a:off x="241363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xmlns="" id="{21C5DEAE-7B64-AA45-BB78-054A4F5A2853}"/>
              </a:ext>
            </a:extLst>
          </p:cNvPr>
          <p:cNvSpPr/>
          <p:nvPr/>
        </p:nvSpPr>
        <p:spPr>
          <a:xfrm>
            <a:off x="402883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20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6202059F-EB6C-0948-A34C-7BBEF25FA219}"/>
              </a:ext>
            </a:extLst>
          </p:cNvPr>
          <p:cNvSpPr/>
          <p:nvPr/>
        </p:nvSpPr>
        <p:spPr>
          <a:xfrm>
            <a:off x="7313945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40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xmlns="" id="{03258172-C73F-A648-93B3-E584C725AEA5}"/>
              </a:ext>
            </a:extLst>
          </p:cNvPr>
          <p:cNvSpPr/>
          <p:nvPr/>
        </p:nvSpPr>
        <p:spPr>
          <a:xfrm>
            <a:off x="320296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15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xmlns="" id="{8DAA5B5E-991C-B047-9F02-FDED6B0B9F97}"/>
              </a:ext>
            </a:extLst>
          </p:cNvPr>
          <p:cNvSpPr/>
          <p:nvPr/>
        </p:nvSpPr>
        <p:spPr>
          <a:xfrm>
            <a:off x="5618666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30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xmlns="" id="{2F704356-8D66-0F4E-A5FD-BEAC8BDB032F}"/>
              </a:ext>
            </a:extLst>
          </p:cNvPr>
          <p:cNvSpPr/>
          <p:nvPr/>
        </p:nvSpPr>
        <p:spPr>
          <a:xfrm>
            <a:off x="481817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25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xmlns="" id="{C908AB09-B746-1844-968B-AA36E2AE422F}"/>
              </a:ext>
            </a:extLst>
          </p:cNvPr>
          <p:cNvSpPr/>
          <p:nvPr/>
        </p:nvSpPr>
        <p:spPr>
          <a:xfrm>
            <a:off x="647660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35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xmlns="" id="{03C3166F-EC2F-3E45-983A-64D138AA2AAE}"/>
              </a:ext>
            </a:extLst>
          </p:cNvPr>
          <p:cNvSpPr/>
          <p:nvPr/>
        </p:nvSpPr>
        <p:spPr>
          <a:xfrm>
            <a:off x="8089374" y="3037965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2285135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869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5 shapes can we use to cover the shape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that information to complete the following sentences: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B0F812-5A4F-4A42-B11F-EB3B1282B0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3" y="4013676"/>
            <a:ext cx="2249353" cy="1080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99DEDA66-DA84-6943-85B7-87C0B7281282}"/>
              </a:ext>
            </a:extLst>
          </p:cNvPr>
          <p:cNvSpPr/>
          <p:nvPr/>
        </p:nvSpPr>
        <p:spPr>
          <a:xfrm>
            <a:off x="5019472" y="3428999"/>
            <a:ext cx="6939064" cy="145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 shape shows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five shapes is the same as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cs typeface="Calibri" panose="020F0502020204030204" pitchFamily="34" charset="0"/>
              </a:rPr>
              <a:t> is the same as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five shapes.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8044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869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5 shapes can we use to cover the shape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that information to complete the following sentences: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B0F812-5A4F-4A42-B11F-EB3B1282B0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9B88EC-3F47-0944-A888-5E6220C96E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92AD7B-D6C3-AC42-8FE5-8667CE9231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3523" y="4013677"/>
            <a:ext cx="2249353" cy="10800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FE160A00-8CFF-1241-A80D-74A845B1FFAE}"/>
              </a:ext>
            </a:extLst>
          </p:cNvPr>
          <p:cNvSpPr/>
          <p:nvPr/>
        </p:nvSpPr>
        <p:spPr>
          <a:xfrm>
            <a:off x="5019472" y="3428999"/>
            <a:ext cx="6939064" cy="145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 shape shows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five shapes 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is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the same as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cs typeface="Calibri" panose="020F0502020204030204" pitchFamily="34" charset="0"/>
              </a:rPr>
              <a:t> is the same as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five shapes.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070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869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5 shapes can we use to cover the shape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that information to complete the following sentences: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B0F812-5A4F-4A42-B11F-EB3B1282B0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9B88EC-3F47-0944-A888-5E6220C96E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92AD7B-D6C3-AC42-8FE5-8667CE9231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3523" y="4013677"/>
            <a:ext cx="2249353" cy="1080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F89F4B17-A1A0-5842-90C0-0C792641BE6E}"/>
              </a:ext>
            </a:extLst>
          </p:cNvPr>
          <p:cNvSpPr/>
          <p:nvPr/>
        </p:nvSpPr>
        <p:spPr>
          <a:xfrm>
            <a:off x="5019472" y="3428999"/>
            <a:ext cx="6939064" cy="145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In total, the shape shows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10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five shapes is the same as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10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10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cs typeface="Calibri" panose="020F0502020204030204" pitchFamily="34" charset="0"/>
              </a:rPr>
              <a:t> is the same as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five shapes.</a:t>
            </a:r>
            <a:endParaRPr lang="en-US" sz="2400" dirty="0">
              <a:solidFill>
                <a:srgbClr val="FF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9888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869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5 shapes can we use to cover the shapes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that information to complete the following sentences: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B0F812-5A4F-4A42-B11F-EB3B1282B0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BCED7A-259B-2549-9E03-2DFD7C1592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524" y="4013676"/>
            <a:ext cx="2249353" cy="1080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2F8018C6-857B-084D-B113-3B2A50F83191}"/>
              </a:ext>
            </a:extLst>
          </p:cNvPr>
          <p:cNvSpPr/>
          <p:nvPr/>
        </p:nvSpPr>
        <p:spPr>
          <a:xfrm>
            <a:off x="5019472" y="3428999"/>
            <a:ext cx="6939064" cy="145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In total, the shapes show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five shapes is the same as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cs typeface="Calibri" panose="020F0502020204030204" pitchFamily="34" charset="0"/>
              </a:rPr>
              <a:t> is the same as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five shapes.</a:t>
            </a:r>
            <a:endParaRPr lang="en-US" sz="2400" dirty="0">
              <a:solidFill>
                <a:srgbClr val="FF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38303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15400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381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grouping and sharing strategies, as well as my knowledge of the 5 times table, to divide by 5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my knowledge of grouping and sharing strategies, as well as my knowledge of the 5 times table, to divide by 5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 dirty="0"/>
              <a:t>Year </a:t>
            </a:r>
            <a:r>
              <a:rPr lang="en-GB" sz="1400" dirty="0" smtClean="0"/>
              <a:t>2 </a:t>
            </a:r>
            <a:r>
              <a:rPr lang="en-GB" sz="1400" dirty="0"/>
              <a:t>- Term 2 - Block 1 Multiplication and Division - Lesson 5 To be able to divide by 5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869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5 shapes can we use to cover the shapes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that information to complete the following sentences: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B0F812-5A4F-4A42-B11F-EB3B1282B0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BCED7A-259B-2549-9E03-2DFD7C1592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524" y="4013676"/>
            <a:ext cx="2249353" cy="10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1B0B48-258C-2240-AF1D-3B7AA559C9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18C14B-04B9-3445-A469-8EAB099207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80B0D53-77D1-8142-A67C-7C9C3C903B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3523" y="4013677"/>
            <a:ext cx="2249353" cy="1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712C93-7489-6746-8EA6-42645D15CA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523" y="4013676"/>
            <a:ext cx="2249353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BF37FE-7A35-7F48-AB4E-1E34B05AF4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523" y="4013676"/>
            <a:ext cx="2249353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54C674-ACA0-9B4A-AE66-5A113C853A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33522" y="4013677"/>
            <a:ext cx="2249353" cy="10800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65E162DF-A2E2-A14A-8A6D-DF218A3DA269}"/>
              </a:ext>
            </a:extLst>
          </p:cNvPr>
          <p:cNvSpPr/>
          <p:nvPr/>
        </p:nvSpPr>
        <p:spPr>
          <a:xfrm>
            <a:off x="5019472" y="3428999"/>
            <a:ext cx="6939064" cy="145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In total, the shapes show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five shapes is the same as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cs typeface="Calibri" panose="020F0502020204030204" pitchFamily="34" charset="0"/>
              </a:rPr>
              <a:t> is the same as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five shapes.</a:t>
            </a:r>
            <a:endParaRPr lang="en-US" sz="2400" dirty="0">
              <a:solidFill>
                <a:srgbClr val="FF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3032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869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5 shapes can we use to cover the shapes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that information to complete the following sentences: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B0F812-5A4F-4A42-B11F-EB3B1282B0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BCED7A-259B-2549-9E03-2DFD7C1592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524" y="4013676"/>
            <a:ext cx="2249353" cy="10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1B0B48-258C-2240-AF1D-3B7AA559C9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18C14B-04B9-3445-A469-8EAB099207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80B0D53-77D1-8142-A67C-7C9C3C903B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3523" y="4013677"/>
            <a:ext cx="2249353" cy="1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712C93-7489-6746-8EA6-42645D15CA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523" y="4013676"/>
            <a:ext cx="2249353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BF37FE-7A35-7F48-AB4E-1E34B05AF4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523" y="4013676"/>
            <a:ext cx="2249353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54C674-ACA0-9B4A-AE66-5A113C853A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33522" y="4013677"/>
            <a:ext cx="2249353" cy="10800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ED3A4DA0-154C-A940-BF9C-15EEA36D4CFD}"/>
              </a:ext>
            </a:extLst>
          </p:cNvPr>
          <p:cNvSpPr/>
          <p:nvPr/>
        </p:nvSpPr>
        <p:spPr>
          <a:xfrm>
            <a:off x="5019472" y="3428999"/>
            <a:ext cx="6939064" cy="145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In total, the shapes show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20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 </a:t>
            </a:r>
            <a:b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</a:b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five shapes is the same as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20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20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cs typeface="Calibri" panose="020F0502020204030204" pitchFamily="34" charset="0"/>
              </a:rPr>
              <a:t> is the same as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five shapes.</a:t>
            </a:r>
            <a:endParaRPr lang="en-US" sz="2400" dirty="0">
              <a:solidFill>
                <a:srgbClr val="FF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51310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869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5 shapes can we use to cover the shapes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that information to complete the following sentences: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B0F812-5A4F-4A42-B11F-EB3B1282B0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BCED7A-259B-2549-9E03-2DFD7C1592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524" y="4013676"/>
            <a:ext cx="2249353" cy="1080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2F8018C6-857B-084D-B113-3B2A50F83191}"/>
              </a:ext>
            </a:extLst>
          </p:cNvPr>
          <p:cNvSpPr/>
          <p:nvPr/>
        </p:nvSpPr>
        <p:spPr>
          <a:xfrm>
            <a:off x="5019472" y="3428999"/>
            <a:ext cx="6939064" cy="145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In total, the shapes show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five shapes is the same as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cs typeface="Calibri" panose="020F0502020204030204" pitchFamily="34" charset="0"/>
              </a:rPr>
              <a:t> is the same as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five shapes.</a:t>
            </a:r>
            <a:endParaRPr lang="en-US" sz="24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448252-8E32-BF4B-9497-2D490C21D5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13525" y="4013676"/>
            <a:ext cx="224935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89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869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5 shapes can we use to cover the shapes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that information to complete the following sentences: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B0F812-5A4F-4A42-B11F-EB3B1282B0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BCED7A-259B-2549-9E03-2DFD7C1592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524" y="4013676"/>
            <a:ext cx="2249353" cy="10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1B0B48-258C-2240-AF1D-3B7AA559C9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18C14B-04B9-3445-A469-8EAB099207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80B0D53-77D1-8142-A67C-7C9C3C903B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3523" y="4013677"/>
            <a:ext cx="2249353" cy="1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712C93-7489-6746-8EA6-42645D15CA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523" y="4013676"/>
            <a:ext cx="2249353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BF37FE-7A35-7F48-AB4E-1E34B05AF4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523" y="4013676"/>
            <a:ext cx="2249353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54C674-ACA0-9B4A-AE66-5A113C853A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33522" y="4013677"/>
            <a:ext cx="2249353" cy="10800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65E162DF-A2E2-A14A-8A6D-DF218A3DA269}"/>
              </a:ext>
            </a:extLst>
          </p:cNvPr>
          <p:cNvSpPr/>
          <p:nvPr/>
        </p:nvSpPr>
        <p:spPr>
          <a:xfrm>
            <a:off x="5019472" y="3428999"/>
            <a:ext cx="6939064" cy="145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In total, the shapes show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five shapes is the same as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cs typeface="Calibri" panose="020F0502020204030204" pitchFamily="34" charset="0"/>
              </a:rPr>
              <a:t> is the same as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five shapes.</a:t>
            </a:r>
            <a:endParaRPr lang="en-US" sz="24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C8A9D1-D47E-3648-940E-A33CECDA57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13523" y="4013676"/>
            <a:ext cx="2249353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0CFAF85-C832-4745-932C-F943F04551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13522" y="4013676"/>
            <a:ext cx="2249353" cy="10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3CA2B9F-3EA1-954F-92FA-71B31CC5E7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13522" y="4013676"/>
            <a:ext cx="2249353" cy="10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4392E0D-0806-A84D-B9C9-D90B0D236F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13521" y="4013677"/>
            <a:ext cx="224935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8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869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5 shapes can we use to cover the shapes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that information to complete the following sentences: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B0F812-5A4F-4A42-B11F-EB3B1282B0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BCED7A-259B-2549-9E03-2DFD7C1592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524" y="4013676"/>
            <a:ext cx="2249353" cy="10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1B0B48-258C-2240-AF1D-3B7AA559C9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18C14B-04B9-3445-A469-8EAB099207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3524" y="4013676"/>
            <a:ext cx="2249353" cy="10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80B0D53-77D1-8142-A67C-7C9C3C903B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3523" y="4013677"/>
            <a:ext cx="2249353" cy="1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712C93-7489-6746-8EA6-42645D15CA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523" y="4013676"/>
            <a:ext cx="2249353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BF37FE-7A35-7F48-AB4E-1E34B05AF4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3523" y="4013676"/>
            <a:ext cx="2249353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54C674-ACA0-9B4A-AE66-5A113C853A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33522" y="4013677"/>
            <a:ext cx="2249353" cy="10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EB854C-1D66-6847-ABA1-289E7B3CF0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13061" y="4013674"/>
            <a:ext cx="2249353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5D0ADA1-57AF-C24B-98FC-35174E7848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13060" y="4013674"/>
            <a:ext cx="2249353" cy="10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15C809E-6C17-804A-9C53-6BAE1FD570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13060" y="4013674"/>
            <a:ext cx="2249353" cy="10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53B6AB0-7D75-4641-8250-132EDE83BC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13059" y="4013675"/>
            <a:ext cx="2249353" cy="10800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08CC27B-C6AD-024B-A059-34A7071DCEEA}"/>
              </a:ext>
            </a:extLst>
          </p:cNvPr>
          <p:cNvSpPr/>
          <p:nvPr/>
        </p:nvSpPr>
        <p:spPr>
          <a:xfrm>
            <a:off x="5019472" y="3428999"/>
            <a:ext cx="6939064" cy="145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In total, the shapes show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30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 </a:t>
            </a:r>
            <a:b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</a:b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6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five shapes is the same as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30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30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cs typeface="Calibri" panose="020F0502020204030204" pitchFamily="34" charset="0"/>
              </a:rPr>
              <a:t> is the same as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6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five shapes.</a:t>
            </a:r>
            <a:endParaRPr lang="en-US" sz="2400" dirty="0">
              <a:solidFill>
                <a:srgbClr val="FF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58103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coins among five friends.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45280900-0C8B-DB46-A0AE-6E167A23026F}"/>
              </a:ext>
            </a:extLst>
          </p:cNvPr>
          <p:cNvSpPr/>
          <p:nvPr/>
        </p:nvSpPr>
        <p:spPr>
          <a:xfrm>
            <a:off x="68891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FB8CFC44-1A63-2845-B1CA-B66C07B17C24}"/>
              </a:ext>
            </a:extLst>
          </p:cNvPr>
          <p:cNvSpPr/>
          <p:nvPr/>
        </p:nvSpPr>
        <p:spPr>
          <a:xfrm>
            <a:off x="78924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÷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C202B008-65B0-B647-8AA7-5DDA6A145AE3}"/>
              </a:ext>
            </a:extLst>
          </p:cNvPr>
          <p:cNvSpPr/>
          <p:nvPr/>
        </p:nvSpPr>
        <p:spPr>
          <a:xfrm>
            <a:off x="88957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D6F75D6A-3F66-2349-9935-8FD44DC32D74}"/>
              </a:ext>
            </a:extLst>
          </p:cNvPr>
          <p:cNvSpPr/>
          <p:nvPr/>
        </p:nvSpPr>
        <p:spPr>
          <a:xfrm>
            <a:off x="98990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xmlns="" id="{38D4CAC0-97D0-BB4B-A61B-A1BA573B0940}"/>
              </a:ext>
            </a:extLst>
          </p:cNvPr>
          <p:cNvSpPr/>
          <p:nvPr/>
        </p:nvSpPr>
        <p:spPr>
          <a:xfrm>
            <a:off x="109023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9599B1D7-035B-7448-A323-A79827C6C948}"/>
              </a:ext>
            </a:extLst>
          </p:cNvPr>
          <p:cNvSpPr/>
          <p:nvPr/>
        </p:nvSpPr>
        <p:spPr>
          <a:xfrm>
            <a:off x="68891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A7FAE8AA-039D-E149-A3F5-4744DE88DDF2}"/>
              </a:ext>
            </a:extLst>
          </p:cNvPr>
          <p:cNvSpPr/>
          <p:nvPr/>
        </p:nvSpPr>
        <p:spPr>
          <a:xfrm>
            <a:off x="78924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1BF714CA-A3AC-704A-9717-F96FB09E480C}"/>
              </a:ext>
            </a:extLst>
          </p:cNvPr>
          <p:cNvSpPr/>
          <p:nvPr/>
        </p:nvSpPr>
        <p:spPr>
          <a:xfrm>
            <a:off x="88957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xmlns="" id="{9F3B2376-394C-9543-BBF9-46490D714D73}"/>
              </a:ext>
            </a:extLst>
          </p:cNvPr>
          <p:cNvSpPr/>
          <p:nvPr/>
        </p:nvSpPr>
        <p:spPr>
          <a:xfrm>
            <a:off x="98990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xmlns="" id="{EBA63A3A-C524-0C4F-BD12-EF810C0E26E5}"/>
              </a:ext>
            </a:extLst>
          </p:cNvPr>
          <p:cNvSpPr/>
          <p:nvPr/>
        </p:nvSpPr>
        <p:spPr>
          <a:xfrm>
            <a:off x="109023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89FF504C-FF25-FF44-9DA1-55F56F855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4907788"/>
            <a:ext cx="477469" cy="47490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8A6A5C19-8ED0-FA43-9E74-97AB79F26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4311492"/>
            <a:ext cx="477469" cy="47490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AA2F3F24-5F9A-7E41-B58E-1915BB007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90" y="3743869"/>
            <a:ext cx="477469" cy="47490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9847C55B-9AE9-8646-91B5-6D1256D16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792" y="3151927"/>
            <a:ext cx="477469" cy="47490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C8B953C4-48EF-ED48-90F1-D65B78BF8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4907788"/>
            <a:ext cx="477469" cy="47490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B0F3C77B-D69F-FD48-B628-D2982D77C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4311492"/>
            <a:ext cx="477469" cy="47490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89E0EE6D-7877-4241-B62A-B3258CCF4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57" y="3743869"/>
            <a:ext cx="477469" cy="47490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74787647-511B-EA45-9A21-EE4426BF4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559" y="3151927"/>
            <a:ext cx="477469" cy="47490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33AB9498-0F6D-F245-8B20-30E6EE755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4907788"/>
            <a:ext cx="477469" cy="47490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01DFC00D-8DDC-814A-A492-A158F07D0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4311492"/>
            <a:ext cx="477469" cy="47490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0CC0F223-C55E-2840-AA80-D05B61569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924" y="3743869"/>
            <a:ext cx="477469" cy="4749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FB6DB22D-8FD8-5846-8C0B-AC1DEF35F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26" y="3151927"/>
            <a:ext cx="477469" cy="47490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C16E29B3-11DB-034C-9BB2-DE037A84F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4907788"/>
            <a:ext cx="477469" cy="47490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D973843A-D810-E444-B277-B4241746B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4311492"/>
            <a:ext cx="477469" cy="4749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629373E9-5FF9-C14A-8281-161637123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691" y="3743869"/>
            <a:ext cx="477469" cy="47490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A94DB0A2-3976-434A-8887-8FB394521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093" y="3151927"/>
            <a:ext cx="477469" cy="47490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D1BEE8C7-E734-5D4E-9DB2-863E1AA73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4907788"/>
            <a:ext cx="477469" cy="47490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0BB38E9B-7897-BB45-830D-7BA21822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4311492"/>
            <a:ext cx="477469" cy="47490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24FA1667-0E6B-8B47-9626-16F906DBE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58" y="3743869"/>
            <a:ext cx="477469" cy="47490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14F58ECA-0FBA-974D-9392-8E0F56AB9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60" y="3151927"/>
            <a:ext cx="477469" cy="47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20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coins among five friends.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45280900-0C8B-DB46-A0AE-6E167A23026F}"/>
              </a:ext>
            </a:extLst>
          </p:cNvPr>
          <p:cNvSpPr/>
          <p:nvPr/>
        </p:nvSpPr>
        <p:spPr>
          <a:xfrm>
            <a:off x="68891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FB8CFC44-1A63-2845-B1CA-B66C07B17C24}"/>
              </a:ext>
            </a:extLst>
          </p:cNvPr>
          <p:cNvSpPr/>
          <p:nvPr/>
        </p:nvSpPr>
        <p:spPr>
          <a:xfrm>
            <a:off x="78924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÷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C202B008-65B0-B647-8AA7-5DDA6A145AE3}"/>
              </a:ext>
            </a:extLst>
          </p:cNvPr>
          <p:cNvSpPr/>
          <p:nvPr/>
        </p:nvSpPr>
        <p:spPr>
          <a:xfrm>
            <a:off x="88957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D6F75D6A-3F66-2349-9935-8FD44DC32D74}"/>
              </a:ext>
            </a:extLst>
          </p:cNvPr>
          <p:cNvSpPr/>
          <p:nvPr/>
        </p:nvSpPr>
        <p:spPr>
          <a:xfrm>
            <a:off x="98990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xmlns="" id="{38D4CAC0-97D0-BB4B-A61B-A1BA573B0940}"/>
              </a:ext>
            </a:extLst>
          </p:cNvPr>
          <p:cNvSpPr/>
          <p:nvPr/>
        </p:nvSpPr>
        <p:spPr>
          <a:xfrm>
            <a:off x="109023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9599B1D7-035B-7448-A323-A79827C6C948}"/>
              </a:ext>
            </a:extLst>
          </p:cNvPr>
          <p:cNvSpPr/>
          <p:nvPr/>
        </p:nvSpPr>
        <p:spPr>
          <a:xfrm>
            <a:off x="68891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A7FAE8AA-039D-E149-A3F5-4744DE88DDF2}"/>
              </a:ext>
            </a:extLst>
          </p:cNvPr>
          <p:cNvSpPr/>
          <p:nvPr/>
        </p:nvSpPr>
        <p:spPr>
          <a:xfrm>
            <a:off x="78924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1BF714CA-A3AC-704A-9717-F96FB09E480C}"/>
              </a:ext>
            </a:extLst>
          </p:cNvPr>
          <p:cNvSpPr/>
          <p:nvPr/>
        </p:nvSpPr>
        <p:spPr>
          <a:xfrm>
            <a:off x="88957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xmlns="" id="{9F3B2376-394C-9543-BBF9-46490D714D73}"/>
              </a:ext>
            </a:extLst>
          </p:cNvPr>
          <p:cNvSpPr/>
          <p:nvPr/>
        </p:nvSpPr>
        <p:spPr>
          <a:xfrm>
            <a:off x="98990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xmlns="" id="{EBA63A3A-C524-0C4F-BD12-EF810C0E26E5}"/>
              </a:ext>
            </a:extLst>
          </p:cNvPr>
          <p:cNvSpPr/>
          <p:nvPr/>
        </p:nvSpPr>
        <p:spPr>
          <a:xfrm>
            <a:off x="109023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xmlns="" id="{05508379-AE9D-9046-A86C-D854E82CC27E}"/>
              </a:ext>
            </a:extLst>
          </p:cNvPr>
          <p:cNvSpPr/>
          <p:nvPr/>
        </p:nvSpPr>
        <p:spPr>
          <a:xfrm>
            <a:off x="1039890" y="3044033"/>
            <a:ext cx="666573" cy="2481278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xmlns="" id="{F9788CA1-56F3-D14B-8ADB-77C575E709FC}"/>
              </a:ext>
            </a:extLst>
          </p:cNvPr>
          <p:cNvSpPr/>
          <p:nvPr/>
        </p:nvSpPr>
        <p:spPr>
          <a:xfrm>
            <a:off x="1827318" y="3044033"/>
            <a:ext cx="666573" cy="2481278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xmlns="" id="{CC8A1030-D185-534E-9292-5650FBD232AC}"/>
              </a:ext>
            </a:extLst>
          </p:cNvPr>
          <p:cNvSpPr/>
          <p:nvPr/>
        </p:nvSpPr>
        <p:spPr>
          <a:xfrm>
            <a:off x="2621431" y="3044033"/>
            <a:ext cx="666573" cy="2481278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xmlns="" id="{5F2BC084-79C6-9743-9C0F-1AD8C3DCF376}"/>
              </a:ext>
            </a:extLst>
          </p:cNvPr>
          <p:cNvSpPr/>
          <p:nvPr/>
        </p:nvSpPr>
        <p:spPr>
          <a:xfrm>
            <a:off x="3415544" y="3044033"/>
            <a:ext cx="666573" cy="2481278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xmlns="" id="{527329B6-1705-CE4D-8CC1-55F13C83116D}"/>
              </a:ext>
            </a:extLst>
          </p:cNvPr>
          <p:cNvSpPr/>
          <p:nvPr/>
        </p:nvSpPr>
        <p:spPr>
          <a:xfrm>
            <a:off x="4171017" y="3044033"/>
            <a:ext cx="666573" cy="2481278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F1C30BEA-B805-3E4D-A659-41C19C323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4907788"/>
            <a:ext cx="477469" cy="47490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5AA8D5D9-B263-5040-91A3-DB9614131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4311492"/>
            <a:ext cx="477469" cy="47490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EAA4F53E-A530-554D-92E7-21D4F071D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90" y="3743869"/>
            <a:ext cx="477469" cy="47490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F1F4C6C3-3652-ED4A-8E6B-A55B55794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792" y="3151927"/>
            <a:ext cx="477469" cy="47490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12A35CE7-09B2-F743-A63B-87C27C4F3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4907788"/>
            <a:ext cx="477469" cy="47490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E59BADB4-537F-4745-A1A7-A2C5E0B1D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4311492"/>
            <a:ext cx="477469" cy="4749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911D6BD9-14E3-3A4F-A35D-91B372327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57" y="3743869"/>
            <a:ext cx="477469" cy="47490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7EE7CA21-FA92-994A-9F5A-8EBB11793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559" y="3151927"/>
            <a:ext cx="477469" cy="47490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A8EF5288-328F-2645-B96C-4B3963D8B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4907788"/>
            <a:ext cx="477469" cy="4749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569E90A1-B8FE-FF4D-8DDE-24292DE90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4311492"/>
            <a:ext cx="477469" cy="47490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D5342779-CE37-4044-B6E0-7A166B555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924" y="3743869"/>
            <a:ext cx="477469" cy="47490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B6716690-406F-5E47-BCB7-808F472E4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26" y="3151927"/>
            <a:ext cx="477469" cy="47490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9BC93C41-3143-2D41-812F-90C110235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4907788"/>
            <a:ext cx="477469" cy="47490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99471F6B-5114-3B4C-8161-3EA14102D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4311492"/>
            <a:ext cx="477469" cy="47490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48375730-4749-364F-AF53-9C78A880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691" y="3743869"/>
            <a:ext cx="477469" cy="47490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1C4D0622-A76A-3F41-A176-7BC985698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093" y="3151927"/>
            <a:ext cx="477469" cy="47490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C6839BA3-218E-A546-8CF3-200C4D859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4907788"/>
            <a:ext cx="477469" cy="4749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FEDB447A-2DDF-A749-B1FE-FBA115FA6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4311492"/>
            <a:ext cx="477469" cy="47490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F77E9632-D35C-FD40-A4CA-92FCC5668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58" y="3743869"/>
            <a:ext cx="477469" cy="47490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92B22DDF-CDFB-6747-BC5D-353C19A49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60" y="3151927"/>
            <a:ext cx="477469" cy="47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8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coins among five friends.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45280900-0C8B-DB46-A0AE-6E167A23026F}"/>
              </a:ext>
            </a:extLst>
          </p:cNvPr>
          <p:cNvSpPr/>
          <p:nvPr/>
        </p:nvSpPr>
        <p:spPr>
          <a:xfrm>
            <a:off x="68891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20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FB8CFC44-1A63-2845-B1CA-B66C07B17C24}"/>
              </a:ext>
            </a:extLst>
          </p:cNvPr>
          <p:cNvSpPr/>
          <p:nvPr/>
        </p:nvSpPr>
        <p:spPr>
          <a:xfrm>
            <a:off x="78924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÷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C202B008-65B0-B647-8AA7-5DDA6A145AE3}"/>
              </a:ext>
            </a:extLst>
          </p:cNvPr>
          <p:cNvSpPr/>
          <p:nvPr/>
        </p:nvSpPr>
        <p:spPr>
          <a:xfrm>
            <a:off x="88957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D6F75D6A-3F66-2349-9935-8FD44DC32D74}"/>
              </a:ext>
            </a:extLst>
          </p:cNvPr>
          <p:cNvSpPr/>
          <p:nvPr/>
        </p:nvSpPr>
        <p:spPr>
          <a:xfrm>
            <a:off x="98990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xmlns="" id="{38D4CAC0-97D0-BB4B-A61B-A1BA573B0940}"/>
              </a:ext>
            </a:extLst>
          </p:cNvPr>
          <p:cNvSpPr/>
          <p:nvPr/>
        </p:nvSpPr>
        <p:spPr>
          <a:xfrm>
            <a:off x="109023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9599B1D7-035B-7448-A323-A79827C6C948}"/>
              </a:ext>
            </a:extLst>
          </p:cNvPr>
          <p:cNvSpPr/>
          <p:nvPr/>
        </p:nvSpPr>
        <p:spPr>
          <a:xfrm>
            <a:off x="68891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A7FAE8AA-039D-E149-A3F5-4744DE88DDF2}"/>
              </a:ext>
            </a:extLst>
          </p:cNvPr>
          <p:cNvSpPr/>
          <p:nvPr/>
        </p:nvSpPr>
        <p:spPr>
          <a:xfrm>
            <a:off x="78924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1BF714CA-A3AC-704A-9717-F96FB09E480C}"/>
              </a:ext>
            </a:extLst>
          </p:cNvPr>
          <p:cNvSpPr/>
          <p:nvPr/>
        </p:nvSpPr>
        <p:spPr>
          <a:xfrm>
            <a:off x="88957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xmlns="" id="{9F3B2376-394C-9543-BBF9-46490D714D73}"/>
              </a:ext>
            </a:extLst>
          </p:cNvPr>
          <p:cNvSpPr/>
          <p:nvPr/>
        </p:nvSpPr>
        <p:spPr>
          <a:xfrm>
            <a:off x="98990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xmlns="" id="{EBA63A3A-C524-0C4F-BD12-EF810C0E26E5}"/>
              </a:ext>
            </a:extLst>
          </p:cNvPr>
          <p:cNvSpPr/>
          <p:nvPr/>
        </p:nvSpPr>
        <p:spPr>
          <a:xfrm>
            <a:off x="109023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xmlns="" id="{FFA77BF2-56DB-904E-A76E-EC8BBF28C313}"/>
              </a:ext>
            </a:extLst>
          </p:cNvPr>
          <p:cNvSpPr/>
          <p:nvPr/>
        </p:nvSpPr>
        <p:spPr>
          <a:xfrm>
            <a:off x="1039890" y="3044033"/>
            <a:ext cx="666573" cy="2481278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xmlns="" id="{DBE009C9-75E7-AD42-89CE-8D813D7F3291}"/>
              </a:ext>
            </a:extLst>
          </p:cNvPr>
          <p:cNvSpPr/>
          <p:nvPr/>
        </p:nvSpPr>
        <p:spPr>
          <a:xfrm>
            <a:off x="1827318" y="3044033"/>
            <a:ext cx="666573" cy="2481278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0D740A5E-7D5D-1042-913C-4554A0F63659}"/>
              </a:ext>
            </a:extLst>
          </p:cNvPr>
          <p:cNvSpPr/>
          <p:nvPr/>
        </p:nvSpPr>
        <p:spPr>
          <a:xfrm>
            <a:off x="2621431" y="3044033"/>
            <a:ext cx="666573" cy="2481278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xmlns="" id="{4E81C54B-8EA4-6A41-977D-A60645CFC289}"/>
              </a:ext>
            </a:extLst>
          </p:cNvPr>
          <p:cNvSpPr/>
          <p:nvPr/>
        </p:nvSpPr>
        <p:spPr>
          <a:xfrm>
            <a:off x="3415544" y="3044033"/>
            <a:ext cx="666573" cy="2481278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xmlns="" id="{F615989E-5407-CA45-8627-07B631AC1F0C}"/>
              </a:ext>
            </a:extLst>
          </p:cNvPr>
          <p:cNvSpPr/>
          <p:nvPr/>
        </p:nvSpPr>
        <p:spPr>
          <a:xfrm>
            <a:off x="4171017" y="3044033"/>
            <a:ext cx="666573" cy="2481278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D019A1DD-94B3-AE4D-B4BF-680CE4B65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4907788"/>
            <a:ext cx="477469" cy="4749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942A9BA1-FC9C-F049-8FCE-6A005BB22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4311492"/>
            <a:ext cx="477469" cy="47490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AC83E36F-3627-BD4D-81F6-4AA6A0AFF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90" y="3743869"/>
            <a:ext cx="477469" cy="47490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52DD3FCC-A79D-8A45-8D99-E11D949E3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792" y="3151927"/>
            <a:ext cx="477469" cy="4749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E915C326-749A-2349-A663-A3062EE36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4907788"/>
            <a:ext cx="477469" cy="47490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07977E12-C1B4-1243-BD25-0B6F6C52E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4311492"/>
            <a:ext cx="477469" cy="47490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4B55E8FC-AF76-F74F-9D5C-A2962BFDA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57" y="3743869"/>
            <a:ext cx="477469" cy="47490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2CB22331-0131-604A-B08D-477B79E89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559" y="3151927"/>
            <a:ext cx="477469" cy="47490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DF3215F4-3741-7F44-928E-6FE1B5D3F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4907788"/>
            <a:ext cx="477469" cy="47490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CDE4526F-0EE0-3B4A-9B2B-E7B4B90C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4311492"/>
            <a:ext cx="477469" cy="47490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5D360E39-013F-8247-BD3D-C467BADD4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924" y="3743869"/>
            <a:ext cx="477469" cy="47490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10C4384-1DB1-DA48-9C01-F2272FCEA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26" y="3151927"/>
            <a:ext cx="477469" cy="4749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1FD2AD82-522F-EB46-BFE8-2B129FACE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4907788"/>
            <a:ext cx="477469" cy="47490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11539CB5-B792-A74A-9C70-85FC48913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4311492"/>
            <a:ext cx="477469" cy="47490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6135483F-E5E6-724A-8E5E-BB23C9AB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691" y="3743869"/>
            <a:ext cx="477469" cy="47490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C934BA7B-C83A-5D44-959E-B88B307DB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093" y="3151927"/>
            <a:ext cx="477469" cy="47490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E1F6D983-95ED-C640-B555-033A599D2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4907788"/>
            <a:ext cx="477469" cy="47490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B1C0DE27-DEC4-2A46-8728-BDBDFF471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4311492"/>
            <a:ext cx="477469" cy="47490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F679019A-2CE1-044D-918D-87D3F1878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58" y="3743869"/>
            <a:ext cx="477469" cy="47490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E8B9ADA8-2998-ED49-83C6-EA43D37CF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60" y="3151927"/>
            <a:ext cx="477469" cy="47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64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coins among five friends.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45280900-0C8B-DB46-A0AE-6E167A23026F}"/>
              </a:ext>
            </a:extLst>
          </p:cNvPr>
          <p:cNvSpPr/>
          <p:nvPr/>
        </p:nvSpPr>
        <p:spPr>
          <a:xfrm>
            <a:off x="68891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20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FB8CFC44-1A63-2845-B1CA-B66C07B17C24}"/>
              </a:ext>
            </a:extLst>
          </p:cNvPr>
          <p:cNvSpPr/>
          <p:nvPr/>
        </p:nvSpPr>
        <p:spPr>
          <a:xfrm>
            <a:off x="78924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÷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C202B008-65B0-B647-8AA7-5DDA6A145AE3}"/>
              </a:ext>
            </a:extLst>
          </p:cNvPr>
          <p:cNvSpPr/>
          <p:nvPr/>
        </p:nvSpPr>
        <p:spPr>
          <a:xfrm>
            <a:off x="88957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D6F75D6A-3F66-2349-9935-8FD44DC32D74}"/>
              </a:ext>
            </a:extLst>
          </p:cNvPr>
          <p:cNvSpPr/>
          <p:nvPr/>
        </p:nvSpPr>
        <p:spPr>
          <a:xfrm>
            <a:off x="98990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xmlns="" id="{38D4CAC0-97D0-BB4B-A61B-A1BA573B0940}"/>
              </a:ext>
            </a:extLst>
          </p:cNvPr>
          <p:cNvSpPr/>
          <p:nvPr/>
        </p:nvSpPr>
        <p:spPr>
          <a:xfrm>
            <a:off x="109023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3860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9599B1D7-035B-7448-A323-A79827C6C948}"/>
              </a:ext>
            </a:extLst>
          </p:cNvPr>
          <p:cNvSpPr/>
          <p:nvPr/>
        </p:nvSpPr>
        <p:spPr>
          <a:xfrm>
            <a:off x="68891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A7FAE8AA-039D-E149-A3F5-4744DE88DDF2}"/>
              </a:ext>
            </a:extLst>
          </p:cNvPr>
          <p:cNvSpPr/>
          <p:nvPr/>
        </p:nvSpPr>
        <p:spPr>
          <a:xfrm>
            <a:off x="78924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1BF714CA-A3AC-704A-9717-F96FB09E480C}"/>
              </a:ext>
            </a:extLst>
          </p:cNvPr>
          <p:cNvSpPr/>
          <p:nvPr/>
        </p:nvSpPr>
        <p:spPr>
          <a:xfrm>
            <a:off x="88957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xmlns="" id="{9F3B2376-394C-9543-BBF9-46490D714D73}"/>
              </a:ext>
            </a:extLst>
          </p:cNvPr>
          <p:cNvSpPr/>
          <p:nvPr/>
        </p:nvSpPr>
        <p:spPr>
          <a:xfrm>
            <a:off x="98990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xmlns="" id="{EBA63A3A-C524-0C4F-BD12-EF810C0E26E5}"/>
              </a:ext>
            </a:extLst>
          </p:cNvPr>
          <p:cNvSpPr/>
          <p:nvPr/>
        </p:nvSpPr>
        <p:spPr>
          <a:xfrm>
            <a:off x="109023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3860"/>
                </a:solidFill>
                <a:latin typeface="OpenDyslexicAlta" pitchFamily="2" charset="77"/>
              </a:rPr>
              <a:t>20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xmlns="" id="{8B6E2D68-5DCA-F640-AE01-03F1F161B247}"/>
              </a:ext>
            </a:extLst>
          </p:cNvPr>
          <p:cNvSpPr/>
          <p:nvPr/>
        </p:nvSpPr>
        <p:spPr>
          <a:xfrm>
            <a:off x="1039890" y="3044033"/>
            <a:ext cx="666573" cy="2481278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xmlns="" id="{9CE27E7F-9A0D-5843-8223-519949152E6A}"/>
              </a:ext>
            </a:extLst>
          </p:cNvPr>
          <p:cNvSpPr/>
          <p:nvPr/>
        </p:nvSpPr>
        <p:spPr>
          <a:xfrm>
            <a:off x="1827318" y="3044033"/>
            <a:ext cx="666573" cy="2481278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BAE2F761-3435-634C-8DBB-12DF88B73E4A}"/>
              </a:ext>
            </a:extLst>
          </p:cNvPr>
          <p:cNvSpPr/>
          <p:nvPr/>
        </p:nvSpPr>
        <p:spPr>
          <a:xfrm>
            <a:off x="2621431" y="3044033"/>
            <a:ext cx="666573" cy="2481278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xmlns="" id="{EDB350D6-78CE-E440-B1F9-624ACB9B9795}"/>
              </a:ext>
            </a:extLst>
          </p:cNvPr>
          <p:cNvSpPr/>
          <p:nvPr/>
        </p:nvSpPr>
        <p:spPr>
          <a:xfrm>
            <a:off x="3415544" y="3044033"/>
            <a:ext cx="666573" cy="2481278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xmlns="" id="{1EDA3B91-EF82-534B-9F18-9B564685AD08}"/>
              </a:ext>
            </a:extLst>
          </p:cNvPr>
          <p:cNvSpPr/>
          <p:nvPr/>
        </p:nvSpPr>
        <p:spPr>
          <a:xfrm>
            <a:off x="4171017" y="3044033"/>
            <a:ext cx="666573" cy="2481278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BBFF5C37-86B7-C846-B50B-951293F2E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4907788"/>
            <a:ext cx="477469" cy="4749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91F6E106-7AA0-6742-8031-D04246B27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4311492"/>
            <a:ext cx="477469" cy="47490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C0079445-DE11-814C-8608-333B1CBBD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90" y="3743869"/>
            <a:ext cx="477469" cy="47490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A84E5A14-2687-5748-BDD6-6DCC86CE5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792" y="3151927"/>
            <a:ext cx="477469" cy="4749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1F1C884D-40B9-1243-AE79-A9C60A6A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4907788"/>
            <a:ext cx="477469" cy="47490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19A268D7-9D12-024A-90EA-E0A45B2E2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4311492"/>
            <a:ext cx="477469" cy="47490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B1404872-69AC-8241-BC93-4E5E97393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57" y="3743869"/>
            <a:ext cx="477469" cy="47490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4C95AB9F-F3EF-834A-9ACA-96312BBD3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559" y="3151927"/>
            <a:ext cx="477469" cy="47490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1CA53435-CA53-CA41-A9C4-78E9C3619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4907788"/>
            <a:ext cx="477469" cy="47490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14D6AA9A-7279-424F-8401-5A0E726DE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4311492"/>
            <a:ext cx="477469" cy="47490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9AD6DE76-0239-5C43-ADA1-7AA4234B6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924" y="3743869"/>
            <a:ext cx="477469" cy="47490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0D508ADF-92C9-0F4F-8CF0-5B7867840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26" y="3151927"/>
            <a:ext cx="477469" cy="4749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ABDAD095-5C9C-B044-A5F0-A67DF2572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4907788"/>
            <a:ext cx="477469" cy="47490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692FC707-36EE-4546-8E93-0AF298E90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4311492"/>
            <a:ext cx="477469" cy="47490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EF3ADD8F-F462-EA41-8E68-618D92423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691" y="3743869"/>
            <a:ext cx="477469" cy="47490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F3BA023B-EA6E-8645-97E7-7669246D0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093" y="3151927"/>
            <a:ext cx="477469" cy="47490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83168449-8A8C-874E-84B8-7F0060E51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4907788"/>
            <a:ext cx="477469" cy="47490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4CBB2A9E-15BC-6C48-A4B4-7846B9AE2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4311492"/>
            <a:ext cx="477469" cy="47490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0F202D47-06A0-FE48-A604-26A505083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58" y="3743869"/>
            <a:ext cx="477469" cy="47490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9CF6CA34-275A-8D49-9557-5C29459F1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60" y="3151927"/>
            <a:ext cx="477469" cy="47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31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coins among five friends.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45280900-0C8B-DB46-A0AE-6E167A23026F}"/>
              </a:ext>
            </a:extLst>
          </p:cNvPr>
          <p:cNvSpPr/>
          <p:nvPr/>
        </p:nvSpPr>
        <p:spPr>
          <a:xfrm>
            <a:off x="68891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FB8CFC44-1A63-2845-B1CA-B66C07B17C24}"/>
              </a:ext>
            </a:extLst>
          </p:cNvPr>
          <p:cNvSpPr/>
          <p:nvPr/>
        </p:nvSpPr>
        <p:spPr>
          <a:xfrm>
            <a:off x="78924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÷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C202B008-65B0-B647-8AA7-5DDA6A145AE3}"/>
              </a:ext>
            </a:extLst>
          </p:cNvPr>
          <p:cNvSpPr/>
          <p:nvPr/>
        </p:nvSpPr>
        <p:spPr>
          <a:xfrm>
            <a:off x="88957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D6F75D6A-3F66-2349-9935-8FD44DC32D74}"/>
              </a:ext>
            </a:extLst>
          </p:cNvPr>
          <p:cNvSpPr/>
          <p:nvPr/>
        </p:nvSpPr>
        <p:spPr>
          <a:xfrm>
            <a:off x="98990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xmlns="" id="{38D4CAC0-97D0-BB4B-A61B-A1BA573B0940}"/>
              </a:ext>
            </a:extLst>
          </p:cNvPr>
          <p:cNvSpPr/>
          <p:nvPr/>
        </p:nvSpPr>
        <p:spPr>
          <a:xfrm>
            <a:off x="109023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9599B1D7-035B-7448-A323-A79827C6C948}"/>
              </a:ext>
            </a:extLst>
          </p:cNvPr>
          <p:cNvSpPr/>
          <p:nvPr/>
        </p:nvSpPr>
        <p:spPr>
          <a:xfrm>
            <a:off x="68891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A7FAE8AA-039D-E149-A3F5-4744DE88DDF2}"/>
              </a:ext>
            </a:extLst>
          </p:cNvPr>
          <p:cNvSpPr/>
          <p:nvPr/>
        </p:nvSpPr>
        <p:spPr>
          <a:xfrm>
            <a:off x="78924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1BF714CA-A3AC-704A-9717-F96FB09E480C}"/>
              </a:ext>
            </a:extLst>
          </p:cNvPr>
          <p:cNvSpPr/>
          <p:nvPr/>
        </p:nvSpPr>
        <p:spPr>
          <a:xfrm>
            <a:off x="88957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xmlns="" id="{9F3B2376-394C-9543-BBF9-46490D714D73}"/>
              </a:ext>
            </a:extLst>
          </p:cNvPr>
          <p:cNvSpPr/>
          <p:nvPr/>
        </p:nvSpPr>
        <p:spPr>
          <a:xfrm>
            <a:off x="98990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xmlns="" id="{EBA63A3A-C524-0C4F-BD12-EF810C0E26E5}"/>
              </a:ext>
            </a:extLst>
          </p:cNvPr>
          <p:cNvSpPr/>
          <p:nvPr/>
        </p:nvSpPr>
        <p:spPr>
          <a:xfrm>
            <a:off x="109023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14827225-B3D1-6A4B-847A-7934997F0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4907788"/>
            <a:ext cx="477469" cy="47490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37A8017F-8759-714C-89BA-0EF5B182C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4311492"/>
            <a:ext cx="477469" cy="47490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DB2FA930-50DE-D141-8A69-82814BBB2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90" y="3743869"/>
            <a:ext cx="477469" cy="47490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E2BB8086-6F4D-8F41-876C-8554D2F90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792" y="3151927"/>
            <a:ext cx="477469" cy="47490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B97D7614-3844-C345-B219-88FBB6E0E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4907788"/>
            <a:ext cx="477469" cy="4749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A78A1EFF-0F01-FC46-9189-636303A9F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4311492"/>
            <a:ext cx="477469" cy="47490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D4E1219C-3FAF-5D4A-9AB3-CF2861058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57" y="3743869"/>
            <a:ext cx="477469" cy="47490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8AE452EA-7668-4B4B-BA75-1BCCEBE4A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559" y="3151927"/>
            <a:ext cx="477469" cy="4749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1C74F478-CD02-DD44-8656-4DF94D8D9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4907788"/>
            <a:ext cx="477469" cy="47490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1368B701-713C-464F-94FE-B49612D6C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4311492"/>
            <a:ext cx="477469" cy="47490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9FF0441E-9F0C-DA4D-B09F-3CEB99647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924" y="3743869"/>
            <a:ext cx="477469" cy="47490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F424A5E5-072E-5F42-9609-F5EBF37F4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26" y="3151927"/>
            <a:ext cx="477469" cy="47490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B271AFFC-6994-384A-B8F2-B58701D47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4907788"/>
            <a:ext cx="477469" cy="47490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54E8B2E3-EFC4-1541-AF2A-5E59A68D7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4311492"/>
            <a:ext cx="477469" cy="47490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FFBED7C4-8025-6A41-A4A2-D1F59FBE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691" y="3743869"/>
            <a:ext cx="477469" cy="47490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83AFD0EF-3D87-694E-9E5B-3614E7DF4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093" y="3151927"/>
            <a:ext cx="477469" cy="4749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CE033C38-DECB-4245-AEC8-EBE248FC2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4907788"/>
            <a:ext cx="477469" cy="47490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F59BB49D-9691-4049-9E86-BCC97A7C5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4311492"/>
            <a:ext cx="477469" cy="47490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23032E18-1B3B-F746-A7E5-085BBAEEE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58" y="3743869"/>
            <a:ext cx="477469" cy="47490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16CFEBE2-9E0B-4B41-B400-FF9FC2B32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60" y="3151927"/>
            <a:ext cx="477469" cy="47490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DB0495F5-903F-204E-A64A-48B65FAE4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5471057"/>
            <a:ext cx="477469" cy="47490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AB2BB6FE-6045-CB46-B9E0-6ECECBEBA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5471057"/>
            <a:ext cx="477469" cy="47490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69233343-7CC1-2C41-B9A3-25FD3D2B5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5471057"/>
            <a:ext cx="477469" cy="47490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EAB8E95C-5E37-4744-A71D-63CF53B59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5471057"/>
            <a:ext cx="477469" cy="474902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234D2790-185A-5C4C-BCC2-66B8E8692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5471057"/>
            <a:ext cx="477469" cy="47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83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869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What’s the same? What’s different?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F95601-401E-E44D-AE9A-D7731D03D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926" y="2877344"/>
            <a:ext cx="1079500" cy="224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CDB974-B692-4147-8EA8-F643BFB87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7076" y="1213644"/>
            <a:ext cx="10795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coins among five friends.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45280900-0C8B-DB46-A0AE-6E167A23026F}"/>
              </a:ext>
            </a:extLst>
          </p:cNvPr>
          <p:cNvSpPr/>
          <p:nvPr/>
        </p:nvSpPr>
        <p:spPr>
          <a:xfrm>
            <a:off x="68891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FB8CFC44-1A63-2845-B1CA-B66C07B17C24}"/>
              </a:ext>
            </a:extLst>
          </p:cNvPr>
          <p:cNvSpPr/>
          <p:nvPr/>
        </p:nvSpPr>
        <p:spPr>
          <a:xfrm>
            <a:off x="78924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÷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C202B008-65B0-B647-8AA7-5DDA6A145AE3}"/>
              </a:ext>
            </a:extLst>
          </p:cNvPr>
          <p:cNvSpPr/>
          <p:nvPr/>
        </p:nvSpPr>
        <p:spPr>
          <a:xfrm>
            <a:off x="88957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D6F75D6A-3F66-2349-9935-8FD44DC32D74}"/>
              </a:ext>
            </a:extLst>
          </p:cNvPr>
          <p:cNvSpPr/>
          <p:nvPr/>
        </p:nvSpPr>
        <p:spPr>
          <a:xfrm>
            <a:off x="98990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xmlns="" id="{38D4CAC0-97D0-BB4B-A61B-A1BA573B0940}"/>
              </a:ext>
            </a:extLst>
          </p:cNvPr>
          <p:cNvSpPr/>
          <p:nvPr/>
        </p:nvSpPr>
        <p:spPr>
          <a:xfrm>
            <a:off x="109023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9599B1D7-035B-7448-A323-A79827C6C948}"/>
              </a:ext>
            </a:extLst>
          </p:cNvPr>
          <p:cNvSpPr/>
          <p:nvPr/>
        </p:nvSpPr>
        <p:spPr>
          <a:xfrm>
            <a:off x="68891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A7FAE8AA-039D-E149-A3F5-4744DE88DDF2}"/>
              </a:ext>
            </a:extLst>
          </p:cNvPr>
          <p:cNvSpPr/>
          <p:nvPr/>
        </p:nvSpPr>
        <p:spPr>
          <a:xfrm>
            <a:off x="78924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1BF714CA-A3AC-704A-9717-F96FB09E480C}"/>
              </a:ext>
            </a:extLst>
          </p:cNvPr>
          <p:cNvSpPr/>
          <p:nvPr/>
        </p:nvSpPr>
        <p:spPr>
          <a:xfrm>
            <a:off x="88957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xmlns="" id="{9F3B2376-394C-9543-BBF9-46490D714D73}"/>
              </a:ext>
            </a:extLst>
          </p:cNvPr>
          <p:cNvSpPr/>
          <p:nvPr/>
        </p:nvSpPr>
        <p:spPr>
          <a:xfrm>
            <a:off x="98990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xmlns="" id="{EBA63A3A-C524-0C4F-BD12-EF810C0E26E5}"/>
              </a:ext>
            </a:extLst>
          </p:cNvPr>
          <p:cNvSpPr/>
          <p:nvPr/>
        </p:nvSpPr>
        <p:spPr>
          <a:xfrm>
            <a:off x="109023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32F12EB0-7967-3345-AEE0-07C9D550E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4907788"/>
            <a:ext cx="477469" cy="47490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151A4F35-A96D-3944-89C1-4686325CC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4311492"/>
            <a:ext cx="477469" cy="47490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BB25D392-0B3F-CA43-9E31-BFA979E86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90" y="3743869"/>
            <a:ext cx="477469" cy="47490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EE0EBE91-37E0-6849-950D-B74B0FCDF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792" y="3151927"/>
            <a:ext cx="477469" cy="47490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D74E92B3-6333-8C4D-AC1A-EF97BAD62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4907788"/>
            <a:ext cx="477469" cy="4749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7A40B462-FC9B-6346-8CE9-AAE46E83D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4311492"/>
            <a:ext cx="477469" cy="47490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EE17CF13-BE63-C240-9070-AA955A376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57" y="3743869"/>
            <a:ext cx="477469" cy="47490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9493E7E-C309-FD45-A018-B1C742237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559" y="3151927"/>
            <a:ext cx="477469" cy="4749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95ECB0DA-E4BF-0E4D-A581-5B19C2AD6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4907788"/>
            <a:ext cx="477469" cy="47490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40B7FB-C15B-094E-A049-F96E45F79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4311492"/>
            <a:ext cx="477469" cy="47490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7DBE19E0-B50E-FE47-90DF-810B3ED1D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924" y="3743869"/>
            <a:ext cx="477469" cy="47490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67BD0207-E3E0-2D4C-9922-4279062C2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26" y="3151927"/>
            <a:ext cx="477469" cy="47490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5BBC22FA-85F7-1C42-9EE2-F55216870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4907788"/>
            <a:ext cx="477469" cy="47490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16D9A1D8-AFE0-EA4A-A417-53C2DE96D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4311492"/>
            <a:ext cx="477469" cy="47490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B4A38004-5B62-C246-B2DD-364ADC87D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691" y="3743869"/>
            <a:ext cx="477469" cy="47490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5A7935BE-AD34-A04D-94DA-EE27C5116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093" y="3151927"/>
            <a:ext cx="477469" cy="4749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AEB1F8AE-1550-9B49-8028-0DCE794A2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4907788"/>
            <a:ext cx="477469" cy="47490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84A6D5B2-BB42-B845-ACE0-F56B92D81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4311492"/>
            <a:ext cx="477469" cy="47490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137401F6-A804-3E43-8392-6191B9FD6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58" y="3743869"/>
            <a:ext cx="477469" cy="47490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225E0A3B-6D48-C943-BDE0-59151FF16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60" y="3151927"/>
            <a:ext cx="477469" cy="47490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6FBFD9DA-DAB6-8E4A-AAFA-6382DDCA7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5471057"/>
            <a:ext cx="477469" cy="47490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85CF9127-56D7-7046-A424-64210D9B3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5471057"/>
            <a:ext cx="477469" cy="47490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7B7BB408-BBF0-8343-B854-478C2A87E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5471057"/>
            <a:ext cx="477469" cy="47490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7A1AA04F-C372-3245-8544-FC2B048CD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5471057"/>
            <a:ext cx="477469" cy="474902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62317CDF-4E2E-1644-BF26-FD545CC76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5471057"/>
            <a:ext cx="477469" cy="474902"/>
          </a:xfrm>
          <a:prstGeom prst="rect">
            <a:avLst/>
          </a:prstGeom>
        </p:spPr>
      </p:pic>
      <p:sp>
        <p:nvSpPr>
          <p:cNvPr id="95" name="Rounded Rectangle 94">
            <a:extLst>
              <a:ext uri="{FF2B5EF4-FFF2-40B4-BE49-F238E27FC236}">
                <a16:creationId xmlns:a16="http://schemas.microsoft.com/office/drawing/2014/main" xmlns="" id="{AF2E9143-1A47-1647-B0A0-5BDE8F13308C}"/>
              </a:ext>
            </a:extLst>
          </p:cNvPr>
          <p:cNvSpPr/>
          <p:nvPr/>
        </p:nvSpPr>
        <p:spPr>
          <a:xfrm>
            <a:off x="1039890" y="3044033"/>
            <a:ext cx="666573" cy="2989122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xmlns="" id="{09259C8B-1C84-CA4D-8A45-24DA43D080E9}"/>
              </a:ext>
            </a:extLst>
          </p:cNvPr>
          <p:cNvSpPr/>
          <p:nvPr/>
        </p:nvSpPr>
        <p:spPr>
          <a:xfrm>
            <a:off x="1827318" y="3044033"/>
            <a:ext cx="666573" cy="2989122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xmlns="" id="{D8C8DEE6-9949-304F-8689-D27FDC7417FB}"/>
              </a:ext>
            </a:extLst>
          </p:cNvPr>
          <p:cNvSpPr/>
          <p:nvPr/>
        </p:nvSpPr>
        <p:spPr>
          <a:xfrm>
            <a:off x="2621431" y="3044033"/>
            <a:ext cx="666573" cy="2989122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xmlns="" id="{AA72DB75-AF5F-494B-BB74-23A7D0C6DC0C}"/>
              </a:ext>
            </a:extLst>
          </p:cNvPr>
          <p:cNvSpPr/>
          <p:nvPr/>
        </p:nvSpPr>
        <p:spPr>
          <a:xfrm>
            <a:off x="3415544" y="3044033"/>
            <a:ext cx="666573" cy="2989122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xmlns="" id="{8C27F9E0-57D0-E949-9D17-BA950C14819D}"/>
              </a:ext>
            </a:extLst>
          </p:cNvPr>
          <p:cNvSpPr/>
          <p:nvPr/>
        </p:nvSpPr>
        <p:spPr>
          <a:xfrm>
            <a:off x="4171017" y="3044033"/>
            <a:ext cx="666573" cy="2989122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2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coins among five friends.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45280900-0C8B-DB46-A0AE-6E167A23026F}"/>
              </a:ext>
            </a:extLst>
          </p:cNvPr>
          <p:cNvSpPr/>
          <p:nvPr/>
        </p:nvSpPr>
        <p:spPr>
          <a:xfrm>
            <a:off x="68891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25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FB8CFC44-1A63-2845-B1CA-B66C07B17C24}"/>
              </a:ext>
            </a:extLst>
          </p:cNvPr>
          <p:cNvSpPr/>
          <p:nvPr/>
        </p:nvSpPr>
        <p:spPr>
          <a:xfrm>
            <a:off x="78924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÷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C202B008-65B0-B647-8AA7-5DDA6A145AE3}"/>
              </a:ext>
            </a:extLst>
          </p:cNvPr>
          <p:cNvSpPr/>
          <p:nvPr/>
        </p:nvSpPr>
        <p:spPr>
          <a:xfrm>
            <a:off x="88957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D6F75D6A-3F66-2349-9935-8FD44DC32D74}"/>
              </a:ext>
            </a:extLst>
          </p:cNvPr>
          <p:cNvSpPr/>
          <p:nvPr/>
        </p:nvSpPr>
        <p:spPr>
          <a:xfrm>
            <a:off x="98990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xmlns="" id="{38D4CAC0-97D0-BB4B-A61B-A1BA573B0940}"/>
              </a:ext>
            </a:extLst>
          </p:cNvPr>
          <p:cNvSpPr/>
          <p:nvPr/>
        </p:nvSpPr>
        <p:spPr>
          <a:xfrm>
            <a:off x="109023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9599B1D7-035B-7448-A323-A79827C6C948}"/>
              </a:ext>
            </a:extLst>
          </p:cNvPr>
          <p:cNvSpPr/>
          <p:nvPr/>
        </p:nvSpPr>
        <p:spPr>
          <a:xfrm>
            <a:off x="68891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A7FAE8AA-039D-E149-A3F5-4744DE88DDF2}"/>
              </a:ext>
            </a:extLst>
          </p:cNvPr>
          <p:cNvSpPr/>
          <p:nvPr/>
        </p:nvSpPr>
        <p:spPr>
          <a:xfrm>
            <a:off x="78924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1BF714CA-A3AC-704A-9717-F96FB09E480C}"/>
              </a:ext>
            </a:extLst>
          </p:cNvPr>
          <p:cNvSpPr/>
          <p:nvPr/>
        </p:nvSpPr>
        <p:spPr>
          <a:xfrm>
            <a:off x="88957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xmlns="" id="{9F3B2376-394C-9543-BBF9-46490D714D73}"/>
              </a:ext>
            </a:extLst>
          </p:cNvPr>
          <p:cNvSpPr/>
          <p:nvPr/>
        </p:nvSpPr>
        <p:spPr>
          <a:xfrm>
            <a:off x="98990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xmlns="" id="{EBA63A3A-C524-0C4F-BD12-EF810C0E26E5}"/>
              </a:ext>
            </a:extLst>
          </p:cNvPr>
          <p:cNvSpPr/>
          <p:nvPr/>
        </p:nvSpPr>
        <p:spPr>
          <a:xfrm>
            <a:off x="109023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C7FEF27C-E6D0-2F4F-8BC4-B25FDE6BA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4907788"/>
            <a:ext cx="477469" cy="47490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835A22B5-7221-BA40-8349-1D1C8272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4311492"/>
            <a:ext cx="477469" cy="47490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B21B1F91-2CF7-7548-A534-CEB0C0792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90" y="3743869"/>
            <a:ext cx="477469" cy="47490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8F605A27-2F5B-6240-8A24-C8B077B00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792" y="3151927"/>
            <a:ext cx="477469" cy="47490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FB183E54-D1AF-7640-A438-68C4A278E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4907788"/>
            <a:ext cx="477469" cy="4749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9E373778-4F55-644A-82F3-BBD5A11D3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4311492"/>
            <a:ext cx="477469" cy="47490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4CCD04B9-74E5-F641-854A-CEA292056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57" y="3743869"/>
            <a:ext cx="477469" cy="47490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9032D496-0478-0F48-AEA0-910B7AAEE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559" y="3151927"/>
            <a:ext cx="477469" cy="4749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A577BE15-846A-E849-BC1F-1B8DA55F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4907788"/>
            <a:ext cx="477469" cy="47490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0B005E17-C584-E049-A4D4-E6D4EF506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4311492"/>
            <a:ext cx="477469" cy="47490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224DE6B1-E435-0148-BE22-D0B3FF0A1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924" y="3743869"/>
            <a:ext cx="477469" cy="47490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70ED3F22-DBBC-404F-B11D-3F7D198DD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26" y="3151927"/>
            <a:ext cx="477469" cy="47490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74923C4E-B734-7B4B-A93D-5E4127F3F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4907788"/>
            <a:ext cx="477469" cy="47490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7765D08A-2EA9-3548-B1D3-6846B333E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4311492"/>
            <a:ext cx="477469" cy="47490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631EE1F0-048B-0D46-A880-437E3CE09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691" y="3743869"/>
            <a:ext cx="477469" cy="47490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B99EDDF6-8E7B-7648-B609-46E618AE2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093" y="3151927"/>
            <a:ext cx="477469" cy="4749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3A4F7819-5E85-CB46-B7B5-75B78161B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4907788"/>
            <a:ext cx="477469" cy="47490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D4E83826-7C5C-3C49-9F63-E12CE4B29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4311492"/>
            <a:ext cx="477469" cy="47490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48E843A1-9F8E-7347-A16B-754583E14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58" y="3743869"/>
            <a:ext cx="477469" cy="47490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46BD2340-DD1C-ED49-A6DE-E1B970B3B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60" y="3151927"/>
            <a:ext cx="477469" cy="47490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D45F0153-5BE6-5B44-8100-127CA6739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5471057"/>
            <a:ext cx="477469" cy="47490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15759327-DCF3-6546-9820-5735EBE84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5471057"/>
            <a:ext cx="477469" cy="47490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74252427-F68B-AF47-8A58-2EAF9CDC6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5471057"/>
            <a:ext cx="477469" cy="47490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E2601B08-558A-964A-8933-AEF2342EE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5471057"/>
            <a:ext cx="477469" cy="474902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FE630462-C3A0-4F43-B4EB-8C41D7306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5471057"/>
            <a:ext cx="477469" cy="474902"/>
          </a:xfrm>
          <a:prstGeom prst="rect">
            <a:avLst/>
          </a:prstGeom>
        </p:spPr>
      </p:pic>
      <p:sp>
        <p:nvSpPr>
          <p:cNvPr id="95" name="Rounded Rectangle 94">
            <a:extLst>
              <a:ext uri="{FF2B5EF4-FFF2-40B4-BE49-F238E27FC236}">
                <a16:creationId xmlns:a16="http://schemas.microsoft.com/office/drawing/2014/main" xmlns="" id="{9C05552C-462F-074B-B2F8-4DCBAC4B4E6E}"/>
              </a:ext>
            </a:extLst>
          </p:cNvPr>
          <p:cNvSpPr/>
          <p:nvPr/>
        </p:nvSpPr>
        <p:spPr>
          <a:xfrm>
            <a:off x="1039890" y="3044033"/>
            <a:ext cx="666573" cy="2989122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xmlns="" id="{7967B4BD-4C95-5640-BB7C-F1588517FA3A}"/>
              </a:ext>
            </a:extLst>
          </p:cNvPr>
          <p:cNvSpPr/>
          <p:nvPr/>
        </p:nvSpPr>
        <p:spPr>
          <a:xfrm>
            <a:off x="1827318" y="3044033"/>
            <a:ext cx="666573" cy="2989122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xmlns="" id="{4D81BC18-ABC0-D94E-A6C9-856BEED616E0}"/>
              </a:ext>
            </a:extLst>
          </p:cNvPr>
          <p:cNvSpPr/>
          <p:nvPr/>
        </p:nvSpPr>
        <p:spPr>
          <a:xfrm>
            <a:off x="2621431" y="3044033"/>
            <a:ext cx="666573" cy="2989122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xmlns="" id="{BD841368-BB32-A24C-84DE-462214B73A1A}"/>
              </a:ext>
            </a:extLst>
          </p:cNvPr>
          <p:cNvSpPr/>
          <p:nvPr/>
        </p:nvSpPr>
        <p:spPr>
          <a:xfrm>
            <a:off x="3415544" y="3044033"/>
            <a:ext cx="666573" cy="2989122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xmlns="" id="{D803E332-8318-EE48-AC02-463B8FDF5783}"/>
              </a:ext>
            </a:extLst>
          </p:cNvPr>
          <p:cNvSpPr/>
          <p:nvPr/>
        </p:nvSpPr>
        <p:spPr>
          <a:xfrm>
            <a:off x="4171017" y="3044033"/>
            <a:ext cx="666573" cy="2989122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13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coins among five friends.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45280900-0C8B-DB46-A0AE-6E167A23026F}"/>
              </a:ext>
            </a:extLst>
          </p:cNvPr>
          <p:cNvSpPr/>
          <p:nvPr/>
        </p:nvSpPr>
        <p:spPr>
          <a:xfrm>
            <a:off x="68891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25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FB8CFC44-1A63-2845-B1CA-B66C07B17C24}"/>
              </a:ext>
            </a:extLst>
          </p:cNvPr>
          <p:cNvSpPr/>
          <p:nvPr/>
        </p:nvSpPr>
        <p:spPr>
          <a:xfrm>
            <a:off x="78924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÷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C202B008-65B0-B647-8AA7-5DDA6A145AE3}"/>
              </a:ext>
            </a:extLst>
          </p:cNvPr>
          <p:cNvSpPr/>
          <p:nvPr/>
        </p:nvSpPr>
        <p:spPr>
          <a:xfrm>
            <a:off x="88957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D6F75D6A-3F66-2349-9935-8FD44DC32D74}"/>
              </a:ext>
            </a:extLst>
          </p:cNvPr>
          <p:cNvSpPr/>
          <p:nvPr/>
        </p:nvSpPr>
        <p:spPr>
          <a:xfrm>
            <a:off x="98990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xmlns="" id="{38D4CAC0-97D0-BB4B-A61B-A1BA573B0940}"/>
              </a:ext>
            </a:extLst>
          </p:cNvPr>
          <p:cNvSpPr/>
          <p:nvPr/>
        </p:nvSpPr>
        <p:spPr>
          <a:xfrm>
            <a:off x="109023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3860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9599B1D7-035B-7448-A323-A79827C6C948}"/>
              </a:ext>
            </a:extLst>
          </p:cNvPr>
          <p:cNvSpPr/>
          <p:nvPr/>
        </p:nvSpPr>
        <p:spPr>
          <a:xfrm>
            <a:off x="68891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A7FAE8AA-039D-E149-A3F5-4744DE88DDF2}"/>
              </a:ext>
            </a:extLst>
          </p:cNvPr>
          <p:cNvSpPr/>
          <p:nvPr/>
        </p:nvSpPr>
        <p:spPr>
          <a:xfrm>
            <a:off x="78924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1BF714CA-A3AC-704A-9717-F96FB09E480C}"/>
              </a:ext>
            </a:extLst>
          </p:cNvPr>
          <p:cNvSpPr/>
          <p:nvPr/>
        </p:nvSpPr>
        <p:spPr>
          <a:xfrm>
            <a:off x="88957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xmlns="" id="{9F3B2376-394C-9543-BBF9-46490D714D73}"/>
              </a:ext>
            </a:extLst>
          </p:cNvPr>
          <p:cNvSpPr/>
          <p:nvPr/>
        </p:nvSpPr>
        <p:spPr>
          <a:xfrm>
            <a:off x="98990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xmlns="" id="{EBA63A3A-C524-0C4F-BD12-EF810C0E26E5}"/>
              </a:ext>
            </a:extLst>
          </p:cNvPr>
          <p:cNvSpPr/>
          <p:nvPr/>
        </p:nvSpPr>
        <p:spPr>
          <a:xfrm>
            <a:off x="109023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3860"/>
                </a:solidFill>
                <a:latin typeface="OpenDyslexicAlta" pitchFamily="2" charset="77"/>
              </a:rPr>
              <a:t>25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892F4F40-6D68-FB43-B96F-4D596AC74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4907788"/>
            <a:ext cx="477469" cy="47490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7240C5D1-1E63-7C43-8168-E0CD5B349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4311492"/>
            <a:ext cx="477469" cy="47490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9CD4ADB3-06DD-4D47-A622-2780D9D87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90" y="3743869"/>
            <a:ext cx="477469" cy="47490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F1845F72-78E0-FE43-8A7A-2F4162751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792" y="3151927"/>
            <a:ext cx="477469" cy="47490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04DD6C6D-0BC0-2E40-BD88-FC81082DC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4907788"/>
            <a:ext cx="477469" cy="4749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A096501F-8308-BF4B-9844-5C1FE3097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4311492"/>
            <a:ext cx="477469" cy="47490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20868A5A-F618-2644-ABE7-509B0F2F6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57" y="3743869"/>
            <a:ext cx="477469" cy="47490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1BF1A66D-A1F9-D341-BD10-61F0B4536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559" y="3151927"/>
            <a:ext cx="477469" cy="4749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FA7D14A7-499A-324E-B5E7-570ADD006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4907788"/>
            <a:ext cx="477469" cy="47490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36676E8-4EEF-BD43-829A-089EA2AB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4311492"/>
            <a:ext cx="477469" cy="47490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3310848D-A022-4642-9B46-40820A6D7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924" y="3743869"/>
            <a:ext cx="477469" cy="47490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7CFF1682-03FA-5F49-AE8F-F693357AF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26" y="3151927"/>
            <a:ext cx="477469" cy="47490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5129AC9C-0962-0646-9786-1E4D5F79A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4907788"/>
            <a:ext cx="477469" cy="47490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01EB8A07-FE43-3E46-B16E-DBAED7EE8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4311492"/>
            <a:ext cx="477469" cy="47490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56046EE6-2BA7-AC4D-80B1-F77BBB875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691" y="3743869"/>
            <a:ext cx="477469" cy="47490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8107D149-42E8-FC47-BF07-5E569494D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093" y="3151927"/>
            <a:ext cx="477469" cy="4749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ABA2DCD6-71AB-074A-98BB-9DBCC2F61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4907788"/>
            <a:ext cx="477469" cy="47490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B0D71883-5009-D749-A621-9F069772E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4311492"/>
            <a:ext cx="477469" cy="47490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79FED91F-BD57-744D-A2BB-0B0CA3869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58" y="3743869"/>
            <a:ext cx="477469" cy="47490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50D8F5F0-1B8E-9A41-A5FF-3DBBFA292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60" y="3151927"/>
            <a:ext cx="477469" cy="47490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D77481B1-33B5-B948-B462-0E8AA8155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91" y="5471057"/>
            <a:ext cx="477469" cy="47490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2C6403D0-C7FC-7A44-8852-3C6505667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8" y="5471057"/>
            <a:ext cx="477469" cy="47490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1485A304-275F-CE48-A0B4-DC40476CC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25" y="5471057"/>
            <a:ext cx="477469" cy="47490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CCBC2F94-CF47-9142-A0AD-20496D5BC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992" y="5471057"/>
            <a:ext cx="477469" cy="474902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BEA01DDC-C1AD-C448-8CF1-064368C75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59" y="5471057"/>
            <a:ext cx="477469" cy="474902"/>
          </a:xfrm>
          <a:prstGeom prst="rect">
            <a:avLst/>
          </a:prstGeom>
        </p:spPr>
      </p:pic>
      <p:sp>
        <p:nvSpPr>
          <p:cNvPr id="95" name="Rounded Rectangle 94">
            <a:extLst>
              <a:ext uri="{FF2B5EF4-FFF2-40B4-BE49-F238E27FC236}">
                <a16:creationId xmlns:a16="http://schemas.microsoft.com/office/drawing/2014/main" xmlns="" id="{582F3F2E-BF77-904B-8F57-7C4C68D31D9E}"/>
              </a:ext>
            </a:extLst>
          </p:cNvPr>
          <p:cNvSpPr/>
          <p:nvPr/>
        </p:nvSpPr>
        <p:spPr>
          <a:xfrm>
            <a:off x="1039890" y="3044033"/>
            <a:ext cx="666573" cy="2989122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xmlns="" id="{CF7DBE29-E0CD-E348-B350-00E89D1A3062}"/>
              </a:ext>
            </a:extLst>
          </p:cNvPr>
          <p:cNvSpPr/>
          <p:nvPr/>
        </p:nvSpPr>
        <p:spPr>
          <a:xfrm>
            <a:off x="1827318" y="3044033"/>
            <a:ext cx="666573" cy="2989122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xmlns="" id="{E6FD92B2-B1D8-864B-A9D8-E152EC7897C5}"/>
              </a:ext>
            </a:extLst>
          </p:cNvPr>
          <p:cNvSpPr/>
          <p:nvPr/>
        </p:nvSpPr>
        <p:spPr>
          <a:xfrm>
            <a:off x="2621431" y="3044033"/>
            <a:ext cx="666573" cy="2989122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xmlns="" id="{72D69552-1AE1-3C43-8A55-D0424ED80CD9}"/>
              </a:ext>
            </a:extLst>
          </p:cNvPr>
          <p:cNvSpPr/>
          <p:nvPr/>
        </p:nvSpPr>
        <p:spPr>
          <a:xfrm>
            <a:off x="3415544" y="3044033"/>
            <a:ext cx="666573" cy="2989122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xmlns="" id="{616CD33F-32EF-4249-8F37-DE5F109A4A00}"/>
              </a:ext>
            </a:extLst>
          </p:cNvPr>
          <p:cNvSpPr/>
          <p:nvPr/>
        </p:nvSpPr>
        <p:spPr>
          <a:xfrm>
            <a:off x="4171017" y="3044033"/>
            <a:ext cx="666573" cy="2989122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26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coins among five friends.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45280900-0C8B-DB46-A0AE-6E167A23026F}"/>
              </a:ext>
            </a:extLst>
          </p:cNvPr>
          <p:cNvSpPr/>
          <p:nvPr/>
        </p:nvSpPr>
        <p:spPr>
          <a:xfrm>
            <a:off x="68891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FB8CFC44-1A63-2845-B1CA-B66C07B17C24}"/>
              </a:ext>
            </a:extLst>
          </p:cNvPr>
          <p:cNvSpPr/>
          <p:nvPr/>
        </p:nvSpPr>
        <p:spPr>
          <a:xfrm>
            <a:off x="78924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÷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C202B008-65B0-B647-8AA7-5DDA6A145AE3}"/>
              </a:ext>
            </a:extLst>
          </p:cNvPr>
          <p:cNvSpPr/>
          <p:nvPr/>
        </p:nvSpPr>
        <p:spPr>
          <a:xfrm>
            <a:off x="88957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D6F75D6A-3F66-2349-9935-8FD44DC32D74}"/>
              </a:ext>
            </a:extLst>
          </p:cNvPr>
          <p:cNvSpPr/>
          <p:nvPr/>
        </p:nvSpPr>
        <p:spPr>
          <a:xfrm>
            <a:off x="98990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xmlns="" id="{38D4CAC0-97D0-BB4B-A61B-A1BA573B0940}"/>
              </a:ext>
            </a:extLst>
          </p:cNvPr>
          <p:cNvSpPr/>
          <p:nvPr/>
        </p:nvSpPr>
        <p:spPr>
          <a:xfrm>
            <a:off x="109023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9599B1D7-035B-7448-A323-A79827C6C948}"/>
              </a:ext>
            </a:extLst>
          </p:cNvPr>
          <p:cNvSpPr/>
          <p:nvPr/>
        </p:nvSpPr>
        <p:spPr>
          <a:xfrm>
            <a:off x="68891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A7FAE8AA-039D-E149-A3F5-4744DE88DDF2}"/>
              </a:ext>
            </a:extLst>
          </p:cNvPr>
          <p:cNvSpPr/>
          <p:nvPr/>
        </p:nvSpPr>
        <p:spPr>
          <a:xfrm>
            <a:off x="78924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1BF714CA-A3AC-704A-9717-F96FB09E480C}"/>
              </a:ext>
            </a:extLst>
          </p:cNvPr>
          <p:cNvSpPr/>
          <p:nvPr/>
        </p:nvSpPr>
        <p:spPr>
          <a:xfrm>
            <a:off x="88957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xmlns="" id="{9F3B2376-394C-9543-BBF9-46490D714D73}"/>
              </a:ext>
            </a:extLst>
          </p:cNvPr>
          <p:cNvSpPr/>
          <p:nvPr/>
        </p:nvSpPr>
        <p:spPr>
          <a:xfrm>
            <a:off x="98990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xmlns="" id="{EBA63A3A-C524-0C4F-BD12-EF810C0E26E5}"/>
              </a:ext>
            </a:extLst>
          </p:cNvPr>
          <p:cNvSpPr/>
          <p:nvPr/>
        </p:nvSpPr>
        <p:spPr>
          <a:xfrm>
            <a:off x="109023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B48B7E24-A971-BD40-99DF-F23467C21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1" y="4907788"/>
            <a:ext cx="477469" cy="47490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7AAE886D-E857-4B43-945B-DD832021D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1" y="4311492"/>
            <a:ext cx="477469" cy="47490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74DBB7AF-7E5B-CB41-9220-54C6869F4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00" y="3743869"/>
            <a:ext cx="477469" cy="47490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0824E8A3-FA2F-0946-861C-4F4A3B86D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02" y="3151927"/>
            <a:ext cx="477469" cy="47490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8C5ECBF9-DE95-3245-A22E-851FF9AB8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868" y="4907788"/>
            <a:ext cx="477469" cy="47490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00FF6CB5-D3B7-9C49-99B3-192BC70C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868" y="4311492"/>
            <a:ext cx="477469" cy="4749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F2932E19-8326-B144-9F6E-5C2D74BFD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567" y="3743869"/>
            <a:ext cx="477469" cy="47490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ECFA1AEF-5D3D-C345-B09D-74FEDE488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969" y="3151927"/>
            <a:ext cx="477469" cy="47490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111F3E2E-16A2-B64C-868D-591D0F9E1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635" y="4907788"/>
            <a:ext cx="477469" cy="47490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142BF542-6148-6942-8587-222546CD0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635" y="4311492"/>
            <a:ext cx="477469" cy="47490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B0B915EC-CA9C-1148-A172-7ED2D9E71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334" y="3743869"/>
            <a:ext cx="477469" cy="47490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B229BBE3-1504-464C-897D-18DAB7B51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736" y="3151927"/>
            <a:ext cx="477469" cy="47490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A9C6C5B-2D38-CC4A-987A-67A15A7E9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402" y="4907788"/>
            <a:ext cx="477469" cy="47490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C95B4369-D55F-8E4C-8727-83B0B6A5E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402" y="4311492"/>
            <a:ext cx="477469" cy="474902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FA054922-DB40-AD45-BA12-19999FF6E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101" y="3743869"/>
            <a:ext cx="477469" cy="47490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D47FF5F5-94FA-F548-BD4A-0883EC55A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503" y="3151927"/>
            <a:ext cx="477469" cy="47490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CC9F698A-07F4-BB4F-889F-FF43098C6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169" y="4907788"/>
            <a:ext cx="477469" cy="47490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B944179C-5B3D-024D-B781-A44AA2DDB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169" y="4311492"/>
            <a:ext cx="477469" cy="47490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1F433237-B3C3-CF43-A42E-A346649BD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68" y="3743869"/>
            <a:ext cx="477469" cy="47490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8851D584-F036-3F42-A40D-ECB68C668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270" y="3151927"/>
            <a:ext cx="477469" cy="47490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7B543EBF-62C4-0E49-826F-F403AE327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1" y="5484309"/>
            <a:ext cx="477469" cy="474902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E541E0FC-BAB4-3340-9E32-A5018F924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868" y="5484309"/>
            <a:ext cx="477469" cy="47490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AA8822AD-9576-2A48-B8BB-06700CDD8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635" y="5484309"/>
            <a:ext cx="477469" cy="47490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359AC8A8-9CCC-5941-A74D-BEE6C53CA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402" y="5484309"/>
            <a:ext cx="477469" cy="47490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6810346D-BA8A-4B41-867B-E68C0FEB1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169" y="5484309"/>
            <a:ext cx="477469" cy="47490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FFA0C87A-3389-664E-88DB-AFF5DEB07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936" y="4907788"/>
            <a:ext cx="477469" cy="47490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720D2B18-E78E-9247-B535-F70929DA8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936" y="4311492"/>
            <a:ext cx="477469" cy="47490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25F76D09-C0FC-5541-8CC9-269530352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635" y="3743869"/>
            <a:ext cx="477469" cy="47490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CB6808CA-D2DE-7648-A8FB-C3825BE16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037" y="3151927"/>
            <a:ext cx="477469" cy="47490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56491483-B164-284D-B404-F955B1357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03" y="4907788"/>
            <a:ext cx="477469" cy="47490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B0C6A227-596C-C441-9EBA-F0B762C9E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03" y="4311492"/>
            <a:ext cx="477469" cy="47490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B294E2FB-76D3-D348-B8B4-BE15C5EC2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402" y="3743869"/>
            <a:ext cx="477469" cy="47490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53450E5E-6C13-B349-A32F-9DB34DE1C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804" y="3151927"/>
            <a:ext cx="477469" cy="474902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325548CE-9965-0248-98F9-11ED45DC4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470" y="4907788"/>
            <a:ext cx="477469" cy="47490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82CCEBA2-12D5-2B41-9621-A2537227B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470" y="4311492"/>
            <a:ext cx="477469" cy="47490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D93444C2-72CE-3A41-A6C0-48C18FEB8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169" y="3743869"/>
            <a:ext cx="477469" cy="47490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C37AF2A6-10D3-354B-B0AC-0464B6390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71" y="3151927"/>
            <a:ext cx="477469" cy="47490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C69C63E7-8992-7F4D-9690-2294E4537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936" y="5484309"/>
            <a:ext cx="477469" cy="47490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A99DD09A-2D91-9F4F-863B-7ADD94124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03" y="5484309"/>
            <a:ext cx="477469" cy="474902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6F20E015-6E66-5948-BEA4-5BAE63FD0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470" y="5484309"/>
            <a:ext cx="477469" cy="47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28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coins among five friends.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45280900-0C8B-DB46-A0AE-6E167A23026F}"/>
              </a:ext>
            </a:extLst>
          </p:cNvPr>
          <p:cNvSpPr/>
          <p:nvPr/>
        </p:nvSpPr>
        <p:spPr>
          <a:xfrm>
            <a:off x="68891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40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FB8CFC44-1A63-2845-B1CA-B66C07B17C24}"/>
              </a:ext>
            </a:extLst>
          </p:cNvPr>
          <p:cNvSpPr/>
          <p:nvPr/>
        </p:nvSpPr>
        <p:spPr>
          <a:xfrm>
            <a:off x="78924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÷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C202B008-65B0-B647-8AA7-5DDA6A145AE3}"/>
              </a:ext>
            </a:extLst>
          </p:cNvPr>
          <p:cNvSpPr/>
          <p:nvPr/>
        </p:nvSpPr>
        <p:spPr>
          <a:xfrm>
            <a:off x="88957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D6F75D6A-3F66-2349-9935-8FD44DC32D74}"/>
              </a:ext>
            </a:extLst>
          </p:cNvPr>
          <p:cNvSpPr/>
          <p:nvPr/>
        </p:nvSpPr>
        <p:spPr>
          <a:xfrm>
            <a:off x="98990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xmlns="" id="{38D4CAC0-97D0-BB4B-A61B-A1BA573B0940}"/>
              </a:ext>
            </a:extLst>
          </p:cNvPr>
          <p:cNvSpPr/>
          <p:nvPr/>
        </p:nvSpPr>
        <p:spPr>
          <a:xfrm>
            <a:off x="10902372" y="34290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3860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9599B1D7-035B-7448-A323-A79827C6C948}"/>
              </a:ext>
            </a:extLst>
          </p:cNvPr>
          <p:cNvSpPr/>
          <p:nvPr/>
        </p:nvSpPr>
        <p:spPr>
          <a:xfrm>
            <a:off x="68891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A7FAE8AA-039D-E149-A3F5-4744DE88DDF2}"/>
              </a:ext>
            </a:extLst>
          </p:cNvPr>
          <p:cNvSpPr/>
          <p:nvPr/>
        </p:nvSpPr>
        <p:spPr>
          <a:xfrm>
            <a:off x="78924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1BF714CA-A3AC-704A-9717-F96FB09E480C}"/>
              </a:ext>
            </a:extLst>
          </p:cNvPr>
          <p:cNvSpPr/>
          <p:nvPr/>
        </p:nvSpPr>
        <p:spPr>
          <a:xfrm>
            <a:off x="88957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xmlns="" id="{9F3B2376-394C-9543-BBF9-46490D714D73}"/>
              </a:ext>
            </a:extLst>
          </p:cNvPr>
          <p:cNvSpPr/>
          <p:nvPr/>
        </p:nvSpPr>
        <p:spPr>
          <a:xfrm>
            <a:off x="98990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=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xmlns="" id="{EBA63A3A-C524-0C4F-BD12-EF810C0E26E5}"/>
              </a:ext>
            </a:extLst>
          </p:cNvPr>
          <p:cNvSpPr/>
          <p:nvPr/>
        </p:nvSpPr>
        <p:spPr>
          <a:xfrm>
            <a:off x="10902372" y="491477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3860"/>
                </a:solidFill>
                <a:latin typeface="OpenDyslexicAlta" pitchFamily="2" charset="77"/>
              </a:rPr>
              <a:t>40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2136CD66-2F81-DB4E-A66C-80C755437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1" y="4907788"/>
            <a:ext cx="477469" cy="47490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A8C5F295-9CC1-174E-84A0-8E4A43822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1" y="4311492"/>
            <a:ext cx="477469" cy="47490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D5ED3D2D-93E0-164E-9891-8644E8665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00" y="3743869"/>
            <a:ext cx="477469" cy="47490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02A9D27A-C98D-3B41-8B65-59B369C3A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02" y="3151927"/>
            <a:ext cx="477469" cy="47490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2745BD71-981F-0A40-82C7-A27B95A57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868" y="4907788"/>
            <a:ext cx="477469" cy="47490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4A43C7B2-5CE0-3947-8F15-C9BC316DD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868" y="4311492"/>
            <a:ext cx="477469" cy="474902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839DDF41-8AD5-3246-B143-27C4DFC3A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567" y="3743869"/>
            <a:ext cx="477469" cy="47490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133F3378-160D-8D4F-A425-7DC126584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969" y="3151927"/>
            <a:ext cx="477469" cy="47490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101EDE16-4DD5-8549-8A99-B73B08F28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635" y="4907788"/>
            <a:ext cx="477469" cy="47490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B4BC95D6-F9C1-4C4D-BBFC-A9C33C038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635" y="4311492"/>
            <a:ext cx="477469" cy="47490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E3C03A45-11DD-9443-A109-D63B5DCA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334" y="3743869"/>
            <a:ext cx="477469" cy="47490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0ADD0EE5-1389-4742-B9F7-30244DE67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736" y="3151927"/>
            <a:ext cx="477469" cy="47490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60FA7326-D476-5042-911B-D54BC0DC5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402" y="4907788"/>
            <a:ext cx="477469" cy="474902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3D5A55CB-D34C-E546-84E4-236492B17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402" y="4311492"/>
            <a:ext cx="477469" cy="47490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75BBB033-F46B-164D-BAD0-24D1E7048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101" y="3743869"/>
            <a:ext cx="477469" cy="47490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B21792E5-8186-3D4F-95D4-4019736BE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503" y="3151927"/>
            <a:ext cx="477469" cy="47490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DF857B10-9CAD-4648-9655-94C632338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169" y="4907788"/>
            <a:ext cx="477469" cy="47490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91BEBD98-2320-6549-B311-867DF1524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169" y="4311492"/>
            <a:ext cx="477469" cy="47490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09B4381D-315B-FB4A-9D40-E8A2F0CFE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68" y="3743869"/>
            <a:ext cx="477469" cy="47490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DABEB718-5F55-FA4B-B775-6289819AD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270" y="3151927"/>
            <a:ext cx="477469" cy="47490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3500FDA6-3920-1644-B1B4-DF4892199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1" y="5484309"/>
            <a:ext cx="477469" cy="47490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5949C1EB-4B0C-E94C-AEE5-E454E9977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868" y="5484309"/>
            <a:ext cx="477469" cy="47490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91457FFB-1FA1-E246-A710-A85838054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635" y="5484309"/>
            <a:ext cx="477469" cy="47490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62F93FBE-6AC5-824B-A3F3-BEB6BD9EA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402" y="5484309"/>
            <a:ext cx="477469" cy="47490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5B7577F1-9ABF-E54B-BC8C-B0BB78D18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169" y="5484309"/>
            <a:ext cx="477469" cy="474902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70644DA9-9443-C040-8613-42ABD7759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936" y="4907788"/>
            <a:ext cx="477469" cy="47490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8D05AAD4-0FC2-8D4D-96D0-4204A9283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936" y="4311492"/>
            <a:ext cx="477469" cy="47490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E7431A3E-2F3F-944A-8F42-FDE147DD2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635" y="3743869"/>
            <a:ext cx="477469" cy="47490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02A2A2E9-A8F6-E546-B113-77C6B87A8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037" y="3151927"/>
            <a:ext cx="477469" cy="47490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368017A0-B73F-7148-8D07-7CF434208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03" y="4907788"/>
            <a:ext cx="477469" cy="47490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4F7C9AC2-BD47-B746-8AB3-D072E506B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03" y="4311492"/>
            <a:ext cx="477469" cy="474902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071A5C25-BEF0-CA49-AE71-5EE9C0E5C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402" y="3743869"/>
            <a:ext cx="477469" cy="47490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A0DCDCE9-5401-1F44-AB63-B45DB31E4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804" y="3151927"/>
            <a:ext cx="477469" cy="47490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E94457B1-FCA7-F449-A441-E8F13ED47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470" y="4907788"/>
            <a:ext cx="477469" cy="47490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CD6257D6-82C9-3E43-9859-DC2D9B895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470" y="4311492"/>
            <a:ext cx="477469" cy="47490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DB0074C8-6279-4B4C-96C1-5BA1EC298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169" y="3743869"/>
            <a:ext cx="477469" cy="47490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3A16112D-0EC1-2D4B-AADB-E4BF58F5D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71" y="3151927"/>
            <a:ext cx="477469" cy="474902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7B97B757-607D-264E-BA64-6290E4FC5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936" y="5484309"/>
            <a:ext cx="477469" cy="474902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2E472C1E-75D8-D541-B9D9-0B377F227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03" y="5484309"/>
            <a:ext cx="477469" cy="474902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8D993C50-B6E5-5647-B202-CF31BD0B7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470" y="5484309"/>
            <a:ext cx="477469" cy="474902"/>
          </a:xfrm>
          <a:prstGeom prst="rect">
            <a:avLst/>
          </a:prstGeom>
        </p:spPr>
      </p:pic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xmlns="" id="{3C93FF1D-3CE9-F24B-9419-2966102F5530}"/>
              </a:ext>
            </a:extLst>
          </p:cNvPr>
          <p:cNvSpPr/>
          <p:nvPr/>
        </p:nvSpPr>
        <p:spPr>
          <a:xfrm>
            <a:off x="326709" y="3114131"/>
            <a:ext cx="6099491" cy="537017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xmlns="" id="{DF9833AA-82D9-6040-969C-B6FCBB30E445}"/>
              </a:ext>
            </a:extLst>
          </p:cNvPr>
          <p:cNvSpPr/>
          <p:nvPr/>
        </p:nvSpPr>
        <p:spPr>
          <a:xfrm>
            <a:off x="326709" y="3706472"/>
            <a:ext cx="6099491" cy="537017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xmlns="" id="{19A380A9-CB54-744E-B6C5-4D29FF255FEB}"/>
              </a:ext>
            </a:extLst>
          </p:cNvPr>
          <p:cNvSpPr/>
          <p:nvPr/>
        </p:nvSpPr>
        <p:spPr>
          <a:xfrm>
            <a:off x="335952" y="4298813"/>
            <a:ext cx="6099491" cy="537017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xmlns="" id="{C4B7E295-CD0C-B248-9BE5-679B11A532FC}"/>
              </a:ext>
            </a:extLst>
          </p:cNvPr>
          <p:cNvSpPr/>
          <p:nvPr/>
        </p:nvSpPr>
        <p:spPr>
          <a:xfrm>
            <a:off x="347699" y="4874761"/>
            <a:ext cx="6099491" cy="537017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xmlns="" id="{1B924DA8-E9F5-E74B-BC23-A6282B1EB85C}"/>
              </a:ext>
            </a:extLst>
          </p:cNvPr>
          <p:cNvSpPr/>
          <p:nvPr/>
        </p:nvSpPr>
        <p:spPr>
          <a:xfrm>
            <a:off x="337327" y="5471057"/>
            <a:ext cx="6099491" cy="537017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88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70379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Group the $1 coins into 5s.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$5 notes do we need to exchange for the $1 coins?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Draw the notes, then complete the following sentences: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xmlns="" id="{D6A3E01C-394D-C246-A9FF-A5925128D17F}"/>
              </a:ext>
            </a:extLst>
          </p:cNvPr>
          <p:cNvSpPr/>
          <p:nvPr/>
        </p:nvSpPr>
        <p:spPr>
          <a:xfrm>
            <a:off x="838200" y="4245987"/>
            <a:ext cx="8636540" cy="233308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lots of $5 notes = twenty $1 coins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lots of $5 = $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</a:t>
            </a:r>
            <a:endParaRPr lang="en-US" sz="2400" dirty="0">
              <a:solidFill>
                <a:schemeClr val="tx1"/>
              </a:solidFill>
              <a:latin typeface="OpenDyslexicAlta" pitchFamily="2" charset="7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cs typeface="Calibri" panose="020F0502020204030204" pitchFamily="34" charset="0"/>
              </a:rPr>
              <a:t>$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cs typeface="Calibri" panose="020F0502020204030204" pitchFamily="34" charset="0"/>
              </a:rPr>
              <a:t> =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x $5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cs typeface="Calibri" panose="020F0502020204030204" pitchFamily="34" charset="0"/>
              </a:rPr>
              <a:t>$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 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cs typeface="Calibri" panose="020F0502020204030204" pitchFamily="34" charset="0"/>
              </a:rPr>
              <a:t>= $5 x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endParaRPr lang="en-US" sz="24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106790-29F3-CE48-ADEF-3236C7BB4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936" y="2649748"/>
            <a:ext cx="517179" cy="514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739CF0-D837-8C41-BA3B-D1ECF1636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631" y="2649748"/>
            <a:ext cx="517179" cy="514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3636BD-564C-F046-9776-ACD8C3E23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423" y="2652680"/>
            <a:ext cx="517179" cy="514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15A4E7B-35DD-CC44-8126-386A89BD3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118" y="2649748"/>
            <a:ext cx="517179" cy="5144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FB92D03-57CE-F44E-AEA7-7F95E24A5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910" y="2652680"/>
            <a:ext cx="517179" cy="514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6EE5E15-8945-D540-BB52-72EDD09D4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821" y="2071326"/>
            <a:ext cx="517179" cy="514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0BF7DB8-32A6-E541-81A9-66453C97B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516" y="2071326"/>
            <a:ext cx="517179" cy="5144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01A73CC-4895-254D-9C52-21141EFE7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308" y="2074258"/>
            <a:ext cx="517179" cy="5144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5E22F8F-7D15-E342-BA93-1F1678D20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003" y="2071326"/>
            <a:ext cx="517179" cy="5144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9FE8B4E-55CB-AA48-A2AB-A08B645E3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795" y="2074258"/>
            <a:ext cx="517179" cy="5144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E65D4B-932E-2F4B-B4C9-6F9864206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381" y="2655671"/>
            <a:ext cx="517179" cy="5144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2842322-F1BD-5C47-B9E7-30A7435FD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076" y="2655671"/>
            <a:ext cx="517179" cy="5144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643DC99-21A0-D044-BB10-4ED844BEA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868" y="2658603"/>
            <a:ext cx="517179" cy="5144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5E08275-EFA4-2746-BEE7-A059FE6B4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563" y="2655671"/>
            <a:ext cx="517179" cy="5144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830E5D-8C9B-E740-A9D0-5AD176DD2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0355" y="2658603"/>
            <a:ext cx="517179" cy="5144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C78DBBA-92DD-E74D-9378-EF7AD2044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266" y="2077249"/>
            <a:ext cx="517179" cy="5144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6E77BEE-51F4-A340-9418-438794EC8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961" y="2077249"/>
            <a:ext cx="517179" cy="5144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7575AFD-0040-714F-A42E-D7D8CCE03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753" y="2080181"/>
            <a:ext cx="517179" cy="5144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497DFDF-C2A2-8043-A915-E99E863E8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448" y="2077249"/>
            <a:ext cx="517179" cy="5144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8FCD9D4-810D-4C47-AED2-981BB82AD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7240" y="2080181"/>
            <a:ext cx="517179" cy="51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78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70379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Group the $1 coins into 5s.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$5 notes do we need to exchange for the $1 coins?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Draw the notes, then complete the following sentences: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xmlns="" id="{D6A3E01C-394D-C246-A9FF-A5925128D17F}"/>
              </a:ext>
            </a:extLst>
          </p:cNvPr>
          <p:cNvSpPr/>
          <p:nvPr/>
        </p:nvSpPr>
        <p:spPr>
          <a:xfrm>
            <a:off x="838200" y="4245987"/>
            <a:ext cx="8636540" cy="233308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lots of $5 notes = twenty $1 coins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lots of $5 = $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20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OpenDyslexicAlta" pitchFamily="2" charset="77"/>
              </a:rPr>
              <a:t>$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20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cs typeface="Calibri" panose="020F0502020204030204" pitchFamily="34" charset="0"/>
              </a:rPr>
              <a:t> =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x $5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OpenDyslexicAlta" pitchFamily="2" charset="77"/>
              </a:rPr>
              <a:t>$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20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cs typeface="Calibri" panose="020F0502020204030204" pitchFamily="34" charset="0"/>
              </a:rPr>
              <a:t>= $5 x </a:t>
            </a:r>
            <a:r>
              <a:rPr lang="en-US" sz="2400" u="sng" dirty="0">
                <a:solidFill>
                  <a:srgbClr val="FF3860"/>
                </a:solidFill>
                <a:latin typeface="OpenDyslexicAlta" pitchFamily="2" charset="77"/>
              </a:rPr>
              <a:t>4</a:t>
            </a:r>
            <a:endParaRPr lang="en-US" sz="24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AF30AC55-A96C-0B40-95CD-21E6422447AC}"/>
              </a:ext>
            </a:extLst>
          </p:cNvPr>
          <p:cNvSpPr/>
          <p:nvPr/>
        </p:nvSpPr>
        <p:spPr>
          <a:xfrm>
            <a:off x="5559492" y="2082859"/>
            <a:ext cx="2958343" cy="519215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DDCEE2A0-171D-C54E-875C-1C7A876B6A18}"/>
              </a:ext>
            </a:extLst>
          </p:cNvPr>
          <p:cNvSpPr/>
          <p:nvPr/>
        </p:nvSpPr>
        <p:spPr>
          <a:xfrm>
            <a:off x="5559491" y="2642520"/>
            <a:ext cx="2958343" cy="519215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CE114F60-D076-AE44-B86C-5DD5D42C4FFE}"/>
              </a:ext>
            </a:extLst>
          </p:cNvPr>
          <p:cNvSpPr/>
          <p:nvPr/>
        </p:nvSpPr>
        <p:spPr>
          <a:xfrm>
            <a:off x="8617351" y="2082859"/>
            <a:ext cx="2958343" cy="519215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698D605F-46EE-EA4E-ADE8-80FC5505442D}"/>
              </a:ext>
            </a:extLst>
          </p:cNvPr>
          <p:cNvSpPr/>
          <p:nvPr/>
        </p:nvSpPr>
        <p:spPr>
          <a:xfrm>
            <a:off x="8617350" y="2642520"/>
            <a:ext cx="2958343" cy="519215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278C50-063F-A84A-82AA-817A5B478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936" y="2649748"/>
            <a:ext cx="517179" cy="5144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4287B40-B315-B44C-B872-B9C4853A6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631" y="2649748"/>
            <a:ext cx="517179" cy="5144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6D3106A-1C78-F445-96BE-56987749A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423" y="2652680"/>
            <a:ext cx="517179" cy="5144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6F2AF12-17C1-4643-9D34-742CE1BAC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118" y="2649748"/>
            <a:ext cx="517179" cy="5144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14CAC63-277D-9A49-ACFF-58B3C0F84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910" y="2652680"/>
            <a:ext cx="517179" cy="5144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0791E6-8709-8B4C-A4A3-2CB0F949A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821" y="2071326"/>
            <a:ext cx="517179" cy="5144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5BEC731-5DCB-6A4E-88E6-D429BDE9B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516" y="2071326"/>
            <a:ext cx="517179" cy="5144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A0906C1-1986-1848-B7D1-C338D8992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308" y="2074258"/>
            <a:ext cx="517179" cy="5144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39251DF-DBB5-D549-90E4-71C03280F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003" y="2071326"/>
            <a:ext cx="517179" cy="5144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0E88BB5-3DFC-4149-B18B-C5D52B515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795" y="2074258"/>
            <a:ext cx="517179" cy="5144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A1B64FB-B0AB-BC4E-B679-129D9DBB0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381" y="2655671"/>
            <a:ext cx="517179" cy="5144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BAB4E23-416D-5A49-BA39-8691629C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076" y="2655671"/>
            <a:ext cx="517179" cy="5144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DA66E1A-D836-FD40-BC74-C455E501C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868" y="2658603"/>
            <a:ext cx="517179" cy="5144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6CEEE39-43BC-9F42-A1DF-3E09C2FF9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563" y="2655671"/>
            <a:ext cx="517179" cy="5144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8837AE6-1EA4-E34D-918A-F641CD7D2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0355" y="2658603"/>
            <a:ext cx="517179" cy="5144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06CD30C-A047-504A-BF0B-20BC6C01D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266" y="2077249"/>
            <a:ext cx="517179" cy="5144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5F98A3E-D3BE-1C46-924A-4E9A0C9B6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961" y="2077249"/>
            <a:ext cx="517179" cy="5144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A67723E7-3C0D-F541-BCD8-B69D79E51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753" y="2080181"/>
            <a:ext cx="517179" cy="51444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02D407F-AAAF-C94A-8129-CF2EEA3B9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448" y="2077249"/>
            <a:ext cx="517179" cy="5144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8184B3A-5045-EF49-8716-BA4292625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7240" y="2080181"/>
            <a:ext cx="517179" cy="5144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DE6F9F1-C4D8-A34C-9C4D-0B57319D1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236" y="3384091"/>
            <a:ext cx="980956" cy="98095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FF548A8E-2172-8446-9F8B-F67289461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4468" y="4136726"/>
            <a:ext cx="980956" cy="9809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B089A088-55C6-C64F-81F7-E16DAEFE7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004" y="4933850"/>
            <a:ext cx="980956" cy="98095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8192F75-0DB5-E04D-BA8C-5398DFB4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236" y="5686485"/>
            <a:ext cx="980956" cy="9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8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556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Write four number sentences that use the three numbers listed each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2, 10, 5 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5, 20, 4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25, 5, 5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869991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556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Write four number sentences that use the three numbers listed each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2, 10, 5 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2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5 = 10; 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2 = 10; 10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5 = 2; 10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2 = 5</a:t>
            </a: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5, 20, 4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25, 5, 5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271908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556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Write four number sentences that use the three numbers listed each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2, 10, 5 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2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5 = 10; 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2 = 10; 10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5 = 2; 10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2 = 5</a:t>
            </a: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5, 20, 4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4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5 = 20; 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4 = 20; 20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5 = 4; 20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4 = 5</a:t>
            </a: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25, 5, 5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644917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869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What’s the same? What’s different?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FF3860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Both sets of shapes show a total of 10; however, the red shapes show 2 equal groups of 5, whereas the blue shapes show 5 equal groups of 2.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F95601-401E-E44D-AE9A-D7731D03D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926" y="2877344"/>
            <a:ext cx="1079500" cy="224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CDB974-B692-4147-8EA8-F643BFB87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7076" y="1213644"/>
            <a:ext cx="10795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972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556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Write four number sentences that use the three numbers listed each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2, 10, 5 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2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5 = 10; 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2 = 10; 10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5 = 2; 10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2 = 5</a:t>
            </a: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5, 20, 4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4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5 = 20; 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4 = 20; 20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5 = 4; 20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4 = 5</a:t>
            </a: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25, 5, 5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5 = 24; 25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5 = 5… only two are possible as the factors are the same!  </a:t>
            </a: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3844031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556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Write four number sentences that use the three numbers listed each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3, 15, 5 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5, 40, 8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45, 9, 5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939674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556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Write four number sentences that use the three numbers listed each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3, 15, 5 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3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5 = 15; 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3 = 15; 15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5 = 3; 15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3 = 5</a:t>
            </a: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5, 40, 8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45, 9, 5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96610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556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Write four number sentences that use the three numbers listed each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3, 15, 5 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3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5 = 15; 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3 = 15; 15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5 = 3; 15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3 = 5</a:t>
            </a: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5, 40, 8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8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5 = 40; 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8 = 40; 40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5 = 8; 40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8 = 5</a:t>
            </a: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45, 9, 5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9212166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556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Write four number sentences that use the three numbers listed each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3, 15, 5 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3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5 = 15; 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3 = 15; 15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5 = 3; 15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3 = 5</a:t>
            </a: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5, 40, 8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8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5 = 40; 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8 = 40; 40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5 = 8; 40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8 = 5</a:t>
            </a: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45, 9, 5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9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5 = 45; 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9 = 45; 45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5 = 9; 45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÷ 9 = 5</a:t>
            </a: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236108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556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Jamal is planning a party. He wants to give each guest a cookie.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Each bag holds 5 cookies.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Each box holds 4 bags.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He has 80 guests coming to his party.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How many bags does he need to order?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How many boxes does he need to order?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33C0ED-7876-724D-8DB9-7DC8608F9A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834" y="2964797"/>
            <a:ext cx="3212166" cy="321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803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556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Jamal is planning a party. He wants to give each guest a cookie.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Each bag holds 5 cookies.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Each box holds 4 bags.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He has 80 guests coming to his party.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How many bags does he need to order?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He needs to order 16 bags. </a:t>
            </a: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How many boxes does he need to order?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33C0ED-7876-724D-8DB9-7DC8608F9A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834" y="2964797"/>
            <a:ext cx="3212166" cy="321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09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556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Jamal is planning a party. He wants to give each guest a cookie.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Each bag holds 5 cookies.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Each box holds 4 bags.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He has 80 guests coming to his party.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How many bags does he need to order?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He needs to order 16 bags. </a:t>
            </a: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How many boxes does he need to order?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4 x 5 = 20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So, he needs to order 4 boxes. </a:t>
            </a: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33C0ED-7876-724D-8DB9-7DC8608F9A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834" y="2964797"/>
            <a:ext cx="3212166" cy="321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391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556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is planning a party. She wants to give each guest a cupcake.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Each tray holds 5 cupcakes.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Each box holds 6 trays.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She has 90 guests coming to her party.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How many trays does she need to order?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How many boxes does she need to order?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F67775-9074-8447-BD72-1DCC9E3E01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0" y="2731294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353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556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is planning a party. She wants to give each guest a cupcake.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Each tray holds 5 cupcakes.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Each box holds 6 trays.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She has 90 guests coming to her party.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How many trays does she need to order?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She needs to order 18 trays.</a:t>
            </a:r>
            <a:br>
              <a:rPr lang="en-GB" sz="2200" dirty="0">
                <a:solidFill>
                  <a:srgbClr val="FF3860"/>
                </a:solidFill>
              </a:rPr>
            </a:br>
            <a:endParaRPr lang="en-GB" sz="2200" dirty="0">
              <a:solidFill>
                <a:srgbClr val="FF3860"/>
              </a:solidFill>
            </a:endParaRP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How many boxes does she need to order?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6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FF3860"/>
                </a:solidFill>
              </a:rPr>
              <a:t>x 5 = 30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So, she needs to order 3 boxes.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DFCA69-8D46-2144-AEDE-56AFC1FA19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0" y="2731294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41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a counting stick </a:t>
            </a:r>
            <a:r>
              <a:rPr lang="en-GB" sz="2200"/>
              <a:t>to practice </a:t>
            </a:r>
            <a:r>
              <a:rPr lang="en-GB" sz="2200" dirty="0"/>
              <a:t>the five times table as a class…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1417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xmlns="" id="{DCA6DCEE-5B1A-1549-9491-2C414F2F7413}"/>
              </a:ext>
            </a:extLst>
          </p:cNvPr>
          <p:cNvSpPr/>
          <p:nvPr/>
        </p:nvSpPr>
        <p:spPr>
          <a:xfrm>
            <a:off x="774373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xmlns="" id="{676DE194-55DE-AF49-9583-D04ABA25F724}"/>
              </a:ext>
            </a:extLst>
          </p:cNvPr>
          <p:cNvSpPr/>
          <p:nvPr/>
        </p:nvSpPr>
        <p:spPr>
          <a:xfrm>
            <a:off x="1563708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592AC31B-3A95-844A-B806-DC07648B3AA4}"/>
              </a:ext>
            </a:extLst>
          </p:cNvPr>
          <p:cNvSpPr/>
          <p:nvPr/>
        </p:nvSpPr>
        <p:spPr>
          <a:xfrm>
            <a:off x="236420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xmlns="" id="{D9802B56-5A0F-9B48-89F4-B0EEA899B5B4}"/>
              </a:ext>
            </a:extLst>
          </p:cNvPr>
          <p:cNvSpPr/>
          <p:nvPr/>
        </p:nvSpPr>
        <p:spPr>
          <a:xfrm>
            <a:off x="315353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xmlns="" id="{26A714EA-21AE-1E40-AA07-9F86F7C5C654}"/>
              </a:ext>
            </a:extLst>
          </p:cNvPr>
          <p:cNvSpPr/>
          <p:nvPr/>
        </p:nvSpPr>
        <p:spPr>
          <a:xfrm>
            <a:off x="397940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xmlns="" id="{CBFD6186-8F14-F643-9EB0-BB2A28D7C297}"/>
              </a:ext>
            </a:extLst>
          </p:cNvPr>
          <p:cNvSpPr/>
          <p:nvPr/>
        </p:nvSpPr>
        <p:spPr>
          <a:xfrm>
            <a:off x="476874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xmlns="" id="{254E35B6-5B61-B940-ABE8-BF97B04A70D0}"/>
              </a:ext>
            </a:extLst>
          </p:cNvPr>
          <p:cNvSpPr/>
          <p:nvPr/>
        </p:nvSpPr>
        <p:spPr>
          <a:xfrm>
            <a:off x="5569236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xmlns="" id="{EF5889C4-7344-8F4A-BD5F-9107C2D48FCD}"/>
              </a:ext>
            </a:extLst>
          </p:cNvPr>
          <p:cNvSpPr/>
          <p:nvPr/>
        </p:nvSpPr>
        <p:spPr>
          <a:xfrm>
            <a:off x="6358571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xmlns="" id="{E5967508-E48E-B54F-ADFA-38194A097063}"/>
              </a:ext>
            </a:extLst>
          </p:cNvPr>
          <p:cNvSpPr/>
          <p:nvPr/>
        </p:nvSpPr>
        <p:spPr>
          <a:xfrm>
            <a:off x="726451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xmlns="" id="{34EFBDB6-DD2D-9744-B6A5-A693CF43069F}"/>
              </a:ext>
            </a:extLst>
          </p:cNvPr>
          <p:cNvSpPr/>
          <p:nvPr/>
        </p:nvSpPr>
        <p:spPr>
          <a:xfrm>
            <a:off x="809038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xmlns="" id="{A3EE1678-8672-534F-BDB2-3725AD955826}"/>
              </a:ext>
            </a:extLst>
          </p:cNvPr>
          <p:cNvSpPr/>
          <p:nvPr/>
        </p:nvSpPr>
        <p:spPr>
          <a:xfrm>
            <a:off x="8879720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xmlns="" id="{AF7D94C7-AE98-FC41-91AA-9082D74EEF7B}"/>
              </a:ext>
            </a:extLst>
          </p:cNvPr>
          <p:cNvSpPr/>
          <p:nvPr/>
        </p:nvSpPr>
        <p:spPr>
          <a:xfrm>
            <a:off x="2928735" y="5017480"/>
            <a:ext cx="6158049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What are 0 x 5 and 10 x 5?</a:t>
            </a:r>
          </a:p>
        </p:txBody>
      </p:sp>
      <p:sp>
        <p:nvSpPr>
          <p:cNvPr id="81" name="Cube 80">
            <a:extLst>
              <a:ext uri="{FF2B5EF4-FFF2-40B4-BE49-F238E27FC236}">
                <a16:creationId xmlns:a16="http://schemas.microsoft.com/office/drawing/2014/main" xmlns="" id="{21C9BC5E-FD97-2840-AD7A-F59A0A27DD92}"/>
              </a:ext>
            </a:extLst>
          </p:cNvPr>
          <p:cNvSpPr/>
          <p:nvPr/>
        </p:nvSpPr>
        <p:spPr>
          <a:xfrm>
            <a:off x="1176239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82" name="Cube 81">
            <a:extLst>
              <a:ext uri="{FF2B5EF4-FFF2-40B4-BE49-F238E27FC236}">
                <a16:creationId xmlns:a16="http://schemas.microsoft.com/office/drawing/2014/main" xmlns="" id="{CAAB44C2-5D00-E64E-AB53-81B7D9C6A1A4}"/>
              </a:ext>
            </a:extLst>
          </p:cNvPr>
          <p:cNvSpPr/>
          <p:nvPr/>
        </p:nvSpPr>
        <p:spPr>
          <a:xfrm>
            <a:off x="1979803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83" name="Cube 82">
            <a:extLst>
              <a:ext uri="{FF2B5EF4-FFF2-40B4-BE49-F238E27FC236}">
                <a16:creationId xmlns:a16="http://schemas.microsoft.com/office/drawing/2014/main" xmlns="" id="{FA19AA69-60C2-724B-B36D-27637C664487}"/>
              </a:ext>
            </a:extLst>
          </p:cNvPr>
          <p:cNvSpPr/>
          <p:nvPr/>
        </p:nvSpPr>
        <p:spPr>
          <a:xfrm>
            <a:off x="2786746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84" name="Cube 83">
            <a:extLst>
              <a:ext uri="{FF2B5EF4-FFF2-40B4-BE49-F238E27FC236}">
                <a16:creationId xmlns:a16="http://schemas.microsoft.com/office/drawing/2014/main" xmlns="" id="{AE11D3EC-D8A2-8349-AF2E-8534892AD94B}"/>
              </a:ext>
            </a:extLst>
          </p:cNvPr>
          <p:cNvSpPr/>
          <p:nvPr/>
        </p:nvSpPr>
        <p:spPr>
          <a:xfrm>
            <a:off x="3590310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85" name="Cube 84">
            <a:extLst>
              <a:ext uri="{FF2B5EF4-FFF2-40B4-BE49-F238E27FC236}">
                <a16:creationId xmlns:a16="http://schemas.microsoft.com/office/drawing/2014/main" xmlns="" id="{28B1FD80-02BE-D54C-9270-46FBF5928C31}"/>
              </a:ext>
            </a:extLst>
          </p:cNvPr>
          <p:cNvSpPr/>
          <p:nvPr/>
        </p:nvSpPr>
        <p:spPr>
          <a:xfrm>
            <a:off x="4397253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86" name="Cube 85">
            <a:extLst>
              <a:ext uri="{FF2B5EF4-FFF2-40B4-BE49-F238E27FC236}">
                <a16:creationId xmlns:a16="http://schemas.microsoft.com/office/drawing/2014/main" xmlns="" id="{630EBA08-678C-A147-84FB-41E99B750DAE}"/>
              </a:ext>
            </a:extLst>
          </p:cNvPr>
          <p:cNvSpPr/>
          <p:nvPr/>
        </p:nvSpPr>
        <p:spPr>
          <a:xfrm>
            <a:off x="5200817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87" name="Cube 86">
            <a:extLst>
              <a:ext uri="{FF2B5EF4-FFF2-40B4-BE49-F238E27FC236}">
                <a16:creationId xmlns:a16="http://schemas.microsoft.com/office/drawing/2014/main" xmlns="" id="{DE3B1820-ED1A-514C-B4B0-0869B44EF66E}"/>
              </a:ext>
            </a:extLst>
          </p:cNvPr>
          <p:cNvSpPr/>
          <p:nvPr/>
        </p:nvSpPr>
        <p:spPr>
          <a:xfrm>
            <a:off x="6007760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88" name="Cube 87">
            <a:extLst>
              <a:ext uri="{FF2B5EF4-FFF2-40B4-BE49-F238E27FC236}">
                <a16:creationId xmlns:a16="http://schemas.microsoft.com/office/drawing/2014/main" xmlns="" id="{B51C1B43-0B0B-434B-8B87-45278EB43300}"/>
              </a:ext>
            </a:extLst>
          </p:cNvPr>
          <p:cNvSpPr/>
          <p:nvPr/>
        </p:nvSpPr>
        <p:spPr>
          <a:xfrm>
            <a:off x="6811324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89" name="Cube 88">
            <a:extLst>
              <a:ext uri="{FF2B5EF4-FFF2-40B4-BE49-F238E27FC236}">
                <a16:creationId xmlns:a16="http://schemas.microsoft.com/office/drawing/2014/main" xmlns="" id="{449B5FD7-2E7A-9646-83B9-7AB446656022}"/>
              </a:ext>
            </a:extLst>
          </p:cNvPr>
          <p:cNvSpPr/>
          <p:nvPr/>
        </p:nvSpPr>
        <p:spPr>
          <a:xfrm>
            <a:off x="7618267" y="3463454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90" name="Cube 89">
            <a:extLst>
              <a:ext uri="{FF2B5EF4-FFF2-40B4-BE49-F238E27FC236}">
                <a16:creationId xmlns:a16="http://schemas.microsoft.com/office/drawing/2014/main" xmlns="" id="{9786C5D9-CEB7-D245-8402-8EFB6354B409}"/>
              </a:ext>
            </a:extLst>
          </p:cNvPr>
          <p:cNvSpPr/>
          <p:nvPr/>
        </p:nvSpPr>
        <p:spPr>
          <a:xfrm>
            <a:off x="8421831" y="3463454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0215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87678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Do you agree?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1702E8E-89C0-5241-8AF1-8E4334AE5D89}"/>
              </a:ext>
            </a:extLst>
          </p:cNvPr>
          <p:cNvSpPr/>
          <p:nvPr/>
        </p:nvSpPr>
        <p:spPr>
          <a:xfrm>
            <a:off x="2413779" y="2553384"/>
            <a:ext cx="35679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Alta" pitchFamily="2" charset="77"/>
              </a:rPr>
              <a:t>You can only divide odd numbers into equal groups by 5.</a:t>
            </a:r>
          </a:p>
        </p:txBody>
      </p:sp>
    </p:spTree>
    <p:extLst>
      <p:ext uri="{BB962C8B-B14F-4D97-AF65-F5344CB8AC3E}">
        <p14:creationId xmlns:p14="http://schemas.microsoft.com/office/powerpoint/2010/main" val="2710030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87678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I do not agree – you can also divide even numbers into equal groups by dividing by 5. For example, 10 ÷ 5 = 2, 20 ÷ 5 = 4 and 40 ÷ 5 = 8.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1702E8E-89C0-5241-8AF1-8E4334AE5D89}"/>
              </a:ext>
            </a:extLst>
          </p:cNvPr>
          <p:cNvSpPr/>
          <p:nvPr/>
        </p:nvSpPr>
        <p:spPr>
          <a:xfrm>
            <a:off x="2413779" y="2553384"/>
            <a:ext cx="35679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Alta" pitchFamily="2" charset="77"/>
              </a:rPr>
              <a:t>You can only divide odd numbers into equal groups by 5.</a:t>
            </a:r>
          </a:p>
        </p:txBody>
      </p:sp>
    </p:spTree>
    <p:extLst>
      <p:ext uri="{BB962C8B-B14F-4D97-AF65-F5344CB8AC3E}">
        <p14:creationId xmlns:p14="http://schemas.microsoft.com/office/powerpoint/2010/main" val="14837741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15400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381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grouping and sharing strategies, as well as my knowledge of the 5 times table, to divide by 5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my knowledge of grouping and sharing strategies, as well as my knowledge of the 5 times table, to divide by 5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 dirty="0"/>
              <a:t>Year </a:t>
            </a:r>
            <a:r>
              <a:rPr lang="en-GB" sz="1400" dirty="0" smtClean="0"/>
              <a:t>2 </a:t>
            </a:r>
            <a:r>
              <a:rPr lang="en-GB" sz="1400" dirty="0"/>
              <a:t>- Term 2 - Block 1 Multiplication and Division - Lesson 5 To be able to divide by 5</a:t>
            </a:r>
          </a:p>
        </p:txBody>
      </p:sp>
    </p:spTree>
    <p:extLst>
      <p:ext uri="{BB962C8B-B14F-4D97-AF65-F5344CB8AC3E}">
        <p14:creationId xmlns:p14="http://schemas.microsoft.com/office/powerpoint/2010/main" val="3133569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a counting stick </a:t>
            </a:r>
            <a:r>
              <a:rPr lang="en-GB" sz="2200"/>
              <a:t>to practice </a:t>
            </a:r>
            <a:r>
              <a:rPr lang="en-GB" sz="2200" dirty="0"/>
              <a:t>the five times table as a class…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25771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792E02A8-CE48-6845-BBED-DDD47F87D2C0}"/>
              </a:ext>
            </a:extLst>
          </p:cNvPr>
          <p:cNvSpPr/>
          <p:nvPr/>
        </p:nvSpPr>
        <p:spPr>
          <a:xfrm>
            <a:off x="774373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5C7800EF-650C-2C4F-A501-3D6F0E1D01A2}"/>
              </a:ext>
            </a:extLst>
          </p:cNvPr>
          <p:cNvSpPr/>
          <p:nvPr/>
        </p:nvSpPr>
        <p:spPr>
          <a:xfrm>
            <a:off x="1563708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965FCA0D-ECC9-2146-881C-680E173E4611}"/>
              </a:ext>
            </a:extLst>
          </p:cNvPr>
          <p:cNvSpPr/>
          <p:nvPr/>
        </p:nvSpPr>
        <p:spPr>
          <a:xfrm>
            <a:off x="236420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7BABD779-3F2D-F641-B389-8D42B8507CA9}"/>
              </a:ext>
            </a:extLst>
          </p:cNvPr>
          <p:cNvSpPr/>
          <p:nvPr/>
        </p:nvSpPr>
        <p:spPr>
          <a:xfrm>
            <a:off x="315353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E1F628AF-1714-0345-8E89-77C7F00AC06C}"/>
              </a:ext>
            </a:extLst>
          </p:cNvPr>
          <p:cNvSpPr/>
          <p:nvPr/>
        </p:nvSpPr>
        <p:spPr>
          <a:xfrm>
            <a:off x="397940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1E895CD2-1891-4544-BE5C-27751DF6A920}"/>
              </a:ext>
            </a:extLst>
          </p:cNvPr>
          <p:cNvSpPr/>
          <p:nvPr/>
        </p:nvSpPr>
        <p:spPr>
          <a:xfrm>
            <a:off x="476874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17569C6C-5C78-B840-A6D6-9E91DE8C1EEF}"/>
              </a:ext>
            </a:extLst>
          </p:cNvPr>
          <p:cNvSpPr/>
          <p:nvPr/>
        </p:nvSpPr>
        <p:spPr>
          <a:xfrm>
            <a:off x="5569236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18BC6D7B-0FBB-C04A-AC8F-0551E2DB9BEA}"/>
              </a:ext>
            </a:extLst>
          </p:cNvPr>
          <p:cNvSpPr/>
          <p:nvPr/>
        </p:nvSpPr>
        <p:spPr>
          <a:xfrm>
            <a:off x="6358571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FAB4B214-D041-454A-93FA-28C3D154AF13}"/>
              </a:ext>
            </a:extLst>
          </p:cNvPr>
          <p:cNvSpPr/>
          <p:nvPr/>
        </p:nvSpPr>
        <p:spPr>
          <a:xfrm>
            <a:off x="726451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7844AE62-499F-1A4D-BE9F-ADB83799C76B}"/>
              </a:ext>
            </a:extLst>
          </p:cNvPr>
          <p:cNvSpPr/>
          <p:nvPr/>
        </p:nvSpPr>
        <p:spPr>
          <a:xfrm>
            <a:off x="809038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A9E05BCC-4628-ED47-A199-DCEAF0B0E7BC}"/>
              </a:ext>
            </a:extLst>
          </p:cNvPr>
          <p:cNvSpPr/>
          <p:nvPr/>
        </p:nvSpPr>
        <p:spPr>
          <a:xfrm>
            <a:off x="8879720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38764863-12AB-AD42-9D77-313702F17A92}"/>
              </a:ext>
            </a:extLst>
          </p:cNvPr>
          <p:cNvSpPr/>
          <p:nvPr/>
        </p:nvSpPr>
        <p:spPr>
          <a:xfrm>
            <a:off x="823803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xmlns="" id="{09B4FBE9-5047-E847-8FF9-9DDFAFB34B71}"/>
              </a:ext>
            </a:extLst>
          </p:cNvPr>
          <p:cNvSpPr/>
          <p:nvPr/>
        </p:nvSpPr>
        <p:spPr>
          <a:xfrm>
            <a:off x="8929150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50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xmlns="" id="{D7FDCA0C-8999-C940-B1AF-8BEE50A86455}"/>
              </a:ext>
            </a:extLst>
          </p:cNvPr>
          <p:cNvSpPr/>
          <p:nvPr/>
        </p:nvSpPr>
        <p:spPr>
          <a:xfrm>
            <a:off x="2928735" y="5017480"/>
            <a:ext cx="6158049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What is 1 x 5?</a:t>
            </a:r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xmlns="" id="{C84CBBAD-B882-F144-BAD4-3AE95D46B47F}"/>
              </a:ext>
            </a:extLst>
          </p:cNvPr>
          <p:cNvSpPr/>
          <p:nvPr/>
        </p:nvSpPr>
        <p:spPr>
          <a:xfrm>
            <a:off x="1176239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xmlns="" id="{CC144BE2-9C01-654F-A7AE-5209A8BFD7C7}"/>
              </a:ext>
            </a:extLst>
          </p:cNvPr>
          <p:cNvSpPr/>
          <p:nvPr/>
        </p:nvSpPr>
        <p:spPr>
          <a:xfrm>
            <a:off x="1979803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xmlns="" id="{34728886-A547-9E4C-B9EA-24C6A5DD3238}"/>
              </a:ext>
            </a:extLst>
          </p:cNvPr>
          <p:cNvSpPr/>
          <p:nvPr/>
        </p:nvSpPr>
        <p:spPr>
          <a:xfrm>
            <a:off x="2786746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xmlns="" id="{5C41BCA3-A270-3048-A471-883CBBCBF508}"/>
              </a:ext>
            </a:extLst>
          </p:cNvPr>
          <p:cNvSpPr/>
          <p:nvPr/>
        </p:nvSpPr>
        <p:spPr>
          <a:xfrm>
            <a:off x="3590310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60" name="Cube 59">
            <a:extLst>
              <a:ext uri="{FF2B5EF4-FFF2-40B4-BE49-F238E27FC236}">
                <a16:creationId xmlns:a16="http://schemas.microsoft.com/office/drawing/2014/main" xmlns="" id="{F51F3070-3A2A-C745-B148-9304A3DC9FF8}"/>
              </a:ext>
            </a:extLst>
          </p:cNvPr>
          <p:cNvSpPr/>
          <p:nvPr/>
        </p:nvSpPr>
        <p:spPr>
          <a:xfrm>
            <a:off x="4397253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61" name="Cube 60">
            <a:extLst>
              <a:ext uri="{FF2B5EF4-FFF2-40B4-BE49-F238E27FC236}">
                <a16:creationId xmlns:a16="http://schemas.microsoft.com/office/drawing/2014/main" xmlns="" id="{8EA115FB-2740-574E-8EA4-D488D26EE82D}"/>
              </a:ext>
            </a:extLst>
          </p:cNvPr>
          <p:cNvSpPr/>
          <p:nvPr/>
        </p:nvSpPr>
        <p:spPr>
          <a:xfrm>
            <a:off x="5200817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62" name="Cube 61">
            <a:extLst>
              <a:ext uri="{FF2B5EF4-FFF2-40B4-BE49-F238E27FC236}">
                <a16:creationId xmlns:a16="http://schemas.microsoft.com/office/drawing/2014/main" xmlns="" id="{622B0EB0-0357-0A49-868C-4A590755B0AB}"/>
              </a:ext>
            </a:extLst>
          </p:cNvPr>
          <p:cNvSpPr/>
          <p:nvPr/>
        </p:nvSpPr>
        <p:spPr>
          <a:xfrm>
            <a:off x="6007760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63" name="Cube 62">
            <a:extLst>
              <a:ext uri="{FF2B5EF4-FFF2-40B4-BE49-F238E27FC236}">
                <a16:creationId xmlns:a16="http://schemas.microsoft.com/office/drawing/2014/main" xmlns="" id="{6D5298C0-21DC-AB4C-9B61-4518977EB646}"/>
              </a:ext>
            </a:extLst>
          </p:cNvPr>
          <p:cNvSpPr/>
          <p:nvPr/>
        </p:nvSpPr>
        <p:spPr>
          <a:xfrm>
            <a:off x="6811324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64" name="Cube 63">
            <a:extLst>
              <a:ext uri="{FF2B5EF4-FFF2-40B4-BE49-F238E27FC236}">
                <a16:creationId xmlns:a16="http://schemas.microsoft.com/office/drawing/2014/main" xmlns="" id="{EA23176A-AD15-8D40-8FC0-6D656C58346A}"/>
              </a:ext>
            </a:extLst>
          </p:cNvPr>
          <p:cNvSpPr/>
          <p:nvPr/>
        </p:nvSpPr>
        <p:spPr>
          <a:xfrm>
            <a:off x="7618267" y="3463454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65" name="Cube 64">
            <a:extLst>
              <a:ext uri="{FF2B5EF4-FFF2-40B4-BE49-F238E27FC236}">
                <a16:creationId xmlns:a16="http://schemas.microsoft.com/office/drawing/2014/main" xmlns="" id="{E89FBF56-C945-B643-8BA3-83EE4807CF8F}"/>
              </a:ext>
            </a:extLst>
          </p:cNvPr>
          <p:cNvSpPr/>
          <p:nvPr/>
        </p:nvSpPr>
        <p:spPr>
          <a:xfrm>
            <a:off x="8421831" y="3463454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59424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a counting stick </a:t>
            </a:r>
            <a:r>
              <a:rPr lang="en-GB" sz="2200"/>
              <a:t>to practice </a:t>
            </a:r>
            <a:r>
              <a:rPr lang="en-GB" sz="2200" dirty="0"/>
              <a:t>the five times table as a class…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25771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792E02A8-CE48-6845-BBED-DDD47F87D2C0}"/>
              </a:ext>
            </a:extLst>
          </p:cNvPr>
          <p:cNvSpPr/>
          <p:nvPr/>
        </p:nvSpPr>
        <p:spPr>
          <a:xfrm>
            <a:off x="774373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5C7800EF-650C-2C4F-A501-3D6F0E1D01A2}"/>
              </a:ext>
            </a:extLst>
          </p:cNvPr>
          <p:cNvSpPr/>
          <p:nvPr/>
        </p:nvSpPr>
        <p:spPr>
          <a:xfrm>
            <a:off x="1563708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965FCA0D-ECC9-2146-881C-680E173E4611}"/>
              </a:ext>
            </a:extLst>
          </p:cNvPr>
          <p:cNvSpPr/>
          <p:nvPr/>
        </p:nvSpPr>
        <p:spPr>
          <a:xfrm>
            <a:off x="236420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7BABD779-3F2D-F641-B389-8D42B8507CA9}"/>
              </a:ext>
            </a:extLst>
          </p:cNvPr>
          <p:cNvSpPr/>
          <p:nvPr/>
        </p:nvSpPr>
        <p:spPr>
          <a:xfrm>
            <a:off x="315353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E1F628AF-1714-0345-8E89-77C7F00AC06C}"/>
              </a:ext>
            </a:extLst>
          </p:cNvPr>
          <p:cNvSpPr/>
          <p:nvPr/>
        </p:nvSpPr>
        <p:spPr>
          <a:xfrm>
            <a:off x="397940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1E895CD2-1891-4544-BE5C-27751DF6A920}"/>
              </a:ext>
            </a:extLst>
          </p:cNvPr>
          <p:cNvSpPr/>
          <p:nvPr/>
        </p:nvSpPr>
        <p:spPr>
          <a:xfrm>
            <a:off x="476874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17569C6C-5C78-B840-A6D6-9E91DE8C1EEF}"/>
              </a:ext>
            </a:extLst>
          </p:cNvPr>
          <p:cNvSpPr/>
          <p:nvPr/>
        </p:nvSpPr>
        <p:spPr>
          <a:xfrm>
            <a:off x="5569236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18BC6D7B-0FBB-C04A-AC8F-0551E2DB9BEA}"/>
              </a:ext>
            </a:extLst>
          </p:cNvPr>
          <p:cNvSpPr/>
          <p:nvPr/>
        </p:nvSpPr>
        <p:spPr>
          <a:xfrm>
            <a:off x="6358571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FAB4B214-D041-454A-93FA-28C3D154AF13}"/>
              </a:ext>
            </a:extLst>
          </p:cNvPr>
          <p:cNvSpPr/>
          <p:nvPr/>
        </p:nvSpPr>
        <p:spPr>
          <a:xfrm>
            <a:off x="726451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7844AE62-499F-1A4D-BE9F-ADB83799C76B}"/>
              </a:ext>
            </a:extLst>
          </p:cNvPr>
          <p:cNvSpPr/>
          <p:nvPr/>
        </p:nvSpPr>
        <p:spPr>
          <a:xfrm>
            <a:off x="809038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A9E05BCC-4628-ED47-A199-DCEAF0B0E7BC}"/>
              </a:ext>
            </a:extLst>
          </p:cNvPr>
          <p:cNvSpPr/>
          <p:nvPr/>
        </p:nvSpPr>
        <p:spPr>
          <a:xfrm>
            <a:off x="8879720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73AF9026-2A60-7148-A2BC-1D2DDB74F9CC}"/>
              </a:ext>
            </a:extLst>
          </p:cNvPr>
          <p:cNvSpPr/>
          <p:nvPr/>
        </p:nvSpPr>
        <p:spPr>
          <a:xfrm>
            <a:off x="2928735" y="5017480"/>
            <a:ext cx="6158049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What is 2 x 5?</a:t>
            </a:r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xmlns="" id="{107DD4BD-0453-4549-8BF5-B5390561EB93}"/>
              </a:ext>
            </a:extLst>
          </p:cNvPr>
          <p:cNvSpPr/>
          <p:nvPr/>
        </p:nvSpPr>
        <p:spPr>
          <a:xfrm>
            <a:off x="1176239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xmlns="" id="{7A561286-502A-D44F-9349-1EF0FAFB174E}"/>
              </a:ext>
            </a:extLst>
          </p:cNvPr>
          <p:cNvSpPr/>
          <p:nvPr/>
        </p:nvSpPr>
        <p:spPr>
          <a:xfrm>
            <a:off x="1979803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xmlns="" id="{1FA74D61-756D-9047-8935-EDBD71ABA49C}"/>
              </a:ext>
            </a:extLst>
          </p:cNvPr>
          <p:cNvSpPr/>
          <p:nvPr/>
        </p:nvSpPr>
        <p:spPr>
          <a:xfrm>
            <a:off x="2786746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xmlns="" id="{AC88C5BA-789E-A84F-BBF0-9AD510BD7FCA}"/>
              </a:ext>
            </a:extLst>
          </p:cNvPr>
          <p:cNvSpPr/>
          <p:nvPr/>
        </p:nvSpPr>
        <p:spPr>
          <a:xfrm>
            <a:off x="3590310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xmlns="" id="{5E86030D-3214-7A41-8C1C-1B83D85918C9}"/>
              </a:ext>
            </a:extLst>
          </p:cNvPr>
          <p:cNvSpPr/>
          <p:nvPr/>
        </p:nvSpPr>
        <p:spPr>
          <a:xfrm>
            <a:off x="4397253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xmlns="" id="{3205D8BF-801E-C549-953D-4B1B1991208E}"/>
              </a:ext>
            </a:extLst>
          </p:cNvPr>
          <p:cNvSpPr/>
          <p:nvPr/>
        </p:nvSpPr>
        <p:spPr>
          <a:xfrm>
            <a:off x="5200817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xmlns="" id="{8ED24413-3CF3-0344-8386-5FF685FF49A9}"/>
              </a:ext>
            </a:extLst>
          </p:cNvPr>
          <p:cNvSpPr/>
          <p:nvPr/>
        </p:nvSpPr>
        <p:spPr>
          <a:xfrm>
            <a:off x="6007760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xmlns="" id="{85CE1894-339C-8C43-BB0D-1FD36F6DC9C2}"/>
              </a:ext>
            </a:extLst>
          </p:cNvPr>
          <p:cNvSpPr/>
          <p:nvPr/>
        </p:nvSpPr>
        <p:spPr>
          <a:xfrm>
            <a:off x="6811324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0" name="Cube 49">
            <a:extLst>
              <a:ext uri="{FF2B5EF4-FFF2-40B4-BE49-F238E27FC236}">
                <a16:creationId xmlns:a16="http://schemas.microsoft.com/office/drawing/2014/main" xmlns="" id="{3C844D30-1F43-5B47-86EC-88BB2D1C501D}"/>
              </a:ext>
            </a:extLst>
          </p:cNvPr>
          <p:cNvSpPr/>
          <p:nvPr/>
        </p:nvSpPr>
        <p:spPr>
          <a:xfrm>
            <a:off x="7618267" y="3463454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1" name="Cube 50">
            <a:extLst>
              <a:ext uri="{FF2B5EF4-FFF2-40B4-BE49-F238E27FC236}">
                <a16:creationId xmlns:a16="http://schemas.microsoft.com/office/drawing/2014/main" xmlns="" id="{5BB78483-B93E-5149-8454-F0E469214A95}"/>
              </a:ext>
            </a:extLst>
          </p:cNvPr>
          <p:cNvSpPr/>
          <p:nvPr/>
        </p:nvSpPr>
        <p:spPr>
          <a:xfrm>
            <a:off x="8421831" y="3463454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xmlns="" id="{C6483308-39FF-FD4F-A481-CDD34A8BBC03}"/>
              </a:ext>
            </a:extLst>
          </p:cNvPr>
          <p:cNvSpPr/>
          <p:nvPr/>
        </p:nvSpPr>
        <p:spPr>
          <a:xfrm>
            <a:off x="8929150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50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xmlns="" id="{8967AAF2-5B1E-9147-80F3-89542A2B7979}"/>
              </a:ext>
            </a:extLst>
          </p:cNvPr>
          <p:cNvSpPr/>
          <p:nvPr/>
        </p:nvSpPr>
        <p:spPr>
          <a:xfrm>
            <a:off x="823803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xmlns="" id="{5FBE0691-BC7A-5E42-A26D-F4D957DA50CD}"/>
              </a:ext>
            </a:extLst>
          </p:cNvPr>
          <p:cNvSpPr/>
          <p:nvPr/>
        </p:nvSpPr>
        <p:spPr>
          <a:xfrm>
            <a:off x="1613138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CC85A3F1-0687-5840-A49D-E54E0D2671F4}"/>
              </a:ext>
            </a:extLst>
          </p:cNvPr>
          <p:cNvSpPr/>
          <p:nvPr/>
        </p:nvSpPr>
        <p:spPr>
          <a:xfrm>
            <a:off x="241363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xmlns="" id="{EA00F4E1-B134-9046-9855-24DB2270628B}"/>
              </a:ext>
            </a:extLst>
          </p:cNvPr>
          <p:cNvSpPr/>
          <p:nvPr/>
        </p:nvSpPr>
        <p:spPr>
          <a:xfrm>
            <a:off x="402883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xmlns="" id="{28299390-6441-934A-AAE2-3FFA0C5D9A35}"/>
              </a:ext>
            </a:extLst>
          </p:cNvPr>
          <p:cNvSpPr/>
          <p:nvPr/>
        </p:nvSpPr>
        <p:spPr>
          <a:xfrm>
            <a:off x="7313945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xmlns="" id="{5CB72653-908E-C942-9817-27C85CEF9D12}"/>
              </a:ext>
            </a:extLst>
          </p:cNvPr>
          <p:cNvSpPr/>
          <p:nvPr/>
        </p:nvSpPr>
        <p:spPr>
          <a:xfrm>
            <a:off x="320296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xmlns="" id="{E772D9C0-ED03-6949-B7EF-238B5D1D32F8}"/>
              </a:ext>
            </a:extLst>
          </p:cNvPr>
          <p:cNvSpPr/>
          <p:nvPr/>
        </p:nvSpPr>
        <p:spPr>
          <a:xfrm>
            <a:off x="5618666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xmlns="" id="{EFD04627-A2DB-F840-A086-4467038F2256}"/>
              </a:ext>
            </a:extLst>
          </p:cNvPr>
          <p:cNvSpPr/>
          <p:nvPr/>
        </p:nvSpPr>
        <p:spPr>
          <a:xfrm>
            <a:off x="647660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7193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a counting stick </a:t>
            </a:r>
            <a:r>
              <a:rPr lang="en-GB" sz="2200"/>
              <a:t>to practice </a:t>
            </a:r>
            <a:r>
              <a:rPr lang="en-GB" sz="2200" dirty="0"/>
              <a:t>the five times table as a class…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25771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792E02A8-CE48-6845-BBED-DDD47F87D2C0}"/>
              </a:ext>
            </a:extLst>
          </p:cNvPr>
          <p:cNvSpPr/>
          <p:nvPr/>
        </p:nvSpPr>
        <p:spPr>
          <a:xfrm>
            <a:off x="774373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5C7800EF-650C-2C4F-A501-3D6F0E1D01A2}"/>
              </a:ext>
            </a:extLst>
          </p:cNvPr>
          <p:cNvSpPr/>
          <p:nvPr/>
        </p:nvSpPr>
        <p:spPr>
          <a:xfrm>
            <a:off x="1563708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965FCA0D-ECC9-2146-881C-680E173E4611}"/>
              </a:ext>
            </a:extLst>
          </p:cNvPr>
          <p:cNvSpPr/>
          <p:nvPr/>
        </p:nvSpPr>
        <p:spPr>
          <a:xfrm>
            <a:off x="236420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7BABD779-3F2D-F641-B389-8D42B8507CA9}"/>
              </a:ext>
            </a:extLst>
          </p:cNvPr>
          <p:cNvSpPr/>
          <p:nvPr/>
        </p:nvSpPr>
        <p:spPr>
          <a:xfrm>
            <a:off x="315353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E1F628AF-1714-0345-8E89-77C7F00AC06C}"/>
              </a:ext>
            </a:extLst>
          </p:cNvPr>
          <p:cNvSpPr/>
          <p:nvPr/>
        </p:nvSpPr>
        <p:spPr>
          <a:xfrm>
            <a:off x="397940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1E895CD2-1891-4544-BE5C-27751DF6A920}"/>
              </a:ext>
            </a:extLst>
          </p:cNvPr>
          <p:cNvSpPr/>
          <p:nvPr/>
        </p:nvSpPr>
        <p:spPr>
          <a:xfrm>
            <a:off x="476874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17569C6C-5C78-B840-A6D6-9E91DE8C1EEF}"/>
              </a:ext>
            </a:extLst>
          </p:cNvPr>
          <p:cNvSpPr/>
          <p:nvPr/>
        </p:nvSpPr>
        <p:spPr>
          <a:xfrm>
            <a:off x="5569236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18BC6D7B-0FBB-C04A-AC8F-0551E2DB9BEA}"/>
              </a:ext>
            </a:extLst>
          </p:cNvPr>
          <p:cNvSpPr/>
          <p:nvPr/>
        </p:nvSpPr>
        <p:spPr>
          <a:xfrm>
            <a:off x="6358571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FAB4B214-D041-454A-93FA-28C3D154AF13}"/>
              </a:ext>
            </a:extLst>
          </p:cNvPr>
          <p:cNvSpPr/>
          <p:nvPr/>
        </p:nvSpPr>
        <p:spPr>
          <a:xfrm>
            <a:off x="726451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7844AE62-499F-1A4D-BE9F-ADB83799C76B}"/>
              </a:ext>
            </a:extLst>
          </p:cNvPr>
          <p:cNvSpPr/>
          <p:nvPr/>
        </p:nvSpPr>
        <p:spPr>
          <a:xfrm>
            <a:off x="809038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A9E05BCC-4628-ED47-A199-DCEAF0B0E7BC}"/>
              </a:ext>
            </a:extLst>
          </p:cNvPr>
          <p:cNvSpPr/>
          <p:nvPr/>
        </p:nvSpPr>
        <p:spPr>
          <a:xfrm>
            <a:off x="8879720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10402C08-4D5E-1144-9E82-FDEF5A4DE14A}"/>
              </a:ext>
            </a:extLst>
          </p:cNvPr>
          <p:cNvSpPr/>
          <p:nvPr/>
        </p:nvSpPr>
        <p:spPr>
          <a:xfrm>
            <a:off x="2786747" y="5017480"/>
            <a:ext cx="6535630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Should I put 25 in the 4 x 5 place?</a:t>
            </a:r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xmlns="" id="{FB632B05-A04D-0142-B2BB-F52659619534}"/>
              </a:ext>
            </a:extLst>
          </p:cNvPr>
          <p:cNvSpPr/>
          <p:nvPr/>
        </p:nvSpPr>
        <p:spPr>
          <a:xfrm>
            <a:off x="1176239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xmlns="" id="{6C60FF74-9337-A549-B9F9-68CE4908D76D}"/>
              </a:ext>
            </a:extLst>
          </p:cNvPr>
          <p:cNvSpPr/>
          <p:nvPr/>
        </p:nvSpPr>
        <p:spPr>
          <a:xfrm>
            <a:off x="1979803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xmlns="" id="{6F3FD2BD-9884-DF41-B085-ED8DAD99A341}"/>
              </a:ext>
            </a:extLst>
          </p:cNvPr>
          <p:cNvSpPr/>
          <p:nvPr/>
        </p:nvSpPr>
        <p:spPr>
          <a:xfrm>
            <a:off x="2786746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xmlns="" id="{5B2AD2F3-5D17-2F46-ABA5-535DD4B62490}"/>
              </a:ext>
            </a:extLst>
          </p:cNvPr>
          <p:cNvSpPr/>
          <p:nvPr/>
        </p:nvSpPr>
        <p:spPr>
          <a:xfrm>
            <a:off x="3590310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xmlns="" id="{968F430F-0AFA-7140-93D6-87D0E3DFC142}"/>
              </a:ext>
            </a:extLst>
          </p:cNvPr>
          <p:cNvSpPr/>
          <p:nvPr/>
        </p:nvSpPr>
        <p:spPr>
          <a:xfrm>
            <a:off x="4397253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xmlns="" id="{7C0BA6A5-83EF-9740-940B-9312E267C5D0}"/>
              </a:ext>
            </a:extLst>
          </p:cNvPr>
          <p:cNvSpPr/>
          <p:nvPr/>
        </p:nvSpPr>
        <p:spPr>
          <a:xfrm>
            <a:off x="5200817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xmlns="" id="{39B8C4BA-8BE4-9544-8E6C-A21200996B29}"/>
              </a:ext>
            </a:extLst>
          </p:cNvPr>
          <p:cNvSpPr/>
          <p:nvPr/>
        </p:nvSpPr>
        <p:spPr>
          <a:xfrm>
            <a:off x="6007760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0" name="Cube 49">
            <a:extLst>
              <a:ext uri="{FF2B5EF4-FFF2-40B4-BE49-F238E27FC236}">
                <a16:creationId xmlns:a16="http://schemas.microsoft.com/office/drawing/2014/main" xmlns="" id="{DE56BB3D-5850-CE4A-A819-08869CD10AC6}"/>
              </a:ext>
            </a:extLst>
          </p:cNvPr>
          <p:cNvSpPr/>
          <p:nvPr/>
        </p:nvSpPr>
        <p:spPr>
          <a:xfrm>
            <a:off x="6811324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1" name="Cube 50">
            <a:extLst>
              <a:ext uri="{FF2B5EF4-FFF2-40B4-BE49-F238E27FC236}">
                <a16:creationId xmlns:a16="http://schemas.microsoft.com/office/drawing/2014/main" xmlns="" id="{E3A84E46-0FB7-A143-B71F-D3B0246D6AB4}"/>
              </a:ext>
            </a:extLst>
          </p:cNvPr>
          <p:cNvSpPr/>
          <p:nvPr/>
        </p:nvSpPr>
        <p:spPr>
          <a:xfrm>
            <a:off x="7618267" y="3463454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xmlns="" id="{DEF717A3-8292-9441-8604-F9A80AC0109D}"/>
              </a:ext>
            </a:extLst>
          </p:cNvPr>
          <p:cNvSpPr/>
          <p:nvPr/>
        </p:nvSpPr>
        <p:spPr>
          <a:xfrm>
            <a:off x="8421831" y="3463454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xmlns="" id="{5977E2DC-5C0E-7149-B54A-03D1B765807A}"/>
              </a:ext>
            </a:extLst>
          </p:cNvPr>
          <p:cNvSpPr/>
          <p:nvPr/>
        </p:nvSpPr>
        <p:spPr>
          <a:xfrm>
            <a:off x="8929150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50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xmlns="" id="{7B99B070-C208-A646-8AC7-DB6797270E1F}"/>
              </a:ext>
            </a:extLst>
          </p:cNvPr>
          <p:cNvSpPr/>
          <p:nvPr/>
        </p:nvSpPr>
        <p:spPr>
          <a:xfrm>
            <a:off x="823803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FBB6026B-61C9-C44A-9966-EF16C73CE9B8}"/>
              </a:ext>
            </a:extLst>
          </p:cNvPr>
          <p:cNvSpPr/>
          <p:nvPr/>
        </p:nvSpPr>
        <p:spPr>
          <a:xfrm>
            <a:off x="1613138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xmlns="" id="{8CB611FC-F386-9244-A6B6-8F9414AAA4AF}"/>
              </a:ext>
            </a:extLst>
          </p:cNvPr>
          <p:cNvSpPr/>
          <p:nvPr/>
        </p:nvSpPr>
        <p:spPr>
          <a:xfrm>
            <a:off x="241363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xmlns="" id="{D4ECDFD5-FE65-474F-A1A8-7058801AE329}"/>
              </a:ext>
            </a:extLst>
          </p:cNvPr>
          <p:cNvSpPr/>
          <p:nvPr/>
        </p:nvSpPr>
        <p:spPr>
          <a:xfrm>
            <a:off x="402883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xmlns="" id="{C6E91C81-EFE2-5C49-A33D-C76F550AF720}"/>
              </a:ext>
            </a:extLst>
          </p:cNvPr>
          <p:cNvSpPr/>
          <p:nvPr/>
        </p:nvSpPr>
        <p:spPr>
          <a:xfrm>
            <a:off x="7313945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xmlns="" id="{157F2A14-6B1C-BB47-9BA1-FE8321FC6550}"/>
              </a:ext>
            </a:extLst>
          </p:cNvPr>
          <p:cNvSpPr/>
          <p:nvPr/>
        </p:nvSpPr>
        <p:spPr>
          <a:xfrm>
            <a:off x="320296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xmlns="" id="{A11B634F-A8CC-AD4F-8004-8FA5995899A8}"/>
              </a:ext>
            </a:extLst>
          </p:cNvPr>
          <p:cNvSpPr/>
          <p:nvPr/>
        </p:nvSpPr>
        <p:spPr>
          <a:xfrm>
            <a:off x="5618666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xmlns="" id="{E955ADD3-4B0D-F54F-8A91-B011A7030D7D}"/>
              </a:ext>
            </a:extLst>
          </p:cNvPr>
          <p:cNvSpPr/>
          <p:nvPr/>
        </p:nvSpPr>
        <p:spPr>
          <a:xfrm>
            <a:off x="647660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34646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a counting stick </a:t>
            </a:r>
            <a:r>
              <a:rPr lang="en-GB" sz="2200"/>
              <a:t>to practice </a:t>
            </a:r>
            <a:r>
              <a:rPr lang="en-GB" sz="2200" dirty="0"/>
              <a:t>the five times table as a class…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9540A78B-5E69-3E4D-B38D-0AB9FD4C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25771" cy="1325563"/>
          </a:xfrm>
        </p:spPr>
        <p:txBody>
          <a:bodyPr>
            <a:normAutofit/>
          </a:bodyPr>
          <a:lstStyle/>
          <a:p>
            <a:r>
              <a:rPr lang="en-GB" sz="2800" dirty="0"/>
              <a:t>To be able to divide by 5</a:t>
            </a:r>
            <a:endParaRPr lang="en-GB" sz="3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792E02A8-CE48-6845-BBED-DDD47F87D2C0}"/>
              </a:ext>
            </a:extLst>
          </p:cNvPr>
          <p:cNvSpPr/>
          <p:nvPr/>
        </p:nvSpPr>
        <p:spPr>
          <a:xfrm>
            <a:off x="774373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5C7800EF-650C-2C4F-A501-3D6F0E1D01A2}"/>
              </a:ext>
            </a:extLst>
          </p:cNvPr>
          <p:cNvSpPr/>
          <p:nvPr/>
        </p:nvSpPr>
        <p:spPr>
          <a:xfrm>
            <a:off x="1563708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965FCA0D-ECC9-2146-881C-680E173E4611}"/>
              </a:ext>
            </a:extLst>
          </p:cNvPr>
          <p:cNvSpPr/>
          <p:nvPr/>
        </p:nvSpPr>
        <p:spPr>
          <a:xfrm>
            <a:off x="236420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7BABD779-3F2D-F641-B389-8D42B8507CA9}"/>
              </a:ext>
            </a:extLst>
          </p:cNvPr>
          <p:cNvSpPr/>
          <p:nvPr/>
        </p:nvSpPr>
        <p:spPr>
          <a:xfrm>
            <a:off x="315353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E1F628AF-1714-0345-8E89-77C7F00AC06C}"/>
              </a:ext>
            </a:extLst>
          </p:cNvPr>
          <p:cNvSpPr/>
          <p:nvPr/>
        </p:nvSpPr>
        <p:spPr>
          <a:xfrm>
            <a:off x="3979407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1E895CD2-1891-4544-BE5C-27751DF6A920}"/>
              </a:ext>
            </a:extLst>
          </p:cNvPr>
          <p:cNvSpPr/>
          <p:nvPr/>
        </p:nvSpPr>
        <p:spPr>
          <a:xfrm>
            <a:off x="4768742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17569C6C-5C78-B840-A6D6-9E91DE8C1EEF}"/>
              </a:ext>
            </a:extLst>
          </p:cNvPr>
          <p:cNvSpPr/>
          <p:nvPr/>
        </p:nvSpPr>
        <p:spPr>
          <a:xfrm>
            <a:off x="5569236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18BC6D7B-0FBB-C04A-AC8F-0551E2DB9BEA}"/>
              </a:ext>
            </a:extLst>
          </p:cNvPr>
          <p:cNvSpPr/>
          <p:nvPr/>
        </p:nvSpPr>
        <p:spPr>
          <a:xfrm>
            <a:off x="6358571" y="3820624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FAB4B214-D041-454A-93FA-28C3D154AF13}"/>
              </a:ext>
            </a:extLst>
          </p:cNvPr>
          <p:cNvSpPr/>
          <p:nvPr/>
        </p:nvSpPr>
        <p:spPr>
          <a:xfrm>
            <a:off x="726451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7844AE62-499F-1A4D-BE9F-ADB83799C76B}"/>
              </a:ext>
            </a:extLst>
          </p:cNvPr>
          <p:cNvSpPr/>
          <p:nvPr/>
        </p:nvSpPr>
        <p:spPr>
          <a:xfrm>
            <a:off x="8090385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A9E05BCC-4628-ED47-A199-DCEAF0B0E7BC}"/>
              </a:ext>
            </a:extLst>
          </p:cNvPr>
          <p:cNvSpPr/>
          <p:nvPr/>
        </p:nvSpPr>
        <p:spPr>
          <a:xfrm>
            <a:off x="8879720" y="3826730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10402C08-4D5E-1144-9E82-FDEF5A4DE14A}"/>
              </a:ext>
            </a:extLst>
          </p:cNvPr>
          <p:cNvSpPr/>
          <p:nvPr/>
        </p:nvSpPr>
        <p:spPr>
          <a:xfrm>
            <a:off x="2481646" y="5016677"/>
            <a:ext cx="7009999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8 is double 4, how can we use that information to work out what 8 x 5 is?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xmlns="" id="{80BD0615-08CE-4840-93D1-FF4B5E8DDBB6}"/>
              </a:ext>
            </a:extLst>
          </p:cNvPr>
          <p:cNvSpPr/>
          <p:nvPr/>
        </p:nvSpPr>
        <p:spPr>
          <a:xfrm>
            <a:off x="1176239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xmlns="" id="{C3F55F66-0054-3C4C-88F0-9226888A779E}"/>
              </a:ext>
            </a:extLst>
          </p:cNvPr>
          <p:cNvSpPr/>
          <p:nvPr/>
        </p:nvSpPr>
        <p:spPr>
          <a:xfrm>
            <a:off x="1979803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xmlns="" id="{BF4F72F5-5F48-2941-A52D-333D70AB840E}"/>
              </a:ext>
            </a:extLst>
          </p:cNvPr>
          <p:cNvSpPr/>
          <p:nvPr/>
        </p:nvSpPr>
        <p:spPr>
          <a:xfrm>
            <a:off x="2786746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xmlns="" id="{15EE25E9-E35F-B94F-9C15-27680DE0E19F}"/>
              </a:ext>
            </a:extLst>
          </p:cNvPr>
          <p:cNvSpPr/>
          <p:nvPr/>
        </p:nvSpPr>
        <p:spPr>
          <a:xfrm>
            <a:off x="3590310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xmlns="" id="{C2FF5F69-7B69-044A-BA5A-4514BD8A1589}"/>
              </a:ext>
            </a:extLst>
          </p:cNvPr>
          <p:cNvSpPr/>
          <p:nvPr/>
        </p:nvSpPr>
        <p:spPr>
          <a:xfrm>
            <a:off x="4397253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xmlns="" id="{1A4FE1B7-EF03-1645-9D41-F02E938B10F9}"/>
              </a:ext>
            </a:extLst>
          </p:cNvPr>
          <p:cNvSpPr/>
          <p:nvPr/>
        </p:nvSpPr>
        <p:spPr>
          <a:xfrm>
            <a:off x="5200817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0" name="Cube 49">
            <a:extLst>
              <a:ext uri="{FF2B5EF4-FFF2-40B4-BE49-F238E27FC236}">
                <a16:creationId xmlns:a16="http://schemas.microsoft.com/office/drawing/2014/main" xmlns="" id="{82827F2F-45DD-0A48-8338-C979F3487D36}"/>
              </a:ext>
            </a:extLst>
          </p:cNvPr>
          <p:cNvSpPr/>
          <p:nvPr/>
        </p:nvSpPr>
        <p:spPr>
          <a:xfrm>
            <a:off x="6007760" y="3465513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1" name="Cube 50">
            <a:extLst>
              <a:ext uri="{FF2B5EF4-FFF2-40B4-BE49-F238E27FC236}">
                <a16:creationId xmlns:a16="http://schemas.microsoft.com/office/drawing/2014/main" xmlns="" id="{6A6891CB-9E70-1345-9C0C-35E276E9EC01}"/>
              </a:ext>
            </a:extLst>
          </p:cNvPr>
          <p:cNvSpPr/>
          <p:nvPr/>
        </p:nvSpPr>
        <p:spPr>
          <a:xfrm>
            <a:off x="6811324" y="3465513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xmlns="" id="{8F0E75AE-2E1B-1241-8FBE-568B227061D6}"/>
              </a:ext>
            </a:extLst>
          </p:cNvPr>
          <p:cNvSpPr/>
          <p:nvPr/>
        </p:nvSpPr>
        <p:spPr>
          <a:xfrm>
            <a:off x="7618267" y="3463454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xmlns="" id="{955ABE30-2329-0E4D-A775-88A1030E3CBD}"/>
              </a:ext>
            </a:extLst>
          </p:cNvPr>
          <p:cNvSpPr/>
          <p:nvPr/>
        </p:nvSpPr>
        <p:spPr>
          <a:xfrm>
            <a:off x="8421831" y="3463454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itchFamily="2" charset="77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xmlns="" id="{17C9C386-4A62-9644-B6F3-5CB09B928164}"/>
              </a:ext>
            </a:extLst>
          </p:cNvPr>
          <p:cNvSpPr/>
          <p:nvPr/>
        </p:nvSpPr>
        <p:spPr>
          <a:xfrm>
            <a:off x="8929150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50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7C386DC3-64AD-7441-ACAB-6152928ACDB6}"/>
              </a:ext>
            </a:extLst>
          </p:cNvPr>
          <p:cNvSpPr/>
          <p:nvPr/>
        </p:nvSpPr>
        <p:spPr>
          <a:xfrm>
            <a:off x="823803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xmlns="" id="{C43AD93C-EB6D-B743-8387-C926FA2EF917}"/>
              </a:ext>
            </a:extLst>
          </p:cNvPr>
          <p:cNvSpPr/>
          <p:nvPr/>
        </p:nvSpPr>
        <p:spPr>
          <a:xfrm>
            <a:off x="1613138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xmlns="" id="{96DB8805-2CEB-4E4C-9D0F-DB0270F36402}"/>
              </a:ext>
            </a:extLst>
          </p:cNvPr>
          <p:cNvSpPr/>
          <p:nvPr/>
        </p:nvSpPr>
        <p:spPr>
          <a:xfrm>
            <a:off x="241363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xmlns="" id="{640E07D2-9E2C-074A-A4D7-F2C21F3982BF}"/>
              </a:ext>
            </a:extLst>
          </p:cNvPr>
          <p:cNvSpPr/>
          <p:nvPr/>
        </p:nvSpPr>
        <p:spPr>
          <a:xfrm>
            <a:off x="402883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7957D5"/>
                </a:solidFill>
                <a:latin typeface="OpenDyslexicAlta" pitchFamily="2" charset="77"/>
              </a:rPr>
              <a:t>20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xmlns="" id="{57BB1289-A878-B844-9AD2-7EECC35E9ABA}"/>
              </a:ext>
            </a:extLst>
          </p:cNvPr>
          <p:cNvSpPr/>
          <p:nvPr/>
        </p:nvSpPr>
        <p:spPr>
          <a:xfrm>
            <a:off x="7313945" y="3044072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xmlns="" id="{D9F91581-6600-5547-91D4-23C4B74C0C09}"/>
              </a:ext>
            </a:extLst>
          </p:cNvPr>
          <p:cNvSpPr/>
          <p:nvPr/>
        </p:nvSpPr>
        <p:spPr>
          <a:xfrm>
            <a:off x="3202967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xmlns="" id="{248302B2-CB5C-4142-B8D7-F1FFDE001BAA}"/>
              </a:ext>
            </a:extLst>
          </p:cNvPr>
          <p:cNvSpPr/>
          <p:nvPr/>
        </p:nvSpPr>
        <p:spPr>
          <a:xfrm>
            <a:off x="5618666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xmlns="" id="{76332B4C-D7A5-5A41-8C27-64506AFFDFDE}"/>
              </a:ext>
            </a:extLst>
          </p:cNvPr>
          <p:cNvSpPr/>
          <p:nvPr/>
        </p:nvSpPr>
        <p:spPr>
          <a:xfrm>
            <a:off x="6476602" y="3037966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7957D5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903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13369</TotalTime>
  <Words>2617</Words>
  <Application>Microsoft Office PowerPoint</Application>
  <PresentationFormat>Custom</PresentationFormat>
  <Paragraphs>784</Paragraphs>
  <Slides>52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Muli</vt:lpstr>
      <vt:lpstr>Lato Light</vt:lpstr>
      <vt:lpstr>OpenDyslexicAlta</vt:lpstr>
      <vt:lpstr>Wingdings</vt:lpstr>
      <vt:lpstr>Lato</vt:lpstr>
      <vt:lpstr>Calibri</vt:lpstr>
      <vt:lpstr>Office Theme</vt:lpstr>
      <vt:lpstr>PowerPoint Presentation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  <vt:lpstr>To be able to divide by 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645</cp:revision>
  <cp:lastPrinted>2019-06-17T16:19:05Z</cp:lastPrinted>
  <dcterms:created xsi:type="dcterms:W3CDTF">2018-08-06T08:16:18Z</dcterms:created>
  <dcterms:modified xsi:type="dcterms:W3CDTF">2020-09-21T13:53:15Z</dcterms:modified>
</cp:coreProperties>
</file>