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7"/>
  </p:notesMasterIdLst>
  <p:handoutMasterIdLst>
    <p:handoutMasterId r:id="rId38"/>
  </p:handoutMasterIdLst>
  <p:sldIdLst>
    <p:sldId id="320" r:id="rId2"/>
    <p:sldId id="321" r:id="rId3"/>
    <p:sldId id="372" r:id="rId4"/>
    <p:sldId id="403" r:id="rId5"/>
    <p:sldId id="374" r:id="rId6"/>
    <p:sldId id="375" r:id="rId7"/>
    <p:sldId id="378" r:id="rId8"/>
    <p:sldId id="379" r:id="rId9"/>
    <p:sldId id="376" r:id="rId10"/>
    <p:sldId id="377" r:id="rId11"/>
    <p:sldId id="380" r:id="rId12"/>
    <p:sldId id="381" r:id="rId13"/>
    <p:sldId id="401" r:id="rId14"/>
    <p:sldId id="402" r:id="rId15"/>
    <p:sldId id="382" r:id="rId16"/>
    <p:sldId id="383" r:id="rId17"/>
    <p:sldId id="404" r:id="rId18"/>
    <p:sldId id="405" r:id="rId19"/>
    <p:sldId id="408" r:id="rId20"/>
    <p:sldId id="409" r:id="rId21"/>
    <p:sldId id="406" r:id="rId22"/>
    <p:sldId id="407" r:id="rId23"/>
    <p:sldId id="411" r:id="rId24"/>
    <p:sldId id="410" r:id="rId25"/>
    <p:sldId id="412" r:id="rId26"/>
    <p:sldId id="413" r:id="rId27"/>
    <p:sldId id="414" r:id="rId28"/>
    <p:sldId id="415" r:id="rId29"/>
    <p:sldId id="416" r:id="rId30"/>
    <p:sldId id="417" r:id="rId31"/>
    <p:sldId id="395" r:id="rId32"/>
    <p:sldId id="398" r:id="rId33"/>
    <p:sldId id="370" r:id="rId34"/>
    <p:sldId id="419" r:id="rId35"/>
    <p:sldId id="420" r:id="rId36"/>
  </p:sldIdLst>
  <p:sldSz cx="12192000" cy="6858000"/>
  <p:notesSz cx="6858000" cy="9144000"/>
  <p:embeddedFontLst>
    <p:embeddedFont>
      <p:font typeface="Muli" panose="020B0604020202020204" charset="0"/>
      <p:regular r:id="rId39"/>
      <p:bold r:id="rId40"/>
      <p:italic r:id="rId41"/>
      <p:boldItalic r:id="rId42"/>
    </p:embeddedFont>
    <p:embeddedFont>
      <p:font typeface="Lato Light" panose="020F0302020204030203" pitchFamily="34" charset="0"/>
      <p:regular r:id="rId43"/>
    </p:embeddedFont>
    <p:embeddedFont>
      <p:font typeface="OpenDyslexicAlta" panose="00000500000000000000" pitchFamily="2" charset="0"/>
      <p:regular r:id="rId44"/>
      <p:bold r:id="rId45"/>
      <p:italic r:id="rId46"/>
      <p:boldItalic r:id="rId47"/>
    </p:embeddedFont>
    <p:embeddedFont>
      <p:font typeface="Lato" panose="020F0502020204030203" pitchFamily="34" charset="0"/>
      <p:regular r:id="rId48"/>
      <p:bold r:id="rId49"/>
    </p:embeddedFont>
    <p:embeddedFont>
      <p:font typeface="OpenDyslexic" panose="00000500000000000000" pitchFamily="2" charset="0"/>
      <p:regular r:id="rId50"/>
      <p:bold r:id="rId51"/>
      <p:italic r:id="rId52"/>
      <p:boldItalic r:id="rId53"/>
    </p:embeddedFont>
    <p:embeddedFont>
      <p:font typeface="Calibri" panose="020F0502020204030204"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3273DC"/>
    <a:srgbClr val="7957D5"/>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24" autoAdjust="0"/>
    <p:restoredTop sz="87926" autoAdjust="0"/>
  </p:normalViewPr>
  <p:slideViewPr>
    <p:cSldViewPr snapToGrid="0" snapToObjects="1">
      <p:cViewPr>
        <p:scale>
          <a:sx n="70" d="100"/>
          <a:sy n="70" d="100"/>
        </p:scale>
        <p:origin x="-402" y="-96"/>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2781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174758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16109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701179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1846718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599518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1978281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942942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424847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904544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389621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1750657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312254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3283041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369576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2972459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1469567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1070235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Extend children by asking them to come up with their own equal and unequal groupings to be sorted.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3843794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3011351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2140189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2573105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3666518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1193308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2965534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1828428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383080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352436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2812556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1897236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pic>
        <p:nvPicPr>
          <p:cNvPr id="7" name="Picture 6">
            <a:extLst>
              <a:ext uri="{FF2B5EF4-FFF2-40B4-BE49-F238E27FC236}">
                <a16:creationId xmlns="" xmlns:a16="http://schemas.microsoft.com/office/drawing/2014/main" id="{5529C97C-B50E-B042-B1D3-0923513F3419}"/>
              </a:ext>
            </a:extLst>
          </p:cNvPr>
          <p:cNvPicPr>
            <a:picLocks noChangeAspect="1"/>
          </p:cNvPicPr>
          <p:nvPr userDrawn="1"/>
        </p:nvPicPr>
        <p:blipFill>
          <a:blip r:embed="rId2"/>
          <a:stretch>
            <a:fillRect/>
          </a:stretch>
        </p:blipFill>
        <p:spPr>
          <a:xfrm>
            <a:off x="3168649" y="928019"/>
            <a:ext cx="5854700" cy="863600"/>
          </a:xfrm>
          <a:prstGeom prst="rect">
            <a:avLst/>
          </a:prstGeom>
        </p:spPr>
      </p:pic>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grpSp>
        <p:nvGrpSpPr>
          <p:cNvPr id="6" name="Group 5">
            <a:extLst>
              <a:ext uri="{FF2B5EF4-FFF2-40B4-BE49-F238E27FC236}">
                <a16:creationId xmlns="" xmlns:a16="http://schemas.microsoft.com/office/drawing/2014/main" id="{CF9B6AE5-4781-A74D-9173-CDD403BA2730}"/>
              </a:ext>
            </a:extLst>
          </p:cNvPr>
          <p:cNvGrpSpPr/>
          <p:nvPr userDrawn="1"/>
        </p:nvGrpSpPr>
        <p:grpSpPr>
          <a:xfrm>
            <a:off x="9768860" y="349716"/>
            <a:ext cx="2144889" cy="818666"/>
            <a:chOff x="9768860" y="349716"/>
            <a:chExt cx="2144889" cy="818666"/>
          </a:xfrm>
        </p:grpSpPr>
        <p:pic>
          <p:nvPicPr>
            <p:cNvPr id="3" name="Picture 2">
              <a:extLst>
                <a:ext uri="{FF2B5EF4-FFF2-40B4-BE49-F238E27FC236}">
                  <a16:creationId xmlns="" xmlns:a16="http://schemas.microsoft.com/office/drawing/2014/main" id="{31244640-5F31-9C45-9091-8F92C783A26A}"/>
                </a:ext>
              </a:extLst>
            </p:cNvPr>
            <p:cNvPicPr>
              <a:picLocks noChangeAspect="1"/>
            </p:cNvPicPr>
            <p:nvPr userDrawn="1"/>
          </p:nvPicPr>
          <p:blipFill>
            <a:blip r:embed="rId2"/>
            <a:stretch>
              <a:fillRect/>
            </a:stretch>
          </p:blipFill>
          <p:spPr>
            <a:xfrm>
              <a:off x="9768860" y="861051"/>
              <a:ext cx="2124595" cy="307331"/>
            </a:xfrm>
            <a:prstGeom prst="rect">
              <a:avLst/>
            </a:prstGeom>
          </p:spPr>
        </p:pic>
        <p:pic>
          <p:nvPicPr>
            <p:cNvPr id="5" name="Picture 4">
              <a:extLst>
                <a:ext uri="{FF2B5EF4-FFF2-40B4-BE49-F238E27FC236}">
                  <a16:creationId xmlns="" xmlns:a16="http://schemas.microsoft.com/office/drawing/2014/main" id="{C427AD24-A045-C444-888D-E7CC46A7CF48}"/>
                </a:ext>
              </a:extLst>
            </p:cNvPr>
            <p:cNvPicPr>
              <a:picLocks noChangeAspect="1"/>
            </p:cNvPicPr>
            <p:nvPr userDrawn="1"/>
          </p:nvPicPr>
          <p:blipFill>
            <a:blip r:embed="rId3"/>
            <a:stretch>
              <a:fillRect/>
            </a:stretch>
          </p:blipFill>
          <p:spPr>
            <a:xfrm>
              <a:off x="11159510" y="349716"/>
              <a:ext cx="754239" cy="555755"/>
            </a:xfrm>
            <a:prstGeom prst="rect">
              <a:avLst/>
            </a:prstGeom>
          </p:spPr>
        </p:pic>
      </p:gr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grpSp>
        <p:nvGrpSpPr>
          <p:cNvPr id="6" name="Group 5">
            <a:extLst>
              <a:ext uri="{FF2B5EF4-FFF2-40B4-BE49-F238E27FC236}">
                <a16:creationId xmlns="" xmlns:a16="http://schemas.microsoft.com/office/drawing/2014/main" id="{CF9B6AE5-4781-A74D-9173-CDD403BA2730}"/>
              </a:ext>
            </a:extLst>
          </p:cNvPr>
          <p:cNvGrpSpPr/>
          <p:nvPr userDrawn="1"/>
        </p:nvGrpSpPr>
        <p:grpSpPr>
          <a:xfrm>
            <a:off x="9768860" y="349716"/>
            <a:ext cx="2144889" cy="818666"/>
            <a:chOff x="9768860" y="349716"/>
            <a:chExt cx="2144889" cy="818666"/>
          </a:xfrm>
        </p:grpSpPr>
        <p:pic>
          <p:nvPicPr>
            <p:cNvPr id="3" name="Picture 2">
              <a:extLst>
                <a:ext uri="{FF2B5EF4-FFF2-40B4-BE49-F238E27FC236}">
                  <a16:creationId xmlns="" xmlns:a16="http://schemas.microsoft.com/office/drawing/2014/main" id="{31244640-5F31-9C45-9091-8F92C783A26A}"/>
                </a:ext>
              </a:extLst>
            </p:cNvPr>
            <p:cNvPicPr>
              <a:picLocks noChangeAspect="1"/>
            </p:cNvPicPr>
            <p:nvPr userDrawn="1"/>
          </p:nvPicPr>
          <p:blipFill>
            <a:blip r:embed="rId2"/>
            <a:stretch>
              <a:fillRect/>
            </a:stretch>
          </p:blipFill>
          <p:spPr>
            <a:xfrm>
              <a:off x="9768860" y="861051"/>
              <a:ext cx="2124595" cy="307331"/>
            </a:xfrm>
            <a:prstGeom prst="rect">
              <a:avLst/>
            </a:prstGeom>
          </p:spPr>
        </p:pic>
        <p:pic>
          <p:nvPicPr>
            <p:cNvPr id="5" name="Picture 4">
              <a:extLst>
                <a:ext uri="{FF2B5EF4-FFF2-40B4-BE49-F238E27FC236}">
                  <a16:creationId xmlns="" xmlns:a16="http://schemas.microsoft.com/office/drawing/2014/main" id="{C427AD24-A045-C444-888D-E7CC46A7CF48}"/>
                </a:ext>
              </a:extLst>
            </p:cNvPr>
            <p:cNvPicPr>
              <a:picLocks noChangeAspect="1"/>
            </p:cNvPicPr>
            <p:nvPr userDrawn="1"/>
          </p:nvPicPr>
          <p:blipFill>
            <a:blip r:embed="rId3"/>
            <a:stretch>
              <a:fillRect/>
            </a:stretch>
          </p:blipFill>
          <p:spPr>
            <a:xfrm>
              <a:off x="11159510" y="349716"/>
              <a:ext cx="754239" cy="555755"/>
            </a:xfrm>
            <a:prstGeom prst="rect">
              <a:avLst/>
            </a:prstGeom>
          </p:spPr>
        </p:pic>
      </p:gr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grpSp>
        <p:nvGrpSpPr>
          <p:cNvPr id="10" name="Group 9">
            <a:extLst>
              <a:ext uri="{FF2B5EF4-FFF2-40B4-BE49-F238E27FC236}">
                <a16:creationId xmlns="" xmlns:a16="http://schemas.microsoft.com/office/drawing/2014/main" id="{A1AFB2E9-CAF1-144A-A42E-DD9A5D83E58D}"/>
              </a:ext>
            </a:extLst>
          </p:cNvPr>
          <p:cNvGrpSpPr/>
          <p:nvPr userDrawn="1"/>
        </p:nvGrpSpPr>
        <p:grpSpPr>
          <a:xfrm>
            <a:off x="9768860" y="349716"/>
            <a:ext cx="2144889" cy="818666"/>
            <a:chOff x="9768860" y="349716"/>
            <a:chExt cx="2144889" cy="818666"/>
          </a:xfrm>
        </p:grpSpPr>
        <p:pic>
          <p:nvPicPr>
            <p:cNvPr id="11" name="Picture 10">
              <a:extLst>
                <a:ext uri="{FF2B5EF4-FFF2-40B4-BE49-F238E27FC236}">
                  <a16:creationId xmlns="" xmlns:a16="http://schemas.microsoft.com/office/drawing/2014/main" id="{D26035DB-C88A-B341-98DD-7EF93BC5A5F2}"/>
                </a:ext>
              </a:extLst>
            </p:cNvPr>
            <p:cNvPicPr>
              <a:picLocks noChangeAspect="1"/>
            </p:cNvPicPr>
            <p:nvPr userDrawn="1"/>
          </p:nvPicPr>
          <p:blipFill>
            <a:blip r:embed="rId2"/>
            <a:stretch>
              <a:fillRect/>
            </a:stretch>
          </p:blipFill>
          <p:spPr>
            <a:xfrm>
              <a:off x="9768860" y="861051"/>
              <a:ext cx="2124595" cy="307331"/>
            </a:xfrm>
            <a:prstGeom prst="rect">
              <a:avLst/>
            </a:prstGeom>
          </p:spPr>
        </p:pic>
        <p:pic>
          <p:nvPicPr>
            <p:cNvPr id="12" name="Picture 11">
              <a:extLst>
                <a:ext uri="{FF2B5EF4-FFF2-40B4-BE49-F238E27FC236}">
                  <a16:creationId xmlns="" xmlns:a16="http://schemas.microsoft.com/office/drawing/2014/main" id="{5183E5EE-B497-D644-8A2A-7EDFD6BFA0CF}"/>
                </a:ext>
              </a:extLst>
            </p:cNvPr>
            <p:cNvPicPr>
              <a:picLocks noChangeAspect="1"/>
            </p:cNvPicPr>
            <p:nvPr userDrawn="1"/>
          </p:nvPicPr>
          <p:blipFill>
            <a:blip r:embed="rId3"/>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grpSp>
        <p:nvGrpSpPr>
          <p:cNvPr id="10" name="Group 9">
            <a:extLst>
              <a:ext uri="{FF2B5EF4-FFF2-40B4-BE49-F238E27FC236}">
                <a16:creationId xmlns="" xmlns:a16="http://schemas.microsoft.com/office/drawing/2014/main" id="{A1AFB2E9-CAF1-144A-A42E-DD9A5D83E58D}"/>
              </a:ext>
            </a:extLst>
          </p:cNvPr>
          <p:cNvGrpSpPr/>
          <p:nvPr userDrawn="1"/>
        </p:nvGrpSpPr>
        <p:grpSpPr>
          <a:xfrm>
            <a:off x="9768860" y="349716"/>
            <a:ext cx="2144889" cy="818666"/>
            <a:chOff x="9768860" y="349716"/>
            <a:chExt cx="2144889" cy="818666"/>
          </a:xfrm>
        </p:grpSpPr>
        <p:pic>
          <p:nvPicPr>
            <p:cNvPr id="11" name="Picture 10">
              <a:extLst>
                <a:ext uri="{FF2B5EF4-FFF2-40B4-BE49-F238E27FC236}">
                  <a16:creationId xmlns="" xmlns:a16="http://schemas.microsoft.com/office/drawing/2014/main" id="{D26035DB-C88A-B341-98DD-7EF93BC5A5F2}"/>
                </a:ext>
              </a:extLst>
            </p:cNvPr>
            <p:cNvPicPr>
              <a:picLocks noChangeAspect="1"/>
            </p:cNvPicPr>
            <p:nvPr userDrawn="1"/>
          </p:nvPicPr>
          <p:blipFill>
            <a:blip r:embed="rId2"/>
            <a:stretch>
              <a:fillRect/>
            </a:stretch>
          </p:blipFill>
          <p:spPr>
            <a:xfrm>
              <a:off x="9768860" y="861051"/>
              <a:ext cx="2124595" cy="307331"/>
            </a:xfrm>
            <a:prstGeom prst="rect">
              <a:avLst/>
            </a:prstGeom>
          </p:spPr>
        </p:pic>
        <p:pic>
          <p:nvPicPr>
            <p:cNvPr id="12" name="Picture 11">
              <a:extLst>
                <a:ext uri="{FF2B5EF4-FFF2-40B4-BE49-F238E27FC236}">
                  <a16:creationId xmlns="" xmlns:a16="http://schemas.microsoft.com/office/drawing/2014/main" id="{5183E5EE-B497-D644-8A2A-7EDFD6BFA0CF}"/>
                </a:ext>
              </a:extLst>
            </p:cNvPr>
            <p:cNvPicPr>
              <a:picLocks noChangeAspect="1"/>
            </p:cNvPicPr>
            <p:nvPr userDrawn="1"/>
          </p:nvPicPr>
          <p:blipFill>
            <a:blip r:embed="rId3"/>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grpSp>
        <p:nvGrpSpPr>
          <p:cNvPr id="6" name="Group 5">
            <a:extLst>
              <a:ext uri="{FF2B5EF4-FFF2-40B4-BE49-F238E27FC236}">
                <a16:creationId xmlns="" xmlns:a16="http://schemas.microsoft.com/office/drawing/2014/main" id="{62FC2308-C4A5-DC45-A61A-7CFA3E889C33}"/>
              </a:ext>
            </a:extLst>
          </p:cNvPr>
          <p:cNvGrpSpPr/>
          <p:nvPr userDrawn="1"/>
        </p:nvGrpSpPr>
        <p:grpSpPr>
          <a:xfrm>
            <a:off x="9768860" y="349716"/>
            <a:ext cx="2144889" cy="818666"/>
            <a:chOff x="9768860" y="349716"/>
            <a:chExt cx="2144889" cy="818666"/>
          </a:xfrm>
        </p:grpSpPr>
        <p:pic>
          <p:nvPicPr>
            <p:cNvPr id="9" name="Picture 8">
              <a:extLst>
                <a:ext uri="{FF2B5EF4-FFF2-40B4-BE49-F238E27FC236}">
                  <a16:creationId xmlns="" xmlns:a16="http://schemas.microsoft.com/office/drawing/2014/main" id="{EBDBD456-BD02-EC48-883C-26B7AC46DD27}"/>
                </a:ext>
              </a:extLst>
            </p:cNvPr>
            <p:cNvPicPr>
              <a:picLocks noChangeAspect="1"/>
            </p:cNvPicPr>
            <p:nvPr userDrawn="1"/>
          </p:nvPicPr>
          <p:blipFill>
            <a:blip r:embed="rId2"/>
            <a:stretch>
              <a:fillRect/>
            </a:stretch>
          </p:blipFill>
          <p:spPr>
            <a:xfrm>
              <a:off x="9768860" y="861051"/>
              <a:ext cx="2124595" cy="307331"/>
            </a:xfrm>
            <a:prstGeom prst="rect">
              <a:avLst/>
            </a:prstGeom>
          </p:spPr>
        </p:pic>
        <p:pic>
          <p:nvPicPr>
            <p:cNvPr id="10" name="Picture 9">
              <a:extLst>
                <a:ext uri="{FF2B5EF4-FFF2-40B4-BE49-F238E27FC236}">
                  <a16:creationId xmlns="" xmlns:a16="http://schemas.microsoft.com/office/drawing/2014/main" id="{2DE3ADCC-E2B4-C84F-8F17-ECB66267CD54}"/>
                </a:ext>
              </a:extLst>
            </p:cNvPr>
            <p:cNvPicPr>
              <a:picLocks noChangeAspect="1"/>
            </p:cNvPicPr>
            <p:nvPr userDrawn="1"/>
          </p:nvPicPr>
          <p:blipFill>
            <a:blip r:embed="rId3"/>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15/04/2021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5.emf"/><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5.emf"/><Relationship Id="rId4" Type="http://schemas.openxmlformats.org/officeDocument/2006/relationships/image" Target="../media/image24.emf"/></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7.emf"/><Relationship Id="rId4" Type="http://schemas.openxmlformats.org/officeDocument/2006/relationships/image" Target="../media/image26.tiff"/></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tif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a:bodyPr>
          <a:lstStyle/>
          <a:p>
            <a:r>
              <a:rPr lang="en-GB" dirty="0" smtClean="0"/>
              <a:t>Stage 2 </a:t>
            </a:r>
            <a:r>
              <a:rPr lang="en-GB" dirty="0"/>
              <a:t/>
            </a:r>
            <a:br>
              <a:rPr lang="en-GB" dirty="0"/>
            </a:br>
            <a:r>
              <a:rPr lang="en-GB" dirty="0" smtClean="0"/>
              <a:t>Term 1 - </a:t>
            </a:r>
            <a:r>
              <a:rPr lang="en-GB"/>
              <a:t>Block </a:t>
            </a:r>
            <a:r>
              <a:rPr lang="en-GB" smtClean="0"/>
              <a:t>3 - </a:t>
            </a:r>
            <a:r>
              <a:rPr lang="en-GB" dirty="0"/>
              <a:t>Multiplication and Division</a:t>
            </a:r>
          </a:p>
          <a:p>
            <a:r>
              <a:rPr lang="en-GB" dirty="0"/>
              <a:t>Lesson 1: To be able to identify equal groups</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4 – Multiplication and Division</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Autumn</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711559" y="331200"/>
            <a:ext cx="212884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b="1" dirty="0" smtClean="0">
                <a:solidFill>
                  <a:schemeClr val="bg1"/>
                </a:solidFill>
              </a:rPr>
              <a:t> </a:t>
            </a:r>
            <a:r>
              <a:rPr lang="en-GB" sz="2000" b="1" dirty="0">
                <a:solidFill>
                  <a:schemeClr val="bg1"/>
                </a:solidFill>
              </a:rPr>
              <a:t>QYNGNON</a:t>
            </a: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4 equal groups of 2.</a:t>
            </a:r>
          </a:p>
        </p:txBody>
      </p:sp>
      <p:sp>
        <p:nvSpPr>
          <p:cNvPr id="4" name="Rectangle 3">
            <a:extLst>
              <a:ext uri="{FF2B5EF4-FFF2-40B4-BE49-F238E27FC236}">
                <a16:creationId xmlns="" xmlns:a16="http://schemas.microsoft.com/office/drawing/2014/main" id="{C76C9B40-BA34-D846-93FF-1A41692F4041}"/>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80711006-2E01-CC42-B8DF-78DF79CE0BFC}"/>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E37779A7-0CF0-6E4C-B4F9-00A94C1911AA}"/>
              </a:ext>
            </a:extLst>
          </p:cNvPr>
          <p:cNvPicPr>
            <a:picLocks noChangeAspect="1"/>
          </p:cNvPicPr>
          <p:nvPr/>
        </p:nvPicPr>
        <p:blipFill>
          <a:blip r:embed="rId3"/>
          <a:stretch>
            <a:fillRect/>
          </a:stretch>
        </p:blipFill>
        <p:spPr>
          <a:xfrm>
            <a:off x="1984861" y="3282975"/>
            <a:ext cx="825225" cy="840075"/>
          </a:xfrm>
          <a:prstGeom prst="rect">
            <a:avLst/>
          </a:prstGeom>
        </p:spPr>
      </p:pic>
      <p:pic>
        <p:nvPicPr>
          <p:cNvPr id="20" name="Picture 19">
            <a:extLst>
              <a:ext uri="{FF2B5EF4-FFF2-40B4-BE49-F238E27FC236}">
                <a16:creationId xmlns="" xmlns:a16="http://schemas.microsoft.com/office/drawing/2014/main" id="{B464F35A-F2CB-8E42-BA33-C32F15475049}"/>
              </a:ext>
            </a:extLst>
          </p:cNvPr>
          <p:cNvPicPr>
            <a:picLocks noChangeAspect="1"/>
          </p:cNvPicPr>
          <p:nvPr/>
        </p:nvPicPr>
        <p:blipFill>
          <a:blip r:embed="rId3"/>
          <a:stretch>
            <a:fillRect/>
          </a:stretch>
        </p:blipFill>
        <p:spPr>
          <a:xfrm>
            <a:off x="2870238" y="4151392"/>
            <a:ext cx="825225" cy="840075"/>
          </a:xfrm>
          <a:prstGeom prst="rect">
            <a:avLst/>
          </a:prstGeom>
        </p:spPr>
      </p:pic>
      <p:pic>
        <p:nvPicPr>
          <p:cNvPr id="21" name="Picture 20">
            <a:extLst>
              <a:ext uri="{FF2B5EF4-FFF2-40B4-BE49-F238E27FC236}">
                <a16:creationId xmlns="" xmlns:a16="http://schemas.microsoft.com/office/drawing/2014/main" id="{5AAEE70F-00DC-244F-8037-9D065F9C947F}"/>
              </a:ext>
            </a:extLst>
          </p:cNvPr>
          <p:cNvPicPr>
            <a:picLocks noChangeAspect="1"/>
          </p:cNvPicPr>
          <p:nvPr/>
        </p:nvPicPr>
        <p:blipFill>
          <a:blip r:embed="rId3"/>
          <a:stretch>
            <a:fillRect/>
          </a:stretch>
        </p:blipFill>
        <p:spPr>
          <a:xfrm>
            <a:off x="4090435" y="3282975"/>
            <a:ext cx="825225" cy="840075"/>
          </a:xfrm>
          <a:prstGeom prst="rect">
            <a:avLst/>
          </a:prstGeom>
        </p:spPr>
      </p:pic>
      <p:pic>
        <p:nvPicPr>
          <p:cNvPr id="22" name="Picture 21">
            <a:extLst>
              <a:ext uri="{FF2B5EF4-FFF2-40B4-BE49-F238E27FC236}">
                <a16:creationId xmlns="" xmlns:a16="http://schemas.microsoft.com/office/drawing/2014/main" id="{5AECD835-2207-D840-8D65-A1218EF7989C}"/>
              </a:ext>
            </a:extLst>
          </p:cNvPr>
          <p:cNvPicPr>
            <a:picLocks noChangeAspect="1"/>
          </p:cNvPicPr>
          <p:nvPr/>
        </p:nvPicPr>
        <p:blipFill>
          <a:blip r:embed="rId3"/>
          <a:stretch>
            <a:fillRect/>
          </a:stretch>
        </p:blipFill>
        <p:spPr>
          <a:xfrm>
            <a:off x="4975812" y="4151392"/>
            <a:ext cx="825225" cy="840075"/>
          </a:xfrm>
          <a:prstGeom prst="rect">
            <a:avLst/>
          </a:prstGeom>
        </p:spPr>
      </p:pic>
      <p:pic>
        <p:nvPicPr>
          <p:cNvPr id="26" name="Picture 25">
            <a:extLst>
              <a:ext uri="{FF2B5EF4-FFF2-40B4-BE49-F238E27FC236}">
                <a16:creationId xmlns="" xmlns:a16="http://schemas.microsoft.com/office/drawing/2014/main" id="{58760DF5-8E52-9C46-97F6-4ADD4D293788}"/>
              </a:ext>
            </a:extLst>
          </p:cNvPr>
          <p:cNvPicPr>
            <a:picLocks noChangeAspect="1"/>
          </p:cNvPicPr>
          <p:nvPr/>
        </p:nvPicPr>
        <p:blipFill>
          <a:blip r:embed="rId3"/>
          <a:stretch>
            <a:fillRect/>
          </a:stretch>
        </p:blipFill>
        <p:spPr>
          <a:xfrm>
            <a:off x="6256721" y="3287924"/>
            <a:ext cx="825225" cy="840075"/>
          </a:xfrm>
          <a:prstGeom prst="rect">
            <a:avLst/>
          </a:prstGeom>
        </p:spPr>
      </p:pic>
      <p:pic>
        <p:nvPicPr>
          <p:cNvPr id="27" name="Picture 26">
            <a:extLst>
              <a:ext uri="{FF2B5EF4-FFF2-40B4-BE49-F238E27FC236}">
                <a16:creationId xmlns="" xmlns:a16="http://schemas.microsoft.com/office/drawing/2014/main" id="{460C97DF-BF7A-E043-A481-E2A1A80E3005}"/>
              </a:ext>
            </a:extLst>
          </p:cNvPr>
          <p:cNvPicPr>
            <a:picLocks noChangeAspect="1"/>
          </p:cNvPicPr>
          <p:nvPr/>
        </p:nvPicPr>
        <p:blipFill>
          <a:blip r:embed="rId3"/>
          <a:stretch>
            <a:fillRect/>
          </a:stretch>
        </p:blipFill>
        <p:spPr>
          <a:xfrm>
            <a:off x="7142098" y="4156341"/>
            <a:ext cx="825225" cy="840075"/>
          </a:xfrm>
          <a:prstGeom prst="rect">
            <a:avLst/>
          </a:prstGeom>
        </p:spPr>
      </p:pic>
      <p:pic>
        <p:nvPicPr>
          <p:cNvPr id="28" name="Picture 27">
            <a:extLst>
              <a:ext uri="{FF2B5EF4-FFF2-40B4-BE49-F238E27FC236}">
                <a16:creationId xmlns="" xmlns:a16="http://schemas.microsoft.com/office/drawing/2014/main" id="{15CB4CD2-963E-7B4E-B033-29B3D1A751B8}"/>
              </a:ext>
            </a:extLst>
          </p:cNvPr>
          <p:cNvPicPr>
            <a:picLocks noChangeAspect="1"/>
          </p:cNvPicPr>
          <p:nvPr/>
        </p:nvPicPr>
        <p:blipFill>
          <a:blip r:embed="rId3"/>
          <a:stretch>
            <a:fillRect/>
          </a:stretch>
        </p:blipFill>
        <p:spPr>
          <a:xfrm>
            <a:off x="8368063" y="3254633"/>
            <a:ext cx="825225" cy="840075"/>
          </a:xfrm>
          <a:prstGeom prst="rect">
            <a:avLst/>
          </a:prstGeom>
        </p:spPr>
      </p:pic>
      <p:pic>
        <p:nvPicPr>
          <p:cNvPr id="29" name="Picture 28">
            <a:extLst>
              <a:ext uri="{FF2B5EF4-FFF2-40B4-BE49-F238E27FC236}">
                <a16:creationId xmlns="" xmlns:a16="http://schemas.microsoft.com/office/drawing/2014/main" id="{03C35C90-609C-5346-A629-D219CCD08C14}"/>
              </a:ext>
            </a:extLst>
          </p:cNvPr>
          <p:cNvPicPr>
            <a:picLocks noChangeAspect="1"/>
          </p:cNvPicPr>
          <p:nvPr/>
        </p:nvPicPr>
        <p:blipFill>
          <a:blip r:embed="rId3"/>
          <a:stretch>
            <a:fillRect/>
          </a:stretch>
        </p:blipFill>
        <p:spPr>
          <a:xfrm>
            <a:off x="9253440" y="4123050"/>
            <a:ext cx="825225" cy="840075"/>
          </a:xfrm>
          <a:prstGeom prst="rect">
            <a:avLst/>
          </a:prstGeom>
        </p:spPr>
      </p:pic>
    </p:spTree>
    <p:extLst>
      <p:ext uri="{BB962C8B-B14F-4D97-AF65-F5344CB8AC3E}">
        <p14:creationId xmlns:p14="http://schemas.microsoft.com/office/powerpoint/2010/main" val="53793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 xmlns:a16="http://schemas.microsoft.com/office/drawing/2014/main" id="{C76C9B40-BA34-D846-93FF-1A41692F4041}"/>
              </a:ext>
            </a:extLst>
          </p:cNvPr>
          <p:cNvSpPr/>
          <p:nvPr/>
        </p:nvSpPr>
        <p:spPr>
          <a:xfrm>
            <a:off x="284897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69874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499920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80711006-2E01-CC42-B8DF-78DF79CE0BFC}"/>
              </a:ext>
            </a:extLst>
          </p:cNvPr>
          <p:cNvSpPr/>
          <p:nvPr/>
        </p:nvSpPr>
        <p:spPr>
          <a:xfrm>
            <a:off x="712083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D4B7E73F-5B73-EC45-A92A-736EAB0B300E}"/>
              </a:ext>
            </a:extLst>
          </p:cNvPr>
          <p:cNvSpPr/>
          <p:nvPr/>
        </p:nvSpPr>
        <p:spPr>
          <a:xfrm>
            <a:off x="9257253"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B88DCA4E-A0CA-0045-83F4-C51B16C669F3}"/>
              </a:ext>
            </a:extLst>
          </p:cNvPr>
          <p:cNvPicPr>
            <a:picLocks noChangeAspect="1"/>
          </p:cNvPicPr>
          <p:nvPr/>
        </p:nvPicPr>
        <p:blipFill>
          <a:blip r:embed="rId3"/>
          <a:stretch>
            <a:fillRect/>
          </a:stretch>
        </p:blipFill>
        <p:spPr>
          <a:xfrm>
            <a:off x="713044" y="3693903"/>
            <a:ext cx="2150230" cy="798657"/>
          </a:xfrm>
          <a:prstGeom prst="rect">
            <a:avLst/>
          </a:prstGeom>
        </p:spPr>
      </p:pic>
      <p:pic>
        <p:nvPicPr>
          <p:cNvPr id="33" name="Picture 32">
            <a:extLst>
              <a:ext uri="{FF2B5EF4-FFF2-40B4-BE49-F238E27FC236}">
                <a16:creationId xmlns="" xmlns:a16="http://schemas.microsoft.com/office/drawing/2014/main" id="{C51DA717-B872-AE4C-9DBC-749ACFE65FDE}"/>
              </a:ext>
            </a:extLst>
          </p:cNvPr>
          <p:cNvPicPr>
            <a:picLocks noChangeAspect="1"/>
          </p:cNvPicPr>
          <p:nvPr/>
        </p:nvPicPr>
        <p:blipFill>
          <a:blip r:embed="rId3"/>
          <a:stretch>
            <a:fillRect/>
          </a:stretch>
        </p:blipFill>
        <p:spPr>
          <a:xfrm>
            <a:off x="2877574" y="3697301"/>
            <a:ext cx="2150230" cy="798657"/>
          </a:xfrm>
          <a:prstGeom prst="rect">
            <a:avLst/>
          </a:prstGeom>
        </p:spPr>
      </p:pic>
      <p:pic>
        <p:nvPicPr>
          <p:cNvPr id="34" name="Picture 33">
            <a:extLst>
              <a:ext uri="{FF2B5EF4-FFF2-40B4-BE49-F238E27FC236}">
                <a16:creationId xmlns="" xmlns:a16="http://schemas.microsoft.com/office/drawing/2014/main" id="{7575F720-B052-3341-88A8-FC180FB7918B}"/>
              </a:ext>
            </a:extLst>
          </p:cNvPr>
          <p:cNvPicPr>
            <a:picLocks noChangeAspect="1"/>
          </p:cNvPicPr>
          <p:nvPr/>
        </p:nvPicPr>
        <p:blipFill>
          <a:blip r:embed="rId3"/>
          <a:stretch>
            <a:fillRect/>
          </a:stretch>
        </p:blipFill>
        <p:spPr>
          <a:xfrm>
            <a:off x="5013504" y="3690574"/>
            <a:ext cx="2150230" cy="798657"/>
          </a:xfrm>
          <a:prstGeom prst="rect">
            <a:avLst/>
          </a:prstGeom>
        </p:spPr>
      </p:pic>
      <p:pic>
        <p:nvPicPr>
          <p:cNvPr id="35" name="Picture 34">
            <a:extLst>
              <a:ext uri="{FF2B5EF4-FFF2-40B4-BE49-F238E27FC236}">
                <a16:creationId xmlns="" xmlns:a16="http://schemas.microsoft.com/office/drawing/2014/main" id="{0A0C8B66-BE36-694F-A85C-C886EBE46384}"/>
              </a:ext>
            </a:extLst>
          </p:cNvPr>
          <p:cNvPicPr>
            <a:picLocks noChangeAspect="1"/>
          </p:cNvPicPr>
          <p:nvPr/>
        </p:nvPicPr>
        <p:blipFill>
          <a:blip r:embed="rId3"/>
          <a:stretch>
            <a:fillRect/>
          </a:stretch>
        </p:blipFill>
        <p:spPr>
          <a:xfrm>
            <a:off x="7121323" y="3697301"/>
            <a:ext cx="2150230" cy="798657"/>
          </a:xfrm>
          <a:prstGeom prst="rect">
            <a:avLst/>
          </a:prstGeom>
        </p:spPr>
      </p:pic>
      <p:pic>
        <p:nvPicPr>
          <p:cNvPr id="36" name="Picture 35">
            <a:extLst>
              <a:ext uri="{FF2B5EF4-FFF2-40B4-BE49-F238E27FC236}">
                <a16:creationId xmlns="" xmlns:a16="http://schemas.microsoft.com/office/drawing/2014/main" id="{11F4A69E-A0DE-6E42-8340-15DAEF0270BF}"/>
              </a:ext>
            </a:extLst>
          </p:cNvPr>
          <p:cNvPicPr>
            <a:picLocks noChangeAspect="1"/>
          </p:cNvPicPr>
          <p:nvPr/>
        </p:nvPicPr>
        <p:blipFill>
          <a:blip r:embed="rId3"/>
          <a:stretch>
            <a:fillRect/>
          </a:stretch>
        </p:blipFill>
        <p:spPr>
          <a:xfrm>
            <a:off x="9257253" y="3690574"/>
            <a:ext cx="2150230" cy="798657"/>
          </a:xfrm>
          <a:prstGeom prst="rect">
            <a:avLst/>
          </a:prstGeom>
        </p:spPr>
      </p:pic>
    </p:spTree>
    <p:extLst>
      <p:ext uri="{BB962C8B-B14F-4D97-AF65-F5344CB8AC3E}">
        <p14:creationId xmlns:p14="http://schemas.microsoft.com/office/powerpoint/2010/main" val="127514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5 equal groups of 4.</a:t>
            </a:r>
          </a:p>
        </p:txBody>
      </p:sp>
      <p:sp>
        <p:nvSpPr>
          <p:cNvPr id="4" name="Rectangle 3">
            <a:extLst>
              <a:ext uri="{FF2B5EF4-FFF2-40B4-BE49-F238E27FC236}">
                <a16:creationId xmlns="" xmlns:a16="http://schemas.microsoft.com/office/drawing/2014/main" id="{C76C9B40-BA34-D846-93FF-1A41692F4041}"/>
              </a:ext>
            </a:extLst>
          </p:cNvPr>
          <p:cNvSpPr/>
          <p:nvPr/>
        </p:nvSpPr>
        <p:spPr>
          <a:xfrm>
            <a:off x="284897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69874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499920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80711006-2E01-CC42-B8DF-78DF79CE0BFC}"/>
              </a:ext>
            </a:extLst>
          </p:cNvPr>
          <p:cNvSpPr/>
          <p:nvPr/>
        </p:nvSpPr>
        <p:spPr>
          <a:xfrm>
            <a:off x="7120834"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D4B7E73F-5B73-EC45-A92A-736EAB0B300E}"/>
              </a:ext>
            </a:extLst>
          </p:cNvPr>
          <p:cNvSpPr/>
          <p:nvPr/>
        </p:nvSpPr>
        <p:spPr>
          <a:xfrm>
            <a:off x="9257253" y="3018117"/>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B88DCA4E-A0CA-0045-83F4-C51B16C669F3}"/>
              </a:ext>
            </a:extLst>
          </p:cNvPr>
          <p:cNvPicPr>
            <a:picLocks noChangeAspect="1"/>
          </p:cNvPicPr>
          <p:nvPr/>
        </p:nvPicPr>
        <p:blipFill>
          <a:blip r:embed="rId3"/>
          <a:stretch>
            <a:fillRect/>
          </a:stretch>
        </p:blipFill>
        <p:spPr>
          <a:xfrm>
            <a:off x="713044" y="3693903"/>
            <a:ext cx="2150230" cy="798657"/>
          </a:xfrm>
          <a:prstGeom prst="rect">
            <a:avLst/>
          </a:prstGeom>
        </p:spPr>
      </p:pic>
      <p:pic>
        <p:nvPicPr>
          <p:cNvPr id="33" name="Picture 32">
            <a:extLst>
              <a:ext uri="{FF2B5EF4-FFF2-40B4-BE49-F238E27FC236}">
                <a16:creationId xmlns="" xmlns:a16="http://schemas.microsoft.com/office/drawing/2014/main" id="{C51DA717-B872-AE4C-9DBC-749ACFE65FDE}"/>
              </a:ext>
            </a:extLst>
          </p:cNvPr>
          <p:cNvPicPr>
            <a:picLocks noChangeAspect="1"/>
          </p:cNvPicPr>
          <p:nvPr/>
        </p:nvPicPr>
        <p:blipFill>
          <a:blip r:embed="rId3"/>
          <a:stretch>
            <a:fillRect/>
          </a:stretch>
        </p:blipFill>
        <p:spPr>
          <a:xfrm>
            <a:off x="2877574" y="3697301"/>
            <a:ext cx="2150230" cy="798657"/>
          </a:xfrm>
          <a:prstGeom prst="rect">
            <a:avLst/>
          </a:prstGeom>
        </p:spPr>
      </p:pic>
      <p:pic>
        <p:nvPicPr>
          <p:cNvPr id="34" name="Picture 33">
            <a:extLst>
              <a:ext uri="{FF2B5EF4-FFF2-40B4-BE49-F238E27FC236}">
                <a16:creationId xmlns="" xmlns:a16="http://schemas.microsoft.com/office/drawing/2014/main" id="{7575F720-B052-3341-88A8-FC180FB7918B}"/>
              </a:ext>
            </a:extLst>
          </p:cNvPr>
          <p:cNvPicPr>
            <a:picLocks noChangeAspect="1"/>
          </p:cNvPicPr>
          <p:nvPr/>
        </p:nvPicPr>
        <p:blipFill>
          <a:blip r:embed="rId3"/>
          <a:stretch>
            <a:fillRect/>
          </a:stretch>
        </p:blipFill>
        <p:spPr>
          <a:xfrm>
            <a:off x="5013504" y="3690574"/>
            <a:ext cx="2150230" cy="798657"/>
          </a:xfrm>
          <a:prstGeom prst="rect">
            <a:avLst/>
          </a:prstGeom>
        </p:spPr>
      </p:pic>
      <p:pic>
        <p:nvPicPr>
          <p:cNvPr id="35" name="Picture 34">
            <a:extLst>
              <a:ext uri="{FF2B5EF4-FFF2-40B4-BE49-F238E27FC236}">
                <a16:creationId xmlns="" xmlns:a16="http://schemas.microsoft.com/office/drawing/2014/main" id="{0A0C8B66-BE36-694F-A85C-C886EBE46384}"/>
              </a:ext>
            </a:extLst>
          </p:cNvPr>
          <p:cNvPicPr>
            <a:picLocks noChangeAspect="1"/>
          </p:cNvPicPr>
          <p:nvPr/>
        </p:nvPicPr>
        <p:blipFill>
          <a:blip r:embed="rId3"/>
          <a:stretch>
            <a:fillRect/>
          </a:stretch>
        </p:blipFill>
        <p:spPr>
          <a:xfrm>
            <a:off x="7121323" y="3697301"/>
            <a:ext cx="2150230" cy="798657"/>
          </a:xfrm>
          <a:prstGeom prst="rect">
            <a:avLst/>
          </a:prstGeom>
        </p:spPr>
      </p:pic>
      <p:pic>
        <p:nvPicPr>
          <p:cNvPr id="36" name="Picture 35">
            <a:extLst>
              <a:ext uri="{FF2B5EF4-FFF2-40B4-BE49-F238E27FC236}">
                <a16:creationId xmlns="" xmlns:a16="http://schemas.microsoft.com/office/drawing/2014/main" id="{11F4A69E-A0DE-6E42-8340-15DAEF0270BF}"/>
              </a:ext>
            </a:extLst>
          </p:cNvPr>
          <p:cNvPicPr>
            <a:picLocks noChangeAspect="1"/>
          </p:cNvPicPr>
          <p:nvPr/>
        </p:nvPicPr>
        <p:blipFill>
          <a:blip r:embed="rId3"/>
          <a:stretch>
            <a:fillRect/>
          </a:stretch>
        </p:blipFill>
        <p:spPr>
          <a:xfrm>
            <a:off x="9257253" y="3690574"/>
            <a:ext cx="2150230" cy="798657"/>
          </a:xfrm>
          <a:prstGeom prst="rect">
            <a:avLst/>
          </a:prstGeom>
        </p:spPr>
      </p:pic>
    </p:spTree>
    <p:extLst>
      <p:ext uri="{BB962C8B-B14F-4D97-AF65-F5344CB8AC3E}">
        <p14:creationId xmlns:p14="http://schemas.microsoft.com/office/powerpoint/2010/main" val="3279523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5F1B449A-9BF8-494F-BF4B-1D3641E62477}"/>
              </a:ext>
            </a:extLst>
          </p:cNvPr>
          <p:cNvPicPr>
            <a:picLocks noChangeAspect="1"/>
          </p:cNvPicPr>
          <p:nvPr/>
        </p:nvPicPr>
        <p:blipFill>
          <a:blip r:embed="rId3"/>
          <a:stretch>
            <a:fillRect/>
          </a:stretch>
        </p:blipFill>
        <p:spPr>
          <a:xfrm>
            <a:off x="2988430" y="3603097"/>
            <a:ext cx="1906904" cy="915577"/>
          </a:xfrm>
          <a:prstGeom prst="rect">
            <a:avLst/>
          </a:prstGeom>
        </p:spPr>
      </p:pic>
      <p:pic>
        <p:nvPicPr>
          <p:cNvPr id="13" name="Picture 12">
            <a:extLst>
              <a:ext uri="{FF2B5EF4-FFF2-40B4-BE49-F238E27FC236}">
                <a16:creationId xmlns="" xmlns:a16="http://schemas.microsoft.com/office/drawing/2014/main" id="{212ACEF2-889D-984A-94CB-8E45DDF47858}"/>
              </a:ext>
            </a:extLst>
          </p:cNvPr>
          <p:cNvPicPr>
            <a:picLocks noChangeAspect="1"/>
          </p:cNvPicPr>
          <p:nvPr/>
        </p:nvPicPr>
        <p:blipFill>
          <a:blip r:embed="rId3"/>
          <a:stretch>
            <a:fillRect/>
          </a:stretch>
        </p:blipFill>
        <p:spPr>
          <a:xfrm>
            <a:off x="5138660" y="3603097"/>
            <a:ext cx="1906904" cy="915577"/>
          </a:xfrm>
          <a:prstGeom prst="rect">
            <a:avLst/>
          </a:prstGeom>
        </p:spPr>
      </p:pic>
      <p:pic>
        <p:nvPicPr>
          <p:cNvPr id="14" name="Picture 13">
            <a:extLst>
              <a:ext uri="{FF2B5EF4-FFF2-40B4-BE49-F238E27FC236}">
                <a16:creationId xmlns="" xmlns:a16="http://schemas.microsoft.com/office/drawing/2014/main" id="{1A00811F-4BE2-8442-8890-FAF090BFE691}"/>
              </a:ext>
            </a:extLst>
          </p:cNvPr>
          <p:cNvPicPr>
            <a:picLocks noChangeAspect="1"/>
          </p:cNvPicPr>
          <p:nvPr/>
        </p:nvPicPr>
        <p:blipFill>
          <a:blip r:embed="rId3"/>
          <a:stretch>
            <a:fillRect/>
          </a:stretch>
        </p:blipFill>
        <p:spPr>
          <a:xfrm>
            <a:off x="7288890" y="3603097"/>
            <a:ext cx="1906904" cy="915577"/>
          </a:xfrm>
          <a:prstGeom prst="rect">
            <a:avLst/>
          </a:prstGeom>
        </p:spPr>
      </p:pic>
    </p:spTree>
    <p:extLst>
      <p:ext uri="{BB962C8B-B14F-4D97-AF65-F5344CB8AC3E}">
        <p14:creationId xmlns:p14="http://schemas.microsoft.com/office/powerpoint/2010/main" val="1689435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3 equal groups of 10.</a:t>
            </a:r>
          </a:p>
        </p:txBody>
      </p:sp>
      <p:pic>
        <p:nvPicPr>
          <p:cNvPr id="13" name="Picture 12">
            <a:extLst>
              <a:ext uri="{FF2B5EF4-FFF2-40B4-BE49-F238E27FC236}">
                <a16:creationId xmlns="" xmlns:a16="http://schemas.microsoft.com/office/drawing/2014/main" id="{6D8618CE-A96A-7B41-8886-F9AB043E7947}"/>
              </a:ext>
            </a:extLst>
          </p:cNvPr>
          <p:cNvPicPr>
            <a:picLocks noChangeAspect="1"/>
          </p:cNvPicPr>
          <p:nvPr/>
        </p:nvPicPr>
        <p:blipFill>
          <a:blip r:embed="rId3"/>
          <a:stretch>
            <a:fillRect/>
          </a:stretch>
        </p:blipFill>
        <p:spPr>
          <a:xfrm>
            <a:off x="2988430" y="3603097"/>
            <a:ext cx="1906904" cy="915577"/>
          </a:xfrm>
          <a:prstGeom prst="rect">
            <a:avLst/>
          </a:prstGeom>
        </p:spPr>
      </p:pic>
      <p:pic>
        <p:nvPicPr>
          <p:cNvPr id="14" name="Picture 13">
            <a:extLst>
              <a:ext uri="{FF2B5EF4-FFF2-40B4-BE49-F238E27FC236}">
                <a16:creationId xmlns="" xmlns:a16="http://schemas.microsoft.com/office/drawing/2014/main" id="{22283B6B-A8DC-9F49-80BA-D07ECA6F9EA9}"/>
              </a:ext>
            </a:extLst>
          </p:cNvPr>
          <p:cNvPicPr>
            <a:picLocks noChangeAspect="1"/>
          </p:cNvPicPr>
          <p:nvPr/>
        </p:nvPicPr>
        <p:blipFill>
          <a:blip r:embed="rId3"/>
          <a:stretch>
            <a:fillRect/>
          </a:stretch>
        </p:blipFill>
        <p:spPr>
          <a:xfrm>
            <a:off x="5138660" y="3603097"/>
            <a:ext cx="1906904" cy="915577"/>
          </a:xfrm>
          <a:prstGeom prst="rect">
            <a:avLst/>
          </a:prstGeom>
        </p:spPr>
      </p:pic>
      <p:pic>
        <p:nvPicPr>
          <p:cNvPr id="18" name="Picture 17">
            <a:extLst>
              <a:ext uri="{FF2B5EF4-FFF2-40B4-BE49-F238E27FC236}">
                <a16:creationId xmlns="" xmlns:a16="http://schemas.microsoft.com/office/drawing/2014/main" id="{2CCE54F4-DD0A-EF4D-B323-814949E34AC9}"/>
              </a:ext>
            </a:extLst>
          </p:cNvPr>
          <p:cNvPicPr>
            <a:picLocks noChangeAspect="1"/>
          </p:cNvPicPr>
          <p:nvPr/>
        </p:nvPicPr>
        <p:blipFill>
          <a:blip r:embed="rId3"/>
          <a:stretch>
            <a:fillRect/>
          </a:stretch>
        </p:blipFill>
        <p:spPr>
          <a:xfrm>
            <a:off x="7288890" y="3603097"/>
            <a:ext cx="1906904" cy="915577"/>
          </a:xfrm>
          <a:prstGeom prst="rect">
            <a:avLst/>
          </a:prstGeom>
        </p:spPr>
      </p:pic>
    </p:spTree>
    <p:extLst>
      <p:ext uri="{BB962C8B-B14F-4D97-AF65-F5344CB8AC3E}">
        <p14:creationId xmlns:p14="http://schemas.microsoft.com/office/powerpoint/2010/main" val="366664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 xmlns:a16="http://schemas.microsoft.com/office/drawing/2014/main" id="{C76C9B40-BA34-D846-93FF-1A41692F4041}"/>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80711006-2E01-CC42-B8DF-78DF79CE0BFC}"/>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9FA2107A-53A6-2D4B-89D0-8D63AF6036EE}"/>
              </a:ext>
            </a:extLst>
          </p:cNvPr>
          <p:cNvPicPr>
            <a:picLocks noChangeAspect="1"/>
          </p:cNvPicPr>
          <p:nvPr/>
        </p:nvPicPr>
        <p:blipFill>
          <a:blip r:embed="rId3"/>
          <a:stretch>
            <a:fillRect/>
          </a:stretch>
        </p:blipFill>
        <p:spPr>
          <a:xfrm>
            <a:off x="1867666" y="3357354"/>
            <a:ext cx="1916391" cy="1445252"/>
          </a:xfrm>
          <a:prstGeom prst="rect">
            <a:avLst/>
          </a:prstGeom>
        </p:spPr>
      </p:pic>
      <p:pic>
        <p:nvPicPr>
          <p:cNvPr id="16" name="Picture 15">
            <a:extLst>
              <a:ext uri="{FF2B5EF4-FFF2-40B4-BE49-F238E27FC236}">
                <a16:creationId xmlns="" xmlns:a16="http://schemas.microsoft.com/office/drawing/2014/main" id="{AAAF7BB1-63B7-3644-A361-EA2EE3BF2F1C}"/>
              </a:ext>
            </a:extLst>
          </p:cNvPr>
          <p:cNvPicPr>
            <a:picLocks noChangeAspect="1"/>
          </p:cNvPicPr>
          <p:nvPr/>
        </p:nvPicPr>
        <p:blipFill>
          <a:blip r:embed="rId3"/>
          <a:stretch>
            <a:fillRect/>
          </a:stretch>
        </p:blipFill>
        <p:spPr>
          <a:xfrm>
            <a:off x="4017896" y="3360234"/>
            <a:ext cx="1916391" cy="1445252"/>
          </a:xfrm>
          <a:prstGeom prst="rect">
            <a:avLst/>
          </a:prstGeom>
        </p:spPr>
      </p:pic>
      <p:pic>
        <p:nvPicPr>
          <p:cNvPr id="17" name="Picture 16">
            <a:extLst>
              <a:ext uri="{FF2B5EF4-FFF2-40B4-BE49-F238E27FC236}">
                <a16:creationId xmlns="" xmlns:a16="http://schemas.microsoft.com/office/drawing/2014/main" id="{B9E5B221-ED2D-8541-94FD-B7D27F21354B}"/>
              </a:ext>
            </a:extLst>
          </p:cNvPr>
          <p:cNvPicPr>
            <a:picLocks noChangeAspect="1"/>
          </p:cNvPicPr>
          <p:nvPr/>
        </p:nvPicPr>
        <p:blipFill>
          <a:blip r:embed="rId3"/>
          <a:stretch>
            <a:fillRect/>
          </a:stretch>
        </p:blipFill>
        <p:spPr>
          <a:xfrm>
            <a:off x="6153826" y="3353523"/>
            <a:ext cx="1916391" cy="1445252"/>
          </a:xfrm>
          <a:prstGeom prst="rect">
            <a:avLst/>
          </a:prstGeom>
        </p:spPr>
      </p:pic>
      <p:pic>
        <p:nvPicPr>
          <p:cNvPr id="18" name="Picture 17">
            <a:extLst>
              <a:ext uri="{FF2B5EF4-FFF2-40B4-BE49-F238E27FC236}">
                <a16:creationId xmlns="" xmlns:a16="http://schemas.microsoft.com/office/drawing/2014/main" id="{56B043ED-D7E7-8C44-AAA2-1A6775006070}"/>
              </a:ext>
            </a:extLst>
          </p:cNvPr>
          <p:cNvPicPr>
            <a:picLocks noChangeAspect="1"/>
          </p:cNvPicPr>
          <p:nvPr/>
        </p:nvPicPr>
        <p:blipFill>
          <a:blip r:embed="rId3"/>
          <a:stretch>
            <a:fillRect/>
          </a:stretch>
        </p:blipFill>
        <p:spPr>
          <a:xfrm>
            <a:off x="8289756" y="3349292"/>
            <a:ext cx="1916391" cy="1445252"/>
          </a:xfrm>
          <a:prstGeom prst="rect">
            <a:avLst/>
          </a:prstGeom>
        </p:spPr>
      </p:pic>
    </p:spTree>
    <p:extLst>
      <p:ext uri="{BB962C8B-B14F-4D97-AF65-F5344CB8AC3E}">
        <p14:creationId xmlns:p14="http://schemas.microsoft.com/office/powerpoint/2010/main" val="2465374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4 equal groups of 10.</a:t>
            </a:r>
          </a:p>
        </p:txBody>
      </p:sp>
      <p:sp>
        <p:nvSpPr>
          <p:cNvPr id="4" name="Rectangle 3">
            <a:extLst>
              <a:ext uri="{FF2B5EF4-FFF2-40B4-BE49-F238E27FC236}">
                <a16:creationId xmlns="" xmlns:a16="http://schemas.microsoft.com/office/drawing/2014/main" id="{C76C9B40-BA34-D846-93FF-1A41692F4041}"/>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80711006-2E01-CC42-B8DF-78DF79CE0BFC}"/>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FAF2F04B-0457-F94C-BCDB-0D12BD25312F}"/>
              </a:ext>
            </a:extLst>
          </p:cNvPr>
          <p:cNvPicPr>
            <a:picLocks noChangeAspect="1"/>
          </p:cNvPicPr>
          <p:nvPr/>
        </p:nvPicPr>
        <p:blipFill>
          <a:blip r:embed="rId3"/>
          <a:stretch>
            <a:fillRect/>
          </a:stretch>
        </p:blipFill>
        <p:spPr>
          <a:xfrm>
            <a:off x="1867666" y="3357354"/>
            <a:ext cx="1916391" cy="1445252"/>
          </a:xfrm>
          <a:prstGeom prst="rect">
            <a:avLst/>
          </a:prstGeom>
        </p:spPr>
      </p:pic>
      <p:pic>
        <p:nvPicPr>
          <p:cNvPr id="16" name="Picture 15">
            <a:extLst>
              <a:ext uri="{FF2B5EF4-FFF2-40B4-BE49-F238E27FC236}">
                <a16:creationId xmlns="" xmlns:a16="http://schemas.microsoft.com/office/drawing/2014/main" id="{B8F4A7DA-D8CD-0747-A82C-F967983F0D78}"/>
              </a:ext>
            </a:extLst>
          </p:cNvPr>
          <p:cNvPicPr>
            <a:picLocks noChangeAspect="1"/>
          </p:cNvPicPr>
          <p:nvPr/>
        </p:nvPicPr>
        <p:blipFill>
          <a:blip r:embed="rId3"/>
          <a:stretch>
            <a:fillRect/>
          </a:stretch>
        </p:blipFill>
        <p:spPr>
          <a:xfrm>
            <a:off x="4017896" y="3360234"/>
            <a:ext cx="1916391" cy="1445252"/>
          </a:xfrm>
          <a:prstGeom prst="rect">
            <a:avLst/>
          </a:prstGeom>
        </p:spPr>
      </p:pic>
      <p:pic>
        <p:nvPicPr>
          <p:cNvPr id="17" name="Picture 16">
            <a:extLst>
              <a:ext uri="{FF2B5EF4-FFF2-40B4-BE49-F238E27FC236}">
                <a16:creationId xmlns="" xmlns:a16="http://schemas.microsoft.com/office/drawing/2014/main" id="{9F95868A-7332-524D-8220-71F1B6D7566F}"/>
              </a:ext>
            </a:extLst>
          </p:cNvPr>
          <p:cNvPicPr>
            <a:picLocks noChangeAspect="1"/>
          </p:cNvPicPr>
          <p:nvPr/>
        </p:nvPicPr>
        <p:blipFill>
          <a:blip r:embed="rId3"/>
          <a:stretch>
            <a:fillRect/>
          </a:stretch>
        </p:blipFill>
        <p:spPr>
          <a:xfrm>
            <a:off x="6153826" y="3353523"/>
            <a:ext cx="1916391" cy="1445252"/>
          </a:xfrm>
          <a:prstGeom prst="rect">
            <a:avLst/>
          </a:prstGeom>
        </p:spPr>
      </p:pic>
      <p:pic>
        <p:nvPicPr>
          <p:cNvPr id="18" name="Picture 17">
            <a:extLst>
              <a:ext uri="{FF2B5EF4-FFF2-40B4-BE49-F238E27FC236}">
                <a16:creationId xmlns="" xmlns:a16="http://schemas.microsoft.com/office/drawing/2014/main" id="{D7348EC0-9AD4-3947-839D-2F79784E1330}"/>
              </a:ext>
            </a:extLst>
          </p:cNvPr>
          <p:cNvPicPr>
            <a:picLocks noChangeAspect="1"/>
          </p:cNvPicPr>
          <p:nvPr/>
        </p:nvPicPr>
        <p:blipFill>
          <a:blip r:embed="rId3"/>
          <a:stretch>
            <a:fillRect/>
          </a:stretch>
        </p:blipFill>
        <p:spPr>
          <a:xfrm>
            <a:off x="8289756" y="3349292"/>
            <a:ext cx="1916391" cy="1445252"/>
          </a:xfrm>
          <a:prstGeom prst="rect">
            <a:avLst/>
          </a:prstGeom>
        </p:spPr>
      </p:pic>
    </p:spTree>
    <p:extLst>
      <p:ext uri="{BB962C8B-B14F-4D97-AF65-F5344CB8AC3E}">
        <p14:creationId xmlns:p14="http://schemas.microsoft.com/office/powerpoint/2010/main" val="23122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OpenDyslexicAlta" pitchFamily="2" charset="77"/>
              </a:rPr>
              <a:t>There are _ counters in each group.</a:t>
            </a:r>
          </a:p>
          <a:p>
            <a:pPr algn="ctr"/>
            <a:r>
              <a:rPr lang="en-GB" sz="2400" dirty="0">
                <a:solidFill>
                  <a:schemeClr val="tx1"/>
                </a:solidFill>
                <a:latin typeface="OpenDyslexicAlta" pitchFamily="2" charset="77"/>
              </a:rPr>
              <a:t>There are _ equal groups.</a:t>
            </a:r>
          </a:p>
          <a:p>
            <a:pPr algn="ctr"/>
            <a:r>
              <a:rPr lang="en-GB" sz="2400" dirty="0">
                <a:solidFill>
                  <a:schemeClr val="tx1"/>
                </a:solidFill>
                <a:latin typeface="OpenDyslexicAlta" pitchFamily="2" charset="77"/>
              </a:rPr>
              <a:t>There are _ counters in total.</a:t>
            </a:r>
          </a:p>
        </p:txBody>
      </p:sp>
      <p:pic>
        <p:nvPicPr>
          <p:cNvPr id="15" name="Picture 14">
            <a:extLst>
              <a:ext uri="{FF2B5EF4-FFF2-40B4-BE49-F238E27FC236}">
                <a16:creationId xmlns="" xmlns:a16="http://schemas.microsoft.com/office/drawing/2014/main" id="{6B19891E-D1F6-524D-8DAE-02C0FFE67B2F}"/>
              </a:ext>
            </a:extLst>
          </p:cNvPr>
          <p:cNvPicPr>
            <a:picLocks noChangeAspect="1"/>
          </p:cNvPicPr>
          <p:nvPr/>
        </p:nvPicPr>
        <p:blipFill>
          <a:blip r:embed="rId3"/>
          <a:stretch>
            <a:fillRect/>
          </a:stretch>
        </p:blipFill>
        <p:spPr>
          <a:xfrm>
            <a:off x="3060393" y="3239905"/>
            <a:ext cx="825225" cy="840075"/>
          </a:xfrm>
          <a:prstGeom prst="rect">
            <a:avLst/>
          </a:prstGeom>
        </p:spPr>
      </p:pic>
      <p:pic>
        <p:nvPicPr>
          <p:cNvPr id="16" name="Picture 15">
            <a:extLst>
              <a:ext uri="{FF2B5EF4-FFF2-40B4-BE49-F238E27FC236}">
                <a16:creationId xmlns="" xmlns:a16="http://schemas.microsoft.com/office/drawing/2014/main" id="{F7BB284C-195A-474C-93D7-7F83CF34F8A3}"/>
              </a:ext>
            </a:extLst>
          </p:cNvPr>
          <p:cNvPicPr>
            <a:picLocks noChangeAspect="1"/>
          </p:cNvPicPr>
          <p:nvPr/>
        </p:nvPicPr>
        <p:blipFill>
          <a:blip r:embed="rId3"/>
          <a:stretch>
            <a:fillRect/>
          </a:stretch>
        </p:blipFill>
        <p:spPr>
          <a:xfrm>
            <a:off x="3945770" y="4108322"/>
            <a:ext cx="825225" cy="840075"/>
          </a:xfrm>
          <a:prstGeom prst="rect">
            <a:avLst/>
          </a:prstGeom>
        </p:spPr>
      </p:pic>
      <p:pic>
        <p:nvPicPr>
          <p:cNvPr id="17" name="Picture 16">
            <a:extLst>
              <a:ext uri="{FF2B5EF4-FFF2-40B4-BE49-F238E27FC236}">
                <a16:creationId xmlns="" xmlns:a16="http://schemas.microsoft.com/office/drawing/2014/main" id="{8DA92F91-1F56-2240-BFA4-F513B80266E3}"/>
              </a:ext>
            </a:extLst>
          </p:cNvPr>
          <p:cNvPicPr>
            <a:picLocks noChangeAspect="1"/>
          </p:cNvPicPr>
          <p:nvPr/>
        </p:nvPicPr>
        <p:blipFill>
          <a:blip r:embed="rId3"/>
          <a:stretch>
            <a:fillRect/>
          </a:stretch>
        </p:blipFill>
        <p:spPr>
          <a:xfrm>
            <a:off x="5165967" y="3239905"/>
            <a:ext cx="825225" cy="840075"/>
          </a:xfrm>
          <a:prstGeom prst="rect">
            <a:avLst/>
          </a:prstGeom>
        </p:spPr>
      </p:pic>
      <p:pic>
        <p:nvPicPr>
          <p:cNvPr id="19" name="Picture 18">
            <a:extLst>
              <a:ext uri="{FF2B5EF4-FFF2-40B4-BE49-F238E27FC236}">
                <a16:creationId xmlns="" xmlns:a16="http://schemas.microsoft.com/office/drawing/2014/main" id="{3F588C55-4C6E-AD42-9838-6A49096B9596}"/>
              </a:ext>
            </a:extLst>
          </p:cNvPr>
          <p:cNvPicPr>
            <a:picLocks noChangeAspect="1"/>
          </p:cNvPicPr>
          <p:nvPr/>
        </p:nvPicPr>
        <p:blipFill>
          <a:blip r:embed="rId3"/>
          <a:stretch>
            <a:fillRect/>
          </a:stretch>
        </p:blipFill>
        <p:spPr>
          <a:xfrm>
            <a:off x="6051344" y="4108322"/>
            <a:ext cx="825225" cy="840075"/>
          </a:xfrm>
          <a:prstGeom prst="rect">
            <a:avLst/>
          </a:prstGeom>
        </p:spPr>
      </p:pic>
      <p:pic>
        <p:nvPicPr>
          <p:cNvPr id="20" name="Picture 19">
            <a:extLst>
              <a:ext uri="{FF2B5EF4-FFF2-40B4-BE49-F238E27FC236}">
                <a16:creationId xmlns="" xmlns:a16="http://schemas.microsoft.com/office/drawing/2014/main" id="{C9980B9B-E3CA-F14B-8A8B-1D5779E702AE}"/>
              </a:ext>
            </a:extLst>
          </p:cNvPr>
          <p:cNvPicPr>
            <a:picLocks noChangeAspect="1"/>
          </p:cNvPicPr>
          <p:nvPr/>
        </p:nvPicPr>
        <p:blipFill>
          <a:blip r:embed="rId3"/>
          <a:stretch>
            <a:fillRect/>
          </a:stretch>
        </p:blipFill>
        <p:spPr>
          <a:xfrm>
            <a:off x="7332253" y="3244854"/>
            <a:ext cx="825225" cy="840075"/>
          </a:xfrm>
          <a:prstGeom prst="rect">
            <a:avLst/>
          </a:prstGeom>
        </p:spPr>
      </p:pic>
      <p:pic>
        <p:nvPicPr>
          <p:cNvPr id="21" name="Picture 20">
            <a:extLst>
              <a:ext uri="{FF2B5EF4-FFF2-40B4-BE49-F238E27FC236}">
                <a16:creationId xmlns="" xmlns:a16="http://schemas.microsoft.com/office/drawing/2014/main" id="{28B8DC5B-BB96-EE44-A75F-EF20A49E07DD}"/>
              </a:ext>
            </a:extLst>
          </p:cNvPr>
          <p:cNvPicPr>
            <a:picLocks noChangeAspect="1"/>
          </p:cNvPicPr>
          <p:nvPr/>
        </p:nvPicPr>
        <p:blipFill>
          <a:blip r:embed="rId3"/>
          <a:stretch>
            <a:fillRect/>
          </a:stretch>
        </p:blipFill>
        <p:spPr>
          <a:xfrm>
            <a:off x="8217630" y="4113271"/>
            <a:ext cx="825225" cy="840075"/>
          </a:xfrm>
          <a:prstGeom prst="rect">
            <a:avLst/>
          </a:prstGeom>
        </p:spPr>
      </p:pic>
    </p:spTree>
    <p:extLst>
      <p:ext uri="{BB962C8B-B14F-4D97-AF65-F5344CB8AC3E}">
        <p14:creationId xmlns:p14="http://schemas.microsoft.com/office/powerpoint/2010/main" val="475646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FF3860"/>
                </a:solidFill>
                <a:latin typeface="OpenDyslexicAlta" pitchFamily="2" charset="77"/>
              </a:rPr>
              <a:t>There are 2 counters in each group.</a:t>
            </a:r>
          </a:p>
          <a:p>
            <a:pPr algn="ctr"/>
            <a:r>
              <a:rPr lang="en-GB" sz="2400" dirty="0">
                <a:solidFill>
                  <a:srgbClr val="FF3860"/>
                </a:solidFill>
                <a:latin typeface="OpenDyslexicAlta" pitchFamily="2" charset="77"/>
              </a:rPr>
              <a:t>There are 3 equal groups. </a:t>
            </a:r>
          </a:p>
          <a:p>
            <a:pPr algn="ctr"/>
            <a:r>
              <a:rPr lang="en-GB" sz="2400" dirty="0">
                <a:solidFill>
                  <a:srgbClr val="FF3860"/>
                </a:solidFill>
                <a:latin typeface="OpenDyslexicAlta" pitchFamily="2" charset="77"/>
              </a:rPr>
              <a:t>There are 6 counters in total. </a:t>
            </a:r>
          </a:p>
        </p:txBody>
      </p:sp>
      <p:pic>
        <p:nvPicPr>
          <p:cNvPr id="15" name="Picture 14">
            <a:extLst>
              <a:ext uri="{FF2B5EF4-FFF2-40B4-BE49-F238E27FC236}">
                <a16:creationId xmlns="" xmlns:a16="http://schemas.microsoft.com/office/drawing/2014/main" id="{6B19891E-D1F6-524D-8DAE-02C0FFE67B2F}"/>
              </a:ext>
            </a:extLst>
          </p:cNvPr>
          <p:cNvPicPr>
            <a:picLocks noChangeAspect="1"/>
          </p:cNvPicPr>
          <p:nvPr/>
        </p:nvPicPr>
        <p:blipFill>
          <a:blip r:embed="rId3"/>
          <a:stretch>
            <a:fillRect/>
          </a:stretch>
        </p:blipFill>
        <p:spPr>
          <a:xfrm>
            <a:off x="3060393" y="3239905"/>
            <a:ext cx="825225" cy="840075"/>
          </a:xfrm>
          <a:prstGeom prst="rect">
            <a:avLst/>
          </a:prstGeom>
        </p:spPr>
      </p:pic>
      <p:pic>
        <p:nvPicPr>
          <p:cNvPr id="16" name="Picture 15">
            <a:extLst>
              <a:ext uri="{FF2B5EF4-FFF2-40B4-BE49-F238E27FC236}">
                <a16:creationId xmlns="" xmlns:a16="http://schemas.microsoft.com/office/drawing/2014/main" id="{F7BB284C-195A-474C-93D7-7F83CF34F8A3}"/>
              </a:ext>
            </a:extLst>
          </p:cNvPr>
          <p:cNvPicPr>
            <a:picLocks noChangeAspect="1"/>
          </p:cNvPicPr>
          <p:nvPr/>
        </p:nvPicPr>
        <p:blipFill>
          <a:blip r:embed="rId3"/>
          <a:stretch>
            <a:fillRect/>
          </a:stretch>
        </p:blipFill>
        <p:spPr>
          <a:xfrm>
            <a:off x="3945770" y="4108322"/>
            <a:ext cx="825225" cy="840075"/>
          </a:xfrm>
          <a:prstGeom prst="rect">
            <a:avLst/>
          </a:prstGeom>
        </p:spPr>
      </p:pic>
      <p:pic>
        <p:nvPicPr>
          <p:cNvPr id="17" name="Picture 16">
            <a:extLst>
              <a:ext uri="{FF2B5EF4-FFF2-40B4-BE49-F238E27FC236}">
                <a16:creationId xmlns="" xmlns:a16="http://schemas.microsoft.com/office/drawing/2014/main" id="{8DA92F91-1F56-2240-BFA4-F513B80266E3}"/>
              </a:ext>
            </a:extLst>
          </p:cNvPr>
          <p:cNvPicPr>
            <a:picLocks noChangeAspect="1"/>
          </p:cNvPicPr>
          <p:nvPr/>
        </p:nvPicPr>
        <p:blipFill>
          <a:blip r:embed="rId3"/>
          <a:stretch>
            <a:fillRect/>
          </a:stretch>
        </p:blipFill>
        <p:spPr>
          <a:xfrm>
            <a:off x="5165967" y="3239905"/>
            <a:ext cx="825225" cy="840075"/>
          </a:xfrm>
          <a:prstGeom prst="rect">
            <a:avLst/>
          </a:prstGeom>
        </p:spPr>
      </p:pic>
      <p:pic>
        <p:nvPicPr>
          <p:cNvPr id="19" name="Picture 18">
            <a:extLst>
              <a:ext uri="{FF2B5EF4-FFF2-40B4-BE49-F238E27FC236}">
                <a16:creationId xmlns="" xmlns:a16="http://schemas.microsoft.com/office/drawing/2014/main" id="{3F588C55-4C6E-AD42-9838-6A49096B9596}"/>
              </a:ext>
            </a:extLst>
          </p:cNvPr>
          <p:cNvPicPr>
            <a:picLocks noChangeAspect="1"/>
          </p:cNvPicPr>
          <p:nvPr/>
        </p:nvPicPr>
        <p:blipFill>
          <a:blip r:embed="rId3"/>
          <a:stretch>
            <a:fillRect/>
          </a:stretch>
        </p:blipFill>
        <p:spPr>
          <a:xfrm>
            <a:off x="6051344" y="4108322"/>
            <a:ext cx="825225" cy="840075"/>
          </a:xfrm>
          <a:prstGeom prst="rect">
            <a:avLst/>
          </a:prstGeom>
        </p:spPr>
      </p:pic>
      <p:pic>
        <p:nvPicPr>
          <p:cNvPr id="20" name="Picture 19">
            <a:extLst>
              <a:ext uri="{FF2B5EF4-FFF2-40B4-BE49-F238E27FC236}">
                <a16:creationId xmlns="" xmlns:a16="http://schemas.microsoft.com/office/drawing/2014/main" id="{C9980B9B-E3CA-F14B-8A8B-1D5779E702AE}"/>
              </a:ext>
            </a:extLst>
          </p:cNvPr>
          <p:cNvPicPr>
            <a:picLocks noChangeAspect="1"/>
          </p:cNvPicPr>
          <p:nvPr/>
        </p:nvPicPr>
        <p:blipFill>
          <a:blip r:embed="rId3"/>
          <a:stretch>
            <a:fillRect/>
          </a:stretch>
        </p:blipFill>
        <p:spPr>
          <a:xfrm>
            <a:off x="7332253" y="3244854"/>
            <a:ext cx="825225" cy="840075"/>
          </a:xfrm>
          <a:prstGeom prst="rect">
            <a:avLst/>
          </a:prstGeom>
        </p:spPr>
      </p:pic>
      <p:pic>
        <p:nvPicPr>
          <p:cNvPr id="21" name="Picture 20">
            <a:extLst>
              <a:ext uri="{FF2B5EF4-FFF2-40B4-BE49-F238E27FC236}">
                <a16:creationId xmlns="" xmlns:a16="http://schemas.microsoft.com/office/drawing/2014/main" id="{28B8DC5B-BB96-EE44-A75F-EF20A49E07DD}"/>
              </a:ext>
            </a:extLst>
          </p:cNvPr>
          <p:cNvPicPr>
            <a:picLocks noChangeAspect="1"/>
          </p:cNvPicPr>
          <p:nvPr/>
        </p:nvPicPr>
        <p:blipFill>
          <a:blip r:embed="rId3"/>
          <a:stretch>
            <a:fillRect/>
          </a:stretch>
        </p:blipFill>
        <p:spPr>
          <a:xfrm>
            <a:off x="8217630" y="4113271"/>
            <a:ext cx="825225" cy="840075"/>
          </a:xfrm>
          <a:prstGeom prst="rect">
            <a:avLst/>
          </a:prstGeom>
        </p:spPr>
      </p:pic>
    </p:spTree>
    <p:extLst>
      <p:ext uri="{BB962C8B-B14F-4D97-AF65-F5344CB8AC3E}">
        <p14:creationId xmlns:p14="http://schemas.microsoft.com/office/powerpoint/2010/main" val="122378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OpenDyslexicAlta" pitchFamily="2" charset="77"/>
              </a:rPr>
              <a:t>There are _ counters in each group.</a:t>
            </a:r>
          </a:p>
          <a:p>
            <a:pPr algn="ctr"/>
            <a:r>
              <a:rPr lang="en-GB" sz="2400" dirty="0">
                <a:solidFill>
                  <a:schemeClr val="tx1"/>
                </a:solidFill>
                <a:latin typeface="OpenDyslexicAlta" pitchFamily="2" charset="77"/>
              </a:rPr>
              <a:t>There are _ equal groups.</a:t>
            </a:r>
          </a:p>
          <a:p>
            <a:pPr algn="ctr"/>
            <a:r>
              <a:rPr lang="en-GB" sz="2400" dirty="0">
                <a:solidFill>
                  <a:schemeClr val="tx1"/>
                </a:solidFill>
                <a:latin typeface="OpenDyslexicAlta" pitchFamily="2" charset="77"/>
              </a:rPr>
              <a:t>There are _ counters in total.</a:t>
            </a:r>
          </a:p>
        </p:txBody>
      </p:sp>
      <p:pic>
        <p:nvPicPr>
          <p:cNvPr id="15" name="Picture 14">
            <a:extLst>
              <a:ext uri="{FF2B5EF4-FFF2-40B4-BE49-F238E27FC236}">
                <a16:creationId xmlns="" xmlns:a16="http://schemas.microsoft.com/office/drawing/2014/main" id="{6B19891E-D1F6-524D-8DAE-02C0FFE67B2F}"/>
              </a:ext>
            </a:extLst>
          </p:cNvPr>
          <p:cNvPicPr>
            <a:picLocks noChangeAspect="1"/>
          </p:cNvPicPr>
          <p:nvPr/>
        </p:nvPicPr>
        <p:blipFill>
          <a:blip r:embed="rId3"/>
          <a:stretch>
            <a:fillRect/>
          </a:stretch>
        </p:blipFill>
        <p:spPr>
          <a:xfrm>
            <a:off x="2947884" y="3008962"/>
            <a:ext cx="825225" cy="840075"/>
          </a:xfrm>
          <a:prstGeom prst="rect">
            <a:avLst/>
          </a:prstGeom>
        </p:spPr>
      </p:pic>
      <p:pic>
        <p:nvPicPr>
          <p:cNvPr id="16" name="Picture 15">
            <a:extLst>
              <a:ext uri="{FF2B5EF4-FFF2-40B4-BE49-F238E27FC236}">
                <a16:creationId xmlns="" xmlns:a16="http://schemas.microsoft.com/office/drawing/2014/main" id="{F7BB284C-195A-474C-93D7-7F83CF34F8A3}"/>
              </a:ext>
            </a:extLst>
          </p:cNvPr>
          <p:cNvPicPr>
            <a:picLocks noChangeAspect="1"/>
          </p:cNvPicPr>
          <p:nvPr/>
        </p:nvPicPr>
        <p:blipFill>
          <a:blip r:embed="rId3"/>
          <a:stretch>
            <a:fillRect/>
          </a:stretch>
        </p:blipFill>
        <p:spPr>
          <a:xfrm>
            <a:off x="4195660" y="3008961"/>
            <a:ext cx="825225" cy="840075"/>
          </a:xfrm>
          <a:prstGeom prst="rect">
            <a:avLst/>
          </a:prstGeom>
        </p:spPr>
      </p:pic>
      <p:pic>
        <p:nvPicPr>
          <p:cNvPr id="17" name="Picture 16">
            <a:extLst>
              <a:ext uri="{FF2B5EF4-FFF2-40B4-BE49-F238E27FC236}">
                <a16:creationId xmlns="" xmlns:a16="http://schemas.microsoft.com/office/drawing/2014/main" id="{8DA92F91-1F56-2240-BFA4-F513B80266E3}"/>
              </a:ext>
            </a:extLst>
          </p:cNvPr>
          <p:cNvPicPr>
            <a:picLocks noChangeAspect="1"/>
          </p:cNvPicPr>
          <p:nvPr/>
        </p:nvPicPr>
        <p:blipFill>
          <a:blip r:embed="rId3"/>
          <a:stretch>
            <a:fillRect/>
          </a:stretch>
        </p:blipFill>
        <p:spPr>
          <a:xfrm>
            <a:off x="2947883" y="4319117"/>
            <a:ext cx="825225" cy="840075"/>
          </a:xfrm>
          <a:prstGeom prst="rect">
            <a:avLst/>
          </a:prstGeom>
        </p:spPr>
      </p:pic>
      <p:pic>
        <p:nvPicPr>
          <p:cNvPr id="19" name="Picture 18">
            <a:extLst>
              <a:ext uri="{FF2B5EF4-FFF2-40B4-BE49-F238E27FC236}">
                <a16:creationId xmlns="" xmlns:a16="http://schemas.microsoft.com/office/drawing/2014/main" id="{3F588C55-4C6E-AD42-9838-6A49096B9596}"/>
              </a:ext>
            </a:extLst>
          </p:cNvPr>
          <p:cNvPicPr>
            <a:picLocks noChangeAspect="1"/>
          </p:cNvPicPr>
          <p:nvPr/>
        </p:nvPicPr>
        <p:blipFill>
          <a:blip r:embed="rId3"/>
          <a:stretch>
            <a:fillRect/>
          </a:stretch>
        </p:blipFill>
        <p:spPr>
          <a:xfrm>
            <a:off x="4195659" y="4295926"/>
            <a:ext cx="825225" cy="840075"/>
          </a:xfrm>
          <a:prstGeom prst="rect">
            <a:avLst/>
          </a:prstGeom>
        </p:spPr>
      </p:pic>
      <p:pic>
        <p:nvPicPr>
          <p:cNvPr id="20" name="Picture 19">
            <a:extLst>
              <a:ext uri="{FF2B5EF4-FFF2-40B4-BE49-F238E27FC236}">
                <a16:creationId xmlns="" xmlns:a16="http://schemas.microsoft.com/office/drawing/2014/main" id="{C9980B9B-E3CA-F14B-8A8B-1D5779E702AE}"/>
              </a:ext>
            </a:extLst>
          </p:cNvPr>
          <p:cNvPicPr>
            <a:picLocks noChangeAspect="1"/>
          </p:cNvPicPr>
          <p:nvPr/>
        </p:nvPicPr>
        <p:blipFill>
          <a:blip r:embed="rId3"/>
          <a:stretch>
            <a:fillRect/>
          </a:stretch>
        </p:blipFill>
        <p:spPr>
          <a:xfrm>
            <a:off x="3533158" y="3652442"/>
            <a:ext cx="825225" cy="840075"/>
          </a:xfrm>
          <a:prstGeom prst="rect">
            <a:avLst/>
          </a:prstGeom>
        </p:spPr>
      </p:pic>
      <p:pic>
        <p:nvPicPr>
          <p:cNvPr id="18" name="Picture 17">
            <a:extLst>
              <a:ext uri="{FF2B5EF4-FFF2-40B4-BE49-F238E27FC236}">
                <a16:creationId xmlns="" xmlns:a16="http://schemas.microsoft.com/office/drawing/2014/main" id="{9BD0EEA8-7D8E-1344-9CF6-C443BA8C99AB}"/>
              </a:ext>
            </a:extLst>
          </p:cNvPr>
          <p:cNvPicPr>
            <a:picLocks noChangeAspect="1"/>
          </p:cNvPicPr>
          <p:nvPr/>
        </p:nvPicPr>
        <p:blipFill>
          <a:blip r:embed="rId3"/>
          <a:stretch>
            <a:fillRect/>
          </a:stretch>
        </p:blipFill>
        <p:spPr>
          <a:xfrm>
            <a:off x="5077842" y="3019086"/>
            <a:ext cx="825225" cy="840075"/>
          </a:xfrm>
          <a:prstGeom prst="rect">
            <a:avLst/>
          </a:prstGeom>
        </p:spPr>
      </p:pic>
      <p:pic>
        <p:nvPicPr>
          <p:cNvPr id="22" name="Picture 21">
            <a:extLst>
              <a:ext uri="{FF2B5EF4-FFF2-40B4-BE49-F238E27FC236}">
                <a16:creationId xmlns="" xmlns:a16="http://schemas.microsoft.com/office/drawing/2014/main" id="{BFA99E23-B9CB-9B45-9476-49B6F9E3A447}"/>
              </a:ext>
            </a:extLst>
          </p:cNvPr>
          <p:cNvPicPr>
            <a:picLocks noChangeAspect="1"/>
          </p:cNvPicPr>
          <p:nvPr/>
        </p:nvPicPr>
        <p:blipFill>
          <a:blip r:embed="rId3"/>
          <a:stretch>
            <a:fillRect/>
          </a:stretch>
        </p:blipFill>
        <p:spPr>
          <a:xfrm>
            <a:off x="6325618" y="3019085"/>
            <a:ext cx="825225" cy="840075"/>
          </a:xfrm>
          <a:prstGeom prst="rect">
            <a:avLst/>
          </a:prstGeom>
        </p:spPr>
      </p:pic>
      <p:pic>
        <p:nvPicPr>
          <p:cNvPr id="23" name="Picture 22">
            <a:extLst>
              <a:ext uri="{FF2B5EF4-FFF2-40B4-BE49-F238E27FC236}">
                <a16:creationId xmlns="" xmlns:a16="http://schemas.microsoft.com/office/drawing/2014/main" id="{1FA0FF49-0AB3-4A4B-88EF-5D477040AC58}"/>
              </a:ext>
            </a:extLst>
          </p:cNvPr>
          <p:cNvPicPr>
            <a:picLocks noChangeAspect="1"/>
          </p:cNvPicPr>
          <p:nvPr/>
        </p:nvPicPr>
        <p:blipFill>
          <a:blip r:embed="rId3"/>
          <a:stretch>
            <a:fillRect/>
          </a:stretch>
        </p:blipFill>
        <p:spPr>
          <a:xfrm>
            <a:off x="5077841" y="4329241"/>
            <a:ext cx="825225" cy="840075"/>
          </a:xfrm>
          <a:prstGeom prst="rect">
            <a:avLst/>
          </a:prstGeom>
        </p:spPr>
      </p:pic>
      <p:pic>
        <p:nvPicPr>
          <p:cNvPr id="26" name="Picture 25">
            <a:extLst>
              <a:ext uri="{FF2B5EF4-FFF2-40B4-BE49-F238E27FC236}">
                <a16:creationId xmlns="" xmlns:a16="http://schemas.microsoft.com/office/drawing/2014/main" id="{760DC52C-9CFC-A740-B15F-6318853F1F8F}"/>
              </a:ext>
            </a:extLst>
          </p:cNvPr>
          <p:cNvPicPr>
            <a:picLocks noChangeAspect="1"/>
          </p:cNvPicPr>
          <p:nvPr/>
        </p:nvPicPr>
        <p:blipFill>
          <a:blip r:embed="rId3"/>
          <a:stretch>
            <a:fillRect/>
          </a:stretch>
        </p:blipFill>
        <p:spPr>
          <a:xfrm>
            <a:off x="6325617" y="4306050"/>
            <a:ext cx="825225" cy="840075"/>
          </a:xfrm>
          <a:prstGeom prst="rect">
            <a:avLst/>
          </a:prstGeom>
        </p:spPr>
      </p:pic>
      <p:pic>
        <p:nvPicPr>
          <p:cNvPr id="27" name="Picture 26">
            <a:extLst>
              <a:ext uri="{FF2B5EF4-FFF2-40B4-BE49-F238E27FC236}">
                <a16:creationId xmlns="" xmlns:a16="http://schemas.microsoft.com/office/drawing/2014/main" id="{D967AF12-2088-E046-831C-679DFACE776B}"/>
              </a:ext>
            </a:extLst>
          </p:cNvPr>
          <p:cNvPicPr>
            <a:picLocks noChangeAspect="1"/>
          </p:cNvPicPr>
          <p:nvPr/>
        </p:nvPicPr>
        <p:blipFill>
          <a:blip r:embed="rId3"/>
          <a:stretch>
            <a:fillRect/>
          </a:stretch>
        </p:blipFill>
        <p:spPr>
          <a:xfrm>
            <a:off x="5663116" y="3662566"/>
            <a:ext cx="825225" cy="840075"/>
          </a:xfrm>
          <a:prstGeom prst="rect">
            <a:avLst/>
          </a:prstGeom>
        </p:spPr>
      </p:pic>
      <p:pic>
        <p:nvPicPr>
          <p:cNvPr id="28" name="Picture 27">
            <a:extLst>
              <a:ext uri="{FF2B5EF4-FFF2-40B4-BE49-F238E27FC236}">
                <a16:creationId xmlns="" xmlns:a16="http://schemas.microsoft.com/office/drawing/2014/main" id="{287B0980-F211-7F43-A407-4B3CFA8B8EFB}"/>
              </a:ext>
            </a:extLst>
          </p:cNvPr>
          <p:cNvPicPr>
            <a:picLocks noChangeAspect="1"/>
          </p:cNvPicPr>
          <p:nvPr/>
        </p:nvPicPr>
        <p:blipFill>
          <a:blip r:embed="rId3"/>
          <a:stretch>
            <a:fillRect/>
          </a:stretch>
        </p:blipFill>
        <p:spPr>
          <a:xfrm>
            <a:off x="7237339" y="3021918"/>
            <a:ext cx="825225" cy="840075"/>
          </a:xfrm>
          <a:prstGeom prst="rect">
            <a:avLst/>
          </a:prstGeom>
        </p:spPr>
      </p:pic>
      <p:pic>
        <p:nvPicPr>
          <p:cNvPr id="29" name="Picture 28">
            <a:extLst>
              <a:ext uri="{FF2B5EF4-FFF2-40B4-BE49-F238E27FC236}">
                <a16:creationId xmlns="" xmlns:a16="http://schemas.microsoft.com/office/drawing/2014/main" id="{17CC6C0D-E12D-764E-913E-1315CB00782C}"/>
              </a:ext>
            </a:extLst>
          </p:cNvPr>
          <p:cNvPicPr>
            <a:picLocks noChangeAspect="1"/>
          </p:cNvPicPr>
          <p:nvPr/>
        </p:nvPicPr>
        <p:blipFill>
          <a:blip r:embed="rId3"/>
          <a:stretch>
            <a:fillRect/>
          </a:stretch>
        </p:blipFill>
        <p:spPr>
          <a:xfrm>
            <a:off x="8485115" y="3021917"/>
            <a:ext cx="825225" cy="840075"/>
          </a:xfrm>
          <a:prstGeom prst="rect">
            <a:avLst/>
          </a:prstGeom>
        </p:spPr>
      </p:pic>
      <p:pic>
        <p:nvPicPr>
          <p:cNvPr id="30" name="Picture 29">
            <a:extLst>
              <a:ext uri="{FF2B5EF4-FFF2-40B4-BE49-F238E27FC236}">
                <a16:creationId xmlns="" xmlns:a16="http://schemas.microsoft.com/office/drawing/2014/main" id="{82010850-1956-0C44-A4C3-3E4740A509EB}"/>
              </a:ext>
            </a:extLst>
          </p:cNvPr>
          <p:cNvPicPr>
            <a:picLocks noChangeAspect="1"/>
          </p:cNvPicPr>
          <p:nvPr/>
        </p:nvPicPr>
        <p:blipFill>
          <a:blip r:embed="rId3"/>
          <a:stretch>
            <a:fillRect/>
          </a:stretch>
        </p:blipFill>
        <p:spPr>
          <a:xfrm>
            <a:off x="7237338" y="4332073"/>
            <a:ext cx="825225" cy="840075"/>
          </a:xfrm>
          <a:prstGeom prst="rect">
            <a:avLst/>
          </a:prstGeom>
        </p:spPr>
      </p:pic>
      <p:pic>
        <p:nvPicPr>
          <p:cNvPr id="31" name="Picture 30">
            <a:extLst>
              <a:ext uri="{FF2B5EF4-FFF2-40B4-BE49-F238E27FC236}">
                <a16:creationId xmlns="" xmlns:a16="http://schemas.microsoft.com/office/drawing/2014/main" id="{19FA19A9-4E82-3446-ABF0-C3A8358FAC6C}"/>
              </a:ext>
            </a:extLst>
          </p:cNvPr>
          <p:cNvPicPr>
            <a:picLocks noChangeAspect="1"/>
          </p:cNvPicPr>
          <p:nvPr/>
        </p:nvPicPr>
        <p:blipFill>
          <a:blip r:embed="rId3"/>
          <a:stretch>
            <a:fillRect/>
          </a:stretch>
        </p:blipFill>
        <p:spPr>
          <a:xfrm>
            <a:off x="8485114" y="4308882"/>
            <a:ext cx="825225" cy="840075"/>
          </a:xfrm>
          <a:prstGeom prst="rect">
            <a:avLst/>
          </a:prstGeom>
        </p:spPr>
      </p:pic>
      <p:pic>
        <p:nvPicPr>
          <p:cNvPr id="32" name="Picture 31">
            <a:extLst>
              <a:ext uri="{FF2B5EF4-FFF2-40B4-BE49-F238E27FC236}">
                <a16:creationId xmlns="" xmlns:a16="http://schemas.microsoft.com/office/drawing/2014/main" id="{F17EFB0A-D775-C846-B0CB-0BB51F4BBABF}"/>
              </a:ext>
            </a:extLst>
          </p:cNvPr>
          <p:cNvPicPr>
            <a:picLocks noChangeAspect="1"/>
          </p:cNvPicPr>
          <p:nvPr/>
        </p:nvPicPr>
        <p:blipFill>
          <a:blip r:embed="rId3"/>
          <a:stretch>
            <a:fillRect/>
          </a:stretch>
        </p:blipFill>
        <p:spPr>
          <a:xfrm>
            <a:off x="7822613" y="3665398"/>
            <a:ext cx="825225" cy="840075"/>
          </a:xfrm>
          <a:prstGeom prst="rect">
            <a:avLst/>
          </a:prstGeom>
        </p:spPr>
      </p:pic>
    </p:spTree>
    <p:extLst>
      <p:ext uri="{BB962C8B-B14F-4D97-AF65-F5344CB8AC3E}">
        <p14:creationId xmlns:p14="http://schemas.microsoft.com/office/powerpoint/2010/main" val="152707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stem sentences to describe equal groups, sorting equal groupings from unequal groupings </a:t>
            </a:r>
          </a:p>
          <a:p>
            <a:pPr lvl="0">
              <a:buClr>
                <a:srgbClr val="23D160"/>
              </a:buClr>
              <a:buSzPct val="85000"/>
              <a:buFont typeface="Wingdings" pitchFamily="2" charset="2"/>
              <a:buChar char="ü"/>
            </a:pPr>
            <a:r>
              <a:rPr lang="en-GB" sz="2200" dirty="0"/>
              <a:t>I can explain my reasoning when using stem sentences to describe equal groups, sorting equal groupings from unequal groupings </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FF3860"/>
                </a:solidFill>
                <a:latin typeface="OpenDyslexicAlta" pitchFamily="2" charset="77"/>
              </a:rPr>
              <a:t>There are 5 counters in each group.</a:t>
            </a:r>
          </a:p>
          <a:p>
            <a:pPr algn="ctr"/>
            <a:r>
              <a:rPr lang="en-GB" sz="2400" dirty="0">
                <a:solidFill>
                  <a:srgbClr val="FF3860"/>
                </a:solidFill>
                <a:latin typeface="OpenDyslexicAlta" pitchFamily="2" charset="77"/>
              </a:rPr>
              <a:t>There are 3 equal groups. </a:t>
            </a:r>
          </a:p>
          <a:p>
            <a:pPr algn="ctr"/>
            <a:r>
              <a:rPr lang="en-GB" sz="2400" dirty="0">
                <a:solidFill>
                  <a:srgbClr val="FF3860"/>
                </a:solidFill>
                <a:latin typeface="OpenDyslexicAlta" pitchFamily="2" charset="77"/>
              </a:rPr>
              <a:t>There are 15 counters in total. </a:t>
            </a:r>
          </a:p>
        </p:txBody>
      </p:sp>
      <p:sp>
        <p:nvSpPr>
          <p:cNvPr id="18" name="Rectangle 17">
            <a:extLst>
              <a:ext uri="{FF2B5EF4-FFF2-40B4-BE49-F238E27FC236}">
                <a16:creationId xmlns="" xmlns:a16="http://schemas.microsoft.com/office/drawing/2014/main" id="{87280969-5B46-DE47-B71A-861729EB7EA3}"/>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57767172-A136-EF43-8671-0CCAB6255AE8}"/>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0D72F885-EAD1-5D49-A5EF-AE9F45BBB4EB}"/>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 xmlns:a16="http://schemas.microsoft.com/office/drawing/2014/main" id="{4557AC88-5160-884C-95F8-B566F674B973}"/>
              </a:ext>
            </a:extLst>
          </p:cNvPr>
          <p:cNvPicPr>
            <a:picLocks noChangeAspect="1"/>
          </p:cNvPicPr>
          <p:nvPr/>
        </p:nvPicPr>
        <p:blipFill>
          <a:blip r:embed="rId3"/>
          <a:stretch>
            <a:fillRect/>
          </a:stretch>
        </p:blipFill>
        <p:spPr>
          <a:xfrm>
            <a:off x="2947884" y="3008962"/>
            <a:ext cx="825225" cy="840075"/>
          </a:xfrm>
          <a:prstGeom prst="rect">
            <a:avLst/>
          </a:prstGeom>
        </p:spPr>
      </p:pic>
      <p:pic>
        <p:nvPicPr>
          <p:cNvPr id="27" name="Picture 26">
            <a:extLst>
              <a:ext uri="{FF2B5EF4-FFF2-40B4-BE49-F238E27FC236}">
                <a16:creationId xmlns="" xmlns:a16="http://schemas.microsoft.com/office/drawing/2014/main" id="{347E65D8-AABE-F649-A825-E66EE59D7F90}"/>
              </a:ext>
            </a:extLst>
          </p:cNvPr>
          <p:cNvPicPr>
            <a:picLocks noChangeAspect="1"/>
          </p:cNvPicPr>
          <p:nvPr/>
        </p:nvPicPr>
        <p:blipFill>
          <a:blip r:embed="rId3"/>
          <a:stretch>
            <a:fillRect/>
          </a:stretch>
        </p:blipFill>
        <p:spPr>
          <a:xfrm>
            <a:off x="4195660" y="3008961"/>
            <a:ext cx="825225" cy="840075"/>
          </a:xfrm>
          <a:prstGeom prst="rect">
            <a:avLst/>
          </a:prstGeom>
        </p:spPr>
      </p:pic>
      <p:pic>
        <p:nvPicPr>
          <p:cNvPr id="28" name="Picture 27">
            <a:extLst>
              <a:ext uri="{FF2B5EF4-FFF2-40B4-BE49-F238E27FC236}">
                <a16:creationId xmlns="" xmlns:a16="http://schemas.microsoft.com/office/drawing/2014/main" id="{5D47243D-FD91-9D4A-86DE-82FC3B486CA8}"/>
              </a:ext>
            </a:extLst>
          </p:cNvPr>
          <p:cNvPicPr>
            <a:picLocks noChangeAspect="1"/>
          </p:cNvPicPr>
          <p:nvPr/>
        </p:nvPicPr>
        <p:blipFill>
          <a:blip r:embed="rId3"/>
          <a:stretch>
            <a:fillRect/>
          </a:stretch>
        </p:blipFill>
        <p:spPr>
          <a:xfrm>
            <a:off x="2947883" y="4319117"/>
            <a:ext cx="825225" cy="840075"/>
          </a:xfrm>
          <a:prstGeom prst="rect">
            <a:avLst/>
          </a:prstGeom>
        </p:spPr>
      </p:pic>
      <p:pic>
        <p:nvPicPr>
          <p:cNvPr id="29" name="Picture 28">
            <a:extLst>
              <a:ext uri="{FF2B5EF4-FFF2-40B4-BE49-F238E27FC236}">
                <a16:creationId xmlns="" xmlns:a16="http://schemas.microsoft.com/office/drawing/2014/main" id="{8A5E7B8A-C6BD-314D-A2C3-B347D390ACE4}"/>
              </a:ext>
            </a:extLst>
          </p:cNvPr>
          <p:cNvPicPr>
            <a:picLocks noChangeAspect="1"/>
          </p:cNvPicPr>
          <p:nvPr/>
        </p:nvPicPr>
        <p:blipFill>
          <a:blip r:embed="rId3"/>
          <a:stretch>
            <a:fillRect/>
          </a:stretch>
        </p:blipFill>
        <p:spPr>
          <a:xfrm>
            <a:off x="4195659" y="4295926"/>
            <a:ext cx="825225" cy="840075"/>
          </a:xfrm>
          <a:prstGeom prst="rect">
            <a:avLst/>
          </a:prstGeom>
        </p:spPr>
      </p:pic>
      <p:pic>
        <p:nvPicPr>
          <p:cNvPr id="30" name="Picture 29">
            <a:extLst>
              <a:ext uri="{FF2B5EF4-FFF2-40B4-BE49-F238E27FC236}">
                <a16:creationId xmlns="" xmlns:a16="http://schemas.microsoft.com/office/drawing/2014/main" id="{A5ABF3ED-ED1C-6E4C-B705-B8F0FD303400}"/>
              </a:ext>
            </a:extLst>
          </p:cNvPr>
          <p:cNvPicPr>
            <a:picLocks noChangeAspect="1"/>
          </p:cNvPicPr>
          <p:nvPr/>
        </p:nvPicPr>
        <p:blipFill>
          <a:blip r:embed="rId3"/>
          <a:stretch>
            <a:fillRect/>
          </a:stretch>
        </p:blipFill>
        <p:spPr>
          <a:xfrm>
            <a:off x="3533158" y="3652442"/>
            <a:ext cx="825225" cy="840075"/>
          </a:xfrm>
          <a:prstGeom prst="rect">
            <a:avLst/>
          </a:prstGeom>
        </p:spPr>
      </p:pic>
      <p:pic>
        <p:nvPicPr>
          <p:cNvPr id="31" name="Picture 30">
            <a:extLst>
              <a:ext uri="{FF2B5EF4-FFF2-40B4-BE49-F238E27FC236}">
                <a16:creationId xmlns="" xmlns:a16="http://schemas.microsoft.com/office/drawing/2014/main" id="{F1225506-848B-7441-8AC0-83E218D4106A}"/>
              </a:ext>
            </a:extLst>
          </p:cNvPr>
          <p:cNvPicPr>
            <a:picLocks noChangeAspect="1"/>
          </p:cNvPicPr>
          <p:nvPr/>
        </p:nvPicPr>
        <p:blipFill>
          <a:blip r:embed="rId3"/>
          <a:stretch>
            <a:fillRect/>
          </a:stretch>
        </p:blipFill>
        <p:spPr>
          <a:xfrm>
            <a:off x="5077842" y="3019086"/>
            <a:ext cx="825225" cy="840075"/>
          </a:xfrm>
          <a:prstGeom prst="rect">
            <a:avLst/>
          </a:prstGeom>
        </p:spPr>
      </p:pic>
      <p:pic>
        <p:nvPicPr>
          <p:cNvPr id="32" name="Picture 31">
            <a:extLst>
              <a:ext uri="{FF2B5EF4-FFF2-40B4-BE49-F238E27FC236}">
                <a16:creationId xmlns="" xmlns:a16="http://schemas.microsoft.com/office/drawing/2014/main" id="{EDC9B35C-DF7C-7241-A866-E34EA75D5914}"/>
              </a:ext>
            </a:extLst>
          </p:cNvPr>
          <p:cNvPicPr>
            <a:picLocks noChangeAspect="1"/>
          </p:cNvPicPr>
          <p:nvPr/>
        </p:nvPicPr>
        <p:blipFill>
          <a:blip r:embed="rId3"/>
          <a:stretch>
            <a:fillRect/>
          </a:stretch>
        </p:blipFill>
        <p:spPr>
          <a:xfrm>
            <a:off x="6325618" y="3019085"/>
            <a:ext cx="825225" cy="840075"/>
          </a:xfrm>
          <a:prstGeom prst="rect">
            <a:avLst/>
          </a:prstGeom>
        </p:spPr>
      </p:pic>
      <p:pic>
        <p:nvPicPr>
          <p:cNvPr id="33" name="Picture 32">
            <a:extLst>
              <a:ext uri="{FF2B5EF4-FFF2-40B4-BE49-F238E27FC236}">
                <a16:creationId xmlns="" xmlns:a16="http://schemas.microsoft.com/office/drawing/2014/main" id="{5E9B0463-1FCE-9B4F-9F2D-50BE95A22357}"/>
              </a:ext>
            </a:extLst>
          </p:cNvPr>
          <p:cNvPicPr>
            <a:picLocks noChangeAspect="1"/>
          </p:cNvPicPr>
          <p:nvPr/>
        </p:nvPicPr>
        <p:blipFill>
          <a:blip r:embed="rId3"/>
          <a:stretch>
            <a:fillRect/>
          </a:stretch>
        </p:blipFill>
        <p:spPr>
          <a:xfrm>
            <a:off x="5077841" y="4329241"/>
            <a:ext cx="825225" cy="840075"/>
          </a:xfrm>
          <a:prstGeom prst="rect">
            <a:avLst/>
          </a:prstGeom>
        </p:spPr>
      </p:pic>
      <p:pic>
        <p:nvPicPr>
          <p:cNvPr id="34" name="Picture 33">
            <a:extLst>
              <a:ext uri="{FF2B5EF4-FFF2-40B4-BE49-F238E27FC236}">
                <a16:creationId xmlns="" xmlns:a16="http://schemas.microsoft.com/office/drawing/2014/main" id="{05022B8A-F800-3B43-8A69-BE5ABD9E14B9}"/>
              </a:ext>
            </a:extLst>
          </p:cNvPr>
          <p:cNvPicPr>
            <a:picLocks noChangeAspect="1"/>
          </p:cNvPicPr>
          <p:nvPr/>
        </p:nvPicPr>
        <p:blipFill>
          <a:blip r:embed="rId3"/>
          <a:stretch>
            <a:fillRect/>
          </a:stretch>
        </p:blipFill>
        <p:spPr>
          <a:xfrm>
            <a:off x="6325617" y="4306050"/>
            <a:ext cx="825225" cy="840075"/>
          </a:xfrm>
          <a:prstGeom prst="rect">
            <a:avLst/>
          </a:prstGeom>
        </p:spPr>
      </p:pic>
      <p:pic>
        <p:nvPicPr>
          <p:cNvPr id="35" name="Picture 34">
            <a:extLst>
              <a:ext uri="{FF2B5EF4-FFF2-40B4-BE49-F238E27FC236}">
                <a16:creationId xmlns="" xmlns:a16="http://schemas.microsoft.com/office/drawing/2014/main" id="{D4C86FF3-9A37-9D4C-98E7-B78BEC61515F}"/>
              </a:ext>
            </a:extLst>
          </p:cNvPr>
          <p:cNvPicPr>
            <a:picLocks noChangeAspect="1"/>
          </p:cNvPicPr>
          <p:nvPr/>
        </p:nvPicPr>
        <p:blipFill>
          <a:blip r:embed="rId3"/>
          <a:stretch>
            <a:fillRect/>
          </a:stretch>
        </p:blipFill>
        <p:spPr>
          <a:xfrm>
            <a:off x="5663116" y="3662566"/>
            <a:ext cx="825225" cy="840075"/>
          </a:xfrm>
          <a:prstGeom prst="rect">
            <a:avLst/>
          </a:prstGeom>
        </p:spPr>
      </p:pic>
      <p:pic>
        <p:nvPicPr>
          <p:cNvPr id="36" name="Picture 35">
            <a:extLst>
              <a:ext uri="{FF2B5EF4-FFF2-40B4-BE49-F238E27FC236}">
                <a16:creationId xmlns="" xmlns:a16="http://schemas.microsoft.com/office/drawing/2014/main" id="{C7C4B1FE-D8D6-054B-9797-7B7FDFA6F9F4}"/>
              </a:ext>
            </a:extLst>
          </p:cNvPr>
          <p:cNvPicPr>
            <a:picLocks noChangeAspect="1"/>
          </p:cNvPicPr>
          <p:nvPr/>
        </p:nvPicPr>
        <p:blipFill>
          <a:blip r:embed="rId3"/>
          <a:stretch>
            <a:fillRect/>
          </a:stretch>
        </p:blipFill>
        <p:spPr>
          <a:xfrm>
            <a:off x="7237339" y="3021918"/>
            <a:ext cx="825225" cy="840075"/>
          </a:xfrm>
          <a:prstGeom prst="rect">
            <a:avLst/>
          </a:prstGeom>
        </p:spPr>
      </p:pic>
      <p:pic>
        <p:nvPicPr>
          <p:cNvPr id="37" name="Picture 36">
            <a:extLst>
              <a:ext uri="{FF2B5EF4-FFF2-40B4-BE49-F238E27FC236}">
                <a16:creationId xmlns="" xmlns:a16="http://schemas.microsoft.com/office/drawing/2014/main" id="{0CAB5E77-C200-7E42-BB98-C0F3C041B819}"/>
              </a:ext>
            </a:extLst>
          </p:cNvPr>
          <p:cNvPicPr>
            <a:picLocks noChangeAspect="1"/>
          </p:cNvPicPr>
          <p:nvPr/>
        </p:nvPicPr>
        <p:blipFill>
          <a:blip r:embed="rId3"/>
          <a:stretch>
            <a:fillRect/>
          </a:stretch>
        </p:blipFill>
        <p:spPr>
          <a:xfrm>
            <a:off x="8485115" y="3021917"/>
            <a:ext cx="825225" cy="840075"/>
          </a:xfrm>
          <a:prstGeom prst="rect">
            <a:avLst/>
          </a:prstGeom>
        </p:spPr>
      </p:pic>
      <p:pic>
        <p:nvPicPr>
          <p:cNvPr id="38" name="Picture 37">
            <a:extLst>
              <a:ext uri="{FF2B5EF4-FFF2-40B4-BE49-F238E27FC236}">
                <a16:creationId xmlns="" xmlns:a16="http://schemas.microsoft.com/office/drawing/2014/main" id="{5C5356D2-7BF8-E84E-BB05-5D07E1499EB5}"/>
              </a:ext>
            </a:extLst>
          </p:cNvPr>
          <p:cNvPicPr>
            <a:picLocks noChangeAspect="1"/>
          </p:cNvPicPr>
          <p:nvPr/>
        </p:nvPicPr>
        <p:blipFill>
          <a:blip r:embed="rId3"/>
          <a:stretch>
            <a:fillRect/>
          </a:stretch>
        </p:blipFill>
        <p:spPr>
          <a:xfrm>
            <a:off x="7237338" y="4332073"/>
            <a:ext cx="825225" cy="840075"/>
          </a:xfrm>
          <a:prstGeom prst="rect">
            <a:avLst/>
          </a:prstGeom>
        </p:spPr>
      </p:pic>
      <p:pic>
        <p:nvPicPr>
          <p:cNvPr id="39" name="Picture 38">
            <a:extLst>
              <a:ext uri="{FF2B5EF4-FFF2-40B4-BE49-F238E27FC236}">
                <a16:creationId xmlns="" xmlns:a16="http://schemas.microsoft.com/office/drawing/2014/main" id="{30CD6264-7F85-D948-99C6-EB864430C47E}"/>
              </a:ext>
            </a:extLst>
          </p:cNvPr>
          <p:cNvPicPr>
            <a:picLocks noChangeAspect="1"/>
          </p:cNvPicPr>
          <p:nvPr/>
        </p:nvPicPr>
        <p:blipFill>
          <a:blip r:embed="rId3"/>
          <a:stretch>
            <a:fillRect/>
          </a:stretch>
        </p:blipFill>
        <p:spPr>
          <a:xfrm>
            <a:off x="8485114" y="4308882"/>
            <a:ext cx="825225" cy="840075"/>
          </a:xfrm>
          <a:prstGeom prst="rect">
            <a:avLst/>
          </a:prstGeom>
        </p:spPr>
      </p:pic>
      <p:pic>
        <p:nvPicPr>
          <p:cNvPr id="40" name="Picture 39">
            <a:extLst>
              <a:ext uri="{FF2B5EF4-FFF2-40B4-BE49-F238E27FC236}">
                <a16:creationId xmlns="" xmlns:a16="http://schemas.microsoft.com/office/drawing/2014/main" id="{BC14BE90-CE0B-D04E-9A00-0454688139B7}"/>
              </a:ext>
            </a:extLst>
          </p:cNvPr>
          <p:cNvPicPr>
            <a:picLocks noChangeAspect="1"/>
          </p:cNvPicPr>
          <p:nvPr/>
        </p:nvPicPr>
        <p:blipFill>
          <a:blip r:embed="rId3"/>
          <a:stretch>
            <a:fillRect/>
          </a:stretch>
        </p:blipFill>
        <p:spPr>
          <a:xfrm>
            <a:off x="7822613" y="3665398"/>
            <a:ext cx="825225" cy="840075"/>
          </a:xfrm>
          <a:prstGeom prst="rect">
            <a:avLst/>
          </a:prstGeom>
        </p:spPr>
      </p:pic>
    </p:spTree>
    <p:extLst>
      <p:ext uri="{BB962C8B-B14F-4D97-AF65-F5344CB8AC3E}">
        <p14:creationId xmlns:p14="http://schemas.microsoft.com/office/powerpoint/2010/main" val="602723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OpenDyslexicAlta" pitchFamily="2" charset="77"/>
              </a:rPr>
              <a:t>There are _ counters in each group.</a:t>
            </a:r>
          </a:p>
          <a:p>
            <a:pPr algn="ctr"/>
            <a:r>
              <a:rPr lang="en-GB" sz="2400" dirty="0">
                <a:solidFill>
                  <a:schemeClr val="tx1"/>
                </a:solidFill>
                <a:latin typeface="OpenDyslexicAlta" pitchFamily="2" charset="77"/>
              </a:rPr>
              <a:t>There are _ equal groups.</a:t>
            </a:r>
          </a:p>
          <a:p>
            <a:pPr algn="ctr"/>
            <a:r>
              <a:rPr lang="en-GB" sz="2400" dirty="0">
                <a:solidFill>
                  <a:schemeClr val="tx1"/>
                </a:solidFill>
                <a:latin typeface="OpenDyslexicAlta" pitchFamily="2" charset="77"/>
              </a:rPr>
              <a:t>There are _ counters in total.</a:t>
            </a:r>
          </a:p>
        </p:txBody>
      </p:sp>
      <p:sp>
        <p:nvSpPr>
          <p:cNvPr id="18" name="Rectangle 17">
            <a:extLst>
              <a:ext uri="{FF2B5EF4-FFF2-40B4-BE49-F238E27FC236}">
                <a16:creationId xmlns="" xmlns:a16="http://schemas.microsoft.com/office/drawing/2014/main" id="{DFF41D59-2479-B14C-A9E4-28295E1DBC7F}"/>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66022DA6-A82D-6244-9A3D-C4A35FF51467}"/>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713B0579-15EE-3942-9D73-B33712A2303C}"/>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8859121F-2205-7C42-9D33-7D1083211004}"/>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 xmlns:a16="http://schemas.microsoft.com/office/drawing/2014/main" id="{74F1C7CF-2902-E245-B380-3DA7DA157450}"/>
              </a:ext>
            </a:extLst>
          </p:cNvPr>
          <p:cNvPicPr>
            <a:picLocks noChangeAspect="1"/>
          </p:cNvPicPr>
          <p:nvPr/>
        </p:nvPicPr>
        <p:blipFill>
          <a:blip r:embed="rId3"/>
          <a:stretch>
            <a:fillRect/>
          </a:stretch>
        </p:blipFill>
        <p:spPr>
          <a:xfrm>
            <a:off x="1984861" y="3282975"/>
            <a:ext cx="825225" cy="840075"/>
          </a:xfrm>
          <a:prstGeom prst="rect">
            <a:avLst/>
          </a:prstGeom>
        </p:spPr>
      </p:pic>
      <p:pic>
        <p:nvPicPr>
          <p:cNvPr id="28" name="Picture 27">
            <a:extLst>
              <a:ext uri="{FF2B5EF4-FFF2-40B4-BE49-F238E27FC236}">
                <a16:creationId xmlns="" xmlns:a16="http://schemas.microsoft.com/office/drawing/2014/main" id="{746F52AD-9107-9044-B152-476B5E1ADEB5}"/>
              </a:ext>
            </a:extLst>
          </p:cNvPr>
          <p:cNvPicPr>
            <a:picLocks noChangeAspect="1"/>
          </p:cNvPicPr>
          <p:nvPr/>
        </p:nvPicPr>
        <p:blipFill>
          <a:blip r:embed="rId3"/>
          <a:stretch>
            <a:fillRect/>
          </a:stretch>
        </p:blipFill>
        <p:spPr>
          <a:xfrm>
            <a:off x="2870238" y="4151392"/>
            <a:ext cx="825225" cy="840075"/>
          </a:xfrm>
          <a:prstGeom prst="rect">
            <a:avLst/>
          </a:prstGeom>
        </p:spPr>
      </p:pic>
      <p:pic>
        <p:nvPicPr>
          <p:cNvPr id="29" name="Picture 28">
            <a:extLst>
              <a:ext uri="{FF2B5EF4-FFF2-40B4-BE49-F238E27FC236}">
                <a16:creationId xmlns="" xmlns:a16="http://schemas.microsoft.com/office/drawing/2014/main" id="{C0880D82-8A4F-8B4C-8515-38218BEF1227}"/>
              </a:ext>
            </a:extLst>
          </p:cNvPr>
          <p:cNvPicPr>
            <a:picLocks noChangeAspect="1"/>
          </p:cNvPicPr>
          <p:nvPr/>
        </p:nvPicPr>
        <p:blipFill>
          <a:blip r:embed="rId3"/>
          <a:stretch>
            <a:fillRect/>
          </a:stretch>
        </p:blipFill>
        <p:spPr>
          <a:xfrm>
            <a:off x="4090435" y="3282975"/>
            <a:ext cx="825225" cy="840075"/>
          </a:xfrm>
          <a:prstGeom prst="rect">
            <a:avLst/>
          </a:prstGeom>
        </p:spPr>
      </p:pic>
      <p:pic>
        <p:nvPicPr>
          <p:cNvPr id="30" name="Picture 29">
            <a:extLst>
              <a:ext uri="{FF2B5EF4-FFF2-40B4-BE49-F238E27FC236}">
                <a16:creationId xmlns="" xmlns:a16="http://schemas.microsoft.com/office/drawing/2014/main" id="{AFFBD3BA-09FA-FD45-8115-20E70558E746}"/>
              </a:ext>
            </a:extLst>
          </p:cNvPr>
          <p:cNvPicPr>
            <a:picLocks noChangeAspect="1"/>
          </p:cNvPicPr>
          <p:nvPr/>
        </p:nvPicPr>
        <p:blipFill>
          <a:blip r:embed="rId3"/>
          <a:stretch>
            <a:fillRect/>
          </a:stretch>
        </p:blipFill>
        <p:spPr>
          <a:xfrm>
            <a:off x="4975812" y="4151392"/>
            <a:ext cx="825225" cy="840075"/>
          </a:xfrm>
          <a:prstGeom prst="rect">
            <a:avLst/>
          </a:prstGeom>
        </p:spPr>
      </p:pic>
      <p:pic>
        <p:nvPicPr>
          <p:cNvPr id="31" name="Picture 30">
            <a:extLst>
              <a:ext uri="{FF2B5EF4-FFF2-40B4-BE49-F238E27FC236}">
                <a16:creationId xmlns="" xmlns:a16="http://schemas.microsoft.com/office/drawing/2014/main" id="{AC03CE11-EBB6-4749-AF85-9F757428EA0A}"/>
              </a:ext>
            </a:extLst>
          </p:cNvPr>
          <p:cNvPicPr>
            <a:picLocks noChangeAspect="1"/>
          </p:cNvPicPr>
          <p:nvPr/>
        </p:nvPicPr>
        <p:blipFill>
          <a:blip r:embed="rId3"/>
          <a:stretch>
            <a:fillRect/>
          </a:stretch>
        </p:blipFill>
        <p:spPr>
          <a:xfrm>
            <a:off x="6256721" y="3287924"/>
            <a:ext cx="825225" cy="840075"/>
          </a:xfrm>
          <a:prstGeom prst="rect">
            <a:avLst/>
          </a:prstGeom>
        </p:spPr>
      </p:pic>
      <p:pic>
        <p:nvPicPr>
          <p:cNvPr id="32" name="Picture 31">
            <a:extLst>
              <a:ext uri="{FF2B5EF4-FFF2-40B4-BE49-F238E27FC236}">
                <a16:creationId xmlns="" xmlns:a16="http://schemas.microsoft.com/office/drawing/2014/main" id="{E937E11F-9CDA-3B41-99C7-BC9E3ADC608B}"/>
              </a:ext>
            </a:extLst>
          </p:cNvPr>
          <p:cNvPicPr>
            <a:picLocks noChangeAspect="1"/>
          </p:cNvPicPr>
          <p:nvPr/>
        </p:nvPicPr>
        <p:blipFill>
          <a:blip r:embed="rId3"/>
          <a:stretch>
            <a:fillRect/>
          </a:stretch>
        </p:blipFill>
        <p:spPr>
          <a:xfrm>
            <a:off x="7142098" y="4156341"/>
            <a:ext cx="825225" cy="840075"/>
          </a:xfrm>
          <a:prstGeom prst="rect">
            <a:avLst/>
          </a:prstGeom>
        </p:spPr>
      </p:pic>
      <p:pic>
        <p:nvPicPr>
          <p:cNvPr id="33" name="Picture 32">
            <a:extLst>
              <a:ext uri="{FF2B5EF4-FFF2-40B4-BE49-F238E27FC236}">
                <a16:creationId xmlns="" xmlns:a16="http://schemas.microsoft.com/office/drawing/2014/main" id="{BCD9AE42-0087-8444-8A11-3768E80132BF}"/>
              </a:ext>
            </a:extLst>
          </p:cNvPr>
          <p:cNvPicPr>
            <a:picLocks noChangeAspect="1"/>
          </p:cNvPicPr>
          <p:nvPr/>
        </p:nvPicPr>
        <p:blipFill>
          <a:blip r:embed="rId3"/>
          <a:stretch>
            <a:fillRect/>
          </a:stretch>
        </p:blipFill>
        <p:spPr>
          <a:xfrm>
            <a:off x="8368063" y="3254633"/>
            <a:ext cx="825225" cy="840075"/>
          </a:xfrm>
          <a:prstGeom prst="rect">
            <a:avLst/>
          </a:prstGeom>
        </p:spPr>
      </p:pic>
      <p:pic>
        <p:nvPicPr>
          <p:cNvPr id="34" name="Picture 33">
            <a:extLst>
              <a:ext uri="{FF2B5EF4-FFF2-40B4-BE49-F238E27FC236}">
                <a16:creationId xmlns="" xmlns:a16="http://schemas.microsoft.com/office/drawing/2014/main" id="{7B74139C-D755-7645-B89F-41CD7F1C6AB9}"/>
              </a:ext>
            </a:extLst>
          </p:cNvPr>
          <p:cNvPicPr>
            <a:picLocks noChangeAspect="1"/>
          </p:cNvPicPr>
          <p:nvPr/>
        </p:nvPicPr>
        <p:blipFill>
          <a:blip r:embed="rId3"/>
          <a:stretch>
            <a:fillRect/>
          </a:stretch>
        </p:blipFill>
        <p:spPr>
          <a:xfrm>
            <a:off x="9253440" y="4123050"/>
            <a:ext cx="825225" cy="840075"/>
          </a:xfrm>
          <a:prstGeom prst="rect">
            <a:avLst/>
          </a:prstGeom>
        </p:spPr>
      </p:pic>
    </p:spTree>
    <p:extLst>
      <p:ext uri="{BB962C8B-B14F-4D97-AF65-F5344CB8AC3E}">
        <p14:creationId xmlns:p14="http://schemas.microsoft.com/office/powerpoint/2010/main" val="2904285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FF3860"/>
                </a:solidFill>
                <a:latin typeface="OpenDyslexicAlta" pitchFamily="2" charset="77"/>
              </a:rPr>
              <a:t>There are 2 counters in each group.</a:t>
            </a:r>
          </a:p>
          <a:p>
            <a:pPr algn="ctr"/>
            <a:r>
              <a:rPr lang="en-GB" sz="2400" dirty="0">
                <a:solidFill>
                  <a:srgbClr val="FF3860"/>
                </a:solidFill>
                <a:latin typeface="OpenDyslexicAlta" pitchFamily="2" charset="77"/>
              </a:rPr>
              <a:t>There are 4 equal groups. </a:t>
            </a:r>
          </a:p>
          <a:p>
            <a:pPr algn="ctr"/>
            <a:r>
              <a:rPr lang="en-GB" sz="2400" dirty="0">
                <a:solidFill>
                  <a:srgbClr val="FF3860"/>
                </a:solidFill>
                <a:latin typeface="OpenDyslexicAlta" pitchFamily="2" charset="77"/>
              </a:rPr>
              <a:t>There are 8 counters in total. </a:t>
            </a:r>
          </a:p>
        </p:txBody>
      </p:sp>
      <p:sp>
        <p:nvSpPr>
          <p:cNvPr id="18" name="Rectangle 17">
            <a:extLst>
              <a:ext uri="{FF2B5EF4-FFF2-40B4-BE49-F238E27FC236}">
                <a16:creationId xmlns="" xmlns:a16="http://schemas.microsoft.com/office/drawing/2014/main" id="{50D29330-5179-7346-B0E7-588139F2F77B}"/>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556D0F7C-D8E9-4144-A011-17386A2CE9FB}"/>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D1DB7EF4-35DC-EC48-850F-135A000A2107}"/>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3F42D562-A618-214E-AA11-F0D9BD583048}"/>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 xmlns:a16="http://schemas.microsoft.com/office/drawing/2014/main" id="{EC44E501-5A37-FF4B-BD23-29B9F7E6EBDE}"/>
              </a:ext>
            </a:extLst>
          </p:cNvPr>
          <p:cNvPicPr>
            <a:picLocks noChangeAspect="1"/>
          </p:cNvPicPr>
          <p:nvPr/>
        </p:nvPicPr>
        <p:blipFill>
          <a:blip r:embed="rId3"/>
          <a:stretch>
            <a:fillRect/>
          </a:stretch>
        </p:blipFill>
        <p:spPr>
          <a:xfrm>
            <a:off x="1984861" y="3282975"/>
            <a:ext cx="825225" cy="840075"/>
          </a:xfrm>
          <a:prstGeom prst="rect">
            <a:avLst/>
          </a:prstGeom>
        </p:spPr>
      </p:pic>
      <p:pic>
        <p:nvPicPr>
          <p:cNvPr id="28" name="Picture 27">
            <a:extLst>
              <a:ext uri="{FF2B5EF4-FFF2-40B4-BE49-F238E27FC236}">
                <a16:creationId xmlns="" xmlns:a16="http://schemas.microsoft.com/office/drawing/2014/main" id="{17529BE9-1421-AE44-94A7-C1587A85121D}"/>
              </a:ext>
            </a:extLst>
          </p:cNvPr>
          <p:cNvPicPr>
            <a:picLocks noChangeAspect="1"/>
          </p:cNvPicPr>
          <p:nvPr/>
        </p:nvPicPr>
        <p:blipFill>
          <a:blip r:embed="rId3"/>
          <a:stretch>
            <a:fillRect/>
          </a:stretch>
        </p:blipFill>
        <p:spPr>
          <a:xfrm>
            <a:off x="2870238" y="4151392"/>
            <a:ext cx="825225" cy="840075"/>
          </a:xfrm>
          <a:prstGeom prst="rect">
            <a:avLst/>
          </a:prstGeom>
        </p:spPr>
      </p:pic>
      <p:pic>
        <p:nvPicPr>
          <p:cNvPr id="29" name="Picture 28">
            <a:extLst>
              <a:ext uri="{FF2B5EF4-FFF2-40B4-BE49-F238E27FC236}">
                <a16:creationId xmlns="" xmlns:a16="http://schemas.microsoft.com/office/drawing/2014/main" id="{B527E403-F5EF-6846-B73E-3FF823E7E2A8}"/>
              </a:ext>
            </a:extLst>
          </p:cNvPr>
          <p:cNvPicPr>
            <a:picLocks noChangeAspect="1"/>
          </p:cNvPicPr>
          <p:nvPr/>
        </p:nvPicPr>
        <p:blipFill>
          <a:blip r:embed="rId3"/>
          <a:stretch>
            <a:fillRect/>
          </a:stretch>
        </p:blipFill>
        <p:spPr>
          <a:xfrm>
            <a:off x="4090435" y="3282975"/>
            <a:ext cx="825225" cy="840075"/>
          </a:xfrm>
          <a:prstGeom prst="rect">
            <a:avLst/>
          </a:prstGeom>
        </p:spPr>
      </p:pic>
      <p:pic>
        <p:nvPicPr>
          <p:cNvPr id="30" name="Picture 29">
            <a:extLst>
              <a:ext uri="{FF2B5EF4-FFF2-40B4-BE49-F238E27FC236}">
                <a16:creationId xmlns="" xmlns:a16="http://schemas.microsoft.com/office/drawing/2014/main" id="{8B4F9E23-93D1-E242-A557-4C91D7F9EAC4}"/>
              </a:ext>
            </a:extLst>
          </p:cNvPr>
          <p:cNvPicPr>
            <a:picLocks noChangeAspect="1"/>
          </p:cNvPicPr>
          <p:nvPr/>
        </p:nvPicPr>
        <p:blipFill>
          <a:blip r:embed="rId3"/>
          <a:stretch>
            <a:fillRect/>
          </a:stretch>
        </p:blipFill>
        <p:spPr>
          <a:xfrm>
            <a:off x="4975812" y="4151392"/>
            <a:ext cx="825225" cy="840075"/>
          </a:xfrm>
          <a:prstGeom prst="rect">
            <a:avLst/>
          </a:prstGeom>
        </p:spPr>
      </p:pic>
      <p:pic>
        <p:nvPicPr>
          <p:cNvPr id="31" name="Picture 30">
            <a:extLst>
              <a:ext uri="{FF2B5EF4-FFF2-40B4-BE49-F238E27FC236}">
                <a16:creationId xmlns="" xmlns:a16="http://schemas.microsoft.com/office/drawing/2014/main" id="{7945BAD6-FC2B-DA41-B8BE-833081382E2C}"/>
              </a:ext>
            </a:extLst>
          </p:cNvPr>
          <p:cNvPicPr>
            <a:picLocks noChangeAspect="1"/>
          </p:cNvPicPr>
          <p:nvPr/>
        </p:nvPicPr>
        <p:blipFill>
          <a:blip r:embed="rId3"/>
          <a:stretch>
            <a:fillRect/>
          </a:stretch>
        </p:blipFill>
        <p:spPr>
          <a:xfrm>
            <a:off x="6256721" y="3287924"/>
            <a:ext cx="825225" cy="840075"/>
          </a:xfrm>
          <a:prstGeom prst="rect">
            <a:avLst/>
          </a:prstGeom>
        </p:spPr>
      </p:pic>
      <p:pic>
        <p:nvPicPr>
          <p:cNvPr id="32" name="Picture 31">
            <a:extLst>
              <a:ext uri="{FF2B5EF4-FFF2-40B4-BE49-F238E27FC236}">
                <a16:creationId xmlns="" xmlns:a16="http://schemas.microsoft.com/office/drawing/2014/main" id="{565A2CF2-EBF0-0E48-BE92-3487F4E296B6}"/>
              </a:ext>
            </a:extLst>
          </p:cNvPr>
          <p:cNvPicPr>
            <a:picLocks noChangeAspect="1"/>
          </p:cNvPicPr>
          <p:nvPr/>
        </p:nvPicPr>
        <p:blipFill>
          <a:blip r:embed="rId3"/>
          <a:stretch>
            <a:fillRect/>
          </a:stretch>
        </p:blipFill>
        <p:spPr>
          <a:xfrm>
            <a:off x="7142098" y="4156341"/>
            <a:ext cx="825225" cy="840075"/>
          </a:xfrm>
          <a:prstGeom prst="rect">
            <a:avLst/>
          </a:prstGeom>
        </p:spPr>
      </p:pic>
      <p:pic>
        <p:nvPicPr>
          <p:cNvPr id="33" name="Picture 32">
            <a:extLst>
              <a:ext uri="{FF2B5EF4-FFF2-40B4-BE49-F238E27FC236}">
                <a16:creationId xmlns="" xmlns:a16="http://schemas.microsoft.com/office/drawing/2014/main" id="{40051B35-7E12-824D-B138-E2F6D796E01D}"/>
              </a:ext>
            </a:extLst>
          </p:cNvPr>
          <p:cNvPicPr>
            <a:picLocks noChangeAspect="1"/>
          </p:cNvPicPr>
          <p:nvPr/>
        </p:nvPicPr>
        <p:blipFill>
          <a:blip r:embed="rId3"/>
          <a:stretch>
            <a:fillRect/>
          </a:stretch>
        </p:blipFill>
        <p:spPr>
          <a:xfrm>
            <a:off x="8368063" y="3254633"/>
            <a:ext cx="825225" cy="840075"/>
          </a:xfrm>
          <a:prstGeom prst="rect">
            <a:avLst/>
          </a:prstGeom>
        </p:spPr>
      </p:pic>
      <p:pic>
        <p:nvPicPr>
          <p:cNvPr id="34" name="Picture 33">
            <a:extLst>
              <a:ext uri="{FF2B5EF4-FFF2-40B4-BE49-F238E27FC236}">
                <a16:creationId xmlns="" xmlns:a16="http://schemas.microsoft.com/office/drawing/2014/main" id="{4376C237-CEB0-2C4A-B786-AB15C36B090A}"/>
              </a:ext>
            </a:extLst>
          </p:cNvPr>
          <p:cNvPicPr>
            <a:picLocks noChangeAspect="1"/>
          </p:cNvPicPr>
          <p:nvPr/>
        </p:nvPicPr>
        <p:blipFill>
          <a:blip r:embed="rId3"/>
          <a:stretch>
            <a:fillRect/>
          </a:stretch>
        </p:blipFill>
        <p:spPr>
          <a:xfrm>
            <a:off x="9253440" y="4123050"/>
            <a:ext cx="825225" cy="840075"/>
          </a:xfrm>
          <a:prstGeom prst="rect">
            <a:avLst/>
          </a:prstGeom>
        </p:spPr>
      </p:pic>
    </p:spTree>
    <p:extLst>
      <p:ext uri="{BB962C8B-B14F-4D97-AF65-F5344CB8AC3E}">
        <p14:creationId xmlns:p14="http://schemas.microsoft.com/office/powerpoint/2010/main" val="2907441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OpenDyslexicAlta" pitchFamily="2" charset="77"/>
              </a:rPr>
              <a:t>There are _ straws in each group.</a:t>
            </a:r>
          </a:p>
          <a:p>
            <a:pPr algn="ctr"/>
            <a:r>
              <a:rPr lang="en-GB" sz="2400" dirty="0">
                <a:solidFill>
                  <a:schemeClr val="tx1"/>
                </a:solidFill>
                <a:latin typeface="OpenDyslexicAlta" pitchFamily="2" charset="77"/>
              </a:rPr>
              <a:t>There are _ equal groups.</a:t>
            </a:r>
          </a:p>
          <a:p>
            <a:pPr algn="ctr"/>
            <a:r>
              <a:rPr lang="en-GB" sz="2400" dirty="0">
                <a:solidFill>
                  <a:schemeClr val="tx1"/>
                </a:solidFill>
                <a:latin typeface="OpenDyslexicAlta" pitchFamily="2" charset="77"/>
              </a:rPr>
              <a:t>There are _ straws in total.</a:t>
            </a:r>
            <a:r>
              <a:rPr lang="en-GB" sz="2400" dirty="0">
                <a:solidFill>
                  <a:srgbClr val="FF3860"/>
                </a:solidFill>
                <a:latin typeface="OpenDyslexicAlta" pitchFamily="2" charset="77"/>
              </a:rPr>
              <a:t> </a:t>
            </a:r>
          </a:p>
        </p:txBody>
      </p:sp>
      <p:sp>
        <p:nvSpPr>
          <p:cNvPr id="38" name="Rectangle 37">
            <a:extLst>
              <a:ext uri="{FF2B5EF4-FFF2-40B4-BE49-F238E27FC236}">
                <a16:creationId xmlns="" xmlns:a16="http://schemas.microsoft.com/office/drawing/2014/main" id="{7EBDD18B-0B49-504E-9122-A36E38A0D16A}"/>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 xmlns:a16="http://schemas.microsoft.com/office/drawing/2014/main" id="{E054AB5C-983A-564E-9B0A-9882275E7B98}"/>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 xmlns:a16="http://schemas.microsoft.com/office/drawing/2014/main" id="{A1A92078-1682-8A40-8236-D85ECDFAE116}"/>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62D1F080-C671-A047-9550-7376380515AB}"/>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 xmlns:a16="http://schemas.microsoft.com/office/drawing/2014/main" id="{C9D0F639-3673-4E4C-A74A-0A5BEF6E25CE}"/>
              </a:ext>
            </a:extLst>
          </p:cNvPr>
          <p:cNvPicPr>
            <a:picLocks noChangeAspect="1"/>
          </p:cNvPicPr>
          <p:nvPr/>
        </p:nvPicPr>
        <p:blipFill>
          <a:blip r:embed="rId3"/>
          <a:stretch>
            <a:fillRect/>
          </a:stretch>
        </p:blipFill>
        <p:spPr>
          <a:xfrm>
            <a:off x="1867666" y="3357354"/>
            <a:ext cx="1916391" cy="1445252"/>
          </a:xfrm>
          <a:prstGeom prst="rect">
            <a:avLst/>
          </a:prstGeom>
        </p:spPr>
      </p:pic>
      <p:pic>
        <p:nvPicPr>
          <p:cNvPr id="43" name="Picture 42">
            <a:extLst>
              <a:ext uri="{FF2B5EF4-FFF2-40B4-BE49-F238E27FC236}">
                <a16:creationId xmlns="" xmlns:a16="http://schemas.microsoft.com/office/drawing/2014/main" id="{6919F6E3-436D-6347-AE5E-B8F9F3462FEB}"/>
              </a:ext>
            </a:extLst>
          </p:cNvPr>
          <p:cNvPicPr>
            <a:picLocks noChangeAspect="1"/>
          </p:cNvPicPr>
          <p:nvPr/>
        </p:nvPicPr>
        <p:blipFill>
          <a:blip r:embed="rId3"/>
          <a:stretch>
            <a:fillRect/>
          </a:stretch>
        </p:blipFill>
        <p:spPr>
          <a:xfrm>
            <a:off x="4017896" y="3360234"/>
            <a:ext cx="1916391" cy="1445252"/>
          </a:xfrm>
          <a:prstGeom prst="rect">
            <a:avLst/>
          </a:prstGeom>
        </p:spPr>
      </p:pic>
      <p:pic>
        <p:nvPicPr>
          <p:cNvPr id="44" name="Picture 43">
            <a:extLst>
              <a:ext uri="{FF2B5EF4-FFF2-40B4-BE49-F238E27FC236}">
                <a16:creationId xmlns="" xmlns:a16="http://schemas.microsoft.com/office/drawing/2014/main" id="{C249D4D7-FF01-4749-836C-8F8B8E848371}"/>
              </a:ext>
            </a:extLst>
          </p:cNvPr>
          <p:cNvPicPr>
            <a:picLocks noChangeAspect="1"/>
          </p:cNvPicPr>
          <p:nvPr/>
        </p:nvPicPr>
        <p:blipFill>
          <a:blip r:embed="rId3"/>
          <a:stretch>
            <a:fillRect/>
          </a:stretch>
        </p:blipFill>
        <p:spPr>
          <a:xfrm>
            <a:off x="6153826" y="3353523"/>
            <a:ext cx="1916391" cy="1445252"/>
          </a:xfrm>
          <a:prstGeom prst="rect">
            <a:avLst/>
          </a:prstGeom>
        </p:spPr>
      </p:pic>
      <p:pic>
        <p:nvPicPr>
          <p:cNvPr id="45" name="Picture 44">
            <a:extLst>
              <a:ext uri="{FF2B5EF4-FFF2-40B4-BE49-F238E27FC236}">
                <a16:creationId xmlns="" xmlns:a16="http://schemas.microsoft.com/office/drawing/2014/main" id="{59554144-F798-A542-B050-A244D101C82D}"/>
              </a:ext>
            </a:extLst>
          </p:cNvPr>
          <p:cNvPicPr>
            <a:picLocks noChangeAspect="1"/>
          </p:cNvPicPr>
          <p:nvPr/>
        </p:nvPicPr>
        <p:blipFill>
          <a:blip r:embed="rId3"/>
          <a:stretch>
            <a:fillRect/>
          </a:stretch>
        </p:blipFill>
        <p:spPr>
          <a:xfrm>
            <a:off x="8289756" y="3349292"/>
            <a:ext cx="1916391" cy="1445252"/>
          </a:xfrm>
          <a:prstGeom prst="rect">
            <a:avLst/>
          </a:prstGeom>
        </p:spPr>
      </p:pic>
    </p:spTree>
    <p:extLst>
      <p:ext uri="{BB962C8B-B14F-4D97-AF65-F5344CB8AC3E}">
        <p14:creationId xmlns:p14="http://schemas.microsoft.com/office/powerpoint/2010/main" val="118525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FF3860"/>
                </a:solidFill>
                <a:latin typeface="OpenDyslexicAlta" pitchFamily="2" charset="77"/>
              </a:rPr>
              <a:t>There are 10 straws in each group.</a:t>
            </a:r>
          </a:p>
          <a:p>
            <a:pPr algn="ctr"/>
            <a:r>
              <a:rPr lang="en-GB" sz="2400" dirty="0">
                <a:solidFill>
                  <a:srgbClr val="FF3860"/>
                </a:solidFill>
                <a:latin typeface="OpenDyslexicAlta" pitchFamily="2" charset="77"/>
              </a:rPr>
              <a:t>There are 4 equal groups. </a:t>
            </a:r>
          </a:p>
          <a:p>
            <a:pPr algn="ctr"/>
            <a:r>
              <a:rPr lang="en-GB" sz="2400" dirty="0">
                <a:solidFill>
                  <a:srgbClr val="FF3860"/>
                </a:solidFill>
                <a:latin typeface="OpenDyslexicAlta" pitchFamily="2" charset="77"/>
              </a:rPr>
              <a:t>There are 40 straws in total. </a:t>
            </a:r>
          </a:p>
        </p:txBody>
      </p:sp>
      <p:sp>
        <p:nvSpPr>
          <p:cNvPr id="19" name="Rectangle 18">
            <a:extLst>
              <a:ext uri="{FF2B5EF4-FFF2-40B4-BE49-F238E27FC236}">
                <a16:creationId xmlns="" xmlns:a16="http://schemas.microsoft.com/office/drawing/2014/main" id="{812F77D3-15C4-3845-8B39-9BC67230795E}"/>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E833975D-26C6-C14C-8EB4-5FBCA36CF424}"/>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18315734-58D5-FD4F-82EA-F24DAFAFFD09}"/>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F2C38D62-7E4A-1E4E-BEE2-C47631F5BBAB}"/>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 xmlns:a16="http://schemas.microsoft.com/office/drawing/2014/main" id="{714F44E0-ED3C-074B-BF9C-F8C5A9E02B04}"/>
              </a:ext>
            </a:extLst>
          </p:cNvPr>
          <p:cNvPicPr>
            <a:picLocks noChangeAspect="1"/>
          </p:cNvPicPr>
          <p:nvPr/>
        </p:nvPicPr>
        <p:blipFill>
          <a:blip r:embed="rId3"/>
          <a:stretch>
            <a:fillRect/>
          </a:stretch>
        </p:blipFill>
        <p:spPr>
          <a:xfrm>
            <a:off x="1867666" y="3357354"/>
            <a:ext cx="1916391" cy="1445252"/>
          </a:xfrm>
          <a:prstGeom prst="rect">
            <a:avLst/>
          </a:prstGeom>
        </p:spPr>
      </p:pic>
      <p:pic>
        <p:nvPicPr>
          <p:cNvPr id="35" name="Picture 34">
            <a:extLst>
              <a:ext uri="{FF2B5EF4-FFF2-40B4-BE49-F238E27FC236}">
                <a16:creationId xmlns="" xmlns:a16="http://schemas.microsoft.com/office/drawing/2014/main" id="{0401C8E7-4243-074F-9053-2259E25FE26C}"/>
              </a:ext>
            </a:extLst>
          </p:cNvPr>
          <p:cNvPicPr>
            <a:picLocks noChangeAspect="1"/>
          </p:cNvPicPr>
          <p:nvPr/>
        </p:nvPicPr>
        <p:blipFill>
          <a:blip r:embed="rId3"/>
          <a:stretch>
            <a:fillRect/>
          </a:stretch>
        </p:blipFill>
        <p:spPr>
          <a:xfrm>
            <a:off x="4017896" y="3360234"/>
            <a:ext cx="1916391" cy="1445252"/>
          </a:xfrm>
          <a:prstGeom prst="rect">
            <a:avLst/>
          </a:prstGeom>
        </p:spPr>
      </p:pic>
      <p:pic>
        <p:nvPicPr>
          <p:cNvPr id="36" name="Picture 35">
            <a:extLst>
              <a:ext uri="{FF2B5EF4-FFF2-40B4-BE49-F238E27FC236}">
                <a16:creationId xmlns="" xmlns:a16="http://schemas.microsoft.com/office/drawing/2014/main" id="{38C7BDB9-390F-2E4B-A1DA-6DF7B17FFCDB}"/>
              </a:ext>
            </a:extLst>
          </p:cNvPr>
          <p:cNvPicPr>
            <a:picLocks noChangeAspect="1"/>
          </p:cNvPicPr>
          <p:nvPr/>
        </p:nvPicPr>
        <p:blipFill>
          <a:blip r:embed="rId3"/>
          <a:stretch>
            <a:fillRect/>
          </a:stretch>
        </p:blipFill>
        <p:spPr>
          <a:xfrm>
            <a:off x="6153826" y="3353523"/>
            <a:ext cx="1916391" cy="1445252"/>
          </a:xfrm>
          <a:prstGeom prst="rect">
            <a:avLst/>
          </a:prstGeom>
        </p:spPr>
      </p:pic>
      <p:pic>
        <p:nvPicPr>
          <p:cNvPr id="37" name="Picture 36">
            <a:extLst>
              <a:ext uri="{FF2B5EF4-FFF2-40B4-BE49-F238E27FC236}">
                <a16:creationId xmlns="" xmlns:a16="http://schemas.microsoft.com/office/drawing/2014/main" id="{1377BD6E-07C5-C649-BAB7-5687363DFB3B}"/>
              </a:ext>
            </a:extLst>
          </p:cNvPr>
          <p:cNvPicPr>
            <a:picLocks noChangeAspect="1"/>
          </p:cNvPicPr>
          <p:nvPr/>
        </p:nvPicPr>
        <p:blipFill>
          <a:blip r:embed="rId3"/>
          <a:stretch>
            <a:fillRect/>
          </a:stretch>
        </p:blipFill>
        <p:spPr>
          <a:xfrm>
            <a:off x="8289756" y="3349292"/>
            <a:ext cx="1916391" cy="1445252"/>
          </a:xfrm>
          <a:prstGeom prst="rect">
            <a:avLst/>
          </a:prstGeom>
        </p:spPr>
      </p:pic>
    </p:spTree>
    <p:extLst>
      <p:ext uri="{BB962C8B-B14F-4D97-AF65-F5344CB8AC3E}">
        <p14:creationId xmlns:p14="http://schemas.microsoft.com/office/powerpoint/2010/main" val="1792240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 xmlns:a16="http://schemas.microsoft.com/office/drawing/2014/main" id="{C76C9B40-BA34-D846-93FF-1A41692F4041}"/>
              </a:ext>
            </a:extLst>
          </p:cNvPr>
          <p:cNvSpPr/>
          <p:nvPr/>
        </p:nvSpPr>
        <p:spPr>
          <a:xfrm>
            <a:off x="394577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179554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609600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chemeClr val="tx1"/>
                </a:solidFill>
                <a:latin typeface="OpenDyslexicAlta" pitchFamily="2" charset="77"/>
              </a:rPr>
              <a:t>There are _ counters in each group.</a:t>
            </a:r>
          </a:p>
          <a:p>
            <a:pPr algn="ctr"/>
            <a:r>
              <a:rPr lang="en-GB" sz="2400" dirty="0">
                <a:solidFill>
                  <a:schemeClr val="tx1"/>
                </a:solidFill>
                <a:latin typeface="OpenDyslexicAlta" pitchFamily="2" charset="77"/>
              </a:rPr>
              <a:t>There are _ equal groups.</a:t>
            </a:r>
          </a:p>
          <a:p>
            <a:pPr algn="ctr"/>
            <a:r>
              <a:rPr lang="en-GB" sz="2400" dirty="0">
                <a:solidFill>
                  <a:schemeClr val="tx1"/>
                </a:solidFill>
                <a:latin typeface="OpenDyslexicAlta" pitchFamily="2" charset="77"/>
              </a:rPr>
              <a:t>There are _ counters in </a:t>
            </a:r>
            <a:r>
              <a:rPr lang="en-GB" sz="2400">
                <a:solidFill>
                  <a:schemeClr val="tx1"/>
                </a:solidFill>
                <a:latin typeface="OpenDyslexicAlta" pitchFamily="2" charset="77"/>
              </a:rPr>
              <a:t>total.</a:t>
            </a:r>
            <a:endParaRPr lang="en-GB" sz="2400" dirty="0">
              <a:solidFill>
                <a:schemeClr val="tx1"/>
              </a:solidFill>
              <a:latin typeface="OpenDyslexicAlta" pitchFamily="2" charset="77"/>
            </a:endParaRPr>
          </a:p>
        </p:txBody>
      </p:sp>
      <p:pic>
        <p:nvPicPr>
          <p:cNvPr id="15" name="Picture 14">
            <a:extLst>
              <a:ext uri="{FF2B5EF4-FFF2-40B4-BE49-F238E27FC236}">
                <a16:creationId xmlns="" xmlns:a16="http://schemas.microsoft.com/office/drawing/2014/main" id="{6B19891E-D1F6-524D-8DAE-02C0FFE67B2F}"/>
              </a:ext>
            </a:extLst>
          </p:cNvPr>
          <p:cNvPicPr>
            <a:picLocks noChangeAspect="1"/>
          </p:cNvPicPr>
          <p:nvPr/>
        </p:nvPicPr>
        <p:blipFill>
          <a:blip r:embed="rId3"/>
          <a:stretch>
            <a:fillRect/>
          </a:stretch>
        </p:blipFill>
        <p:spPr>
          <a:xfrm>
            <a:off x="1872769" y="3008962"/>
            <a:ext cx="825225" cy="840075"/>
          </a:xfrm>
          <a:prstGeom prst="rect">
            <a:avLst/>
          </a:prstGeom>
        </p:spPr>
      </p:pic>
      <p:pic>
        <p:nvPicPr>
          <p:cNvPr id="16" name="Picture 15">
            <a:extLst>
              <a:ext uri="{FF2B5EF4-FFF2-40B4-BE49-F238E27FC236}">
                <a16:creationId xmlns="" xmlns:a16="http://schemas.microsoft.com/office/drawing/2014/main" id="{F7BB284C-195A-474C-93D7-7F83CF34F8A3}"/>
              </a:ext>
            </a:extLst>
          </p:cNvPr>
          <p:cNvPicPr>
            <a:picLocks noChangeAspect="1"/>
          </p:cNvPicPr>
          <p:nvPr/>
        </p:nvPicPr>
        <p:blipFill>
          <a:blip r:embed="rId3"/>
          <a:stretch>
            <a:fillRect/>
          </a:stretch>
        </p:blipFill>
        <p:spPr>
          <a:xfrm>
            <a:off x="3120545" y="3008961"/>
            <a:ext cx="825225" cy="840075"/>
          </a:xfrm>
          <a:prstGeom prst="rect">
            <a:avLst/>
          </a:prstGeom>
        </p:spPr>
      </p:pic>
      <p:pic>
        <p:nvPicPr>
          <p:cNvPr id="17" name="Picture 16">
            <a:extLst>
              <a:ext uri="{FF2B5EF4-FFF2-40B4-BE49-F238E27FC236}">
                <a16:creationId xmlns="" xmlns:a16="http://schemas.microsoft.com/office/drawing/2014/main" id="{8DA92F91-1F56-2240-BFA4-F513B80266E3}"/>
              </a:ext>
            </a:extLst>
          </p:cNvPr>
          <p:cNvPicPr>
            <a:picLocks noChangeAspect="1"/>
          </p:cNvPicPr>
          <p:nvPr/>
        </p:nvPicPr>
        <p:blipFill>
          <a:blip r:embed="rId3"/>
          <a:stretch>
            <a:fillRect/>
          </a:stretch>
        </p:blipFill>
        <p:spPr>
          <a:xfrm>
            <a:off x="1872768" y="4319117"/>
            <a:ext cx="825225" cy="840075"/>
          </a:xfrm>
          <a:prstGeom prst="rect">
            <a:avLst/>
          </a:prstGeom>
        </p:spPr>
      </p:pic>
      <p:pic>
        <p:nvPicPr>
          <p:cNvPr id="19" name="Picture 18">
            <a:extLst>
              <a:ext uri="{FF2B5EF4-FFF2-40B4-BE49-F238E27FC236}">
                <a16:creationId xmlns="" xmlns:a16="http://schemas.microsoft.com/office/drawing/2014/main" id="{3F588C55-4C6E-AD42-9838-6A49096B9596}"/>
              </a:ext>
            </a:extLst>
          </p:cNvPr>
          <p:cNvPicPr>
            <a:picLocks noChangeAspect="1"/>
          </p:cNvPicPr>
          <p:nvPr/>
        </p:nvPicPr>
        <p:blipFill>
          <a:blip r:embed="rId3"/>
          <a:stretch>
            <a:fillRect/>
          </a:stretch>
        </p:blipFill>
        <p:spPr>
          <a:xfrm>
            <a:off x="3120544" y="4295926"/>
            <a:ext cx="825225" cy="840075"/>
          </a:xfrm>
          <a:prstGeom prst="rect">
            <a:avLst/>
          </a:prstGeom>
        </p:spPr>
      </p:pic>
      <p:pic>
        <p:nvPicPr>
          <p:cNvPr id="20" name="Picture 19">
            <a:extLst>
              <a:ext uri="{FF2B5EF4-FFF2-40B4-BE49-F238E27FC236}">
                <a16:creationId xmlns="" xmlns:a16="http://schemas.microsoft.com/office/drawing/2014/main" id="{C9980B9B-E3CA-F14B-8A8B-1D5779E702AE}"/>
              </a:ext>
            </a:extLst>
          </p:cNvPr>
          <p:cNvPicPr>
            <a:picLocks noChangeAspect="1"/>
          </p:cNvPicPr>
          <p:nvPr/>
        </p:nvPicPr>
        <p:blipFill>
          <a:blip r:embed="rId3"/>
          <a:stretch>
            <a:fillRect/>
          </a:stretch>
        </p:blipFill>
        <p:spPr>
          <a:xfrm>
            <a:off x="2458043" y="3652442"/>
            <a:ext cx="825225" cy="840075"/>
          </a:xfrm>
          <a:prstGeom prst="rect">
            <a:avLst/>
          </a:prstGeom>
        </p:spPr>
      </p:pic>
      <p:pic>
        <p:nvPicPr>
          <p:cNvPr id="18" name="Picture 17">
            <a:extLst>
              <a:ext uri="{FF2B5EF4-FFF2-40B4-BE49-F238E27FC236}">
                <a16:creationId xmlns="" xmlns:a16="http://schemas.microsoft.com/office/drawing/2014/main" id="{9BD0EEA8-7D8E-1344-9CF6-C443BA8C99AB}"/>
              </a:ext>
            </a:extLst>
          </p:cNvPr>
          <p:cNvPicPr>
            <a:picLocks noChangeAspect="1"/>
          </p:cNvPicPr>
          <p:nvPr/>
        </p:nvPicPr>
        <p:blipFill>
          <a:blip r:embed="rId3"/>
          <a:stretch>
            <a:fillRect/>
          </a:stretch>
        </p:blipFill>
        <p:spPr>
          <a:xfrm>
            <a:off x="4002727" y="3019086"/>
            <a:ext cx="825225" cy="840075"/>
          </a:xfrm>
          <a:prstGeom prst="rect">
            <a:avLst/>
          </a:prstGeom>
        </p:spPr>
      </p:pic>
      <p:pic>
        <p:nvPicPr>
          <p:cNvPr id="22" name="Picture 21">
            <a:extLst>
              <a:ext uri="{FF2B5EF4-FFF2-40B4-BE49-F238E27FC236}">
                <a16:creationId xmlns="" xmlns:a16="http://schemas.microsoft.com/office/drawing/2014/main" id="{BFA99E23-B9CB-9B45-9476-49B6F9E3A447}"/>
              </a:ext>
            </a:extLst>
          </p:cNvPr>
          <p:cNvPicPr>
            <a:picLocks noChangeAspect="1"/>
          </p:cNvPicPr>
          <p:nvPr/>
        </p:nvPicPr>
        <p:blipFill>
          <a:blip r:embed="rId3"/>
          <a:stretch>
            <a:fillRect/>
          </a:stretch>
        </p:blipFill>
        <p:spPr>
          <a:xfrm>
            <a:off x="5250503" y="3019085"/>
            <a:ext cx="825225" cy="840075"/>
          </a:xfrm>
          <a:prstGeom prst="rect">
            <a:avLst/>
          </a:prstGeom>
        </p:spPr>
      </p:pic>
      <p:pic>
        <p:nvPicPr>
          <p:cNvPr id="23" name="Picture 22">
            <a:extLst>
              <a:ext uri="{FF2B5EF4-FFF2-40B4-BE49-F238E27FC236}">
                <a16:creationId xmlns="" xmlns:a16="http://schemas.microsoft.com/office/drawing/2014/main" id="{1FA0FF49-0AB3-4A4B-88EF-5D477040AC58}"/>
              </a:ext>
            </a:extLst>
          </p:cNvPr>
          <p:cNvPicPr>
            <a:picLocks noChangeAspect="1"/>
          </p:cNvPicPr>
          <p:nvPr/>
        </p:nvPicPr>
        <p:blipFill>
          <a:blip r:embed="rId3"/>
          <a:stretch>
            <a:fillRect/>
          </a:stretch>
        </p:blipFill>
        <p:spPr>
          <a:xfrm>
            <a:off x="4002726" y="4329241"/>
            <a:ext cx="825225" cy="840075"/>
          </a:xfrm>
          <a:prstGeom prst="rect">
            <a:avLst/>
          </a:prstGeom>
        </p:spPr>
      </p:pic>
      <p:pic>
        <p:nvPicPr>
          <p:cNvPr id="26" name="Picture 25">
            <a:extLst>
              <a:ext uri="{FF2B5EF4-FFF2-40B4-BE49-F238E27FC236}">
                <a16:creationId xmlns="" xmlns:a16="http://schemas.microsoft.com/office/drawing/2014/main" id="{760DC52C-9CFC-A740-B15F-6318853F1F8F}"/>
              </a:ext>
            </a:extLst>
          </p:cNvPr>
          <p:cNvPicPr>
            <a:picLocks noChangeAspect="1"/>
          </p:cNvPicPr>
          <p:nvPr/>
        </p:nvPicPr>
        <p:blipFill>
          <a:blip r:embed="rId3"/>
          <a:stretch>
            <a:fillRect/>
          </a:stretch>
        </p:blipFill>
        <p:spPr>
          <a:xfrm>
            <a:off x="5250502" y="4306050"/>
            <a:ext cx="825225" cy="840075"/>
          </a:xfrm>
          <a:prstGeom prst="rect">
            <a:avLst/>
          </a:prstGeom>
        </p:spPr>
      </p:pic>
      <p:pic>
        <p:nvPicPr>
          <p:cNvPr id="27" name="Picture 26">
            <a:extLst>
              <a:ext uri="{FF2B5EF4-FFF2-40B4-BE49-F238E27FC236}">
                <a16:creationId xmlns="" xmlns:a16="http://schemas.microsoft.com/office/drawing/2014/main" id="{D967AF12-2088-E046-831C-679DFACE776B}"/>
              </a:ext>
            </a:extLst>
          </p:cNvPr>
          <p:cNvPicPr>
            <a:picLocks noChangeAspect="1"/>
          </p:cNvPicPr>
          <p:nvPr/>
        </p:nvPicPr>
        <p:blipFill>
          <a:blip r:embed="rId3"/>
          <a:stretch>
            <a:fillRect/>
          </a:stretch>
        </p:blipFill>
        <p:spPr>
          <a:xfrm>
            <a:off x="4588001" y="3662566"/>
            <a:ext cx="825225" cy="840075"/>
          </a:xfrm>
          <a:prstGeom prst="rect">
            <a:avLst/>
          </a:prstGeom>
        </p:spPr>
      </p:pic>
      <p:pic>
        <p:nvPicPr>
          <p:cNvPr id="28" name="Picture 27">
            <a:extLst>
              <a:ext uri="{FF2B5EF4-FFF2-40B4-BE49-F238E27FC236}">
                <a16:creationId xmlns="" xmlns:a16="http://schemas.microsoft.com/office/drawing/2014/main" id="{287B0980-F211-7F43-A407-4B3CFA8B8EFB}"/>
              </a:ext>
            </a:extLst>
          </p:cNvPr>
          <p:cNvPicPr>
            <a:picLocks noChangeAspect="1"/>
          </p:cNvPicPr>
          <p:nvPr/>
        </p:nvPicPr>
        <p:blipFill>
          <a:blip r:embed="rId3"/>
          <a:stretch>
            <a:fillRect/>
          </a:stretch>
        </p:blipFill>
        <p:spPr>
          <a:xfrm>
            <a:off x="6162224" y="3021918"/>
            <a:ext cx="825225" cy="840075"/>
          </a:xfrm>
          <a:prstGeom prst="rect">
            <a:avLst/>
          </a:prstGeom>
        </p:spPr>
      </p:pic>
      <p:pic>
        <p:nvPicPr>
          <p:cNvPr id="29" name="Picture 28">
            <a:extLst>
              <a:ext uri="{FF2B5EF4-FFF2-40B4-BE49-F238E27FC236}">
                <a16:creationId xmlns="" xmlns:a16="http://schemas.microsoft.com/office/drawing/2014/main" id="{17CC6C0D-E12D-764E-913E-1315CB00782C}"/>
              </a:ext>
            </a:extLst>
          </p:cNvPr>
          <p:cNvPicPr>
            <a:picLocks noChangeAspect="1"/>
          </p:cNvPicPr>
          <p:nvPr/>
        </p:nvPicPr>
        <p:blipFill>
          <a:blip r:embed="rId3"/>
          <a:stretch>
            <a:fillRect/>
          </a:stretch>
        </p:blipFill>
        <p:spPr>
          <a:xfrm>
            <a:off x="7410000" y="3021917"/>
            <a:ext cx="825225" cy="840075"/>
          </a:xfrm>
          <a:prstGeom prst="rect">
            <a:avLst/>
          </a:prstGeom>
        </p:spPr>
      </p:pic>
      <p:pic>
        <p:nvPicPr>
          <p:cNvPr id="30" name="Picture 29">
            <a:extLst>
              <a:ext uri="{FF2B5EF4-FFF2-40B4-BE49-F238E27FC236}">
                <a16:creationId xmlns="" xmlns:a16="http://schemas.microsoft.com/office/drawing/2014/main" id="{82010850-1956-0C44-A4C3-3E4740A509EB}"/>
              </a:ext>
            </a:extLst>
          </p:cNvPr>
          <p:cNvPicPr>
            <a:picLocks noChangeAspect="1"/>
          </p:cNvPicPr>
          <p:nvPr/>
        </p:nvPicPr>
        <p:blipFill>
          <a:blip r:embed="rId3"/>
          <a:stretch>
            <a:fillRect/>
          </a:stretch>
        </p:blipFill>
        <p:spPr>
          <a:xfrm>
            <a:off x="6162223" y="4332073"/>
            <a:ext cx="825225" cy="840075"/>
          </a:xfrm>
          <a:prstGeom prst="rect">
            <a:avLst/>
          </a:prstGeom>
        </p:spPr>
      </p:pic>
      <p:pic>
        <p:nvPicPr>
          <p:cNvPr id="31" name="Picture 30">
            <a:extLst>
              <a:ext uri="{FF2B5EF4-FFF2-40B4-BE49-F238E27FC236}">
                <a16:creationId xmlns="" xmlns:a16="http://schemas.microsoft.com/office/drawing/2014/main" id="{19FA19A9-4E82-3446-ABF0-C3A8358FAC6C}"/>
              </a:ext>
            </a:extLst>
          </p:cNvPr>
          <p:cNvPicPr>
            <a:picLocks noChangeAspect="1"/>
          </p:cNvPicPr>
          <p:nvPr/>
        </p:nvPicPr>
        <p:blipFill>
          <a:blip r:embed="rId3"/>
          <a:stretch>
            <a:fillRect/>
          </a:stretch>
        </p:blipFill>
        <p:spPr>
          <a:xfrm>
            <a:off x="7409999" y="4308882"/>
            <a:ext cx="825225" cy="840075"/>
          </a:xfrm>
          <a:prstGeom prst="rect">
            <a:avLst/>
          </a:prstGeom>
        </p:spPr>
      </p:pic>
      <p:pic>
        <p:nvPicPr>
          <p:cNvPr id="32" name="Picture 31">
            <a:extLst>
              <a:ext uri="{FF2B5EF4-FFF2-40B4-BE49-F238E27FC236}">
                <a16:creationId xmlns="" xmlns:a16="http://schemas.microsoft.com/office/drawing/2014/main" id="{F17EFB0A-D775-C846-B0CB-0BB51F4BBABF}"/>
              </a:ext>
            </a:extLst>
          </p:cNvPr>
          <p:cNvPicPr>
            <a:picLocks noChangeAspect="1"/>
          </p:cNvPicPr>
          <p:nvPr/>
        </p:nvPicPr>
        <p:blipFill>
          <a:blip r:embed="rId3"/>
          <a:stretch>
            <a:fillRect/>
          </a:stretch>
        </p:blipFill>
        <p:spPr>
          <a:xfrm>
            <a:off x="6747498" y="3665398"/>
            <a:ext cx="825225" cy="840075"/>
          </a:xfrm>
          <a:prstGeom prst="rect">
            <a:avLst/>
          </a:prstGeom>
        </p:spPr>
      </p:pic>
      <p:sp>
        <p:nvSpPr>
          <p:cNvPr id="33" name="Rectangle 32">
            <a:extLst>
              <a:ext uri="{FF2B5EF4-FFF2-40B4-BE49-F238E27FC236}">
                <a16:creationId xmlns="" xmlns:a16="http://schemas.microsoft.com/office/drawing/2014/main" id="{40C33B5B-3C5F-1D49-8EC8-6C2792C3186A}"/>
              </a:ext>
            </a:extLst>
          </p:cNvPr>
          <p:cNvSpPr/>
          <p:nvPr/>
        </p:nvSpPr>
        <p:spPr>
          <a:xfrm>
            <a:off x="824623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 xmlns:a16="http://schemas.microsoft.com/office/drawing/2014/main" id="{0446138F-D42A-D94B-94DB-AAD5568642D4}"/>
              </a:ext>
            </a:extLst>
          </p:cNvPr>
          <p:cNvPicPr>
            <a:picLocks noChangeAspect="1"/>
          </p:cNvPicPr>
          <p:nvPr/>
        </p:nvPicPr>
        <p:blipFill>
          <a:blip r:embed="rId3"/>
          <a:stretch>
            <a:fillRect/>
          </a:stretch>
        </p:blipFill>
        <p:spPr>
          <a:xfrm>
            <a:off x="8312454" y="3021918"/>
            <a:ext cx="825225" cy="840075"/>
          </a:xfrm>
          <a:prstGeom prst="rect">
            <a:avLst/>
          </a:prstGeom>
        </p:spPr>
      </p:pic>
      <p:pic>
        <p:nvPicPr>
          <p:cNvPr id="35" name="Picture 34">
            <a:extLst>
              <a:ext uri="{FF2B5EF4-FFF2-40B4-BE49-F238E27FC236}">
                <a16:creationId xmlns="" xmlns:a16="http://schemas.microsoft.com/office/drawing/2014/main" id="{E7973864-E156-D546-9E2D-2AEE05172D42}"/>
              </a:ext>
            </a:extLst>
          </p:cNvPr>
          <p:cNvPicPr>
            <a:picLocks noChangeAspect="1"/>
          </p:cNvPicPr>
          <p:nvPr/>
        </p:nvPicPr>
        <p:blipFill>
          <a:blip r:embed="rId3"/>
          <a:stretch>
            <a:fillRect/>
          </a:stretch>
        </p:blipFill>
        <p:spPr>
          <a:xfrm>
            <a:off x="9560230" y="3021917"/>
            <a:ext cx="825225" cy="840075"/>
          </a:xfrm>
          <a:prstGeom prst="rect">
            <a:avLst/>
          </a:prstGeom>
        </p:spPr>
      </p:pic>
      <p:pic>
        <p:nvPicPr>
          <p:cNvPr id="36" name="Picture 35">
            <a:extLst>
              <a:ext uri="{FF2B5EF4-FFF2-40B4-BE49-F238E27FC236}">
                <a16:creationId xmlns="" xmlns:a16="http://schemas.microsoft.com/office/drawing/2014/main" id="{13AAED0D-D1BC-DE42-8821-D670E0E64F83}"/>
              </a:ext>
            </a:extLst>
          </p:cNvPr>
          <p:cNvPicPr>
            <a:picLocks noChangeAspect="1"/>
          </p:cNvPicPr>
          <p:nvPr/>
        </p:nvPicPr>
        <p:blipFill>
          <a:blip r:embed="rId3"/>
          <a:stretch>
            <a:fillRect/>
          </a:stretch>
        </p:blipFill>
        <p:spPr>
          <a:xfrm>
            <a:off x="8312453" y="4332073"/>
            <a:ext cx="825225" cy="840075"/>
          </a:xfrm>
          <a:prstGeom prst="rect">
            <a:avLst/>
          </a:prstGeom>
        </p:spPr>
      </p:pic>
      <p:pic>
        <p:nvPicPr>
          <p:cNvPr id="37" name="Picture 36">
            <a:extLst>
              <a:ext uri="{FF2B5EF4-FFF2-40B4-BE49-F238E27FC236}">
                <a16:creationId xmlns="" xmlns:a16="http://schemas.microsoft.com/office/drawing/2014/main" id="{4B7A6D56-64ED-E24F-AE47-CD042575177B}"/>
              </a:ext>
            </a:extLst>
          </p:cNvPr>
          <p:cNvPicPr>
            <a:picLocks noChangeAspect="1"/>
          </p:cNvPicPr>
          <p:nvPr/>
        </p:nvPicPr>
        <p:blipFill>
          <a:blip r:embed="rId3"/>
          <a:stretch>
            <a:fillRect/>
          </a:stretch>
        </p:blipFill>
        <p:spPr>
          <a:xfrm>
            <a:off x="9560229" y="4308882"/>
            <a:ext cx="825225" cy="840075"/>
          </a:xfrm>
          <a:prstGeom prst="rect">
            <a:avLst/>
          </a:prstGeom>
        </p:spPr>
      </p:pic>
      <p:pic>
        <p:nvPicPr>
          <p:cNvPr id="38" name="Picture 37">
            <a:extLst>
              <a:ext uri="{FF2B5EF4-FFF2-40B4-BE49-F238E27FC236}">
                <a16:creationId xmlns="" xmlns:a16="http://schemas.microsoft.com/office/drawing/2014/main" id="{C8E1C780-4C20-EB4D-A759-C58899668C85}"/>
              </a:ext>
            </a:extLst>
          </p:cNvPr>
          <p:cNvPicPr>
            <a:picLocks noChangeAspect="1"/>
          </p:cNvPicPr>
          <p:nvPr/>
        </p:nvPicPr>
        <p:blipFill>
          <a:blip r:embed="rId3"/>
          <a:stretch>
            <a:fillRect/>
          </a:stretch>
        </p:blipFill>
        <p:spPr>
          <a:xfrm>
            <a:off x="8897728" y="3665398"/>
            <a:ext cx="825225" cy="840075"/>
          </a:xfrm>
          <a:prstGeom prst="rect">
            <a:avLst/>
          </a:prstGeom>
        </p:spPr>
      </p:pic>
    </p:spTree>
    <p:extLst>
      <p:ext uri="{BB962C8B-B14F-4D97-AF65-F5344CB8AC3E}">
        <p14:creationId xmlns:p14="http://schemas.microsoft.com/office/powerpoint/2010/main" val="10557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2687782" y="5270938"/>
            <a:ext cx="6633563" cy="13376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dirty="0">
                <a:solidFill>
                  <a:srgbClr val="FF3860"/>
                </a:solidFill>
                <a:latin typeface="OpenDyslexicAlta" pitchFamily="2" charset="77"/>
              </a:rPr>
              <a:t>There are 5 counters in each group.</a:t>
            </a:r>
          </a:p>
          <a:p>
            <a:pPr algn="ctr"/>
            <a:r>
              <a:rPr lang="en-GB" sz="2400" dirty="0">
                <a:solidFill>
                  <a:srgbClr val="FF3860"/>
                </a:solidFill>
                <a:latin typeface="OpenDyslexicAlta" pitchFamily="2" charset="77"/>
              </a:rPr>
              <a:t>There are 4 equal groups. </a:t>
            </a:r>
          </a:p>
          <a:p>
            <a:pPr algn="ctr"/>
            <a:r>
              <a:rPr lang="en-GB" sz="2400" dirty="0">
                <a:solidFill>
                  <a:srgbClr val="FF3860"/>
                </a:solidFill>
                <a:latin typeface="OpenDyslexicAlta" pitchFamily="2" charset="77"/>
              </a:rPr>
              <a:t>There are 20 counters in total. </a:t>
            </a:r>
          </a:p>
        </p:txBody>
      </p:sp>
      <p:sp>
        <p:nvSpPr>
          <p:cNvPr id="24" name="Rectangle 23">
            <a:extLst>
              <a:ext uri="{FF2B5EF4-FFF2-40B4-BE49-F238E27FC236}">
                <a16:creationId xmlns="" xmlns:a16="http://schemas.microsoft.com/office/drawing/2014/main" id="{9F02BDC9-5D45-2F45-A0CC-896513AAAC54}"/>
              </a:ext>
            </a:extLst>
          </p:cNvPr>
          <p:cNvSpPr/>
          <p:nvPr/>
        </p:nvSpPr>
        <p:spPr>
          <a:xfrm>
            <a:off x="394577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6521C74A-9AA5-7745-9E26-3EB47196E5AB}"/>
              </a:ext>
            </a:extLst>
          </p:cNvPr>
          <p:cNvSpPr/>
          <p:nvPr/>
        </p:nvSpPr>
        <p:spPr>
          <a:xfrm>
            <a:off x="179554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 xmlns:a16="http://schemas.microsoft.com/office/drawing/2014/main" id="{EC92BD80-5A45-204D-862B-251E15D62260}"/>
              </a:ext>
            </a:extLst>
          </p:cNvPr>
          <p:cNvSpPr/>
          <p:nvPr/>
        </p:nvSpPr>
        <p:spPr>
          <a:xfrm>
            <a:off x="609600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 xmlns:a16="http://schemas.microsoft.com/office/drawing/2014/main" id="{1E6E9BC2-2C82-3B47-BCA6-6BFF952BE5E2}"/>
              </a:ext>
            </a:extLst>
          </p:cNvPr>
          <p:cNvPicPr>
            <a:picLocks noChangeAspect="1"/>
          </p:cNvPicPr>
          <p:nvPr/>
        </p:nvPicPr>
        <p:blipFill>
          <a:blip r:embed="rId3"/>
          <a:stretch>
            <a:fillRect/>
          </a:stretch>
        </p:blipFill>
        <p:spPr>
          <a:xfrm>
            <a:off x="1872769" y="3008962"/>
            <a:ext cx="825225" cy="840075"/>
          </a:xfrm>
          <a:prstGeom prst="rect">
            <a:avLst/>
          </a:prstGeom>
        </p:spPr>
      </p:pic>
      <p:pic>
        <p:nvPicPr>
          <p:cNvPr id="43" name="Picture 42">
            <a:extLst>
              <a:ext uri="{FF2B5EF4-FFF2-40B4-BE49-F238E27FC236}">
                <a16:creationId xmlns="" xmlns:a16="http://schemas.microsoft.com/office/drawing/2014/main" id="{8B6B8F6C-D899-8D4A-A505-F1069B1EE64E}"/>
              </a:ext>
            </a:extLst>
          </p:cNvPr>
          <p:cNvPicPr>
            <a:picLocks noChangeAspect="1"/>
          </p:cNvPicPr>
          <p:nvPr/>
        </p:nvPicPr>
        <p:blipFill>
          <a:blip r:embed="rId3"/>
          <a:stretch>
            <a:fillRect/>
          </a:stretch>
        </p:blipFill>
        <p:spPr>
          <a:xfrm>
            <a:off x="3120545" y="3008961"/>
            <a:ext cx="825225" cy="840075"/>
          </a:xfrm>
          <a:prstGeom prst="rect">
            <a:avLst/>
          </a:prstGeom>
        </p:spPr>
      </p:pic>
      <p:pic>
        <p:nvPicPr>
          <p:cNvPr id="44" name="Picture 43">
            <a:extLst>
              <a:ext uri="{FF2B5EF4-FFF2-40B4-BE49-F238E27FC236}">
                <a16:creationId xmlns="" xmlns:a16="http://schemas.microsoft.com/office/drawing/2014/main" id="{31F942DB-4423-6C43-ADF0-DC8ABF22178E}"/>
              </a:ext>
            </a:extLst>
          </p:cNvPr>
          <p:cNvPicPr>
            <a:picLocks noChangeAspect="1"/>
          </p:cNvPicPr>
          <p:nvPr/>
        </p:nvPicPr>
        <p:blipFill>
          <a:blip r:embed="rId3"/>
          <a:stretch>
            <a:fillRect/>
          </a:stretch>
        </p:blipFill>
        <p:spPr>
          <a:xfrm>
            <a:off x="1872768" y="4319117"/>
            <a:ext cx="825225" cy="840075"/>
          </a:xfrm>
          <a:prstGeom prst="rect">
            <a:avLst/>
          </a:prstGeom>
        </p:spPr>
      </p:pic>
      <p:pic>
        <p:nvPicPr>
          <p:cNvPr id="45" name="Picture 44">
            <a:extLst>
              <a:ext uri="{FF2B5EF4-FFF2-40B4-BE49-F238E27FC236}">
                <a16:creationId xmlns="" xmlns:a16="http://schemas.microsoft.com/office/drawing/2014/main" id="{A3D314E2-11EE-3644-B83F-B2540EBCA540}"/>
              </a:ext>
            </a:extLst>
          </p:cNvPr>
          <p:cNvPicPr>
            <a:picLocks noChangeAspect="1"/>
          </p:cNvPicPr>
          <p:nvPr/>
        </p:nvPicPr>
        <p:blipFill>
          <a:blip r:embed="rId3"/>
          <a:stretch>
            <a:fillRect/>
          </a:stretch>
        </p:blipFill>
        <p:spPr>
          <a:xfrm>
            <a:off x="3120544" y="4295926"/>
            <a:ext cx="825225" cy="840075"/>
          </a:xfrm>
          <a:prstGeom prst="rect">
            <a:avLst/>
          </a:prstGeom>
        </p:spPr>
      </p:pic>
      <p:pic>
        <p:nvPicPr>
          <p:cNvPr id="46" name="Picture 45">
            <a:extLst>
              <a:ext uri="{FF2B5EF4-FFF2-40B4-BE49-F238E27FC236}">
                <a16:creationId xmlns="" xmlns:a16="http://schemas.microsoft.com/office/drawing/2014/main" id="{7BF3D600-8C7D-A141-8FF5-694701FFBE54}"/>
              </a:ext>
            </a:extLst>
          </p:cNvPr>
          <p:cNvPicPr>
            <a:picLocks noChangeAspect="1"/>
          </p:cNvPicPr>
          <p:nvPr/>
        </p:nvPicPr>
        <p:blipFill>
          <a:blip r:embed="rId3"/>
          <a:stretch>
            <a:fillRect/>
          </a:stretch>
        </p:blipFill>
        <p:spPr>
          <a:xfrm>
            <a:off x="2458043" y="3652442"/>
            <a:ext cx="825225" cy="840075"/>
          </a:xfrm>
          <a:prstGeom prst="rect">
            <a:avLst/>
          </a:prstGeom>
        </p:spPr>
      </p:pic>
      <p:pic>
        <p:nvPicPr>
          <p:cNvPr id="47" name="Picture 46">
            <a:extLst>
              <a:ext uri="{FF2B5EF4-FFF2-40B4-BE49-F238E27FC236}">
                <a16:creationId xmlns="" xmlns:a16="http://schemas.microsoft.com/office/drawing/2014/main" id="{0EA554FD-C7E4-5B4D-843C-BC1B4C88F6CD}"/>
              </a:ext>
            </a:extLst>
          </p:cNvPr>
          <p:cNvPicPr>
            <a:picLocks noChangeAspect="1"/>
          </p:cNvPicPr>
          <p:nvPr/>
        </p:nvPicPr>
        <p:blipFill>
          <a:blip r:embed="rId3"/>
          <a:stretch>
            <a:fillRect/>
          </a:stretch>
        </p:blipFill>
        <p:spPr>
          <a:xfrm>
            <a:off x="4002727" y="3019086"/>
            <a:ext cx="825225" cy="840075"/>
          </a:xfrm>
          <a:prstGeom prst="rect">
            <a:avLst/>
          </a:prstGeom>
        </p:spPr>
      </p:pic>
      <p:pic>
        <p:nvPicPr>
          <p:cNvPr id="48" name="Picture 47">
            <a:extLst>
              <a:ext uri="{FF2B5EF4-FFF2-40B4-BE49-F238E27FC236}">
                <a16:creationId xmlns="" xmlns:a16="http://schemas.microsoft.com/office/drawing/2014/main" id="{77D3D758-BA89-8C48-A675-9A3497EF33E3}"/>
              </a:ext>
            </a:extLst>
          </p:cNvPr>
          <p:cNvPicPr>
            <a:picLocks noChangeAspect="1"/>
          </p:cNvPicPr>
          <p:nvPr/>
        </p:nvPicPr>
        <p:blipFill>
          <a:blip r:embed="rId3"/>
          <a:stretch>
            <a:fillRect/>
          </a:stretch>
        </p:blipFill>
        <p:spPr>
          <a:xfrm>
            <a:off x="5250503" y="3019085"/>
            <a:ext cx="825225" cy="840075"/>
          </a:xfrm>
          <a:prstGeom prst="rect">
            <a:avLst/>
          </a:prstGeom>
        </p:spPr>
      </p:pic>
      <p:pic>
        <p:nvPicPr>
          <p:cNvPr id="49" name="Picture 48">
            <a:extLst>
              <a:ext uri="{FF2B5EF4-FFF2-40B4-BE49-F238E27FC236}">
                <a16:creationId xmlns="" xmlns:a16="http://schemas.microsoft.com/office/drawing/2014/main" id="{6C6E652F-AAEA-334E-B4BC-4F1E964D4441}"/>
              </a:ext>
            </a:extLst>
          </p:cNvPr>
          <p:cNvPicPr>
            <a:picLocks noChangeAspect="1"/>
          </p:cNvPicPr>
          <p:nvPr/>
        </p:nvPicPr>
        <p:blipFill>
          <a:blip r:embed="rId3"/>
          <a:stretch>
            <a:fillRect/>
          </a:stretch>
        </p:blipFill>
        <p:spPr>
          <a:xfrm>
            <a:off x="4002726" y="4329241"/>
            <a:ext cx="825225" cy="840075"/>
          </a:xfrm>
          <a:prstGeom prst="rect">
            <a:avLst/>
          </a:prstGeom>
        </p:spPr>
      </p:pic>
      <p:pic>
        <p:nvPicPr>
          <p:cNvPr id="50" name="Picture 49">
            <a:extLst>
              <a:ext uri="{FF2B5EF4-FFF2-40B4-BE49-F238E27FC236}">
                <a16:creationId xmlns="" xmlns:a16="http://schemas.microsoft.com/office/drawing/2014/main" id="{41570F9D-E1BA-0C49-A099-01B741EAC80B}"/>
              </a:ext>
            </a:extLst>
          </p:cNvPr>
          <p:cNvPicPr>
            <a:picLocks noChangeAspect="1"/>
          </p:cNvPicPr>
          <p:nvPr/>
        </p:nvPicPr>
        <p:blipFill>
          <a:blip r:embed="rId3"/>
          <a:stretch>
            <a:fillRect/>
          </a:stretch>
        </p:blipFill>
        <p:spPr>
          <a:xfrm>
            <a:off x="5250502" y="4306050"/>
            <a:ext cx="825225" cy="840075"/>
          </a:xfrm>
          <a:prstGeom prst="rect">
            <a:avLst/>
          </a:prstGeom>
        </p:spPr>
      </p:pic>
      <p:pic>
        <p:nvPicPr>
          <p:cNvPr id="51" name="Picture 50">
            <a:extLst>
              <a:ext uri="{FF2B5EF4-FFF2-40B4-BE49-F238E27FC236}">
                <a16:creationId xmlns="" xmlns:a16="http://schemas.microsoft.com/office/drawing/2014/main" id="{347CC009-AC4A-824A-BF37-A075D05E6BD0}"/>
              </a:ext>
            </a:extLst>
          </p:cNvPr>
          <p:cNvPicPr>
            <a:picLocks noChangeAspect="1"/>
          </p:cNvPicPr>
          <p:nvPr/>
        </p:nvPicPr>
        <p:blipFill>
          <a:blip r:embed="rId3"/>
          <a:stretch>
            <a:fillRect/>
          </a:stretch>
        </p:blipFill>
        <p:spPr>
          <a:xfrm>
            <a:off x="4588001" y="3662566"/>
            <a:ext cx="825225" cy="840075"/>
          </a:xfrm>
          <a:prstGeom prst="rect">
            <a:avLst/>
          </a:prstGeom>
        </p:spPr>
      </p:pic>
      <p:pic>
        <p:nvPicPr>
          <p:cNvPr id="52" name="Picture 51">
            <a:extLst>
              <a:ext uri="{FF2B5EF4-FFF2-40B4-BE49-F238E27FC236}">
                <a16:creationId xmlns="" xmlns:a16="http://schemas.microsoft.com/office/drawing/2014/main" id="{54083296-8548-3040-8F54-6105C3F4A9C8}"/>
              </a:ext>
            </a:extLst>
          </p:cNvPr>
          <p:cNvPicPr>
            <a:picLocks noChangeAspect="1"/>
          </p:cNvPicPr>
          <p:nvPr/>
        </p:nvPicPr>
        <p:blipFill>
          <a:blip r:embed="rId3"/>
          <a:stretch>
            <a:fillRect/>
          </a:stretch>
        </p:blipFill>
        <p:spPr>
          <a:xfrm>
            <a:off x="6162224" y="3021918"/>
            <a:ext cx="825225" cy="840075"/>
          </a:xfrm>
          <a:prstGeom prst="rect">
            <a:avLst/>
          </a:prstGeom>
        </p:spPr>
      </p:pic>
      <p:pic>
        <p:nvPicPr>
          <p:cNvPr id="53" name="Picture 52">
            <a:extLst>
              <a:ext uri="{FF2B5EF4-FFF2-40B4-BE49-F238E27FC236}">
                <a16:creationId xmlns="" xmlns:a16="http://schemas.microsoft.com/office/drawing/2014/main" id="{8614091C-FA1F-0849-B9D0-69AE93D30FD9}"/>
              </a:ext>
            </a:extLst>
          </p:cNvPr>
          <p:cNvPicPr>
            <a:picLocks noChangeAspect="1"/>
          </p:cNvPicPr>
          <p:nvPr/>
        </p:nvPicPr>
        <p:blipFill>
          <a:blip r:embed="rId3"/>
          <a:stretch>
            <a:fillRect/>
          </a:stretch>
        </p:blipFill>
        <p:spPr>
          <a:xfrm>
            <a:off x="7410000" y="3021917"/>
            <a:ext cx="825225" cy="840075"/>
          </a:xfrm>
          <a:prstGeom prst="rect">
            <a:avLst/>
          </a:prstGeom>
        </p:spPr>
      </p:pic>
      <p:pic>
        <p:nvPicPr>
          <p:cNvPr id="54" name="Picture 53">
            <a:extLst>
              <a:ext uri="{FF2B5EF4-FFF2-40B4-BE49-F238E27FC236}">
                <a16:creationId xmlns="" xmlns:a16="http://schemas.microsoft.com/office/drawing/2014/main" id="{D7E69BF0-F377-094F-B9BE-BC0D38B26214}"/>
              </a:ext>
            </a:extLst>
          </p:cNvPr>
          <p:cNvPicPr>
            <a:picLocks noChangeAspect="1"/>
          </p:cNvPicPr>
          <p:nvPr/>
        </p:nvPicPr>
        <p:blipFill>
          <a:blip r:embed="rId3"/>
          <a:stretch>
            <a:fillRect/>
          </a:stretch>
        </p:blipFill>
        <p:spPr>
          <a:xfrm>
            <a:off x="6162223" y="4332073"/>
            <a:ext cx="825225" cy="840075"/>
          </a:xfrm>
          <a:prstGeom prst="rect">
            <a:avLst/>
          </a:prstGeom>
        </p:spPr>
      </p:pic>
      <p:pic>
        <p:nvPicPr>
          <p:cNvPr id="55" name="Picture 54">
            <a:extLst>
              <a:ext uri="{FF2B5EF4-FFF2-40B4-BE49-F238E27FC236}">
                <a16:creationId xmlns="" xmlns:a16="http://schemas.microsoft.com/office/drawing/2014/main" id="{0145EC3B-230C-3D4B-828B-AD3280652592}"/>
              </a:ext>
            </a:extLst>
          </p:cNvPr>
          <p:cNvPicPr>
            <a:picLocks noChangeAspect="1"/>
          </p:cNvPicPr>
          <p:nvPr/>
        </p:nvPicPr>
        <p:blipFill>
          <a:blip r:embed="rId3"/>
          <a:stretch>
            <a:fillRect/>
          </a:stretch>
        </p:blipFill>
        <p:spPr>
          <a:xfrm>
            <a:off x="7409999" y="4308882"/>
            <a:ext cx="825225" cy="840075"/>
          </a:xfrm>
          <a:prstGeom prst="rect">
            <a:avLst/>
          </a:prstGeom>
        </p:spPr>
      </p:pic>
      <p:pic>
        <p:nvPicPr>
          <p:cNvPr id="56" name="Picture 55">
            <a:extLst>
              <a:ext uri="{FF2B5EF4-FFF2-40B4-BE49-F238E27FC236}">
                <a16:creationId xmlns="" xmlns:a16="http://schemas.microsoft.com/office/drawing/2014/main" id="{20914A8D-F186-FB4A-9F48-33B6888E9E6C}"/>
              </a:ext>
            </a:extLst>
          </p:cNvPr>
          <p:cNvPicPr>
            <a:picLocks noChangeAspect="1"/>
          </p:cNvPicPr>
          <p:nvPr/>
        </p:nvPicPr>
        <p:blipFill>
          <a:blip r:embed="rId3"/>
          <a:stretch>
            <a:fillRect/>
          </a:stretch>
        </p:blipFill>
        <p:spPr>
          <a:xfrm>
            <a:off x="6747498" y="3665398"/>
            <a:ext cx="825225" cy="840075"/>
          </a:xfrm>
          <a:prstGeom prst="rect">
            <a:avLst/>
          </a:prstGeom>
        </p:spPr>
      </p:pic>
      <p:sp>
        <p:nvSpPr>
          <p:cNvPr id="57" name="Rectangle 56">
            <a:extLst>
              <a:ext uri="{FF2B5EF4-FFF2-40B4-BE49-F238E27FC236}">
                <a16:creationId xmlns="" xmlns:a16="http://schemas.microsoft.com/office/drawing/2014/main" id="{3270DA97-182D-7E48-8BB0-83B6040F2BC3}"/>
              </a:ext>
            </a:extLst>
          </p:cNvPr>
          <p:cNvSpPr/>
          <p:nvPr/>
        </p:nvSpPr>
        <p:spPr>
          <a:xfrm>
            <a:off x="8246230"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 xmlns:a16="http://schemas.microsoft.com/office/drawing/2014/main" id="{C8D8FD75-7E1B-2847-ADAE-E61339D19415}"/>
              </a:ext>
            </a:extLst>
          </p:cNvPr>
          <p:cNvPicPr>
            <a:picLocks noChangeAspect="1"/>
          </p:cNvPicPr>
          <p:nvPr/>
        </p:nvPicPr>
        <p:blipFill>
          <a:blip r:embed="rId3"/>
          <a:stretch>
            <a:fillRect/>
          </a:stretch>
        </p:blipFill>
        <p:spPr>
          <a:xfrm>
            <a:off x="8312454" y="3021918"/>
            <a:ext cx="825225" cy="840075"/>
          </a:xfrm>
          <a:prstGeom prst="rect">
            <a:avLst/>
          </a:prstGeom>
        </p:spPr>
      </p:pic>
      <p:pic>
        <p:nvPicPr>
          <p:cNvPr id="59" name="Picture 58">
            <a:extLst>
              <a:ext uri="{FF2B5EF4-FFF2-40B4-BE49-F238E27FC236}">
                <a16:creationId xmlns="" xmlns:a16="http://schemas.microsoft.com/office/drawing/2014/main" id="{8E54C651-7FCC-2842-BA6D-73C03CA294FA}"/>
              </a:ext>
            </a:extLst>
          </p:cNvPr>
          <p:cNvPicPr>
            <a:picLocks noChangeAspect="1"/>
          </p:cNvPicPr>
          <p:nvPr/>
        </p:nvPicPr>
        <p:blipFill>
          <a:blip r:embed="rId3"/>
          <a:stretch>
            <a:fillRect/>
          </a:stretch>
        </p:blipFill>
        <p:spPr>
          <a:xfrm>
            <a:off x="9560230" y="3021917"/>
            <a:ext cx="825225" cy="840075"/>
          </a:xfrm>
          <a:prstGeom prst="rect">
            <a:avLst/>
          </a:prstGeom>
        </p:spPr>
      </p:pic>
      <p:pic>
        <p:nvPicPr>
          <p:cNvPr id="60" name="Picture 59">
            <a:extLst>
              <a:ext uri="{FF2B5EF4-FFF2-40B4-BE49-F238E27FC236}">
                <a16:creationId xmlns="" xmlns:a16="http://schemas.microsoft.com/office/drawing/2014/main" id="{F5207423-ADF4-C240-8F26-369CFB51A439}"/>
              </a:ext>
            </a:extLst>
          </p:cNvPr>
          <p:cNvPicPr>
            <a:picLocks noChangeAspect="1"/>
          </p:cNvPicPr>
          <p:nvPr/>
        </p:nvPicPr>
        <p:blipFill>
          <a:blip r:embed="rId3"/>
          <a:stretch>
            <a:fillRect/>
          </a:stretch>
        </p:blipFill>
        <p:spPr>
          <a:xfrm>
            <a:off x="8312453" y="4332073"/>
            <a:ext cx="825225" cy="840075"/>
          </a:xfrm>
          <a:prstGeom prst="rect">
            <a:avLst/>
          </a:prstGeom>
        </p:spPr>
      </p:pic>
      <p:pic>
        <p:nvPicPr>
          <p:cNvPr id="61" name="Picture 60">
            <a:extLst>
              <a:ext uri="{FF2B5EF4-FFF2-40B4-BE49-F238E27FC236}">
                <a16:creationId xmlns="" xmlns:a16="http://schemas.microsoft.com/office/drawing/2014/main" id="{7DCAE017-8A1F-554F-A178-57958A860149}"/>
              </a:ext>
            </a:extLst>
          </p:cNvPr>
          <p:cNvPicPr>
            <a:picLocks noChangeAspect="1"/>
          </p:cNvPicPr>
          <p:nvPr/>
        </p:nvPicPr>
        <p:blipFill>
          <a:blip r:embed="rId3"/>
          <a:stretch>
            <a:fillRect/>
          </a:stretch>
        </p:blipFill>
        <p:spPr>
          <a:xfrm>
            <a:off x="9560229" y="4308882"/>
            <a:ext cx="825225" cy="840075"/>
          </a:xfrm>
          <a:prstGeom prst="rect">
            <a:avLst/>
          </a:prstGeom>
        </p:spPr>
      </p:pic>
      <p:pic>
        <p:nvPicPr>
          <p:cNvPr id="62" name="Picture 61">
            <a:extLst>
              <a:ext uri="{FF2B5EF4-FFF2-40B4-BE49-F238E27FC236}">
                <a16:creationId xmlns="" xmlns:a16="http://schemas.microsoft.com/office/drawing/2014/main" id="{3E7CFD92-BE8D-BB46-A1F4-5446C1C17D9B}"/>
              </a:ext>
            </a:extLst>
          </p:cNvPr>
          <p:cNvPicPr>
            <a:picLocks noChangeAspect="1"/>
          </p:cNvPicPr>
          <p:nvPr/>
        </p:nvPicPr>
        <p:blipFill>
          <a:blip r:embed="rId3"/>
          <a:stretch>
            <a:fillRect/>
          </a:stretch>
        </p:blipFill>
        <p:spPr>
          <a:xfrm>
            <a:off x="8897728" y="3665398"/>
            <a:ext cx="825225" cy="840075"/>
          </a:xfrm>
          <a:prstGeom prst="rect">
            <a:avLst/>
          </a:prstGeom>
        </p:spPr>
      </p:pic>
    </p:spTree>
    <p:extLst>
      <p:ext uri="{BB962C8B-B14F-4D97-AF65-F5344CB8AC3E}">
        <p14:creationId xmlns:p14="http://schemas.microsoft.com/office/powerpoint/2010/main" val="3188773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What’s the same? What’s different? </a:t>
            </a:r>
          </a:p>
          <a:p>
            <a:pPr marL="0" indent="0">
              <a:buClr>
                <a:srgbClr val="23D160"/>
              </a:buClr>
              <a:buSzPct val="85000"/>
              <a:buNone/>
            </a:pP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518391" y="4102250"/>
            <a:ext cx="5231245" cy="11079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chemeClr val="tx1"/>
                </a:solidFill>
                <a:latin typeface="OpenDyslexicAlta" pitchFamily="2" charset="77"/>
              </a:rPr>
              <a:t>There are _ counters in each group.</a:t>
            </a:r>
          </a:p>
          <a:p>
            <a:pPr algn="ctr"/>
            <a:r>
              <a:rPr lang="en-GB" sz="2000" dirty="0">
                <a:solidFill>
                  <a:schemeClr val="tx1"/>
                </a:solidFill>
                <a:latin typeface="OpenDyslexicAlta" pitchFamily="2" charset="77"/>
              </a:rPr>
              <a:t>There are _ equal groups.</a:t>
            </a:r>
          </a:p>
          <a:p>
            <a:pPr algn="ctr"/>
            <a:r>
              <a:rPr lang="en-GB" sz="2000" dirty="0">
                <a:solidFill>
                  <a:schemeClr val="tx1"/>
                </a:solidFill>
                <a:latin typeface="OpenDyslexicAlta" pitchFamily="2" charset="77"/>
              </a:rPr>
              <a:t>There are _ counters in total.</a:t>
            </a:r>
          </a:p>
        </p:txBody>
      </p:sp>
      <p:pic>
        <p:nvPicPr>
          <p:cNvPr id="5" name="Picture 4">
            <a:extLst>
              <a:ext uri="{FF2B5EF4-FFF2-40B4-BE49-F238E27FC236}">
                <a16:creationId xmlns="" xmlns:a16="http://schemas.microsoft.com/office/drawing/2014/main" id="{DBAB115B-8F12-5647-B5A1-14E7420F92C7}"/>
              </a:ext>
            </a:extLst>
          </p:cNvPr>
          <p:cNvPicPr>
            <a:picLocks noChangeAspect="1"/>
          </p:cNvPicPr>
          <p:nvPr/>
        </p:nvPicPr>
        <p:blipFill>
          <a:blip r:embed="rId3"/>
          <a:stretch>
            <a:fillRect/>
          </a:stretch>
        </p:blipFill>
        <p:spPr>
          <a:xfrm>
            <a:off x="795481" y="2943863"/>
            <a:ext cx="4677064" cy="940915"/>
          </a:xfrm>
          <a:prstGeom prst="rect">
            <a:avLst/>
          </a:prstGeom>
        </p:spPr>
      </p:pic>
      <p:pic>
        <p:nvPicPr>
          <p:cNvPr id="6" name="Picture 5">
            <a:extLst>
              <a:ext uri="{FF2B5EF4-FFF2-40B4-BE49-F238E27FC236}">
                <a16:creationId xmlns="" xmlns:a16="http://schemas.microsoft.com/office/drawing/2014/main" id="{8DC27220-AB30-E647-84E4-9DD04631E9A8}"/>
              </a:ext>
            </a:extLst>
          </p:cNvPr>
          <p:cNvPicPr>
            <a:picLocks noChangeAspect="1"/>
          </p:cNvPicPr>
          <p:nvPr/>
        </p:nvPicPr>
        <p:blipFill>
          <a:blip r:embed="rId4"/>
          <a:stretch>
            <a:fillRect/>
          </a:stretch>
        </p:blipFill>
        <p:spPr>
          <a:xfrm>
            <a:off x="8330827" y="2950494"/>
            <a:ext cx="1842655" cy="934836"/>
          </a:xfrm>
          <a:prstGeom prst="rect">
            <a:avLst/>
          </a:prstGeom>
        </p:spPr>
      </p:pic>
      <p:sp>
        <p:nvSpPr>
          <p:cNvPr id="102" name="Rounded Rectangle 101">
            <a:extLst>
              <a:ext uri="{FF2B5EF4-FFF2-40B4-BE49-F238E27FC236}">
                <a16:creationId xmlns="" xmlns:a16="http://schemas.microsoft.com/office/drawing/2014/main" id="{7A46ACA1-7D1C-E245-91F3-B7EB0F7AA4BE}"/>
              </a:ext>
            </a:extLst>
          </p:cNvPr>
          <p:cNvSpPr/>
          <p:nvPr/>
        </p:nvSpPr>
        <p:spPr>
          <a:xfrm>
            <a:off x="6636330" y="4102249"/>
            <a:ext cx="5231245" cy="11079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chemeClr val="tx1"/>
                </a:solidFill>
                <a:latin typeface="OpenDyslexicAlta" pitchFamily="2" charset="77"/>
              </a:rPr>
              <a:t>There are _ counters in each group.</a:t>
            </a:r>
          </a:p>
          <a:p>
            <a:pPr algn="ctr"/>
            <a:r>
              <a:rPr lang="en-GB" sz="2000" dirty="0">
                <a:solidFill>
                  <a:schemeClr val="tx1"/>
                </a:solidFill>
                <a:latin typeface="OpenDyslexicAlta" pitchFamily="2" charset="77"/>
              </a:rPr>
              <a:t>There are _ equal groups.</a:t>
            </a:r>
          </a:p>
          <a:p>
            <a:pPr algn="ctr"/>
            <a:r>
              <a:rPr lang="en-GB" sz="2000" dirty="0">
                <a:solidFill>
                  <a:schemeClr val="tx1"/>
                </a:solidFill>
                <a:latin typeface="OpenDyslexicAlta" pitchFamily="2" charset="77"/>
              </a:rPr>
              <a:t>There are _ counters in total.</a:t>
            </a:r>
          </a:p>
        </p:txBody>
      </p:sp>
    </p:spTree>
    <p:extLst>
      <p:ext uri="{BB962C8B-B14F-4D97-AF65-F5344CB8AC3E}">
        <p14:creationId xmlns:p14="http://schemas.microsoft.com/office/powerpoint/2010/main" val="3053088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solidFill>
                  <a:srgbClr val="FF3860"/>
                </a:solidFill>
              </a:rPr>
              <a:t>Both groupings have ten counters in total; however, the right-hand representation is made up of five equal groupings of two counters, whereas the left-hand representation is made up of two equal groupings of five counters. </a:t>
            </a:r>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2" name="Rounded Rectangle 11">
            <a:extLst>
              <a:ext uri="{FF2B5EF4-FFF2-40B4-BE49-F238E27FC236}">
                <a16:creationId xmlns="" xmlns:a16="http://schemas.microsoft.com/office/drawing/2014/main" id="{6BFF638C-1A7B-0449-97F0-881985D68280}"/>
              </a:ext>
            </a:extLst>
          </p:cNvPr>
          <p:cNvSpPr/>
          <p:nvPr/>
        </p:nvSpPr>
        <p:spPr>
          <a:xfrm>
            <a:off x="518391" y="4102250"/>
            <a:ext cx="5231245" cy="11079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3860"/>
                </a:solidFill>
                <a:latin typeface="OpenDyslexicAlta" pitchFamily="2" charset="77"/>
              </a:rPr>
              <a:t>There are 2 counters in each group.</a:t>
            </a:r>
          </a:p>
          <a:p>
            <a:pPr algn="ctr"/>
            <a:r>
              <a:rPr lang="en-GB" sz="2000" dirty="0">
                <a:solidFill>
                  <a:srgbClr val="FF3860"/>
                </a:solidFill>
                <a:latin typeface="OpenDyslexicAlta" pitchFamily="2" charset="77"/>
              </a:rPr>
              <a:t>There are 5 equal groups. </a:t>
            </a:r>
          </a:p>
          <a:p>
            <a:pPr algn="ctr"/>
            <a:r>
              <a:rPr lang="en-GB" sz="2000" dirty="0">
                <a:solidFill>
                  <a:srgbClr val="FF3860"/>
                </a:solidFill>
                <a:latin typeface="OpenDyslexicAlta" pitchFamily="2" charset="77"/>
              </a:rPr>
              <a:t>There are 10 counters in total. </a:t>
            </a:r>
          </a:p>
        </p:txBody>
      </p:sp>
      <p:pic>
        <p:nvPicPr>
          <p:cNvPr id="5" name="Picture 4">
            <a:extLst>
              <a:ext uri="{FF2B5EF4-FFF2-40B4-BE49-F238E27FC236}">
                <a16:creationId xmlns="" xmlns:a16="http://schemas.microsoft.com/office/drawing/2014/main" id="{DBAB115B-8F12-5647-B5A1-14E7420F92C7}"/>
              </a:ext>
            </a:extLst>
          </p:cNvPr>
          <p:cNvPicPr>
            <a:picLocks noChangeAspect="1"/>
          </p:cNvPicPr>
          <p:nvPr/>
        </p:nvPicPr>
        <p:blipFill>
          <a:blip r:embed="rId3"/>
          <a:stretch>
            <a:fillRect/>
          </a:stretch>
        </p:blipFill>
        <p:spPr>
          <a:xfrm>
            <a:off x="795481" y="2943863"/>
            <a:ext cx="4677064" cy="940915"/>
          </a:xfrm>
          <a:prstGeom prst="rect">
            <a:avLst/>
          </a:prstGeom>
        </p:spPr>
      </p:pic>
      <p:pic>
        <p:nvPicPr>
          <p:cNvPr id="6" name="Picture 5">
            <a:extLst>
              <a:ext uri="{FF2B5EF4-FFF2-40B4-BE49-F238E27FC236}">
                <a16:creationId xmlns="" xmlns:a16="http://schemas.microsoft.com/office/drawing/2014/main" id="{8DC27220-AB30-E647-84E4-9DD04631E9A8}"/>
              </a:ext>
            </a:extLst>
          </p:cNvPr>
          <p:cNvPicPr>
            <a:picLocks noChangeAspect="1"/>
          </p:cNvPicPr>
          <p:nvPr/>
        </p:nvPicPr>
        <p:blipFill>
          <a:blip r:embed="rId4"/>
          <a:stretch>
            <a:fillRect/>
          </a:stretch>
        </p:blipFill>
        <p:spPr>
          <a:xfrm>
            <a:off x="8330827" y="2950494"/>
            <a:ext cx="1842655" cy="934836"/>
          </a:xfrm>
          <a:prstGeom prst="rect">
            <a:avLst/>
          </a:prstGeom>
        </p:spPr>
      </p:pic>
      <p:sp>
        <p:nvSpPr>
          <p:cNvPr id="102" name="Rounded Rectangle 101">
            <a:extLst>
              <a:ext uri="{FF2B5EF4-FFF2-40B4-BE49-F238E27FC236}">
                <a16:creationId xmlns="" xmlns:a16="http://schemas.microsoft.com/office/drawing/2014/main" id="{7A46ACA1-7D1C-E245-91F3-B7EB0F7AA4BE}"/>
              </a:ext>
            </a:extLst>
          </p:cNvPr>
          <p:cNvSpPr/>
          <p:nvPr/>
        </p:nvSpPr>
        <p:spPr>
          <a:xfrm>
            <a:off x="6636330" y="4102249"/>
            <a:ext cx="5231245" cy="110796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dirty="0">
                <a:solidFill>
                  <a:srgbClr val="FF3860"/>
                </a:solidFill>
                <a:latin typeface="OpenDyslexicAlta" pitchFamily="2" charset="77"/>
              </a:rPr>
              <a:t>There are 5 counters in each group.</a:t>
            </a:r>
          </a:p>
          <a:p>
            <a:pPr algn="ctr"/>
            <a:r>
              <a:rPr lang="en-GB" sz="2000" dirty="0">
                <a:solidFill>
                  <a:srgbClr val="FF3860"/>
                </a:solidFill>
                <a:latin typeface="OpenDyslexicAlta" pitchFamily="2" charset="77"/>
              </a:rPr>
              <a:t>There are 2 equal groups. </a:t>
            </a:r>
          </a:p>
          <a:p>
            <a:pPr algn="ctr"/>
            <a:r>
              <a:rPr lang="en-GB" sz="2000" dirty="0">
                <a:solidFill>
                  <a:srgbClr val="FF3860"/>
                </a:solidFill>
                <a:latin typeface="OpenDyslexicAlta" pitchFamily="2" charset="77"/>
              </a:rPr>
              <a:t>There are 10 counters in total. </a:t>
            </a:r>
          </a:p>
        </p:txBody>
      </p:sp>
    </p:spTree>
    <p:extLst>
      <p:ext uri="{BB962C8B-B14F-4D97-AF65-F5344CB8AC3E}">
        <p14:creationId xmlns:p14="http://schemas.microsoft.com/office/powerpoint/2010/main" val="1317949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93582" cy="4351338"/>
          </a:xfrm>
        </p:spPr>
        <p:txBody>
          <a:bodyPr/>
          <a:lstStyle/>
          <a:p>
            <a:pPr marL="0" indent="0">
              <a:buNone/>
            </a:pPr>
            <a:r>
              <a:rPr lang="en-GB" dirty="0"/>
              <a:t>Activity 4:</a:t>
            </a:r>
          </a:p>
          <a:p>
            <a:pPr marL="0" indent="0">
              <a:buClr>
                <a:srgbClr val="23D160"/>
              </a:buClr>
              <a:buSzPct val="85000"/>
              <a:buNone/>
            </a:pPr>
            <a:r>
              <a:rPr lang="en-GB" sz="2200" dirty="0"/>
              <a:t>Sort the groupings into the unequal group or equal group columns in the table. </a:t>
            </a:r>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 xmlns:a16="http://schemas.microsoft.com/office/drawing/2014/main" id="{87F83BEF-A66E-B744-9FF4-1E4C7E216D64}"/>
              </a:ext>
            </a:extLst>
          </p:cNvPr>
          <p:cNvGraphicFramePr>
            <a:graphicFrameLocks noGrp="1"/>
          </p:cNvGraphicFramePr>
          <p:nvPr>
            <p:extLst>
              <p:ext uri="{D42A27DB-BD31-4B8C-83A1-F6EECF244321}">
                <p14:modId xmlns:p14="http://schemas.microsoft.com/office/powerpoint/2010/main" val="2934895573"/>
              </p:ext>
            </p:extLst>
          </p:nvPr>
        </p:nvGraphicFramePr>
        <p:xfrm>
          <a:off x="2380672" y="2825415"/>
          <a:ext cx="7430656" cy="2743200"/>
        </p:xfrm>
        <a:graphic>
          <a:graphicData uri="http://schemas.openxmlformats.org/drawingml/2006/table">
            <a:tbl>
              <a:tblPr firstRow="1" bandRow="1">
                <a:tableStyleId>{5940675A-B579-460E-94D1-54222C63F5DA}</a:tableStyleId>
              </a:tblPr>
              <a:tblGrid>
                <a:gridCol w="3715328">
                  <a:extLst>
                    <a:ext uri="{9D8B030D-6E8A-4147-A177-3AD203B41FA5}">
                      <a16:colId xmlns="" xmlns:a16="http://schemas.microsoft.com/office/drawing/2014/main" val="2970435439"/>
                    </a:ext>
                  </a:extLst>
                </a:gridCol>
                <a:gridCol w="3715328">
                  <a:extLst>
                    <a:ext uri="{9D8B030D-6E8A-4147-A177-3AD203B41FA5}">
                      <a16:colId xmlns="" xmlns:a16="http://schemas.microsoft.com/office/drawing/2014/main" val="3877994480"/>
                    </a:ext>
                  </a:extLst>
                </a:gridCol>
              </a:tblGrid>
              <a:tr h="370840">
                <a:tc>
                  <a:txBody>
                    <a:bodyPr/>
                    <a:lstStyle/>
                    <a:p>
                      <a:pPr algn="ctr"/>
                      <a:r>
                        <a:rPr lang="en-US" sz="2400" dirty="0">
                          <a:solidFill>
                            <a:schemeClr val="tx1"/>
                          </a:solidFill>
                          <a:latin typeface="OpenDyslexicAlta" pitchFamily="2" charset="77"/>
                        </a:rPr>
                        <a:t>unequal groups</a:t>
                      </a:r>
                    </a:p>
                  </a:txBody>
                  <a:tcPr>
                    <a:solidFill>
                      <a:srgbClr val="FFDD57"/>
                    </a:solidFill>
                  </a:tcPr>
                </a:tc>
                <a:tc>
                  <a:txBody>
                    <a:bodyPr/>
                    <a:lstStyle/>
                    <a:p>
                      <a:pPr algn="ctr"/>
                      <a:r>
                        <a:rPr lang="en-US" sz="2400" dirty="0">
                          <a:solidFill>
                            <a:schemeClr val="tx1"/>
                          </a:solidFill>
                          <a:latin typeface="OpenDyslexicAlta" pitchFamily="2" charset="77"/>
                        </a:rPr>
                        <a:t>equal groups</a:t>
                      </a:r>
                    </a:p>
                  </a:txBody>
                  <a:tcPr>
                    <a:solidFill>
                      <a:srgbClr val="FFDD57"/>
                    </a:solidFill>
                  </a:tcPr>
                </a:tc>
                <a:extLst>
                  <a:ext uri="{0D108BD9-81ED-4DB2-BD59-A6C34878D82A}">
                    <a16:rowId xmlns="" xmlns:a16="http://schemas.microsoft.com/office/drawing/2014/main" val="1552759750"/>
                  </a:ext>
                </a:extLst>
              </a:tr>
              <a:tr h="370840">
                <a:tc>
                  <a:txBody>
                    <a:bodyPr/>
                    <a:lstStyle/>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txBody>
                  <a:tcPr>
                    <a:solidFill>
                      <a:schemeClr val="bg1"/>
                    </a:solidFill>
                  </a:tcPr>
                </a:tc>
                <a:tc>
                  <a:txBody>
                    <a:bodyPr/>
                    <a:lstStyle/>
                    <a:p>
                      <a:pPr algn="ctr"/>
                      <a:endParaRPr lang="en-US" sz="2400" dirty="0">
                        <a:solidFill>
                          <a:schemeClr val="tx1"/>
                        </a:solidFill>
                        <a:latin typeface="OpenDyslexicAlta" pitchFamily="2" charset="77"/>
                      </a:endParaRPr>
                    </a:p>
                  </a:txBody>
                  <a:tcPr>
                    <a:solidFill>
                      <a:schemeClr val="bg1"/>
                    </a:solidFill>
                  </a:tcPr>
                </a:tc>
                <a:extLst>
                  <a:ext uri="{0D108BD9-81ED-4DB2-BD59-A6C34878D82A}">
                    <a16:rowId xmlns="" xmlns:a16="http://schemas.microsoft.com/office/drawing/2014/main" val="395056702"/>
                  </a:ext>
                </a:extLst>
              </a:tr>
            </a:tbl>
          </a:graphicData>
        </a:graphic>
      </p:graphicFrame>
      <p:pic>
        <p:nvPicPr>
          <p:cNvPr id="6" name="Picture 5">
            <a:extLst>
              <a:ext uri="{FF2B5EF4-FFF2-40B4-BE49-F238E27FC236}">
                <a16:creationId xmlns="" xmlns:a16="http://schemas.microsoft.com/office/drawing/2014/main" id="{C8ED4535-6F48-F640-8B80-AA12DAAAA02A}"/>
              </a:ext>
            </a:extLst>
          </p:cNvPr>
          <p:cNvPicPr>
            <a:picLocks noChangeAspect="1"/>
          </p:cNvPicPr>
          <p:nvPr/>
        </p:nvPicPr>
        <p:blipFill>
          <a:blip r:embed="rId3"/>
          <a:stretch>
            <a:fillRect/>
          </a:stretch>
        </p:blipFill>
        <p:spPr>
          <a:xfrm>
            <a:off x="195117" y="3284118"/>
            <a:ext cx="2143991" cy="718868"/>
          </a:xfrm>
          <a:prstGeom prst="rect">
            <a:avLst/>
          </a:prstGeom>
        </p:spPr>
      </p:pic>
      <p:pic>
        <p:nvPicPr>
          <p:cNvPr id="7" name="Picture 6">
            <a:extLst>
              <a:ext uri="{FF2B5EF4-FFF2-40B4-BE49-F238E27FC236}">
                <a16:creationId xmlns="" xmlns:a16="http://schemas.microsoft.com/office/drawing/2014/main" id="{666EA46E-4159-B34F-A633-30F735FF70FD}"/>
              </a:ext>
            </a:extLst>
          </p:cNvPr>
          <p:cNvPicPr>
            <a:picLocks noChangeAspect="1"/>
          </p:cNvPicPr>
          <p:nvPr/>
        </p:nvPicPr>
        <p:blipFill>
          <a:blip r:embed="rId4"/>
          <a:stretch>
            <a:fillRect/>
          </a:stretch>
        </p:blipFill>
        <p:spPr>
          <a:xfrm>
            <a:off x="9869684" y="3282975"/>
            <a:ext cx="2130136" cy="722576"/>
          </a:xfrm>
          <a:prstGeom prst="rect">
            <a:avLst/>
          </a:prstGeom>
        </p:spPr>
      </p:pic>
      <p:pic>
        <p:nvPicPr>
          <p:cNvPr id="9" name="Picture 8">
            <a:extLst>
              <a:ext uri="{FF2B5EF4-FFF2-40B4-BE49-F238E27FC236}">
                <a16:creationId xmlns="" xmlns:a16="http://schemas.microsoft.com/office/drawing/2014/main" id="{6A42DC21-F89D-4349-9AE4-C609CA546A36}"/>
              </a:ext>
            </a:extLst>
          </p:cNvPr>
          <p:cNvPicPr>
            <a:picLocks noChangeAspect="1"/>
          </p:cNvPicPr>
          <p:nvPr/>
        </p:nvPicPr>
        <p:blipFill>
          <a:blip r:embed="rId5"/>
          <a:stretch>
            <a:fillRect/>
          </a:stretch>
        </p:blipFill>
        <p:spPr>
          <a:xfrm>
            <a:off x="9869684" y="4423473"/>
            <a:ext cx="2143991" cy="718868"/>
          </a:xfrm>
          <a:prstGeom prst="rect">
            <a:avLst/>
          </a:prstGeom>
        </p:spPr>
      </p:pic>
      <p:pic>
        <p:nvPicPr>
          <p:cNvPr id="14" name="Picture 13">
            <a:extLst>
              <a:ext uri="{FF2B5EF4-FFF2-40B4-BE49-F238E27FC236}">
                <a16:creationId xmlns="" xmlns:a16="http://schemas.microsoft.com/office/drawing/2014/main" id="{D3502F55-DFE2-5E4E-8141-CA2DBB87F76A}"/>
              </a:ext>
            </a:extLst>
          </p:cNvPr>
          <p:cNvPicPr>
            <a:picLocks noChangeAspect="1"/>
          </p:cNvPicPr>
          <p:nvPr/>
        </p:nvPicPr>
        <p:blipFill>
          <a:blip r:embed="rId6"/>
          <a:stretch>
            <a:fillRect/>
          </a:stretch>
        </p:blipFill>
        <p:spPr>
          <a:xfrm>
            <a:off x="178325" y="4423473"/>
            <a:ext cx="2143991" cy="718868"/>
          </a:xfrm>
          <a:prstGeom prst="rect">
            <a:avLst/>
          </a:prstGeom>
        </p:spPr>
      </p:pic>
      <p:pic>
        <p:nvPicPr>
          <p:cNvPr id="48" name="Picture 47">
            <a:extLst>
              <a:ext uri="{FF2B5EF4-FFF2-40B4-BE49-F238E27FC236}">
                <a16:creationId xmlns="" xmlns:a16="http://schemas.microsoft.com/office/drawing/2014/main" id="{90B08251-D902-EF44-B82D-DFA88D355CDF}"/>
              </a:ext>
            </a:extLst>
          </p:cNvPr>
          <p:cNvPicPr>
            <a:picLocks noChangeAspect="1"/>
          </p:cNvPicPr>
          <p:nvPr/>
        </p:nvPicPr>
        <p:blipFill>
          <a:blip r:embed="rId7"/>
          <a:stretch>
            <a:fillRect/>
          </a:stretch>
        </p:blipFill>
        <p:spPr>
          <a:xfrm>
            <a:off x="2720560" y="5747210"/>
            <a:ext cx="3004379" cy="733927"/>
          </a:xfrm>
          <a:prstGeom prst="rect">
            <a:avLst/>
          </a:prstGeom>
        </p:spPr>
      </p:pic>
      <p:pic>
        <p:nvPicPr>
          <p:cNvPr id="61" name="Picture 60">
            <a:extLst>
              <a:ext uri="{FF2B5EF4-FFF2-40B4-BE49-F238E27FC236}">
                <a16:creationId xmlns="" xmlns:a16="http://schemas.microsoft.com/office/drawing/2014/main" id="{5FF640ED-7A87-9946-B3C9-7106B4A32854}"/>
              </a:ext>
            </a:extLst>
          </p:cNvPr>
          <p:cNvPicPr>
            <a:picLocks noChangeAspect="1"/>
          </p:cNvPicPr>
          <p:nvPr/>
        </p:nvPicPr>
        <p:blipFill>
          <a:blip r:embed="rId8"/>
          <a:stretch>
            <a:fillRect/>
          </a:stretch>
        </p:blipFill>
        <p:spPr>
          <a:xfrm>
            <a:off x="6553200" y="5773819"/>
            <a:ext cx="2918240" cy="741414"/>
          </a:xfrm>
          <a:prstGeom prst="rect">
            <a:avLst/>
          </a:prstGeom>
        </p:spPr>
      </p:pic>
    </p:spTree>
    <p:extLst>
      <p:ext uri="{BB962C8B-B14F-4D97-AF65-F5344CB8AC3E}">
        <p14:creationId xmlns:p14="http://schemas.microsoft.com/office/powerpoint/2010/main" val="154152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 xmlns:a16="http://schemas.microsoft.com/office/drawing/2014/main"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 xmlns:a16="http://schemas.microsoft.com/office/drawing/2014/main"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23641E30-8BB7-E040-8ED0-C87ACB4BDFC8}"/>
              </a:ext>
            </a:extLst>
          </p:cNvPr>
          <p:cNvPicPr>
            <a:picLocks noChangeAspect="1"/>
          </p:cNvPicPr>
          <p:nvPr/>
        </p:nvPicPr>
        <p:blipFill>
          <a:blip r:embed="rId3"/>
          <a:stretch>
            <a:fillRect/>
          </a:stretch>
        </p:blipFill>
        <p:spPr>
          <a:xfrm>
            <a:off x="4716276" y="2609666"/>
            <a:ext cx="1493302" cy="1493302"/>
          </a:xfrm>
          <a:prstGeom prst="rect">
            <a:avLst/>
          </a:prstGeom>
        </p:spPr>
      </p:pic>
      <p:pic>
        <p:nvPicPr>
          <p:cNvPr id="16" name="Picture 15">
            <a:extLst>
              <a:ext uri="{FF2B5EF4-FFF2-40B4-BE49-F238E27FC236}">
                <a16:creationId xmlns="" xmlns:a16="http://schemas.microsoft.com/office/drawing/2014/main" id="{43FD462F-DAB0-3D45-A2AC-87021A94B8C3}"/>
              </a:ext>
            </a:extLst>
          </p:cNvPr>
          <p:cNvPicPr>
            <a:picLocks noChangeAspect="1"/>
          </p:cNvPicPr>
          <p:nvPr/>
        </p:nvPicPr>
        <p:blipFill>
          <a:blip r:embed="rId4"/>
          <a:stretch>
            <a:fillRect/>
          </a:stretch>
        </p:blipFill>
        <p:spPr>
          <a:xfrm>
            <a:off x="3216268" y="2609666"/>
            <a:ext cx="1493302" cy="1493302"/>
          </a:xfrm>
          <a:prstGeom prst="rect">
            <a:avLst/>
          </a:prstGeom>
        </p:spPr>
      </p:pic>
      <p:pic>
        <p:nvPicPr>
          <p:cNvPr id="17" name="Picture 16">
            <a:extLst>
              <a:ext uri="{FF2B5EF4-FFF2-40B4-BE49-F238E27FC236}">
                <a16:creationId xmlns="" xmlns:a16="http://schemas.microsoft.com/office/drawing/2014/main" id="{84E9E472-EAD0-F846-9914-A20BD20D6F41}"/>
              </a:ext>
            </a:extLst>
          </p:cNvPr>
          <p:cNvPicPr>
            <a:picLocks noChangeAspect="1"/>
          </p:cNvPicPr>
          <p:nvPr/>
        </p:nvPicPr>
        <p:blipFill>
          <a:blip r:embed="rId4"/>
          <a:stretch>
            <a:fillRect/>
          </a:stretch>
        </p:blipFill>
        <p:spPr>
          <a:xfrm>
            <a:off x="4036198" y="3596887"/>
            <a:ext cx="1493302" cy="1493302"/>
          </a:xfrm>
          <a:prstGeom prst="rect">
            <a:avLst/>
          </a:prstGeom>
        </p:spPr>
      </p:pic>
      <p:pic>
        <p:nvPicPr>
          <p:cNvPr id="27" name="Picture 26">
            <a:extLst>
              <a:ext uri="{FF2B5EF4-FFF2-40B4-BE49-F238E27FC236}">
                <a16:creationId xmlns="" xmlns:a16="http://schemas.microsoft.com/office/drawing/2014/main" id="{118A3710-F10B-1540-8D93-6F88066673B3}"/>
              </a:ext>
            </a:extLst>
          </p:cNvPr>
          <p:cNvPicPr>
            <a:picLocks noChangeAspect="1"/>
          </p:cNvPicPr>
          <p:nvPr/>
        </p:nvPicPr>
        <p:blipFill>
          <a:blip r:embed="rId5"/>
          <a:stretch>
            <a:fillRect/>
          </a:stretch>
        </p:blipFill>
        <p:spPr>
          <a:xfrm>
            <a:off x="6523612" y="2261721"/>
            <a:ext cx="1916391" cy="1445252"/>
          </a:xfrm>
          <a:prstGeom prst="rect">
            <a:avLst/>
          </a:prstGeom>
        </p:spPr>
      </p:pic>
      <p:pic>
        <p:nvPicPr>
          <p:cNvPr id="28" name="Picture 27">
            <a:extLst>
              <a:ext uri="{FF2B5EF4-FFF2-40B4-BE49-F238E27FC236}">
                <a16:creationId xmlns="" xmlns:a16="http://schemas.microsoft.com/office/drawing/2014/main" id="{B4A7941D-D227-584B-B9F3-15A34DB19B6D}"/>
              </a:ext>
            </a:extLst>
          </p:cNvPr>
          <p:cNvPicPr>
            <a:picLocks noChangeAspect="1"/>
          </p:cNvPicPr>
          <p:nvPr/>
        </p:nvPicPr>
        <p:blipFill>
          <a:blip r:embed="rId5"/>
          <a:stretch>
            <a:fillRect/>
          </a:stretch>
        </p:blipFill>
        <p:spPr>
          <a:xfrm>
            <a:off x="6523614" y="3024638"/>
            <a:ext cx="1916391" cy="1445252"/>
          </a:xfrm>
          <a:prstGeom prst="rect">
            <a:avLst/>
          </a:prstGeom>
        </p:spPr>
      </p:pic>
      <p:pic>
        <p:nvPicPr>
          <p:cNvPr id="29" name="Picture 28">
            <a:extLst>
              <a:ext uri="{FF2B5EF4-FFF2-40B4-BE49-F238E27FC236}">
                <a16:creationId xmlns="" xmlns:a16="http://schemas.microsoft.com/office/drawing/2014/main" id="{2A275DCF-FAD0-5E49-9CE4-81A18899A1DA}"/>
              </a:ext>
            </a:extLst>
          </p:cNvPr>
          <p:cNvPicPr>
            <a:picLocks noChangeAspect="1"/>
          </p:cNvPicPr>
          <p:nvPr/>
        </p:nvPicPr>
        <p:blipFill>
          <a:blip r:embed="rId5"/>
          <a:stretch>
            <a:fillRect/>
          </a:stretch>
        </p:blipFill>
        <p:spPr>
          <a:xfrm>
            <a:off x="6523613" y="3774441"/>
            <a:ext cx="1916391" cy="1445252"/>
          </a:xfrm>
          <a:prstGeom prst="rect">
            <a:avLst/>
          </a:prstGeom>
        </p:spPr>
      </p:pic>
      <p:pic>
        <p:nvPicPr>
          <p:cNvPr id="30" name="Picture 29">
            <a:extLst>
              <a:ext uri="{FF2B5EF4-FFF2-40B4-BE49-F238E27FC236}">
                <a16:creationId xmlns="" xmlns:a16="http://schemas.microsoft.com/office/drawing/2014/main" id="{15F5A391-F7CD-A547-BB35-3C7804336C64}"/>
              </a:ext>
            </a:extLst>
          </p:cNvPr>
          <p:cNvPicPr>
            <a:picLocks noChangeAspect="1"/>
          </p:cNvPicPr>
          <p:nvPr/>
        </p:nvPicPr>
        <p:blipFill>
          <a:blip r:embed="rId6"/>
          <a:stretch>
            <a:fillRect/>
          </a:stretch>
        </p:blipFill>
        <p:spPr>
          <a:xfrm rot="5400000">
            <a:off x="8285046" y="3166973"/>
            <a:ext cx="2249353" cy="1080000"/>
          </a:xfrm>
          <a:prstGeom prst="rect">
            <a:avLst/>
          </a:prstGeom>
        </p:spPr>
      </p:pic>
      <p:pic>
        <p:nvPicPr>
          <p:cNvPr id="31" name="Picture 30">
            <a:extLst>
              <a:ext uri="{FF2B5EF4-FFF2-40B4-BE49-F238E27FC236}">
                <a16:creationId xmlns="" xmlns:a16="http://schemas.microsoft.com/office/drawing/2014/main" id="{64C07AE3-CD6E-2D4F-8F53-BB5C94D8802E}"/>
              </a:ext>
            </a:extLst>
          </p:cNvPr>
          <p:cNvPicPr>
            <a:picLocks noChangeAspect="1"/>
          </p:cNvPicPr>
          <p:nvPr/>
        </p:nvPicPr>
        <p:blipFill>
          <a:blip r:embed="rId6"/>
          <a:stretch>
            <a:fillRect/>
          </a:stretch>
        </p:blipFill>
        <p:spPr>
          <a:xfrm rot="5400000">
            <a:off x="9279158" y="3166973"/>
            <a:ext cx="2249353" cy="1080000"/>
          </a:xfrm>
          <a:prstGeom prst="rect">
            <a:avLst/>
          </a:prstGeom>
        </p:spPr>
      </p:pic>
      <p:pic>
        <p:nvPicPr>
          <p:cNvPr id="32" name="Picture 31">
            <a:extLst>
              <a:ext uri="{FF2B5EF4-FFF2-40B4-BE49-F238E27FC236}">
                <a16:creationId xmlns="" xmlns:a16="http://schemas.microsoft.com/office/drawing/2014/main" id="{EFE70EF3-C9D5-8048-822F-A29EF139A458}"/>
              </a:ext>
            </a:extLst>
          </p:cNvPr>
          <p:cNvPicPr>
            <a:picLocks noChangeAspect="1"/>
          </p:cNvPicPr>
          <p:nvPr/>
        </p:nvPicPr>
        <p:blipFill>
          <a:blip r:embed="rId6"/>
          <a:stretch>
            <a:fillRect/>
          </a:stretch>
        </p:blipFill>
        <p:spPr>
          <a:xfrm rot="5400000">
            <a:off x="10316788" y="3166974"/>
            <a:ext cx="2249353" cy="1080000"/>
          </a:xfrm>
          <a:prstGeom prst="rect">
            <a:avLst/>
          </a:prstGeom>
        </p:spPr>
      </p:pic>
      <p:pic>
        <p:nvPicPr>
          <p:cNvPr id="19" name="Picture 18">
            <a:extLst>
              <a:ext uri="{FF2B5EF4-FFF2-40B4-BE49-F238E27FC236}">
                <a16:creationId xmlns="" xmlns:a16="http://schemas.microsoft.com/office/drawing/2014/main" id="{15A7D160-81D4-9540-A0B7-73D65C26AD9F}"/>
              </a:ext>
            </a:extLst>
          </p:cNvPr>
          <p:cNvPicPr>
            <a:picLocks noChangeAspect="1"/>
          </p:cNvPicPr>
          <p:nvPr/>
        </p:nvPicPr>
        <p:blipFill>
          <a:blip r:embed="rId7"/>
          <a:stretch>
            <a:fillRect/>
          </a:stretch>
        </p:blipFill>
        <p:spPr>
          <a:xfrm>
            <a:off x="774859" y="3862103"/>
            <a:ext cx="1059645" cy="1078713"/>
          </a:xfrm>
          <a:prstGeom prst="rect">
            <a:avLst/>
          </a:prstGeom>
        </p:spPr>
      </p:pic>
      <p:pic>
        <p:nvPicPr>
          <p:cNvPr id="20" name="Picture 19">
            <a:extLst>
              <a:ext uri="{FF2B5EF4-FFF2-40B4-BE49-F238E27FC236}">
                <a16:creationId xmlns="" xmlns:a16="http://schemas.microsoft.com/office/drawing/2014/main" id="{EFC49219-6771-4E40-A356-10CCFA517CF3}"/>
              </a:ext>
            </a:extLst>
          </p:cNvPr>
          <p:cNvPicPr>
            <a:picLocks noChangeAspect="1"/>
          </p:cNvPicPr>
          <p:nvPr/>
        </p:nvPicPr>
        <p:blipFill>
          <a:blip r:embed="rId7"/>
          <a:stretch>
            <a:fillRect/>
          </a:stretch>
        </p:blipFill>
        <p:spPr>
          <a:xfrm>
            <a:off x="1949674" y="3865129"/>
            <a:ext cx="1059645" cy="1078713"/>
          </a:xfrm>
          <a:prstGeom prst="rect">
            <a:avLst/>
          </a:prstGeom>
        </p:spPr>
      </p:pic>
      <p:pic>
        <p:nvPicPr>
          <p:cNvPr id="21" name="Picture 20">
            <a:extLst>
              <a:ext uri="{FF2B5EF4-FFF2-40B4-BE49-F238E27FC236}">
                <a16:creationId xmlns="" xmlns:a16="http://schemas.microsoft.com/office/drawing/2014/main" id="{DC133FE4-D4B3-8A43-971E-755EE66EE6C8}"/>
              </a:ext>
            </a:extLst>
          </p:cNvPr>
          <p:cNvPicPr>
            <a:picLocks noChangeAspect="1"/>
          </p:cNvPicPr>
          <p:nvPr/>
        </p:nvPicPr>
        <p:blipFill>
          <a:blip r:embed="rId7"/>
          <a:stretch>
            <a:fillRect/>
          </a:stretch>
        </p:blipFill>
        <p:spPr>
          <a:xfrm>
            <a:off x="1324371" y="2931916"/>
            <a:ext cx="1059645" cy="1078713"/>
          </a:xfrm>
          <a:prstGeom prst="rect">
            <a:avLst/>
          </a:prstGeom>
        </p:spPr>
      </p:pic>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993582" cy="4351338"/>
          </a:xfrm>
        </p:spPr>
        <p:txBody>
          <a:bodyPr/>
          <a:lstStyle/>
          <a:p>
            <a:pPr marL="0" indent="0">
              <a:buNone/>
            </a:pPr>
            <a:r>
              <a:rPr lang="en-GB" dirty="0"/>
              <a:t>Activity 4:</a:t>
            </a:r>
          </a:p>
          <a:p>
            <a:pPr marL="0" indent="0">
              <a:buClr>
                <a:srgbClr val="23D160"/>
              </a:buClr>
              <a:buSzPct val="85000"/>
              <a:buNone/>
            </a:pPr>
            <a:r>
              <a:rPr lang="en-GB" sz="2200" dirty="0"/>
              <a:t>Sort the groupings into the unequal group or equal group columns in the table. </a:t>
            </a:r>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graphicFrame>
        <p:nvGraphicFramePr>
          <p:cNvPr id="4" name="Table 3">
            <a:extLst>
              <a:ext uri="{FF2B5EF4-FFF2-40B4-BE49-F238E27FC236}">
                <a16:creationId xmlns="" xmlns:a16="http://schemas.microsoft.com/office/drawing/2014/main" id="{87F83BEF-A66E-B744-9FF4-1E4C7E216D64}"/>
              </a:ext>
            </a:extLst>
          </p:cNvPr>
          <p:cNvGraphicFramePr>
            <a:graphicFrameLocks noGrp="1"/>
          </p:cNvGraphicFramePr>
          <p:nvPr>
            <p:extLst>
              <p:ext uri="{D42A27DB-BD31-4B8C-83A1-F6EECF244321}">
                <p14:modId xmlns:p14="http://schemas.microsoft.com/office/powerpoint/2010/main" val="111482880"/>
              </p:ext>
            </p:extLst>
          </p:nvPr>
        </p:nvGraphicFramePr>
        <p:xfrm>
          <a:off x="838200" y="2825415"/>
          <a:ext cx="10203874" cy="3474720"/>
        </p:xfrm>
        <a:graphic>
          <a:graphicData uri="http://schemas.openxmlformats.org/drawingml/2006/table">
            <a:tbl>
              <a:tblPr firstRow="1" bandRow="1">
                <a:tableStyleId>{5940675A-B579-460E-94D1-54222C63F5DA}</a:tableStyleId>
              </a:tblPr>
              <a:tblGrid>
                <a:gridCol w="5101937">
                  <a:extLst>
                    <a:ext uri="{9D8B030D-6E8A-4147-A177-3AD203B41FA5}">
                      <a16:colId xmlns="" xmlns:a16="http://schemas.microsoft.com/office/drawing/2014/main" val="2970435439"/>
                    </a:ext>
                  </a:extLst>
                </a:gridCol>
                <a:gridCol w="5101937">
                  <a:extLst>
                    <a:ext uri="{9D8B030D-6E8A-4147-A177-3AD203B41FA5}">
                      <a16:colId xmlns="" xmlns:a16="http://schemas.microsoft.com/office/drawing/2014/main" val="3877994480"/>
                    </a:ext>
                  </a:extLst>
                </a:gridCol>
              </a:tblGrid>
              <a:tr h="370840">
                <a:tc>
                  <a:txBody>
                    <a:bodyPr/>
                    <a:lstStyle/>
                    <a:p>
                      <a:pPr algn="ctr"/>
                      <a:r>
                        <a:rPr lang="en-US" sz="2400" dirty="0">
                          <a:solidFill>
                            <a:schemeClr val="bg1"/>
                          </a:solidFill>
                          <a:latin typeface="OpenDyslexicAlta" pitchFamily="2" charset="77"/>
                        </a:rPr>
                        <a:t>unequal groups</a:t>
                      </a:r>
                    </a:p>
                  </a:txBody>
                  <a:tcPr>
                    <a:solidFill>
                      <a:srgbClr val="FF3860"/>
                    </a:solidFill>
                  </a:tcPr>
                </a:tc>
                <a:tc>
                  <a:txBody>
                    <a:bodyPr/>
                    <a:lstStyle/>
                    <a:p>
                      <a:pPr algn="ctr"/>
                      <a:r>
                        <a:rPr lang="en-US" sz="2400" dirty="0">
                          <a:solidFill>
                            <a:schemeClr val="bg1"/>
                          </a:solidFill>
                          <a:latin typeface="OpenDyslexicAlta" pitchFamily="2" charset="77"/>
                        </a:rPr>
                        <a:t>equal groups</a:t>
                      </a:r>
                    </a:p>
                  </a:txBody>
                  <a:tcPr>
                    <a:solidFill>
                      <a:srgbClr val="FF3860"/>
                    </a:solidFill>
                  </a:tcPr>
                </a:tc>
                <a:extLst>
                  <a:ext uri="{0D108BD9-81ED-4DB2-BD59-A6C34878D82A}">
                    <a16:rowId xmlns="" xmlns:a16="http://schemas.microsoft.com/office/drawing/2014/main" val="1552759750"/>
                  </a:ext>
                </a:extLst>
              </a:tr>
              <a:tr h="370840">
                <a:tc>
                  <a:txBody>
                    <a:bodyPr/>
                    <a:lstStyle/>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p>
                      <a:pPr algn="ctr"/>
                      <a:endParaRPr lang="en-US" sz="2400" dirty="0">
                        <a:solidFill>
                          <a:schemeClr val="tx1"/>
                        </a:solidFill>
                        <a:latin typeface="OpenDyslexicAlta" pitchFamily="2" charset="77"/>
                      </a:endParaRPr>
                    </a:p>
                  </a:txBody>
                  <a:tcPr>
                    <a:solidFill>
                      <a:schemeClr val="bg1"/>
                    </a:solidFill>
                  </a:tcPr>
                </a:tc>
                <a:tc>
                  <a:txBody>
                    <a:bodyPr/>
                    <a:lstStyle/>
                    <a:p>
                      <a:pPr algn="ctr"/>
                      <a:endParaRPr lang="en-US" sz="2400" dirty="0">
                        <a:solidFill>
                          <a:schemeClr val="tx1"/>
                        </a:solidFill>
                        <a:latin typeface="OpenDyslexicAlta" pitchFamily="2" charset="77"/>
                      </a:endParaRPr>
                    </a:p>
                  </a:txBody>
                  <a:tcPr>
                    <a:solidFill>
                      <a:schemeClr val="bg1"/>
                    </a:solidFill>
                  </a:tcPr>
                </a:tc>
                <a:extLst>
                  <a:ext uri="{0D108BD9-81ED-4DB2-BD59-A6C34878D82A}">
                    <a16:rowId xmlns="" xmlns:a16="http://schemas.microsoft.com/office/drawing/2014/main" val="395056702"/>
                  </a:ext>
                </a:extLst>
              </a:tr>
            </a:tbl>
          </a:graphicData>
        </a:graphic>
      </p:graphicFrame>
      <p:pic>
        <p:nvPicPr>
          <p:cNvPr id="6" name="Picture 5">
            <a:extLst>
              <a:ext uri="{FF2B5EF4-FFF2-40B4-BE49-F238E27FC236}">
                <a16:creationId xmlns="" xmlns:a16="http://schemas.microsoft.com/office/drawing/2014/main" id="{C8ED4535-6F48-F640-8B80-AA12DAAAA02A}"/>
              </a:ext>
            </a:extLst>
          </p:cNvPr>
          <p:cNvPicPr>
            <a:picLocks noChangeAspect="1"/>
          </p:cNvPicPr>
          <p:nvPr/>
        </p:nvPicPr>
        <p:blipFill>
          <a:blip r:embed="rId3"/>
          <a:stretch>
            <a:fillRect/>
          </a:stretch>
        </p:blipFill>
        <p:spPr>
          <a:xfrm>
            <a:off x="7274131" y="3429000"/>
            <a:ext cx="2143991" cy="718868"/>
          </a:xfrm>
          <a:prstGeom prst="rect">
            <a:avLst/>
          </a:prstGeom>
        </p:spPr>
      </p:pic>
      <p:pic>
        <p:nvPicPr>
          <p:cNvPr id="7" name="Picture 6">
            <a:extLst>
              <a:ext uri="{FF2B5EF4-FFF2-40B4-BE49-F238E27FC236}">
                <a16:creationId xmlns="" xmlns:a16="http://schemas.microsoft.com/office/drawing/2014/main" id="{666EA46E-4159-B34F-A633-30F735FF70FD}"/>
              </a:ext>
            </a:extLst>
          </p:cNvPr>
          <p:cNvPicPr>
            <a:picLocks noChangeAspect="1"/>
          </p:cNvPicPr>
          <p:nvPr/>
        </p:nvPicPr>
        <p:blipFill>
          <a:blip r:embed="rId4"/>
          <a:stretch>
            <a:fillRect/>
          </a:stretch>
        </p:blipFill>
        <p:spPr>
          <a:xfrm>
            <a:off x="2231083" y="3751172"/>
            <a:ext cx="2130136" cy="722576"/>
          </a:xfrm>
          <a:prstGeom prst="rect">
            <a:avLst/>
          </a:prstGeom>
        </p:spPr>
      </p:pic>
      <p:pic>
        <p:nvPicPr>
          <p:cNvPr id="9" name="Picture 8">
            <a:extLst>
              <a:ext uri="{FF2B5EF4-FFF2-40B4-BE49-F238E27FC236}">
                <a16:creationId xmlns="" xmlns:a16="http://schemas.microsoft.com/office/drawing/2014/main" id="{6A42DC21-F89D-4349-9AE4-C609CA546A36}"/>
              </a:ext>
            </a:extLst>
          </p:cNvPr>
          <p:cNvPicPr>
            <a:picLocks noChangeAspect="1"/>
          </p:cNvPicPr>
          <p:nvPr/>
        </p:nvPicPr>
        <p:blipFill>
          <a:blip r:embed="rId5"/>
          <a:stretch>
            <a:fillRect/>
          </a:stretch>
        </p:blipFill>
        <p:spPr>
          <a:xfrm>
            <a:off x="8569037" y="4364419"/>
            <a:ext cx="2143991" cy="718868"/>
          </a:xfrm>
          <a:prstGeom prst="rect">
            <a:avLst/>
          </a:prstGeom>
        </p:spPr>
      </p:pic>
      <p:pic>
        <p:nvPicPr>
          <p:cNvPr id="14" name="Picture 13">
            <a:extLst>
              <a:ext uri="{FF2B5EF4-FFF2-40B4-BE49-F238E27FC236}">
                <a16:creationId xmlns="" xmlns:a16="http://schemas.microsoft.com/office/drawing/2014/main" id="{D3502F55-DFE2-5E4E-8141-CA2DBB87F76A}"/>
              </a:ext>
            </a:extLst>
          </p:cNvPr>
          <p:cNvPicPr>
            <a:picLocks noChangeAspect="1"/>
          </p:cNvPicPr>
          <p:nvPr/>
        </p:nvPicPr>
        <p:blipFill>
          <a:blip r:embed="rId6"/>
          <a:stretch>
            <a:fillRect/>
          </a:stretch>
        </p:blipFill>
        <p:spPr>
          <a:xfrm>
            <a:off x="6096000" y="4403808"/>
            <a:ext cx="2143991" cy="718868"/>
          </a:xfrm>
          <a:prstGeom prst="rect">
            <a:avLst/>
          </a:prstGeom>
        </p:spPr>
      </p:pic>
      <p:pic>
        <p:nvPicPr>
          <p:cNvPr id="16" name="Picture 15">
            <a:extLst>
              <a:ext uri="{FF2B5EF4-FFF2-40B4-BE49-F238E27FC236}">
                <a16:creationId xmlns="" xmlns:a16="http://schemas.microsoft.com/office/drawing/2014/main" id="{908DF7E3-6944-2D4D-8EAB-9DCF64436133}"/>
              </a:ext>
            </a:extLst>
          </p:cNvPr>
          <p:cNvPicPr>
            <a:picLocks noChangeAspect="1"/>
          </p:cNvPicPr>
          <p:nvPr/>
        </p:nvPicPr>
        <p:blipFill>
          <a:blip r:embed="rId7"/>
          <a:stretch>
            <a:fillRect/>
          </a:stretch>
        </p:blipFill>
        <p:spPr>
          <a:xfrm>
            <a:off x="1838334" y="4878627"/>
            <a:ext cx="3004379" cy="733927"/>
          </a:xfrm>
          <a:prstGeom prst="rect">
            <a:avLst/>
          </a:prstGeom>
        </p:spPr>
      </p:pic>
      <p:pic>
        <p:nvPicPr>
          <p:cNvPr id="18" name="Picture 17">
            <a:extLst>
              <a:ext uri="{FF2B5EF4-FFF2-40B4-BE49-F238E27FC236}">
                <a16:creationId xmlns="" xmlns:a16="http://schemas.microsoft.com/office/drawing/2014/main" id="{523CA17D-7C9E-854B-96B0-F7291CCF6A32}"/>
              </a:ext>
            </a:extLst>
          </p:cNvPr>
          <p:cNvPicPr>
            <a:picLocks noChangeAspect="1"/>
          </p:cNvPicPr>
          <p:nvPr/>
        </p:nvPicPr>
        <p:blipFill>
          <a:blip r:embed="rId8"/>
          <a:stretch>
            <a:fillRect/>
          </a:stretch>
        </p:blipFill>
        <p:spPr>
          <a:xfrm>
            <a:off x="7151749" y="5435549"/>
            <a:ext cx="2918240" cy="741414"/>
          </a:xfrm>
          <a:prstGeom prst="rect">
            <a:avLst/>
          </a:prstGeom>
        </p:spPr>
      </p:pic>
    </p:spTree>
    <p:extLst>
      <p:ext uri="{BB962C8B-B14F-4D97-AF65-F5344CB8AC3E}">
        <p14:creationId xmlns:p14="http://schemas.microsoft.com/office/powerpoint/2010/main" val="796220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Circle the group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a:p>
            <a:pPr marL="0" indent="0">
              <a:buClr>
                <a:srgbClr val="23D160"/>
              </a:buClr>
              <a:buSzPct val="85000"/>
              <a:buNone/>
            </a:pPr>
            <a:endParaRPr lang="en-GB" sz="2200" dirty="0"/>
          </a:p>
        </p:txBody>
      </p:sp>
      <p:pic>
        <p:nvPicPr>
          <p:cNvPr id="25" name="Picture 24">
            <a:extLst>
              <a:ext uri="{FF2B5EF4-FFF2-40B4-BE49-F238E27FC236}">
                <a16:creationId xmlns="" xmlns:a16="http://schemas.microsoft.com/office/drawing/2014/main" id="{B6524085-3471-6345-8173-F43E8F9C3CB5}"/>
              </a:ext>
            </a:extLst>
          </p:cNvPr>
          <p:cNvPicPr>
            <a:picLocks noChangeAspect="1"/>
          </p:cNvPicPr>
          <p:nvPr/>
        </p:nvPicPr>
        <p:blipFill>
          <a:blip r:embed="rId3"/>
          <a:stretch>
            <a:fillRect/>
          </a:stretch>
        </p:blipFill>
        <p:spPr>
          <a:xfrm>
            <a:off x="3708416" y="4164840"/>
            <a:ext cx="4755134" cy="1208099"/>
          </a:xfrm>
          <a:prstGeom prst="rect">
            <a:avLst/>
          </a:prstGeom>
        </p:spPr>
      </p:pic>
      <p:pic>
        <p:nvPicPr>
          <p:cNvPr id="85" name="Picture 84">
            <a:extLst>
              <a:ext uri="{FF2B5EF4-FFF2-40B4-BE49-F238E27FC236}">
                <a16:creationId xmlns="" xmlns:a16="http://schemas.microsoft.com/office/drawing/2014/main" id="{A0EF82DF-D54E-5A4B-BD10-64D02215A232}"/>
              </a:ext>
            </a:extLst>
          </p:cNvPr>
          <p:cNvPicPr>
            <a:picLocks noChangeAspect="1"/>
          </p:cNvPicPr>
          <p:nvPr/>
        </p:nvPicPr>
        <p:blipFill>
          <a:blip r:embed="rId4"/>
          <a:stretch>
            <a:fillRect/>
          </a:stretch>
        </p:blipFill>
        <p:spPr>
          <a:xfrm>
            <a:off x="799307" y="2775635"/>
            <a:ext cx="4832922" cy="1197785"/>
          </a:xfrm>
          <a:prstGeom prst="rect">
            <a:avLst/>
          </a:prstGeom>
        </p:spPr>
      </p:pic>
      <p:pic>
        <p:nvPicPr>
          <p:cNvPr id="94" name="Picture 93">
            <a:extLst>
              <a:ext uri="{FF2B5EF4-FFF2-40B4-BE49-F238E27FC236}">
                <a16:creationId xmlns="" xmlns:a16="http://schemas.microsoft.com/office/drawing/2014/main" id="{7A6884EF-B8CE-004F-B376-F81BE9149007}"/>
              </a:ext>
            </a:extLst>
          </p:cNvPr>
          <p:cNvPicPr>
            <a:picLocks noChangeAspect="1"/>
          </p:cNvPicPr>
          <p:nvPr/>
        </p:nvPicPr>
        <p:blipFill>
          <a:blip r:embed="rId5"/>
          <a:stretch>
            <a:fillRect/>
          </a:stretch>
        </p:blipFill>
        <p:spPr>
          <a:xfrm>
            <a:off x="6598664" y="2782048"/>
            <a:ext cx="4832922" cy="1220723"/>
          </a:xfrm>
          <a:prstGeom prst="rect">
            <a:avLst/>
          </a:prstGeom>
        </p:spPr>
      </p:pic>
    </p:spTree>
    <p:extLst>
      <p:ext uri="{BB962C8B-B14F-4D97-AF65-F5344CB8AC3E}">
        <p14:creationId xmlns:p14="http://schemas.microsoft.com/office/powerpoint/2010/main" val="837507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5:</a:t>
            </a:r>
          </a:p>
          <a:p>
            <a:pPr marL="0" indent="0">
              <a:buClr>
                <a:srgbClr val="23D160"/>
              </a:buClr>
              <a:buSzPct val="85000"/>
              <a:buNone/>
            </a:pPr>
            <a:r>
              <a:rPr lang="en-GB" sz="2200" dirty="0"/>
              <a:t>Circle the group that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first two groups each have 10 in each box and 40 in total</a:t>
            </a:r>
            <a:r>
              <a:rPr lang="en-GB" sz="2200">
                <a:solidFill>
                  <a:srgbClr val="FF3860"/>
                </a:solidFill>
              </a:rPr>
              <a:t>. </a:t>
            </a:r>
            <a:br>
              <a:rPr lang="en-GB" sz="2200">
                <a:solidFill>
                  <a:srgbClr val="FF3860"/>
                </a:solidFill>
              </a:rPr>
            </a:br>
            <a:r>
              <a:rPr lang="en-GB" sz="2200">
                <a:solidFill>
                  <a:srgbClr val="FF3860"/>
                </a:solidFill>
              </a:rPr>
              <a:t>The </a:t>
            </a:r>
            <a:r>
              <a:rPr lang="en-GB" sz="2200" dirty="0">
                <a:solidFill>
                  <a:srgbClr val="FF3860"/>
                </a:solidFill>
              </a:rPr>
              <a:t>final group has 2 in each box </a:t>
            </a:r>
            <a:r>
              <a:rPr lang="en-GB" sz="2200">
                <a:solidFill>
                  <a:srgbClr val="FF3860"/>
                </a:solidFill>
              </a:rPr>
              <a:t>and 8 </a:t>
            </a:r>
            <a:r>
              <a:rPr lang="en-GB" sz="2200" dirty="0">
                <a:solidFill>
                  <a:srgbClr val="FF3860"/>
                </a:solidFill>
              </a:rPr>
              <a:t>in total so doesn’t belong.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25" name="Picture 24">
            <a:extLst>
              <a:ext uri="{FF2B5EF4-FFF2-40B4-BE49-F238E27FC236}">
                <a16:creationId xmlns="" xmlns:a16="http://schemas.microsoft.com/office/drawing/2014/main" id="{7D07775C-96DF-694E-AE90-EAD29C6B6DB5}"/>
              </a:ext>
            </a:extLst>
          </p:cNvPr>
          <p:cNvPicPr>
            <a:picLocks noChangeAspect="1"/>
          </p:cNvPicPr>
          <p:nvPr/>
        </p:nvPicPr>
        <p:blipFill>
          <a:blip r:embed="rId3"/>
          <a:stretch>
            <a:fillRect/>
          </a:stretch>
        </p:blipFill>
        <p:spPr>
          <a:xfrm>
            <a:off x="3708416" y="4164840"/>
            <a:ext cx="4755134" cy="1208099"/>
          </a:xfrm>
          <a:prstGeom prst="rect">
            <a:avLst/>
          </a:prstGeom>
        </p:spPr>
      </p:pic>
      <p:pic>
        <p:nvPicPr>
          <p:cNvPr id="26" name="Picture 25">
            <a:extLst>
              <a:ext uri="{FF2B5EF4-FFF2-40B4-BE49-F238E27FC236}">
                <a16:creationId xmlns="" xmlns:a16="http://schemas.microsoft.com/office/drawing/2014/main" id="{245804D0-48DE-C34F-BFA6-C9877ABFB342}"/>
              </a:ext>
            </a:extLst>
          </p:cNvPr>
          <p:cNvPicPr>
            <a:picLocks noChangeAspect="1"/>
          </p:cNvPicPr>
          <p:nvPr/>
        </p:nvPicPr>
        <p:blipFill>
          <a:blip r:embed="rId4"/>
          <a:stretch>
            <a:fillRect/>
          </a:stretch>
        </p:blipFill>
        <p:spPr>
          <a:xfrm>
            <a:off x="799307" y="2775635"/>
            <a:ext cx="4832922" cy="1197785"/>
          </a:xfrm>
          <a:prstGeom prst="rect">
            <a:avLst/>
          </a:prstGeom>
        </p:spPr>
      </p:pic>
      <p:pic>
        <p:nvPicPr>
          <p:cNvPr id="27" name="Picture 26">
            <a:extLst>
              <a:ext uri="{FF2B5EF4-FFF2-40B4-BE49-F238E27FC236}">
                <a16:creationId xmlns="" xmlns:a16="http://schemas.microsoft.com/office/drawing/2014/main" id="{D772AE16-E80A-7D4E-950A-433DC9CD39F4}"/>
              </a:ext>
            </a:extLst>
          </p:cNvPr>
          <p:cNvPicPr>
            <a:picLocks noChangeAspect="1"/>
          </p:cNvPicPr>
          <p:nvPr/>
        </p:nvPicPr>
        <p:blipFill>
          <a:blip r:embed="rId5"/>
          <a:stretch>
            <a:fillRect/>
          </a:stretch>
        </p:blipFill>
        <p:spPr>
          <a:xfrm>
            <a:off x="6598664" y="2782048"/>
            <a:ext cx="4832922" cy="1220723"/>
          </a:xfrm>
          <a:prstGeom prst="rect">
            <a:avLst/>
          </a:prstGeom>
        </p:spPr>
      </p:pic>
    </p:spTree>
    <p:extLst>
      <p:ext uri="{BB962C8B-B14F-4D97-AF65-F5344CB8AC3E}">
        <p14:creationId xmlns:p14="http://schemas.microsoft.com/office/powerpoint/2010/main" val="2862534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03103" y="2368718"/>
            <a:ext cx="3169615"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I have made two equal groups with each group showing five counters. </a:t>
            </a:r>
          </a:p>
        </p:txBody>
      </p:sp>
      <p:pic>
        <p:nvPicPr>
          <p:cNvPr id="4" name="Picture 3">
            <a:extLst>
              <a:ext uri="{FF2B5EF4-FFF2-40B4-BE49-F238E27FC236}">
                <a16:creationId xmlns="" xmlns:a16="http://schemas.microsoft.com/office/drawing/2014/main" id="{0A2435E0-12D6-7D41-AEE2-2972EFE15E61}"/>
              </a:ext>
            </a:extLst>
          </p:cNvPr>
          <p:cNvPicPr>
            <a:picLocks noChangeAspect="1"/>
          </p:cNvPicPr>
          <p:nvPr/>
        </p:nvPicPr>
        <p:blipFill>
          <a:blip r:embed="rId5"/>
          <a:stretch>
            <a:fillRect/>
          </a:stretch>
        </p:blipFill>
        <p:spPr>
          <a:xfrm>
            <a:off x="6284994" y="2635827"/>
            <a:ext cx="5651500" cy="1143000"/>
          </a:xfrm>
          <a:prstGeom prst="rect">
            <a:avLst/>
          </a:prstGeom>
        </p:spPr>
      </p:pic>
    </p:spTree>
    <p:extLst>
      <p:ext uri="{BB962C8B-B14F-4D97-AF65-F5344CB8AC3E}">
        <p14:creationId xmlns:p14="http://schemas.microsoft.com/office/powerpoint/2010/main" val="2710030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a:t>
            </a:r>
            <a:r>
              <a:rPr lang="en-GB" sz="2200" dirty="0">
                <a:solidFill>
                  <a:srgbClr val="FF3860"/>
                </a:solidFill>
              </a:rPr>
              <a:t> has made five equal groups with two counters in each. Although it uses the same total number of counters as two equal groups of five counters (ten counters) it isn’t as he described. </a:t>
            </a:r>
            <a:br>
              <a:rPr lang="en-GB" sz="2200" dirty="0">
                <a:solidFill>
                  <a:srgbClr val="FF3860"/>
                </a:solidFill>
              </a:rPr>
            </a:br>
            <a:r>
              <a:rPr lang="en-GB" sz="2200" dirty="0">
                <a:solidFill>
                  <a:srgbClr val="FF3860"/>
                </a:solidFill>
              </a:rPr>
              <a:t>The correct representation is shown above.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603103" y="2368718"/>
            <a:ext cx="3169615" cy="1938992"/>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I have made two equal groups with each group showing five counters. </a:t>
            </a:r>
          </a:p>
        </p:txBody>
      </p:sp>
      <p:pic>
        <p:nvPicPr>
          <p:cNvPr id="4" name="Picture 3">
            <a:extLst>
              <a:ext uri="{FF2B5EF4-FFF2-40B4-BE49-F238E27FC236}">
                <a16:creationId xmlns="" xmlns:a16="http://schemas.microsoft.com/office/drawing/2014/main" id="{0A2435E0-12D6-7D41-AEE2-2972EFE15E61}"/>
              </a:ext>
            </a:extLst>
          </p:cNvPr>
          <p:cNvPicPr>
            <a:picLocks noChangeAspect="1"/>
          </p:cNvPicPr>
          <p:nvPr/>
        </p:nvPicPr>
        <p:blipFill>
          <a:blip r:embed="rId5"/>
          <a:stretch>
            <a:fillRect/>
          </a:stretch>
        </p:blipFill>
        <p:spPr>
          <a:xfrm>
            <a:off x="6284994" y="2635827"/>
            <a:ext cx="5651500" cy="1143000"/>
          </a:xfrm>
          <a:prstGeom prst="rect">
            <a:avLst/>
          </a:prstGeom>
        </p:spPr>
      </p:pic>
      <p:pic>
        <p:nvPicPr>
          <p:cNvPr id="6" name="Picture 5">
            <a:extLst>
              <a:ext uri="{FF2B5EF4-FFF2-40B4-BE49-F238E27FC236}">
                <a16:creationId xmlns="" xmlns:a16="http://schemas.microsoft.com/office/drawing/2014/main" id="{E0938B9C-81AF-554A-A67C-5B389042DB88}"/>
              </a:ext>
            </a:extLst>
          </p:cNvPr>
          <p:cNvPicPr>
            <a:picLocks noChangeAspect="1"/>
          </p:cNvPicPr>
          <p:nvPr/>
        </p:nvPicPr>
        <p:blipFill>
          <a:blip r:embed="rId6"/>
          <a:stretch>
            <a:fillRect/>
          </a:stretch>
        </p:blipFill>
        <p:spPr>
          <a:xfrm>
            <a:off x="7901249" y="4031277"/>
            <a:ext cx="2270342" cy="1143000"/>
          </a:xfrm>
          <a:prstGeom prst="rect">
            <a:avLst/>
          </a:prstGeom>
        </p:spPr>
      </p:pic>
    </p:spTree>
    <p:extLst>
      <p:ext uri="{BB962C8B-B14F-4D97-AF65-F5344CB8AC3E}">
        <p14:creationId xmlns:p14="http://schemas.microsoft.com/office/powerpoint/2010/main" val="1936291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stem sentences to describe equal groups, sorting equal groupings from unequal groupings </a:t>
            </a:r>
          </a:p>
          <a:p>
            <a:pPr lvl="0">
              <a:buClr>
                <a:srgbClr val="23D160"/>
              </a:buClr>
              <a:buSzPct val="85000"/>
              <a:buFont typeface="Wingdings" pitchFamily="2" charset="2"/>
              <a:buChar char="ü"/>
            </a:pPr>
            <a:r>
              <a:rPr lang="en-GB" sz="2200" dirty="0"/>
              <a:t>I can explain my reasoning when using stem sentences to describe equal groups, sorting equal groupings from unequal groupings </a:t>
            </a:r>
          </a:p>
        </p:txBody>
      </p:sp>
    </p:spTree>
    <p:extLst>
      <p:ext uri="{BB962C8B-B14F-4D97-AF65-F5344CB8AC3E}">
        <p14:creationId xmlns:p14="http://schemas.microsoft.com/office/powerpoint/2010/main" val="345946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hands representation doesn’t belong as they each represent five, whereas the other representations each show three lots of ten. </a:t>
            </a:r>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9" name="Rounded Rectangle 8">
            <a:extLst>
              <a:ext uri="{FF2B5EF4-FFF2-40B4-BE49-F238E27FC236}">
                <a16:creationId xmlns="" xmlns:a16="http://schemas.microsoft.com/office/drawing/2014/main" id="{6727B817-1D40-8647-ABD3-93A928E98A86}"/>
              </a:ext>
            </a:extLst>
          </p:cNvPr>
          <p:cNvSpPr/>
          <p:nvPr/>
        </p:nvSpPr>
        <p:spPr>
          <a:xfrm>
            <a:off x="8248363"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10" name="Rounded Rectangle 9">
            <a:extLst>
              <a:ext uri="{FF2B5EF4-FFF2-40B4-BE49-F238E27FC236}">
                <a16:creationId xmlns="" xmlns:a16="http://schemas.microsoft.com/office/drawing/2014/main" id="{E27F6AC8-E509-074F-BD65-87204BE39F3D}"/>
              </a:ext>
            </a:extLst>
          </p:cNvPr>
          <p:cNvSpPr/>
          <p:nvPr/>
        </p:nvSpPr>
        <p:spPr>
          <a:xfrm>
            <a:off x="10037721" y="394390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pic>
        <p:nvPicPr>
          <p:cNvPr id="15" name="Picture 14">
            <a:extLst>
              <a:ext uri="{FF2B5EF4-FFF2-40B4-BE49-F238E27FC236}">
                <a16:creationId xmlns="" xmlns:a16="http://schemas.microsoft.com/office/drawing/2014/main" id="{23641E30-8BB7-E040-8ED0-C87ACB4BDFC8}"/>
              </a:ext>
            </a:extLst>
          </p:cNvPr>
          <p:cNvPicPr>
            <a:picLocks noChangeAspect="1"/>
          </p:cNvPicPr>
          <p:nvPr/>
        </p:nvPicPr>
        <p:blipFill>
          <a:blip r:embed="rId3"/>
          <a:stretch>
            <a:fillRect/>
          </a:stretch>
        </p:blipFill>
        <p:spPr>
          <a:xfrm>
            <a:off x="4716276" y="2609666"/>
            <a:ext cx="1493302" cy="1493302"/>
          </a:xfrm>
          <a:prstGeom prst="rect">
            <a:avLst/>
          </a:prstGeom>
        </p:spPr>
      </p:pic>
      <p:pic>
        <p:nvPicPr>
          <p:cNvPr id="16" name="Picture 15">
            <a:extLst>
              <a:ext uri="{FF2B5EF4-FFF2-40B4-BE49-F238E27FC236}">
                <a16:creationId xmlns="" xmlns:a16="http://schemas.microsoft.com/office/drawing/2014/main" id="{43FD462F-DAB0-3D45-A2AC-87021A94B8C3}"/>
              </a:ext>
            </a:extLst>
          </p:cNvPr>
          <p:cNvPicPr>
            <a:picLocks noChangeAspect="1"/>
          </p:cNvPicPr>
          <p:nvPr/>
        </p:nvPicPr>
        <p:blipFill>
          <a:blip r:embed="rId4"/>
          <a:stretch>
            <a:fillRect/>
          </a:stretch>
        </p:blipFill>
        <p:spPr>
          <a:xfrm>
            <a:off x="3216268" y="2609666"/>
            <a:ext cx="1493302" cy="1493302"/>
          </a:xfrm>
          <a:prstGeom prst="rect">
            <a:avLst/>
          </a:prstGeom>
        </p:spPr>
      </p:pic>
      <p:pic>
        <p:nvPicPr>
          <p:cNvPr id="17" name="Picture 16">
            <a:extLst>
              <a:ext uri="{FF2B5EF4-FFF2-40B4-BE49-F238E27FC236}">
                <a16:creationId xmlns="" xmlns:a16="http://schemas.microsoft.com/office/drawing/2014/main" id="{84E9E472-EAD0-F846-9914-A20BD20D6F41}"/>
              </a:ext>
            </a:extLst>
          </p:cNvPr>
          <p:cNvPicPr>
            <a:picLocks noChangeAspect="1"/>
          </p:cNvPicPr>
          <p:nvPr/>
        </p:nvPicPr>
        <p:blipFill>
          <a:blip r:embed="rId4"/>
          <a:stretch>
            <a:fillRect/>
          </a:stretch>
        </p:blipFill>
        <p:spPr>
          <a:xfrm>
            <a:off x="4036198" y="3596887"/>
            <a:ext cx="1493302" cy="1493302"/>
          </a:xfrm>
          <a:prstGeom prst="rect">
            <a:avLst/>
          </a:prstGeom>
        </p:spPr>
      </p:pic>
      <p:pic>
        <p:nvPicPr>
          <p:cNvPr id="27" name="Picture 26">
            <a:extLst>
              <a:ext uri="{FF2B5EF4-FFF2-40B4-BE49-F238E27FC236}">
                <a16:creationId xmlns="" xmlns:a16="http://schemas.microsoft.com/office/drawing/2014/main" id="{118A3710-F10B-1540-8D93-6F88066673B3}"/>
              </a:ext>
            </a:extLst>
          </p:cNvPr>
          <p:cNvPicPr>
            <a:picLocks noChangeAspect="1"/>
          </p:cNvPicPr>
          <p:nvPr/>
        </p:nvPicPr>
        <p:blipFill>
          <a:blip r:embed="rId5"/>
          <a:stretch>
            <a:fillRect/>
          </a:stretch>
        </p:blipFill>
        <p:spPr>
          <a:xfrm>
            <a:off x="6523612" y="2261721"/>
            <a:ext cx="1916391" cy="1445252"/>
          </a:xfrm>
          <a:prstGeom prst="rect">
            <a:avLst/>
          </a:prstGeom>
        </p:spPr>
      </p:pic>
      <p:pic>
        <p:nvPicPr>
          <p:cNvPr id="28" name="Picture 27">
            <a:extLst>
              <a:ext uri="{FF2B5EF4-FFF2-40B4-BE49-F238E27FC236}">
                <a16:creationId xmlns="" xmlns:a16="http://schemas.microsoft.com/office/drawing/2014/main" id="{B4A7941D-D227-584B-B9F3-15A34DB19B6D}"/>
              </a:ext>
            </a:extLst>
          </p:cNvPr>
          <p:cNvPicPr>
            <a:picLocks noChangeAspect="1"/>
          </p:cNvPicPr>
          <p:nvPr/>
        </p:nvPicPr>
        <p:blipFill>
          <a:blip r:embed="rId5"/>
          <a:stretch>
            <a:fillRect/>
          </a:stretch>
        </p:blipFill>
        <p:spPr>
          <a:xfrm>
            <a:off x="6523614" y="3024638"/>
            <a:ext cx="1916391" cy="1445252"/>
          </a:xfrm>
          <a:prstGeom prst="rect">
            <a:avLst/>
          </a:prstGeom>
        </p:spPr>
      </p:pic>
      <p:pic>
        <p:nvPicPr>
          <p:cNvPr id="29" name="Picture 28">
            <a:extLst>
              <a:ext uri="{FF2B5EF4-FFF2-40B4-BE49-F238E27FC236}">
                <a16:creationId xmlns="" xmlns:a16="http://schemas.microsoft.com/office/drawing/2014/main" id="{2A275DCF-FAD0-5E49-9CE4-81A18899A1DA}"/>
              </a:ext>
            </a:extLst>
          </p:cNvPr>
          <p:cNvPicPr>
            <a:picLocks noChangeAspect="1"/>
          </p:cNvPicPr>
          <p:nvPr/>
        </p:nvPicPr>
        <p:blipFill>
          <a:blip r:embed="rId5"/>
          <a:stretch>
            <a:fillRect/>
          </a:stretch>
        </p:blipFill>
        <p:spPr>
          <a:xfrm>
            <a:off x="6523613" y="3774441"/>
            <a:ext cx="1916391" cy="1445252"/>
          </a:xfrm>
          <a:prstGeom prst="rect">
            <a:avLst/>
          </a:prstGeom>
        </p:spPr>
      </p:pic>
      <p:pic>
        <p:nvPicPr>
          <p:cNvPr id="30" name="Picture 29">
            <a:extLst>
              <a:ext uri="{FF2B5EF4-FFF2-40B4-BE49-F238E27FC236}">
                <a16:creationId xmlns="" xmlns:a16="http://schemas.microsoft.com/office/drawing/2014/main" id="{15F5A391-F7CD-A547-BB35-3C7804336C64}"/>
              </a:ext>
            </a:extLst>
          </p:cNvPr>
          <p:cNvPicPr>
            <a:picLocks noChangeAspect="1"/>
          </p:cNvPicPr>
          <p:nvPr/>
        </p:nvPicPr>
        <p:blipFill>
          <a:blip r:embed="rId6"/>
          <a:stretch>
            <a:fillRect/>
          </a:stretch>
        </p:blipFill>
        <p:spPr>
          <a:xfrm rot="5400000">
            <a:off x="8285046" y="3166973"/>
            <a:ext cx="2249353" cy="1080000"/>
          </a:xfrm>
          <a:prstGeom prst="rect">
            <a:avLst/>
          </a:prstGeom>
        </p:spPr>
      </p:pic>
      <p:pic>
        <p:nvPicPr>
          <p:cNvPr id="31" name="Picture 30">
            <a:extLst>
              <a:ext uri="{FF2B5EF4-FFF2-40B4-BE49-F238E27FC236}">
                <a16:creationId xmlns="" xmlns:a16="http://schemas.microsoft.com/office/drawing/2014/main" id="{64C07AE3-CD6E-2D4F-8F53-BB5C94D8802E}"/>
              </a:ext>
            </a:extLst>
          </p:cNvPr>
          <p:cNvPicPr>
            <a:picLocks noChangeAspect="1"/>
          </p:cNvPicPr>
          <p:nvPr/>
        </p:nvPicPr>
        <p:blipFill>
          <a:blip r:embed="rId6"/>
          <a:stretch>
            <a:fillRect/>
          </a:stretch>
        </p:blipFill>
        <p:spPr>
          <a:xfrm rot="5400000">
            <a:off x="9279158" y="3166973"/>
            <a:ext cx="2249353" cy="1080000"/>
          </a:xfrm>
          <a:prstGeom prst="rect">
            <a:avLst/>
          </a:prstGeom>
        </p:spPr>
      </p:pic>
      <p:pic>
        <p:nvPicPr>
          <p:cNvPr id="32" name="Picture 31">
            <a:extLst>
              <a:ext uri="{FF2B5EF4-FFF2-40B4-BE49-F238E27FC236}">
                <a16:creationId xmlns="" xmlns:a16="http://schemas.microsoft.com/office/drawing/2014/main" id="{EFE70EF3-C9D5-8048-822F-A29EF139A458}"/>
              </a:ext>
            </a:extLst>
          </p:cNvPr>
          <p:cNvPicPr>
            <a:picLocks noChangeAspect="1"/>
          </p:cNvPicPr>
          <p:nvPr/>
        </p:nvPicPr>
        <p:blipFill>
          <a:blip r:embed="rId6"/>
          <a:stretch>
            <a:fillRect/>
          </a:stretch>
        </p:blipFill>
        <p:spPr>
          <a:xfrm rot="5400000">
            <a:off x="10316788" y="3166974"/>
            <a:ext cx="2249353" cy="1080000"/>
          </a:xfrm>
          <a:prstGeom prst="rect">
            <a:avLst/>
          </a:prstGeom>
        </p:spPr>
      </p:pic>
      <p:pic>
        <p:nvPicPr>
          <p:cNvPr id="22" name="Picture 21">
            <a:extLst>
              <a:ext uri="{FF2B5EF4-FFF2-40B4-BE49-F238E27FC236}">
                <a16:creationId xmlns="" xmlns:a16="http://schemas.microsoft.com/office/drawing/2014/main" id="{6B6F8278-0928-994F-B5B2-9A5FE7040E1E}"/>
              </a:ext>
            </a:extLst>
          </p:cNvPr>
          <p:cNvPicPr>
            <a:picLocks noChangeAspect="1"/>
          </p:cNvPicPr>
          <p:nvPr/>
        </p:nvPicPr>
        <p:blipFill>
          <a:blip r:embed="rId7"/>
          <a:stretch>
            <a:fillRect/>
          </a:stretch>
        </p:blipFill>
        <p:spPr>
          <a:xfrm>
            <a:off x="774859" y="3862103"/>
            <a:ext cx="1059645" cy="1078713"/>
          </a:xfrm>
          <a:prstGeom prst="rect">
            <a:avLst/>
          </a:prstGeom>
        </p:spPr>
      </p:pic>
      <p:pic>
        <p:nvPicPr>
          <p:cNvPr id="26" name="Picture 25">
            <a:extLst>
              <a:ext uri="{FF2B5EF4-FFF2-40B4-BE49-F238E27FC236}">
                <a16:creationId xmlns="" xmlns:a16="http://schemas.microsoft.com/office/drawing/2014/main" id="{28C83953-DABC-8041-9430-CAF86737027E}"/>
              </a:ext>
            </a:extLst>
          </p:cNvPr>
          <p:cNvPicPr>
            <a:picLocks noChangeAspect="1"/>
          </p:cNvPicPr>
          <p:nvPr/>
        </p:nvPicPr>
        <p:blipFill>
          <a:blip r:embed="rId7"/>
          <a:stretch>
            <a:fillRect/>
          </a:stretch>
        </p:blipFill>
        <p:spPr>
          <a:xfrm>
            <a:off x="1949674" y="3865129"/>
            <a:ext cx="1059645" cy="1078713"/>
          </a:xfrm>
          <a:prstGeom prst="rect">
            <a:avLst/>
          </a:prstGeom>
        </p:spPr>
      </p:pic>
      <p:pic>
        <p:nvPicPr>
          <p:cNvPr id="33" name="Picture 32">
            <a:extLst>
              <a:ext uri="{FF2B5EF4-FFF2-40B4-BE49-F238E27FC236}">
                <a16:creationId xmlns="" xmlns:a16="http://schemas.microsoft.com/office/drawing/2014/main" id="{BD90720A-36C2-B145-B531-330CC137BA46}"/>
              </a:ext>
            </a:extLst>
          </p:cNvPr>
          <p:cNvPicPr>
            <a:picLocks noChangeAspect="1"/>
          </p:cNvPicPr>
          <p:nvPr/>
        </p:nvPicPr>
        <p:blipFill>
          <a:blip r:embed="rId7"/>
          <a:stretch>
            <a:fillRect/>
          </a:stretch>
        </p:blipFill>
        <p:spPr>
          <a:xfrm>
            <a:off x="1324371" y="2931916"/>
            <a:ext cx="1059645" cy="1078713"/>
          </a:xfrm>
          <a:prstGeom prst="rect">
            <a:avLst/>
          </a:prstGeom>
        </p:spPr>
      </p:pic>
    </p:spTree>
    <p:extLst>
      <p:ext uri="{BB962C8B-B14F-4D97-AF65-F5344CB8AC3E}">
        <p14:creationId xmlns:p14="http://schemas.microsoft.com/office/powerpoint/2010/main" val="371933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 xmlns:a16="http://schemas.microsoft.com/office/drawing/2014/main" id="{389EE3FA-9136-A443-97D2-A22894917672}"/>
              </a:ext>
            </a:extLst>
          </p:cNvPr>
          <p:cNvPicPr>
            <a:picLocks noChangeAspect="1"/>
          </p:cNvPicPr>
          <p:nvPr/>
        </p:nvPicPr>
        <p:blipFill>
          <a:blip r:embed="rId3"/>
          <a:stretch>
            <a:fillRect/>
          </a:stretch>
        </p:blipFill>
        <p:spPr>
          <a:xfrm>
            <a:off x="3060393" y="3239905"/>
            <a:ext cx="825225" cy="840075"/>
          </a:xfrm>
          <a:prstGeom prst="rect">
            <a:avLst/>
          </a:prstGeom>
        </p:spPr>
      </p:pic>
      <p:pic>
        <p:nvPicPr>
          <p:cNvPr id="28" name="Picture 27">
            <a:extLst>
              <a:ext uri="{FF2B5EF4-FFF2-40B4-BE49-F238E27FC236}">
                <a16:creationId xmlns="" xmlns:a16="http://schemas.microsoft.com/office/drawing/2014/main" id="{C09F893B-345A-374E-B69B-18EEB63CB302}"/>
              </a:ext>
            </a:extLst>
          </p:cNvPr>
          <p:cNvPicPr>
            <a:picLocks noChangeAspect="1"/>
          </p:cNvPicPr>
          <p:nvPr/>
        </p:nvPicPr>
        <p:blipFill>
          <a:blip r:embed="rId3"/>
          <a:stretch>
            <a:fillRect/>
          </a:stretch>
        </p:blipFill>
        <p:spPr>
          <a:xfrm>
            <a:off x="3945770" y="4108322"/>
            <a:ext cx="825225" cy="840075"/>
          </a:xfrm>
          <a:prstGeom prst="rect">
            <a:avLst/>
          </a:prstGeom>
        </p:spPr>
      </p:pic>
      <p:pic>
        <p:nvPicPr>
          <p:cNvPr id="29" name="Picture 28">
            <a:extLst>
              <a:ext uri="{FF2B5EF4-FFF2-40B4-BE49-F238E27FC236}">
                <a16:creationId xmlns="" xmlns:a16="http://schemas.microsoft.com/office/drawing/2014/main" id="{02F20127-CE7B-EB40-8AA8-E37EA0CE69C3}"/>
              </a:ext>
            </a:extLst>
          </p:cNvPr>
          <p:cNvPicPr>
            <a:picLocks noChangeAspect="1"/>
          </p:cNvPicPr>
          <p:nvPr/>
        </p:nvPicPr>
        <p:blipFill>
          <a:blip r:embed="rId3"/>
          <a:stretch>
            <a:fillRect/>
          </a:stretch>
        </p:blipFill>
        <p:spPr>
          <a:xfrm>
            <a:off x="5165967" y="3239905"/>
            <a:ext cx="825225" cy="840075"/>
          </a:xfrm>
          <a:prstGeom prst="rect">
            <a:avLst/>
          </a:prstGeom>
        </p:spPr>
      </p:pic>
      <p:pic>
        <p:nvPicPr>
          <p:cNvPr id="30" name="Picture 29">
            <a:extLst>
              <a:ext uri="{FF2B5EF4-FFF2-40B4-BE49-F238E27FC236}">
                <a16:creationId xmlns="" xmlns:a16="http://schemas.microsoft.com/office/drawing/2014/main" id="{96CEDC4B-61D0-074F-933F-C977FA89C0C6}"/>
              </a:ext>
            </a:extLst>
          </p:cNvPr>
          <p:cNvPicPr>
            <a:picLocks noChangeAspect="1"/>
          </p:cNvPicPr>
          <p:nvPr/>
        </p:nvPicPr>
        <p:blipFill>
          <a:blip r:embed="rId3"/>
          <a:stretch>
            <a:fillRect/>
          </a:stretch>
        </p:blipFill>
        <p:spPr>
          <a:xfrm>
            <a:off x="6051344" y="4108322"/>
            <a:ext cx="825225" cy="840075"/>
          </a:xfrm>
          <a:prstGeom prst="rect">
            <a:avLst/>
          </a:prstGeom>
        </p:spPr>
      </p:pic>
      <p:pic>
        <p:nvPicPr>
          <p:cNvPr id="31" name="Picture 30">
            <a:extLst>
              <a:ext uri="{FF2B5EF4-FFF2-40B4-BE49-F238E27FC236}">
                <a16:creationId xmlns="" xmlns:a16="http://schemas.microsoft.com/office/drawing/2014/main" id="{BBA83109-0F5C-A64B-9113-46720EC0C5C4}"/>
              </a:ext>
            </a:extLst>
          </p:cNvPr>
          <p:cNvPicPr>
            <a:picLocks noChangeAspect="1"/>
          </p:cNvPicPr>
          <p:nvPr/>
        </p:nvPicPr>
        <p:blipFill>
          <a:blip r:embed="rId3"/>
          <a:stretch>
            <a:fillRect/>
          </a:stretch>
        </p:blipFill>
        <p:spPr>
          <a:xfrm>
            <a:off x="7332253" y="3244854"/>
            <a:ext cx="825225" cy="840075"/>
          </a:xfrm>
          <a:prstGeom prst="rect">
            <a:avLst/>
          </a:prstGeom>
        </p:spPr>
      </p:pic>
      <p:pic>
        <p:nvPicPr>
          <p:cNvPr id="32" name="Picture 31">
            <a:extLst>
              <a:ext uri="{FF2B5EF4-FFF2-40B4-BE49-F238E27FC236}">
                <a16:creationId xmlns="" xmlns:a16="http://schemas.microsoft.com/office/drawing/2014/main" id="{468FC798-87CB-6D44-9513-49E73A73D367}"/>
              </a:ext>
            </a:extLst>
          </p:cNvPr>
          <p:cNvPicPr>
            <a:picLocks noChangeAspect="1"/>
          </p:cNvPicPr>
          <p:nvPr/>
        </p:nvPicPr>
        <p:blipFill>
          <a:blip r:embed="rId3"/>
          <a:stretch>
            <a:fillRect/>
          </a:stretch>
        </p:blipFill>
        <p:spPr>
          <a:xfrm>
            <a:off x="8217630" y="4113271"/>
            <a:ext cx="825225" cy="840075"/>
          </a:xfrm>
          <a:prstGeom prst="rect">
            <a:avLst/>
          </a:prstGeom>
        </p:spPr>
      </p:pic>
    </p:spTree>
    <p:extLst>
      <p:ext uri="{BB962C8B-B14F-4D97-AF65-F5344CB8AC3E}">
        <p14:creationId xmlns:p14="http://schemas.microsoft.com/office/powerpoint/2010/main" val="1094243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3 equal groups of 2.</a:t>
            </a:r>
          </a:p>
        </p:txBody>
      </p:sp>
      <p:sp>
        <p:nvSpPr>
          <p:cNvPr id="4" name="Rectangle 3">
            <a:extLst>
              <a:ext uri="{FF2B5EF4-FFF2-40B4-BE49-F238E27FC236}">
                <a16:creationId xmlns=""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 xmlns:a16="http://schemas.microsoft.com/office/drawing/2014/main" id="{389EE3FA-9136-A443-97D2-A22894917672}"/>
              </a:ext>
            </a:extLst>
          </p:cNvPr>
          <p:cNvPicPr>
            <a:picLocks noChangeAspect="1"/>
          </p:cNvPicPr>
          <p:nvPr/>
        </p:nvPicPr>
        <p:blipFill>
          <a:blip r:embed="rId3"/>
          <a:stretch>
            <a:fillRect/>
          </a:stretch>
        </p:blipFill>
        <p:spPr>
          <a:xfrm>
            <a:off x="3060393" y="3239905"/>
            <a:ext cx="825225" cy="840075"/>
          </a:xfrm>
          <a:prstGeom prst="rect">
            <a:avLst/>
          </a:prstGeom>
        </p:spPr>
      </p:pic>
      <p:pic>
        <p:nvPicPr>
          <p:cNvPr id="28" name="Picture 27">
            <a:extLst>
              <a:ext uri="{FF2B5EF4-FFF2-40B4-BE49-F238E27FC236}">
                <a16:creationId xmlns="" xmlns:a16="http://schemas.microsoft.com/office/drawing/2014/main" id="{C09F893B-345A-374E-B69B-18EEB63CB302}"/>
              </a:ext>
            </a:extLst>
          </p:cNvPr>
          <p:cNvPicPr>
            <a:picLocks noChangeAspect="1"/>
          </p:cNvPicPr>
          <p:nvPr/>
        </p:nvPicPr>
        <p:blipFill>
          <a:blip r:embed="rId3"/>
          <a:stretch>
            <a:fillRect/>
          </a:stretch>
        </p:blipFill>
        <p:spPr>
          <a:xfrm>
            <a:off x="3945770" y="4108322"/>
            <a:ext cx="825225" cy="840075"/>
          </a:xfrm>
          <a:prstGeom prst="rect">
            <a:avLst/>
          </a:prstGeom>
        </p:spPr>
      </p:pic>
      <p:pic>
        <p:nvPicPr>
          <p:cNvPr id="29" name="Picture 28">
            <a:extLst>
              <a:ext uri="{FF2B5EF4-FFF2-40B4-BE49-F238E27FC236}">
                <a16:creationId xmlns="" xmlns:a16="http://schemas.microsoft.com/office/drawing/2014/main" id="{02F20127-CE7B-EB40-8AA8-E37EA0CE69C3}"/>
              </a:ext>
            </a:extLst>
          </p:cNvPr>
          <p:cNvPicPr>
            <a:picLocks noChangeAspect="1"/>
          </p:cNvPicPr>
          <p:nvPr/>
        </p:nvPicPr>
        <p:blipFill>
          <a:blip r:embed="rId3"/>
          <a:stretch>
            <a:fillRect/>
          </a:stretch>
        </p:blipFill>
        <p:spPr>
          <a:xfrm>
            <a:off x="5165967" y="3239905"/>
            <a:ext cx="825225" cy="840075"/>
          </a:xfrm>
          <a:prstGeom prst="rect">
            <a:avLst/>
          </a:prstGeom>
        </p:spPr>
      </p:pic>
      <p:pic>
        <p:nvPicPr>
          <p:cNvPr id="30" name="Picture 29">
            <a:extLst>
              <a:ext uri="{FF2B5EF4-FFF2-40B4-BE49-F238E27FC236}">
                <a16:creationId xmlns="" xmlns:a16="http://schemas.microsoft.com/office/drawing/2014/main" id="{96CEDC4B-61D0-074F-933F-C977FA89C0C6}"/>
              </a:ext>
            </a:extLst>
          </p:cNvPr>
          <p:cNvPicPr>
            <a:picLocks noChangeAspect="1"/>
          </p:cNvPicPr>
          <p:nvPr/>
        </p:nvPicPr>
        <p:blipFill>
          <a:blip r:embed="rId3"/>
          <a:stretch>
            <a:fillRect/>
          </a:stretch>
        </p:blipFill>
        <p:spPr>
          <a:xfrm>
            <a:off x="6051344" y="4108322"/>
            <a:ext cx="825225" cy="840075"/>
          </a:xfrm>
          <a:prstGeom prst="rect">
            <a:avLst/>
          </a:prstGeom>
        </p:spPr>
      </p:pic>
      <p:pic>
        <p:nvPicPr>
          <p:cNvPr id="31" name="Picture 30">
            <a:extLst>
              <a:ext uri="{FF2B5EF4-FFF2-40B4-BE49-F238E27FC236}">
                <a16:creationId xmlns="" xmlns:a16="http://schemas.microsoft.com/office/drawing/2014/main" id="{BBA83109-0F5C-A64B-9113-46720EC0C5C4}"/>
              </a:ext>
            </a:extLst>
          </p:cNvPr>
          <p:cNvPicPr>
            <a:picLocks noChangeAspect="1"/>
          </p:cNvPicPr>
          <p:nvPr/>
        </p:nvPicPr>
        <p:blipFill>
          <a:blip r:embed="rId3"/>
          <a:stretch>
            <a:fillRect/>
          </a:stretch>
        </p:blipFill>
        <p:spPr>
          <a:xfrm>
            <a:off x="7332253" y="3244854"/>
            <a:ext cx="825225" cy="840075"/>
          </a:xfrm>
          <a:prstGeom prst="rect">
            <a:avLst/>
          </a:prstGeom>
        </p:spPr>
      </p:pic>
      <p:pic>
        <p:nvPicPr>
          <p:cNvPr id="32" name="Picture 31">
            <a:extLst>
              <a:ext uri="{FF2B5EF4-FFF2-40B4-BE49-F238E27FC236}">
                <a16:creationId xmlns="" xmlns:a16="http://schemas.microsoft.com/office/drawing/2014/main" id="{468FC798-87CB-6D44-9513-49E73A73D367}"/>
              </a:ext>
            </a:extLst>
          </p:cNvPr>
          <p:cNvPicPr>
            <a:picLocks noChangeAspect="1"/>
          </p:cNvPicPr>
          <p:nvPr/>
        </p:nvPicPr>
        <p:blipFill>
          <a:blip r:embed="rId3"/>
          <a:stretch>
            <a:fillRect/>
          </a:stretch>
        </p:blipFill>
        <p:spPr>
          <a:xfrm>
            <a:off x="8217630" y="4113271"/>
            <a:ext cx="825225" cy="840075"/>
          </a:xfrm>
          <a:prstGeom prst="rect">
            <a:avLst/>
          </a:prstGeom>
        </p:spPr>
      </p:pic>
    </p:spTree>
    <p:extLst>
      <p:ext uri="{BB962C8B-B14F-4D97-AF65-F5344CB8AC3E}">
        <p14:creationId xmlns:p14="http://schemas.microsoft.com/office/powerpoint/2010/main" val="390228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E83D4148-CE3D-4140-8A40-4BA6695FFB24}"/>
              </a:ext>
            </a:extLst>
          </p:cNvPr>
          <p:cNvPicPr>
            <a:picLocks noChangeAspect="1"/>
          </p:cNvPicPr>
          <p:nvPr/>
        </p:nvPicPr>
        <p:blipFill>
          <a:blip r:embed="rId3"/>
          <a:stretch>
            <a:fillRect/>
          </a:stretch>
        </p:blipFill>
        <p:spPr>
          <a:xfrm rot="16200000">
            <a:off x="2754581" y="3156865"/>
            <a:ext cx="2249353" cy="1080000"/>
          </a:xfrm>
          <a:prstGeom prst="rect">
            <a:avLst/>
          </a:prstGeom>
        </p:spPr>
      </p:pic>
      <p:pic>
        <p:nvPicPr>
          <p:cNvPr id="16" name="Picture 15">
            <a:extLst>
              <a:ext uri="{FF2B5EF4-FFF2-40B4-BE49-F238E27FC236}">
                <a16:creationId xmlns="" xmlns:a16="http://schemas.microsoft.com/office/drawing/2014/main" id="{CAAE08E7-D58F-DC4A-8B33-14F12DA60DE6}"/>
              </a:ext>
            </a:extLst>
          </p:cNvPr>
          <p:cNvPicPr>
            <a:picLocks noChangeAspect="1"/>
          </p:cNvPicPr>
          <p:nvPr/>
        </p:nvPicPr>
        <p:blipFill>
          <a:blip r:embed="rId3"/>
          <a:stretch>
            <a:fillRect/>
          </a:stretch>
        </p:blipFill>
        <p:spPr>
          <a:xfrm rot="16200000">
            <a:off x="4904811" y="3173760"/>
            <a:ext cx="2249353" cy="1080000"/>
          </a:xfrm>
          <a:prstGeom prst="rect">
            <a:avLst/>
          </a:prstGeom>
        </p:spPr>
      </p:pic>
      <p:pic>
        <p:nvPicPr>
          <p:cNvPr id="17" name="Picture 16">
            <a:extLst>
              <a:ext uri="{FF2B5EF4-FFF2-40B4-BE49-F238E27FC236}">
                <a16:creationId xmlns="" xmlns:a16="http://schemas.microsoft.com/office/drawing/2014/main" id="{97E1B6A5-1759-3946-9DE8-753CE2780626}"/>
              </a:ext>
            </a:extLst>
          </p:cNvPr>
          <p:cNvPicPr>
            <a:picLocks noChangeAspect="1"/>
          </p:cNvPicPr>
          <p:nvPr/>
        </p:nvPicPr>
        <p:blipFill>
          <a:blip r:embed="rId3"/>
          <a:stretch>
            <a:fillRect/>
          </a:stretch>
        </p:blipFill>
        <p:spPr>
          <a:xfrm rot="16200000">
            <a:off x="7184433" y="3173760"/>
            <a:ext cx="2249353" cy="1080000"/>
          </a:xfrm>
          <a:prstGeom prst="rect">
            <a:avLst/>
          </a:prstGeom>
        </p:spPr>
      </p:pic>
    </p:spTree>
    <p:extLst>
      <p:ext uri="{BB962C8B-B14F-4D97-AF65-F5344CB8AC3E}">
        <p14:creationId xmlns:p14="http://schemas.microsoft.com/office/powerpoint/2010/main" val="2376218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4" name="Rectangle 3">
            <a:extLst>
              <a:ext uri="{FF2B5EF4-FFF2-40B4-BE49-F238E27FC236}">
                <a16:creationId xmlns="" xmlns:a16="http://schemas.microsoft.com/office/drawing/2014/main" id="{C76C9B40-BA34-D846-93FF-1A41692F4041}"/>
              </a:ext>
            </a:extLst>
          </p:cNvPr>
          <p:cNvSpPr/>
          <p:nvPr/>
        </p:nvSpPr>
        <p:spPr>
          <a:xfrm>
            <a:off x="502088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287065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7171115" y="2985771"/>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E83D4148-CE3D-4140-8A40-4BA6695FFB24}"/>
              </a:ext>
            </a:extLst>
          </p:cNvPr>
          <p:cNvPicPr>
            <a:picLocks noChangeAspect="1"/>
          </p:cNvPicPr>
          <p:nvPr/>
        </p:nvPicPr>
        <p:blipFill>
          <a:blip r:embed="rId3"/>
          <a:stretch>
            <a:fillRect/>
          </a:stretch>
        </p:blipFill>
        <p:spPr>
          <a:xfrm rot="16200000">
            <a:off x="2754581" y="3156865"/>
            <a:ext cx="2249353" cy="1080000"/>
          </a:xfrm>
          <a:prstGeom prst="rect">
            <a:avLst/>
          </a:prstGeom>
        </p:spPr>
      </p:pic>
      <p:pic>
        <p:nvPicPr>
          <p:cNvPr id="16" name="Picture 15">
            <a:extLst>
              <a:ext uri="{FF2B5EF4-FFF2-40B4-BE49-F238E27FC236}">
                <a16:creationId xmlns="" xmlns:a16="http://schemas.microsoft.com/office/drawing/2014/main" id="{CAAE08E7-D58F-DC4A-8B33-14F12DA60DE6}"/>
              </a:ext>
            </a:extLst>
          </p:cNvPr>
          <p:cNvPicPr>
            <a:picLocks noChangeAspect="1"/>
          </p:cNvPicPr>
          <p:nvPr/>
        </p:nvPicPr>
        <p:blipFill>
          <a:blip r:embed="rId3"/>
          <a:stretch>
            <a:fillRect/>
          </a:stretch>
        </p:blipFill>
        <p:spPr>
          <a:xfrm rot="16200000">
            <a:off x="4904811" y="3173760"/>
            <a:ext cx="2249353" cy="1080000"/>
          </a:xfrm>
          <a:prstGeom prst="rect">
            <a:avLst/>
          </a:prstGeom>
        </p:spPr>
      </p:pic>
      <p:pic>
        <p:nvPicPr>
          <p:cNvPr id="17" name="Picture 16">
            <a:extLst>
              <a:ext uri="{FF2B5EF4-FFF2-40B4-BE49-F238E27FC236}">
                <a16:creationId xmlns="" xmlns:a16="http://schemas.microsoft.com/office/drawing/2014/main" id="{97E1B6A5-1759-3946-9DE8-753CE2780626}"/>
              </a:ext>
            </a:extLst>
          </p:cNvPr>
          <p:cNvPicPr>
            <a:picLocks noChangeAspect="1"/>
          </p:cNvPicPr>
          <p:nvPr/>
        </p:nvPicPr>
        <p:blipFill>
          <a:blip r:embed="rId3"/>
          <a:stretch>
            <a:fillRect/>
          </a:stretch>
        </p:blipFill>
        <p:spPr>
          <a:xfrm rot="16200000">
            <a:off x="7184433" y="3173760"/>
            <a:ext cx="2249353" cy="1080000"/>
          </a:xfrm>
          <a:prstGeom prst="rect">
            <a:avLst/>
          </a:prstGeom>
        </p:spPr>
      </p:pic>
      <p:sp>
        <p:nvSpPr>
          <p:cNvPr id="12" name="Rounded Rectangle 11">
            <a:extLst>
              <a:ext uri="{FF2B5EF4-FFF2-40B4-BE49-F238E27FC236}">
                <a16:creationId xmlns="" xmlns:a16="http://schemas.microsoft.com/office/drawing/2014/main" id="{6BFF638C-1A7B-0449-97F0-881985D68280}"/>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3860"/>
                </a:solidFill>
                <a:latin typeface="OpenDyslexicAlta" pitchFamily="2" charset="77"/>
              </a:rPr>
              <a:t>There are 3 equal groups of 5.</a:t>
            </a:r>
          </a:p>
        </p:txBody>
      </p:sp>
    </p:spTree>
    <p:extLst>
      <p:ext uri="{BB962C8B-B14F-4D97-AF65-F5344CB8AC3E}">
        <p14:creationId xmlns:p14="http://schemas.microsoft.com/office/powerpoint/2010/main" val="299273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identify equal groups</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Describe the groups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8" name="Rounded Rectangle 7">
            <a:extLst>
              <a:ext uri="{FF2B5EF4-FFF2-40B4-BE49-F238E27FC236}">
                <a16:creationId xmlns="" xmlns:a16="http://schemas.microsoft.com/office/drawing/2014/main" id="{04FA8C7C-E0DB-F743-BABE-F3034198428B}"/>
              </a:ext>
            </a:extLst>
          </p:cNvPr>
          <p:cNvSpPr/>
          <p:nvPr/>
        </p:nvSpPr>
        <p:spPr>
          <a:xfrm>
            <a:off x="9131607" y="236785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 pitchFamily="2" charset="77"/>
            </a:endParaRPr>
          </a:p>
        </p:txBody>
      </p:sp>
      <p:sp>
        <p:nvSpPr>
          <p:cNvPr id="23" name="Rounded Rectangle 22">
            <a:extLst>
              <a:ext uri="{FF2B5EF4-FFF2-40B4-BE49-F238E27FC236}">
                <a16:creationId xmlns="" xmlns:a16="http://schemas.microsoft.com/office/drawing/2014/main" id="{8B170506-9934-A04C-8B47-C8E32C034AED}"/>
              </a:ext>
            </a:extLst>
          </p:cNvPr>
          <p:cNvSpPr/>
          <p:nvPr/>
        </p:nvSpPr>
        <p:spPr>
          <a:xfrm>
            <a:off x="3091135" y="5549583"/>
            <a:ext cx="6009729" cy="6273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OpenDyslexicAlta" pitchFamily="2" charset="77"/>
              </a:rPr>
              <a:t>There are _ equal groups of _.</a:t>
            </a:r>
          </a:p>
        </p:txBody>
      </p:sp>
      <p:sp>
        <p:nvSpPr>
          <p:cNvPr id="4" name="Rectangle 3">
            <a:extLst>
              <a:ext uri="{FF2B5EF4-FFF2-40B4-BE49-F238E27FC236}">
                <a16:creationId xmlns="" xmlns:a16="http://schemas.microsoft.com/office/drawing/2014/main" id="{C76C9B40-BA34-D846-93FF-1A41692F4041}"/>
              </a:ext>
            </a:extLst>
          </p:cNvPr>
          <p:cNvSpPr/>
          <p:nvPr/>
        </p:nvSpPr>
        <p:spPr>
          <a:xfrm>
            <a:off x="390097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960708C7-8E8B-5A49-BBAB-ECCB94F1EEFD}"/>
              </a:ext>
            </a:extLst>
          </p:cNvPr>
          <p:cNvSpPr/>
          <p:nvPr/>
        </p:nvSpPr>
        <p:spPr>
          <a:xfrm>
            <a:off x="175074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4D59FB8E-BF55-6E4E-B0AD-CA50A545DA64}"/>
              </a:ext>
            </a:extLst>
          </p:cNvPr>
          <p:cNvSpPr/>
          <p:nvPr/>
        </p:nvSpPr>
        <p:spPr>
          <a:xfrm>
            <a:off x="605120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80711006-2E01-CC42-B8DF-78DF79CE0BFC}"/>
              </a:ext>
            </a:extLst>
          </p:cNvPr>
          <p:cNvSpPr/>
          <p:nvPr/>
        </p:nvSpPr>
        <p:spPr>
          <a:xfrm>
            <a:off x="8172837" y="3004865"/>
            <a:ext cx="2150230" cy="215023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E9414711-A8F9-5A47-A898-38583C1BA1C4}"/>
              </a:ext>
            </a:extLst>
          </p:cNvPr>
          <p:cNvPicPr>
            <a:picLocks noChangeAspect="1"/>
          </p:cNvPicPr>
          <p:nvPr/>
        </p:nvPicPr>
        <p:blipFill>
          <a:blip r:embed="rId3"/>
          <a:stretch>
            <a:fillRect/>
          </a:stretch>
        </p:blipFill>
        <p:spPr>
          <a:xfrm>
            <a:off x="1984861" y="3282975"/>
            <a:ext cx="825225" cy="840075"/>
          </a:xfrm>
          <a:prstGeom prst="rect">
            <a:avLst/>
          </a:prstGeom>
        </p:spPr>
      </p:pic>
      <p:pic>
        <p:nvPicPr>
          <p:cNvPr id="20" name="Picture 19">
            <a:extLst>
              <a:ext uri="{FF2B5EF4-FFF2-40B4-BE49-F238E27FC236}">
                <a16:creationId xmlns="" xmlns:a16="http://schemas.microsoft.com/office/drawing/2014/main" id="{DFB4F42F-94F9-CE4B-8DD6-024C0DC2C2F5}"/>
              </a:ext>
            </a:extLst>
          </p:cNvPr>
          <p:cNvPicPr>
            <a:picLocks noChangeAspect="1"/>
          </p:cNvPicPr>
          <p:nvPr/>
        </p:nvPicPr>
        <p:blipFill>
          <a:blip r:embed="rId3"/>
          <a:stretch>
            <a:fillRect/>
          </a:stretch>
        </p:blipFill>
        <p:spPr>
          <a:xfrm>
            <a:off x="2870238" y="4151392"/>
            <a:ext cx="825225" cy="840075"/>
          </a:xfrm>
          <a:prstGeom prst="rect">
            <a:avLst/>
          </a:prstGeom>
        </p:spPr>
      </p:pic>
      <p:pic>
        <p:nvPicPr>
          <p:cNvPr id="21" name="Picture 20">
            <a:extLst>
              <a:ext uri="{FF2B5EF4-FFF2-40B4-BE49-F238E27FC236}">
                <a16:creationId xmlns="" xmlns:a16="http://schemas.microsoft.com/office/drawing/2014/main" id="{ACBE3BF1-62CD-A84E-B663-0829275687C5}"/>
              </a:ext>
            </a:extLst>
          </p:cNvPr>
          <p:cNvPicPr>
            <a:picLocks noChangeAspect="1"/>
          </p:cNvPicPr>
          <p:nvPr/>
        </p:nvPicPr>
        <p:blipFill>
          <a:blip r:embed="rId3"/>
          <a:stretch>
            <a:fillRect/>
          </a:stretch>
        </p:blipFill>
        <p:spPr>
          <a:xfrm>
            <a:off x="4090435" y="3282975"/>
            <a:ext cx="825225" cy="840075"/>
          </a:xfrm>
          <a:prstGeom prst="rect">
            <a:avLst/>
          </a:prstGeom>
        </p:spPr>
      </p:pic>
      <p:pic>
        <p:nvPicPr>
          <p:cNvPr id="22" name="Picture 21">
            <a:extLst>
              <a:ext uri="{FF2B5EF4-FFF2-40B4-BE49-F238E27FC236}">
                <a16:creationId xmlns="" xmlns:a16="http://schemas.microsoft.com/office/drawing/2014/main" id="{53D0359F-85F5-C343-87A7-79EF732BE3F7}"/>
              </a:ext>
            </a:extLst>
          </p:cNvPr>
          <p:cNvPicPr>
            <a:picLocks noChangeAspect="1"/>
          </p:cNvPicPr>
          <p:nvPr/>
        </p:nvPicPr>
        <p:blipFill>
          <a:blip r:embed="rId3"/>
          <a:stretch>
            <a:fillRect/>
          </a:stretch>
        </p:blipFill>
        <p:spPr>
          <a:xfrm>
            <a:off x="4975812" y="4151392"/>
            <a:ext cx="825225" cy="840075"/>
          </a:xfrm>
          <a:prstGeom prst="rect">
            <a:avLst/>
          </a:prstGeom>
        </p:spPr>
      </p:pic>
      <p:pic>
        <p:nvPicPr>
          <p:cNvPr id="26" name="Picture 25">
            <a:extLst>
              <a:ext uri="{FF2B5EF4-FFF2-40B4-BE49-F238E27FC236}">
                <a16:creationId xmlns="" xmlns:a16="http://schemas.microsoft.com/office/drawing/2014/main" id="{32ACF454-00FA-CC47-9CAC-25C75A36765C}"/>
              </a:ext>
            </a:extLst>
          </p:cNvPr>
          <p:cNvPicPr>
            <a:picLocks noChangeAspect="1"/>
          </p:cNvPicPr>
          <p:nvPr/>
        </p:nvPicPr>
        <p:blipFill>
          <a:blip r:embed="rId3"/>
          <a:stretch>
            <a:fillRect/>
          </a:stretch>
        </p:blipFill>
        <p:spPr>
          <a:xfrm>
            <a:off x="6256721" y="3287924"/>
            <a:ext cx="825225" cy="840075"/>
          </a:xfrm>
          <a:prstGeom prst="rect">
            <a:avLst/>
          </a:prstGeom>
        </p:spPr>
      </p:pic>
      <p:pic>
        <p:nvPicPr>
          <p:cNvPr id="27" name="Picture 26">
            <a:extLst>
              <a:ext uri="{FF2B5EF4-FFF2-40B4-BE49-F238E27FC236}">
                <a16:creationId xmlns="" xmlns:a16="http://schemas.microsoft.com/office/drawing/2014/main" id="{034E35BB-F7B4-8545-BCEB-B8DE5E4DE7DC}"/>
              </a:ext>
            </a:extLst>
          </p:cNvPr>
          <p:cNvPicPr>
            <a:picLocks noChangeAspect="1"/>
          </p:cNvPicPr>
          <p:nvPr/>
        </p:nvPicPr>
        <p:blipFill>
          <a:blip r:embed="rId3"/>
          <a:stretch>
            <a:fillRect/>
          </a:stretch>
        </p:blipFill>
        <p:spPr>
          <a:xfrm>
            <a:off x="7142098" y="4156341"/>
            <a:ext cx="825225" cy="840075"/>
          </a:xfrm>
          <a:prstGeom prst="rect">
            <a:avLst/>
          </a:prstGeom>
        </p:spPr>
      </p:pic>
      <p:pic>
        <p:nvPicPr>
          <p:cNvPr id="28" name="Picture 27">
            <a:extLst>
              <a:ext uri="{FF2B5EF4-FFF2-40B4-BE49-F238E27FC236}">
                <a16:creationId xmlns="" xmlns:a16="http://schemas.microsoft.com/office/drawing/2014/main" id="{97BBB6E4-2299-494E-B199-F02B7559E220}"/>
              </a:ext>
            </a:extLst>
          </p:cNvPr>
          <p:cNvPicPr>
            <a:picLocks noChangeAspect="1"/>
          </p:cNvPicPr>
          <p:nvPr/>
        </p:nvPicPr>
        <p:blipFill>
          <a:blip r:embed="rId3"/>
          <a:stretch>
            <a:fillRect/>
          </a:stretch>
        </p:blipFill>
        <p:spPr>
          <a:xfrm>
            <a:off x="8368063" y="3254633"/>
            <a:ext cx="825225" cy="840075"/>
          </a:xfrm>
          <a:prstGeom prst="rect">
            <a:avLst/>
          </a:prstGeom>
        </p:spPr>
      </p:pic>
      <p:pic>
        <p:nvPicPr>
          <p:cNvPr id="29" name="Picture 28">
            <a:extLst>
              <a:ext uri="{FF2B5EF4-FFF2-40B4-BE49-F238E27FC236}">
                <a16:creationId xmlns="" xmlns:a16="http://schemas.microsoft.com/office/drawing/2014/main" id="{8D6E8165-9AC4-B645-81FC-643F6BED1F01}"/>
              </a:ext>
            </a:extLst>
          </p:cNvPr>
          <p:cNvPicPr>
            <a:picLocks noChangeAspect="1"/>
          </p:cNvPicPr>
          <p:nvPr/>
        </p:nvPicPr>
        <p:blipFill>
          <a:blip r:embed="rId3"/>
          <a:stretch>
            <a:fillRect/>
          </a:stretch>
        </p:blipFill>
        <p:spPr>
          <a:xfrm>
            <a:off x="9253440" y="4123050"/>
            <a:ext cx="825225" cy="840075"/>
          </a:xfrm>
          <a:prstGeom prst="rect">
            <a:avLst/>
          </a:prstGeom>
        </p:spPr>
      </p:pic>
    </p:spTree>
    <p:extLst>
      <p:ext uri="{BB962C8B-B14F-4D97-AF65-F5344CB8AC3E}">
        <p14:creationId xmlns:p14="http://schemas.microsoft.com/office/powerpoint/2010/main" val="3858214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12722</TotalTime>
  <Words>1326</Words>
  <Application>Microsoft Office PowerPoint</Application>
  <PresentationFormat>Custom</PresentationFormat>
  <Paragraphs>384</Paragraphs>
  <Slides>35</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Muli</vt:lpstr>
      <vt:lpstr>Lato Light</vt:lpstr>
      <vt:lpstr>OpenDyslexicAlta</vt:lpstr>
      <vt:lpstr>Lato</vt:lpstr>
      <vt:lpstr>Wingdings</vt:lpstr>
      <vt:lpstr>OpenDyslexic</vt:lpstr>
      <vt:lpstr>Calibri</vt:lpstr>
      <vt:lpstr>Office Theme</vt:lpstr>
      <vt:lpstr>PowerPoint Presentation</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lpstr>To be able to identify equal groups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565</cp:revision>
  <cp:lastPrinted>2019-06-17T16:19:05Z</cp:lastPrinted>
  <dcterms:created xsi:type="dcterms:W3CDTF">2018-08-06T08:16:18Z</dcterms:created>
  <dcterms:modified xsi:type="dcterms:W3CDTF">2021-04-15T11:02:18Z</dcterms:modified>
</cp:coreProperties>
</file>