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21" r:id="rId3"/>
    <p:sldId id="346" r:id="rId4"/>
    <p:sldId id="375" r:id="rId5"/>
    <p:sldId id="376" r:id="rId6"/>
    <p:sldId id="379" r:id="rId7"/>
    <p:sldId id="377" r:id="rId8"/>
    <p:sldId id="380" r:id="rId9"/>
    <p:sldId id="378" r:id="rId10"/>
    <p:sldId id="381" r:id="rId11"/>
    <p:sldId id="382" r:id="rId12"/>
    <p:sldId id="383" r:id="rId13"/>
    <p:sldId id="397" r:id="rId14"/>
    <p:sldId id="398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9" r:id="rId24"/>
    <p:sldId id="400" r:id="rId25"/>
    <p:sldId id="394" r:id="rId26"/>
    <p:sldId id="395" r:id="rId27"/>
    <p:sldId id="393" r:id="rId28"/>
    <p:sldId id="396" r:id="rId29"/>
    <p:sldId id="373" r:id="rId30"/>
    <p:sldId id="401" r:id="rId31"/>
    <p:sldId id="385" r:id="rId32"/>
  </p:sldIdLst>
  <p:sldSz cx="12192000" cy="6858000"/>
  <p:notesSz cx="6858000" cy="9144000"/>
  <p:embeddedFontLst>
    <p:embeddedFont>
      <p:font typeface="OpenDyslexicAlta" panose="00000500000000000000" pitchFamily="2" charset="0"/>
      <p:regular r:id="rId35"/>
      <p:bold r:id="rId36"/>
      <p:italic r:id="rId37"/>
      <p:boldItalic r:id="rId38"/>
    </p:embeddedFont>
    <p:embeddedFont>
      <p:font typeface="Lato Light" panose="020F0302020204030203" pitchFamily="34" charset="0"/>
      <p:regular r:id="rId39"/>
    </p:embeddedFont>
    <p:embeddedFont>
      <p:font typeface="Muli" panose="020B0604020202020204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23919" autoAdjust="0"/>
    <p:restoredTop sz="89861" autoAdjust="0"/>
  </p:normalViewPr>
  <p:slideViewPr>
    <p:cSldViewPr snapToGrid="0" snapToObjects="1">
      <p:cViewPr>
        <p:scale>
          <a:sx n="69" d="100"/>
          <a:sy n="69" d="100"/>
        </p:scale>
        <p:origin x="-330" y="-12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1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use word cards, toy food items and plates for before and after eating (for example).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4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use word cards, toy food items and plates for before and after eating (for example).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1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7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4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7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3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7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3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91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could use word cards, toy food items and plates for before and after eating (for example).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35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could use word cards, toy food items and plates for before and after eating (for example).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7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76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00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17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3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9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7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4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9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0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15/04/2021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Stage 1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4 - Measurement Time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use before and after to describe, order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sort </a:t>
            </a:r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QLEFLLS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drinking a glass of juice. Match each image to its word. 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7404E1-5CB9-5143-8764-FA9BC267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1335B9-EF22-3A4E-82A8-89E1FA9A9707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8225EF-B199-9047-A49F-FAB12ECC0E68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C162C04-DAB7-AC4F-AB1F-B54147A243DC}"/>
              </a:ext>
            </a:extLst>
          </p:cNvPr>
          <p:cNvCxnSpPr>
            <a:cxnSpLocks/>
          </p:cNvCxnSpPr>
          <p:nvPr/>
        </p:nvCxnSpPr>
        <p:spPr>
          <a:xfrm flipH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BFE17A4-BFD3-964C-9B7E-F84C08995B31}"/>
              </a:ext>
            </a:extLst>
          </p:cNvPr>
          <p:cNvCxnSpPr>
            <a:cxnSpLocks/>
          </p:cNvCxnSpPr>
          <p:nvPr/>
        </p:nvCxnSpPr>
        <p:spPr>
          <a:xfrm flipH="1" flipV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is filling his fish tank with water. Match each image to its word.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4882215"/>
            <a:ext cx="334120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7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is filling his fish tank with water. Match each image to its word.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4882215"/>
            <a:ext cx="3341202" cy="180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6BD2EF2-C525-A74D-B044-71E7442866F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4261048" y="3698855"/>
            <a:ext cx="4197152" cy="208336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46F7D4F-F539-9746-817E-06F9B4949947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4257185" y="3803920"/>
            <a:ext cx="4201016" cy="19689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before and after stories.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9598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before and after stories.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6AC184F-872F-264A-8C7D-FD3E4C6B9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9" y="2301562"/>
            <a:ext cx="2880000" cy="2880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5259CCB2-69A6-7D4D-819A-C0C0CFC6BA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623" y="2891273"/>
            <a:ext cx="720000" cy="720000"/>
          </a:xfrm>
          <a:prstGeom prst="rect">
            <a:avLst/>
          </a:prstGeom>
        </p:spPr>
      </p:pic>
      <p:pic>
        <p:nvPicPr>
          <p:cNvPr id="8" name="Picture 7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ACDEC079-49C7-174A-9F4D-608812446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23" y="3758192"/>
            <a:ext cx="720000" cy="720000"/>
          </a:xfrm>
          <a:prstGeom prst="rect">
            <a:avLst/>
          </a:prstGeom>
        </p:spPr>
      </p:pic>
      <p:pic>
        <p:nvPicPr>
          <p:cNvPr id="9" name="Picture 8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D465A419-1E00-0247-8D42-E27F364B9F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70" y="3746649"/>
            <a:ext cx="720000" cy="72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D83897-1010-D64C-83C1-1D37A591F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9" y="4297017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26A4DB-0DEA-49C5-B3C3-A1C627760E0B}"/>
              </a:ext>
            </a:extLst>
          </p:cNvPr>
          <p:cNvSpPr txBox="1"/>
          <p:nvPr/>
        </p:nvSpPr>
        <p:spPr>
          <a:xfrm>
            <a:off x="4316252" y="5875838"/>
            <a:ext cx="355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3860"/>
                </a:solidFill>
                <a:latin typeface="Muli" pitchFamily="2" charset="77"/>
              </a:rPr>
              <a:t>Teacher/peer assessment.</a:t>
            </a:r>
            <a:endParaRPr lang="en-GB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9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filling the tank.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99" y="2903920"/>
            <a:ext cx="3341202" cy="180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5" name="Picture 4" descr="A picture containing drawing, computer, room&#10;&#10;Description automatically generated">
            <a:extLst>
              <a:ext uri="{FF2B5EF4-FFF2-40B4-BE49-F238E27FC236}">
                <a16:creationId xmlns="" xmlns:a16="http://schemas.microsoft.com/office/drawing/2014/main" id="{D699E0C8-F977-B847-8135-C3AFF08A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15" y="2909859"/>
            <a:ext cx="3337339" cy="17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3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filling the tank.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99" y="2903920"/>
            <a:ext cx="3341202" cy="180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5" name="Picture 4" descr="A picture containing drawing, computer, room&#10;&#10;Description automatically generated">
            <a:extLst>
              <a:ext uri="{FF2B5EF4-FFF2-40B4-BE49-F238E27FC236}">
                <a16:creationId xmlns="" xmlns:a16="http://schemas.microsoft.com/office/drawing/2014/main" id="{D699E0C8-F977-B847-8135-C3AFF08A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15" y="2909859"/>
            <a:ext cx="3337339" cy="17940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11AF6AE-4191-7241-BD5B-F16D58804534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 flipH="1">
            <a:off x="2588515" y="4703920"/>
            <a:ext cx="3507485" cy="107829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0B6EDE2-4B4A-114D-B898-91D2D5E423E2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 flipH="1">
            <a:off x="6096000" y="4703920"/>
            <a:ext cx="3507485" cy="107829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98E4908-7D4B-284A-9FC9-B4B2DDF3FFB1}"/>
              </a:ext>
            </a:extLst>
          </p:cNvPr>
          <p:cNvCxnSpPr>
            <a:cxnSpLocks/>
          </p:cNvCxnSpPr>
          <p:nvPr/>
        </p:nvCxnSpPr>
        <p:spPr>
          <a:xfrm flipH="1" flipV="1">
            <a:off x="2588515" y="4703920"/>
            <a:ext cx="7030498" cy="107239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now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now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B2F59301-9C2D-534B-8401-BE4718C0C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7" y="3098038"/>
            <a:ext cx="1234286" cy="1440000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DB14D5EB-C22E-A24D-AD8D-E14CD31A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13" y="3098038"/>
            <a:ext cx="12291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now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now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B2F59301-9C2D-534B-8401-BE4718C0C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7" y="3098038"/>
            <a:ext cx="1234286" cy="1440000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DB14D5EB-C22E-A24D-AD8D-E14CD31A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13" y="3098038"/>
            <a:ext cx="1229143" cy="144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5B65353-EDF0-4044-B60B-74873846B2A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588515" y="4523068"/>
            <a:ext cx="1" cy="12591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660F13A-E625-3B40-BA42-D65BE73EB019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6096000" y="4538038"/>
            <a:ext cx="3507485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60F2D45-EADD-2449-9BA6-4919D4F9724F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6096000" y="4538038"/>
            <a:ext cx="3507485" cy="12382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finally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5" name="Picture 14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97ADFBD5-AA39-D441-9FE1-71AA51016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7" name="Picture 16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A314FB74-03A9-084C-9514-2496BCE45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5" y="3098038"/>
            <a:ext cx="1229143" cy="1440000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C18A89DE-C968-0742-90F6-DFA41585FB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86068"/>
            <a:ext cx="1229143" cy="1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finally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5" name="Picture 14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97ADFBD5-AA39-D441-9FE1-71AA51016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7" name="Picture 16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A314FB74-03A9-084C-9514-2496BCE45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5" y="3098038"/>
            <a:ext cx="1229143" cy="1440000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C18A89DE-C968-0742-90F6-DFA41585FB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86068"/>
            <a:ext cx="1229143" cy="143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9E2BD5-36D2-2E44-A7B3-0AA53B5925F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588517" y="4538038"/>
            <a:ext cx="3504910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57063F8-BD2A-9744-AE32-83E5FA606443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flipH="1">
            <a:off x="6096000" y="4520068"/>
            <a:ext cx="3523013" cy="12621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789217C-F50B-D944-9295-CBEA6EF0AB2A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H="1" flipV="1">
            <a:off x="2588515" y="4523068"/>
            <a:ext cx="7014970" cy="12532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drinking the juice.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5" name="Picture 14" descr="A picture containing building, computer, drawing, table&#10;&#10;Description automatically generated">
            <a:extLst>
              <a:ext uri="{FF2B5EF4-FFF2-40B4-BE49-F238E27FC236}">
                <a16:creationId xmlns="" xmlns:a16="http://schemas.microsoft.com/office/drawing/2014/main" id="{50B29092-5FD5-A745-BCAA-6A4F183AC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98038"/>
            <a:ext cx="1229143" cy="1440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A4387D-EEEA-814A-8D24-9664069C6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8" y="3104038"/>
            <a:ext cx="1229143" cy="1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drinking the juice.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5" name="Picture 14" descr="A picture containing building, computer, drawing, table&#10;&#10;Description automatically generated">
            <a:extLst>
              <a:ext uri="{FF2B5EF4-FFF2-40B4-BE49-F238E27FC236}">
                <a16:creationId xmlns="" xmlns:a16="http://schemas.microsoft.com/office/drawing/2014/main" id="{50B29092-5FD5-A745-BCAA-6A4F183AC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98038"/>
            <a:ext cx="1229143" cy="1440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A4387D-EEEA-814A-8D24-9664069C6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8" y="3104038"/>
            <a:ext cx="1229143" cy="1434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0BFC20F-6FF7-B44C-BFEA-72919B53C526}"/>
              </a:ext>
            </a:extLst>
          </p:cNvPr>
          <p:cNvCxnSpPr>
            <a:cxnSpLocks/>
          </p:cNvCxnSpPr>
          <p:nvPr/>
        </p:nvCxnSpPr>
        <p:spPr>
          <a:xfrm flipH="1">
            <a:off x="2588517" y="4538038"/>
            <a:ext cx="3504910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10F457-4ED6-1C43-82E8-46B02CEE15CB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flipH="1">
            <a:off x="6096000" y="4538038"/>
            <a:ext cx="3523013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5BE11A3-C355-2441-93A3-648B200705F7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H="1" flipV="1">
            <a:off x="2588515" y="4523068"/>
            <a:ext cx="7014970" cy="12532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first, then, finally (or first, next, now) stories.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3830801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first, then, finally (or first, next, now) stories.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5E0A3C4-AA31-E84B-9950-D5EA54A39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88" y="2660149"/>
            <a:ext cx="2880000" cy="2880000"/>
          </a:xfrm>
          <a:prstGeom prst="rect">
            <a:avLst/>
          </a:prstGeom>
        </p:spPr>
      </p:pic>
      <p:pic>
        <p:nvPicPr>
          <p:cNvPr id="19" name="Picture 18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F8672961-6FA8-AA4E-92DD-C809F164B3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82" y="3249860"/>
            <a:ext cx="720000" cy="720000"/>
          </a:xfrm>
          <a:prstGeom prst="rect">
            <a:avLst/>
          </a:prstGeom>
        </p:spPr>
      </p:pic>
      <p:pic>
        <p:nvPicPr>
          <p:cNvPr id="20" name="Picture 19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3E97C321-6139-204A-8E3B-23E454998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182" y="4116779"/>
            <a:ext cx="720000" cy="720000"/>
          </a:xfrm>
          <a:prstGeom prst="rect">
            <a:avLst/>
          </a:prstGeom>
        </p:spPr>
      </p:pic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087A90E5-8A49-EA49-B6E6-EB08E61D97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29" y="4105236"/>
            <a:ext cx="720000" cy="7200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9F56C7-68F4-DB4E-8630-FB0A019CF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0" y="2660149"/>
            <a:ext cx="2880000" cy="2880000"/>
          </a:xfrm>
          <a:prstGeom prst="rect">
            <a:avLst/>
          </a:prstGeom>
        </p:spPr>
      </p:pic>
      <p:pic>
        <p:nvPicPr>
          <p:cNvPr id="24" name="Picture 23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04235228-7507-8D49-8890-AF717B97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394" y="4116779"/>
            <a:ext cx="720000" cy="7200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DF05CE-5C3C-E747-951F-85460F36C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013" y="2676779"/>
            <a:ext cx="2880000" cy="28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4B999C-BE6D-479F-BC60-98E8CA9D0F1F}"/>
              </a:ext>
            </a:extLst>
          </p:cNvPr>
          <p:cNvSpPr/>
          <p:nvPr/>
        </p:nvSpPr>
        <p:spPr>
          <a:xfrm>
            <a:off x="7574478" y="1635984"/>
            <a:ext cx="3587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dirty="0">
                <a:solidFill>
                  <a:srgbClr val="FF3860"/>
                </a:solidFill>
                <a:latin typeface="Muli" pitchFamily="2" charset="77"/>
              </a:rPr>
              <a:t>Teacher/peer assessment.</a:t>
            </a:r>
            <a:endParaRPr lang="en-GB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school and after school.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9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school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CC349-0900-8848-919A-4CF949F85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59" y="2378297"/>
            <a:ext cx="5898682" cy="29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school and after school.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9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school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CC349-0900-8848-919A-4CF949F85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59" y="2378297"/>
            <a:ext cx="5898682" cy="29493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700F04C-F1E5-364B-963D-F5B1E7B831D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588516" y="4446494"/>
            <a:ext cx="1355956" cy="10160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86DE0D-36F1-2447-9B41-204BAAF173BA}"/>
              </a:ext>
            </a:extLst>
          </p:cNvPr>
          <p:cNvCxnSpPr>
            <a:cxnSpLocks/>
          </p:cNvCxnSpPr>
          <p:nvPr/>
        </p:nvCxnSpPr>
        <p:spPr>
          <a:xfrm flipH="1">
            <a:off x="3478423" y="4997245"/>
            <a:ext cx="1800110" cy="6002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106B656-49FF-944F-897A-C444DCDEE97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41459" y="4446494"/>
            <a:ext cx="1972119" cy="149136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78215ED-2E49-5048-B9C1-CB08BAFD778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478423" y="4727371"/>
            <a:ext cx="4335100" cy="12104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falling asleep and after falling asleep.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21097-A075-0C43-9340-D1809DCC3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6" y="2510631"/>
            <a:ext cx="5903888" cy="295194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99B4625-4CF1-EC47-B98A-AA02811CA758}"/>
              </a:ext>
            </a:extLst>
          </p:cNvPr>
          <p:cNvSpPr/>
          <p:nvPr/>
        </p:nvSpPr>
        <p:spPr>
          <a:xfrm>
            <a:off x="838200" y="5462575"/>
            <a:ext cx="2640223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falling asleep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00A84C8-74E0-4046-B728-6E037FEE329F}"/>
              </a:ext>
            </a:extLst>
          </p:cNvPr>
          <p:cNvSpPr/>
          <p:nvPr/>
        </p:nvSpPr>
        <p:spPr>
          <a:xfrm>
            <a:off x="8713578" y="5462575"/>
            <a:ext cx="2640222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falling asleep</a:t>
            </a:r>
          </a:p>
        </p:txBody>
      </p:sp>
    </p:spTree>
    <p:extLst>
      <p:ext uri="{BB962C8B-B14F-4D97-AF65-F5344CB8AC3E}">
        <p14:creationId xmlns:p14="http://schemas.microsoft.com/office/powerpoint/2010/main" val="141039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falling asleep and after falling asleep.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38200" y="5462575"/>
            <a:ext cx="2640223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falling asleep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2640222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falling asleep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21097-A075-0C43-9340-D1809DCC3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6" y="2510631"/>
            <a:ext cx="5903888" cy="29519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B283731-3015-4545-97D0-CF355620DE87}"/>
              </a:ext>
            </a:extLst>
          </p:cNvPr>
          <p:cNvCxnSpPr>
            <a:cxnSpLocks/>
          </p:cNvCxnSpPr>
          <p:nvPr/>
        </p:nvCxnSpPr>
        <p:spPr>
          <a:xfrm flipH="1">
            <a:off x="2588516" y="4123765"/>
            <a:ext cx="889907" cy="13388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376A59-DFDB-D548-8F09-0647D12B0BE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378825" y="5076802"/>
            <a:ext cx="3334753" cy="86105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6CBD833-7FC7-AE45-ACFA-816C7B78C733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478423" y="4793170"/>
            <a:ext cx="3455342" cy="114468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CC87083-53AF-2141-957A-32D73382F4B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498541" y="5076802"/>
            <a:ext cx="1535148" cy="38577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before and after to describe, order and sort events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People should brush their teeth before going to school or work.  </a:t>
            </a:r>
          </a:p>
        </p:txBody>
      </p:sp>
    </p:spTree>
    <p:extLst>
      <p:ext uri="{BB962C8B-B14F-4D97-AF65-F5344CB8AC3E}">
        <p14:creationId xmlns:p14="http://schemas.microsoft.com/office/powerpoint/2010/main" val="304847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what you do </a:t>
            </a:r>
            <a:br>
              <a:rPr lang="en-GB" sz="2200" dirty="0"/>
            </a:br>
            <a:r>
              <a:rPr lang="en-GB" sz="2200" dirty="0"/>
              <a:t>before and after school…</a:t>
            </a:r>
            <a:br>
              <a:rPr lang="en-GB" sz="2200" dirty="0"/>
            </a:b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0FF8B-8885-114D-BC37-0B69B45D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690688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before and after to describe, order and sort events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true. You should brush your teeth in the morning before going to school or work.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People should brush their teeth before going to school or work.  </a:t>
            </a:r>
          </a:p>
        </p:txBody>
      </p:sp>
    </p:spTree>
    <p:extLst>
      <p:ext uri="{BB962C8B-B14F-4D97-AF65-F5344CB8AC3E}">
        <p14:creationId xmlns:p14="http://schemas.microsoft.com/office/powerpoint/2010/main" val="66842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 smtClean="0"/>
              <a:t>Year 1 </a:t>
            </a:r>
            <a:r>
              <a:rPr lang="en-GB" sz="1400" dirty="0"/>
              <a:t>- Term 4 - Block 4 - Measurement Time - Lesson 1 </a:t>
            </a:r>
          </a:p>
        </p:txBody>
      </p:sp>
    </p:spTree>
    <p:extLst>
      <p:ext uri="{BB962C8B-B14F-4D97-AF65-F5344CB8AC3E}">
        <p14:creationId xmlns:p14="http://schemas.microsoft.com/office/powerpoint/2010/main" val="118838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what you do </a:t>
            </a:r>
            <a:br>
              <a:rPr lang="en-GB" sz="2200" dirty="0"/>
            </a:br>
            <a:r>
              <a:rPr lang="en-GB" sz="2200" dirty="0"/>
              <a:t>before and after school…</a:t>
            </a:r>
            <a:br>
              <a:rPr lang="en-GB" sz="2200" dirty="0"/>
            </a:b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Bedtime stories does not belong as it happens after school ends, whereas waking up, breakfast and getting dressed happen before school starts.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0FF8B-8885-114D-BC37-0B69B45D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690688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is drinking a glass of milk. Match each image to its word.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C3BF5E7-1B3C-B740-9BB8-05805339C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34286" cy="144000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42649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is drinking a glass of milk. Match each image to its word.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C3BF5E7-1B3C-B740-9BB8-05805339C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34286" cy="144000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A49B7E3-3058-8D40-B40A-792B939BD34E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flipH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2B6484-DEC9-7246-AF0D-012F5D718393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 flipV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is drinking a glass of juice. Match each image to its word. 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10FD9A3A-C14C-A242-889D-4EE37553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pic>
        <p:nvPicPr>
          <p:cNvPr id="13" name="Picture 12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03570E39-F819-5D4D-A191-1C5ECC059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37D487-4CE3-7D4E-BFA4-47F117D12D8D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BD0631F-656E-5D4C-AFB5-6BDAE56907DD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73507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is drinking a glass of juice. Match each image to its word. 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10FD9A3A-C14C-A242-889D-4EE37553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pic>
        <p:nvPicPr>
          <p:cNvPr id="13" name="Picture 12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03570E39-F819-5D4D-A191-1C5ECC059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37D487-4CE3-7D4E-BFA4-47F117D12D8D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BD0631F-656E-5D4C-AFB5-6BDAE56907DD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80C395B-5AC8-2342-B93F-291313D7956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2705100" y="3698855"/>
            <a:ext cx="5753100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DE122B0-DBCA-704E-8C87-94A7BD1C23D0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flipH="1">
            <a:off x="2699957" y="5772875"/>
            <a:ext cx="5758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drinking a glass of juice. Match each image to its word. 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7404E1-5CB9-5143-8764-FA9BC267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1335B9-EF22-3A4E-82A8-89E1FA9A9707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8225EF-B199-9047-A49F-FAB12ECC0E68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23721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8784</TotalTime>
  <Words>1479</Words>
  <Application>Microsoft Office PowerPoint</Application>
  <PresentationFormat>Custom</PresentationFormat>
  <Paragraphs>277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OpenDyslexicAlta</vt:lpstr>
      <vt:lpstr>Lato Light</vt:lpstr>
      <vt:lpstr>Muli</vt:lpstr>
      <vt:lpstr>Wingdings</vt:lpstr>
      <vt:lpstr>Lato</vt:lpstr>
      <vt:lpstr>Calibri</vt:lpstr>
      <vt:lpstr>Office Theme</vt:lpstr>
      <vt:lpstr>PowerPoint Presentation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319</cp:revision>
  <cp:lastPrinted>2019-06-17T16:19:05Z</cp:lastPrinted>
  <dcterms:created xsi:type="dcterms:W3CDTF">2018-08-06T08:16:18Z</dcterms:created>
  <dcterms:modified xsi:type="dcterms:W3CDTF">2021-04-15T07:32:16Z</dcterms:modified>
</cp:coreProperties>
</file>