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4"/>
  </p:notesMasterIdLst>
  <p:handoutMasterIdLst>
    <p:handoutMasterId r:id="rId65"/>
  </p:handoutMasterIdLst>
  <p:sldIdLst>
    <p:sldId id="320" r:id="rId2"/>
    <p:sldId id="321" r:id="rId3"/>
    <p:sldId id="346" r:id="rId4"/>
    <p:sldId id="375" r:id="rId5"/>
    <p:sldId id="402" r:id="rId6"/>
    <p:sldId id="401" r:id="rId7"/>
    <p:sldId id="379" r:id="rId8"/>
    <p:sldId id="380" r:id="rId9"/>
    <p:sldId id="376" r:id="rId10"/>
    <p:sldId id="378" r:id="rId11"/>
    <p:sldId id="381" r:id="rId12"/>
    <p:sldId id="382" r:id="rId13"/>
    <p:sldId id="383" r:id="rId14"/>
    <p:sldId id="384" r:id="rId15"/>
    <p:sldId id="387" r:id="rId16"/>
    <p:sldId id="388" r:id="rId17"/>
    <p:sldId id="385" r:id="rId18"/>
    <p:sldId id="386" r:id="rId19"/>
    <p:sldId id="389" r:id="rId20"/>
    <p:sldId id="390" r:id="rId21"/>
    <p:sldId id="391" r:id="rId22"/>
    <p:sldId id="392" r:id="rId23"/>
    <p:sldId id="393" r:id="rId24"/>
    <p:sldId id="394" r:id="rId25"/>
    <p:sldId id="395" r:id="rId26"/>
    <p:sldId id="396" r:id="rId27"/>
    <p:sldId id="397" r:id="rId28"/>
    <p:sldId id="398" r:id="rId29"/>
    <p:sldId id="399" r:id="rId30"/>
    <p:sldId id="400" r:id="rId31"/>
    <p:sldId id="404" r:id="rId32"/>
    <p:sldId id="405" r:id="rId33"/>
    <p:sldId id="406" r:id="rId34"/>
    <p:sldId id="407" r:id="rId35"/>
    <p:sldId id="412" r:id="rId36"/>
    <p:sldId id="411" r:id="rId37"/>
    <p:sldId id="410" r:id="rId38"/>
    <p:sldId id="409" r:id="rId39"/>
    <p:sldId id="413" r:id="rId40"/>
    <p:sldId id="408" r:id="rId41"/>
    <p:sldId id="418" r:id="rId42"/>
    <p:sldId id="417" r:id="rId43"/>
    <p:sldId id="416" r:id="rId44"/>
    <p:sldId id="415" r:id="rId45"/>
    <p:sldId id="414" r:id="rId46"/>
    <p:sldId id="419" r:id="rId47"/>
    <p:sldId id="424" r:id="rId48"/>
    <p:sldId id="423" r:id="rId49"/>
    <p:sldId id="422" r:id="rId50"/>
    <p:sldId id="421" r:id="rId51"/>
    <p:sldId id="420" r:id="rId52"/>
    <p:sldId id="425" r:id="rId53"/>
    <p:sldId id="428" r:id="rId54"/>
    <p:sldId id="427" r:id="rId55"/>
    <p:sldId id="426" r:id="rId56"/>
    <p:sldId id="429" r:id="rId57"/>
    <p:sldId id="430" r:id="rId58"/>
    <p:sldId id="431" r:id="rId59"/>
    <p:sldId id="432" r:id="rId60"/>
    <p:sldId id="373" r:id="rId61"/>
    <p:sldId id="403" r:id="rId62"/>
    <p:sldId id="377" r:id="rId63"/>
  </p:sldIdLst>
  <p:sldSz cx="12192000" cy="6858000"/>
  <p:notesSz cx="6858000" cy="9144000"/>
  <p:embeddedFontLst>
    <p:embeddedFont>
      <p:font typeface="Lato Light" panose="020F0302020204030203" pitchFamily="34" charset="0"/>
      <p:regular r:id="rId66"/>
    </p:embeddedFont>
    <p:embeddedFont>
      <p:font typeface="OpenDyslexicAlta" panose="00000500000000000000" pitchFamily="2" charset="0"/>
      <p:regular r:id="rId67"/>
      <p:bold r:id="rId68"/>
      <p:italic r:id="rId69"/>
      <p:boldItalic r:id="rId70"/>
    </p:embeddedFont>
    <p:embeddedFont>
      <p:font typeface="Muli" panose="020B0604020202020204" charset="0"/>
      <p:regular r:id="rId71"/>
      <p:bold r:id="rId72"/>
      <p:italic r:id="rId73"/>
      <p:boldItalic r:id="rId74"/>
    </p:embeddedFont>
    <p:embeddedFont>
      <p:font typeface="Calibri" panose="020F0502020204030204" pitchFamily="34" charset="0"/>
      <p:regular r:id="rId75"/>
      <p:bold r:id="rId76"/>
      <p:italic r:id="rId77"/>
      <p:boldItalic r:id="rId78"/>
    </p:embeddedFont>
    <p:embeddedFont>
      <p:font typeface="Lato" panose="020F0502020204030203" pitchFamily="34" charset="0"/>
      <p:regular r:id="rId79"/>
      <p:bold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7957D5"/>
    <a:srgbClr val="3273DC"/>
    <a:srgbClr val="23D160"/>
    <a:srgbClr val="FFDD57"/>
    <a:srgbClr val="209CEE"/>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45" autoAdjust="0"/>
    <p:restoredTop sz="90093" autoAdjust="0"/>
  </p:normalViewPr>
  <p:slideViewPr>
    <p:cSldViewPr snapToGrid="0" snapToObjects="1">
      <p:cViewPr varScale="1">
        <p:scale>
          <a:sx n="70" d="100"/>
          <a:sy n="70" d="100"/>
        </p:scale>
        <p:origin x="-22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1056410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208563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401168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261215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3216830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56212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257332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8198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125851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36477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7556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38355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7435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46500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38403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806773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625228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558170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3542461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2053618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1340464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288044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1891999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3687211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2615711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3923769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43374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43093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2698418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297543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2226870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0994296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92443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510516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2692778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5381256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360193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2713354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2158280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4198122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2747604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42914480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24679420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364924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3484274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1364755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966830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22380443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23454615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3548441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39723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1799980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1418766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16404760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173896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54494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55186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5876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70416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extLst>
              <a:ext uri="{28A0092B-C50C-407E-A947-70E740481C1C}">
                <a14:useLocalDpi xmlns:a14="http://schemas.microsoft.com/office/drawing/2010/main" val="0"/>
              </a:ext>
            </a:extLst>
          </a:blip>
          <a:stretch>
            <a:fillRect/>
          </a:stretch>
        </p:blipFill>
        <p:spPr>
          <a:xfrm>
            <a:off x="3168000" y="928800"/>
            <a:ext cx="5280660" cy="899795"/>
          </a:xfrm>
          <a:prstGeom prst="rect">
            <a:avLst/>
          </a:prstGeom>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4" name="Picture 13"/>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extLst>
              <a:ext uri="{28A0092B-C50C-407E-A947-70E740481C1C}">
                <a14:useLocalDpi xmlns:a14="http://schemas.microsoft.com/office/drawing/2010/main" val="0"/>
              </a:ext>
            </a:extLst>
          </a:blip>
          <a:stretch>
            <a:fillRect/>
          </a:stretch>
        </p:blipFill>
        <p:spPr>
          <a:xfrm>
            <a:off x="9720000" y="360000"/>
            <a:ext cx="2159635" cy="1007745"/>
          </a:xfrm>
          <a:prstGeom prst="rect">
            <a:avLst/>
          </a:prstGeom>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a16="http://schemas.microsoft.com/office/drawing/2014/main" xmlns=""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a16="http://schemas.microsoft.com/office/drawing/2014/main" xmlns="" id="{EBDBD456-BD02-EC48-883C-26B7AC46DD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0" name="Picture 9">
              <a:extLst>
                <a:ext uri="{FF2B5EF4-FFF2-40B4-BE49-F238E27FC236}">
                  <a16:creationId xmlns:a16="http://schemas.microsoft.com/office/drawing/2014/main" xmlns="" id="{2DE3ADCC-E2B4-C84F-8F17-ECB66267C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16/03/2021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2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tiff"/></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tif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92500"/>
          </a:bodyPr>
          <a:lstStyle/>
          <a:p>
            <a:r>
              <a:rPr lang="en-GB" dirty="0" smtClean="0"/>
              <a:t>Stage 1</a:t>
            </a:r>
            <a:endParaRPr lang="en-GB" dirty="0" smtClean="0"/>
          </a:p>
          <a:p>
            <a:r>
              <a:rPr lang="en-GB" dirty="0" smtClean="0"/>
              <a:t>Term </a:t>
            </a:r>
            <a:r>
              <a:rPr lang="en-GB" dirty="0"/>
              <a:t>4 - Block 2 - Number Place Value (Within 100</a:t>
            </a:r>
            <a:r>
              <a:rPr lang="en-GB" dirty="0" smtClean="0"/>
              <a:t>)</a:t>
            </a:r>
          </a:p>
          <a:p>
            <a:r>
              <a:rPr lang="en-GB" dirty="0" smtClean="0"/>
              <a:t>Lesson </a:t>
            </a:r>
            <a:r>
              <a:rPr lang="en-GB" dirty="0"/>
              <a:t>1 - To be able to count to 100 - Teaching Slides</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smtClean="0"/>
              <a:t>Place </a:t>
            </a:r>
            <a:r>
              <a:rPr lang="en-GB" dirty="0"/>
              <a:t>Value </a:t>
            </a:r>
          </a:p>
        </p:txBody>
      </p:sp>
      <p:sp>
        <p:nvSpPr>
          <p:cNvPr id="6" name="Text Placeholder 5">
            <a:extLst>
              <a:ext uri="{FF2B5EF4-FFF2-40B4-BE49-F238E27FC236}">
                <a16:creationId xmlns:a16="http://schemas.microsoft.com/office/drawing/2014/main" xmlns=""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44"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a16="http://schemas.microsoft.com/office/drawing/2014/main" xmlns="" id="{60C74A61-CF8A-0745-B69B-DD1646654FF2}"/>
              </a:ext>
            </a:extLst>
          </p:cNvPr>
          <p:cNvSpPr>
            <a:spLocks noGrp="1"/>
          </p:cNvSpPr>
          <p:nvPr>
            <p:ph type="body" sz="quarter" idx="15"/>
          </p:nvPr>
        </p:nvSpPr>
        <p:spPr/>
        <p:txBody>
          <a:bodyPr/>
          <a:lstStyle/>
          <a:p>
            <a:r>
              <a:rPr lang="en-US" dirty="0" smtClean="0"/>
              <a:t>4</a:t>
            </a:r>
            <a:endParaRPr lang="en-US" dirty="0"/>
          </a:p>
        </p:txBody>
      </p:sp>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711559" y="3312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QCQMJKF</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19</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8443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Tree>
    <p:extLst>
      <p:ext uri="{BB962C8B-B14F-4D97-AF65-F5344CB8AC3E}">
        <p14:creationId xmlns:p14="http://schemas.microsoft.com/office/powerpoint/2010/main" val="339978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sp>
        <p:nvSpPr>
          <p:cNvPr id="25" name="Rounded Rectangle 24">
            <a:extLst>
              <a:ext uri="{FF2B5EF4-FFF2-40B4-BE49-F238E27FC236}">
                <a16:creationId xmlns:a16="http://schemas.microsoft.com/office/drawing/2014/main" xmlns="" id="{A2411A73-4C42-C843-89D9-89BEA89BCBA1}"/>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20</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5062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xmlns=""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xmlns=""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xmlns=""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Tree>
    <p:extLst>
      <p:ext uri="{BB962C8B-B14F-4D97-AF65-F5344CB8AC3E}">
        <p14:creationId xmlns:p14="http://schemas.microsoft.com/office/powerpoint/2010/main" val="176561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2518" y="3557513"/>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pic>
        <p:nvPicPr>
          <p:cNvPr id="24" name="Picture 23">
            <a:extLst>
              <a:ext uri="{FF2B5EF4-FFF2-40B4-BE49-F238E27FC236}">
                <a16:creationId xmlns:a16="http://schemas.microsoft.com/office/drawing/2014/main" xmlns="" id="{CB79209A-B76E-EB41-95AA-BF746D691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57497" y="4306678"/>
            <a:ext cx="902368" cy="902368"/>
          </a:xfrm>
          <a:prstGeom prst="rect">
            <a:avLst/>
          </a:prstGeom>
        </p:spPr>
      </p:pic>
      <p:pic>
        <p:nvPicPr>
          <p:cNvPr id="25" name="Picture 24">
            <a:extLst>
              <a:ext uri="{FF2B5EF4-FFF2-40B4-BE49-F238E27FC236}">
                <a16:creationId xmlns:a16="http://schemas.microsoft.com/office/drawing/2014/main" xmlns="" id="{BAED4B55-4F4F-5447-91A5-B1103353D4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05280" y="4527023"/>
            <a:ext cx="902368" cy="902368"/>
          </a:xfrm>
          <a:prstGeom prst="rect">
            <a:avLst/>
          </a:prstGeom>
        </p:spPr>
      </p:pic>
      <p:pic>
        <p:nvPicPr>
          <p:cNvPr id="26" name="Picture 25">
            <a:extLst>
              <a:ext uri="{FF2B5EF4-FFF2-40B4-BE49-F238E27FC236}">
                <a16:creationId xmlns:a16="http://schemas.microsoft.com/office/drawing/2014/main" xmlns="" id="{3C3AEA60-B562-8D4F-96C9-639A103CF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5857" y="3022307"/>
            <a:ext cx="902368" cy="902368"/>
          </a:xfrm>
          <a:prstGeom prst="rect">
            <a:avLst/>
          </a:prstGeom>
        </p:spPr>
      </p:pic>
      <p:pic>
        <p:nvPicPr>
          <p:cNvPr id="30" name="Picture 29">
            <a:extLst>
              <a:ext uri="{FF2B5EF4-FFF2-40B4-BE49-F238E27FC236}">
                <a16:creationId xmlns:a16="http://schemas.microsoft.com/office/drawing/2014/main" xmlns="" id="{184EF116-F00C-834C-88CE-2711A7E737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5950" y="3905582"/>
            <a:ext cx="902368" cy="902368"/>
          </a:xfrm>
          <a:prstGeom prst="rect">
            <a:avLst/>
          </a:prstGeom>
        </p:spPr>
      </p:pic>
      <p:sp>
        <p:nvSpPr>
          <p:cNvPr id="31" name="Rounded Rectangle 30">
            <a:extLst>
              <a:ext uri="{FF2B5EF4-FFF2-40B4-BE49-F238E27FC236}">
                <a16:creationId xmlns:a16="http://schemas.microsoft.com/office/drawing/2014/main" xmlns="" id="{6B7B7537-D61A-D840-B69B-BC30123E19DF}"/>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23</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3152544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1824644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spTree>
    <p:extLst>
      <p:ext uri="{BB962C8B-B14F-4D97-AF65-F5344CB8AC3E}">
        <p14:creationId xmlns:p14="http://schemas.microsoft.com/office/powerpoint/2010/main" val="284490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xmlns=""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16135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24</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1095" y="297900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606" y="3959654"/>
            <a:ext cx="900000" cy="900000"/>
          </a:xfrm>
          <a:prstGeom prst="rect">
            <a:avLst/>
          </a:prstGeom>
        </p:spPr>
      </p:pic>
      <p:pic>
        <p:nvPicPr>
          <p:cNvPr id="64" name="Picture 63">
            <a:extLst>
              <a:ext uri="{FF2B5EF4-FFF2-40B4-BE49-F238E27FC236}">
                <a16:creationId xmlns:a16="http://schemas.microsoft.com/office/drawing/2014/main" xmlns="" id="{97E66389-1844-934F-AE4B-752F4DEAFC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0311" y="3149652"/>
            <a:ext cx="900000" cy="900000"/>
          </a:xfrm>
          <a:prstGeom prst="rect">
            <a:avLst/>
          </a:prstGeom>
        </p:spPr>
      </p:pic>
      <p:pic>
        <p:nvPicPr>
          <p:cNvPr id="65" name="Picture 64">
            <a:extLst>
              <a:ext uri="{FF2B5EF4-FFF2-40B4-BE49-F238E27FC236}">
                <a16:creationId xmlns:a16="http://schemas.microsoft.com/office/drawing/2014/main" xmlns="" id="{DFDAFC2F-DC8A-DB48-85BD-CACDAFC28C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31691" y="4065945"/>
            <a:ext cx="900000" cy="900000"/>
          </a:xfrm>
          <a:prstGeom prst="rect">
            <a:avLst/>
          </a:prstGeom>
        </p:spPr>
      </p:pic>
    </p:spTree>
    <p:extLst>
      <p:ext uri="{BB962C8B-B14F-4D97-AF65-F5344CB8AC3E}">
        <p14:creationId xmlns:p14="http://schemas.microsoft.com/office/powerpoint/2010/main" val="339583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16945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32</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48417" y="3115636"/>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15928" y="409629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spTree>
    <p:extLst>
      <p:ext uri="{BB962C8B-B14F-4D97-AF65-F5344CB8AC3E}">
        <p14:creationId xmlns:p14="http://schemas.microsoft.com/office/powerpoint/2010/main" val="85314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xmlns=""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915492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45</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2" name="Picture 61">
            <a:extLst>
              <a:ext uri="{FF2B5EF4-FFF2-40B4-BE49-F238E27FC236}">
                <a16:creationId xmlns:a16="http://schemas.microsoft.com/office/drawing/2014/main" xmlns="" id="{E7D910FC-4E43-7F4B-87E0-CE9619D80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63696" y="3168782"/>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207" y="4149436"/>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5" name="Picture 44">
            <a:extLst>
              <a:ext uri="{FF2B5EF4-FFF2-40B4-BE49-F238E27FC236}">
                <a16:creationId xmlns:a16="http://schemas.microsoft.com/office/drawing/2014/main" xmlns="" id="{773D146C-B15A-FB4B-8231-2CFC895BA6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50868" y="3168782"/>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8379" y="4149436"/>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4135" y="3519000"/>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spTree>
    <p:extLst>
      <p:ext uri="{BB962C8B-B14F-4D97-AF65-F5344CB8AC3E}">
        <p14:creationId xmlns:p14="http://schemas.microsoft.com/office/powerpoint/2010/main" val="273129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xmlns=""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xmlns=""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xmlns=""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xmlns=""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xmlns=""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xmlns=""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xmlns=""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xmlns=""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xmlns=""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xmlns=""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xmlns=""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xmlns=""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xmlns=""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xmlns=""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xmlns=""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xmlns=""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xmlns=""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xmlns=""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xmlns=""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xmlns=""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2348736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How many apples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63</a:t>
            </a:r>
            <a:r>
              <a:rPr lang="en-US" sz="3600" dirty="0">
                <a:solidFill>
                  <a:schemeClr val="tx1"/>
                </a:solidFill>
                <a:latin typeface="OpenDyslexicAlta" pitchFamily="2" charset="77"/>
              </a:rPr>
              <a:t> apples.</a:t>
            </a:r>
          </a:p>
        </p:txBody>
      </p:sp>
      <p:pic>
        <p:nvPicPr>
          <p:cNvPr id="6" name="Picture 5">
            <a:extLst>
              <a:ext uri="{FF2B5EF4-FFF2-40B4-BE49-F238E27FC236}">
                <a16:creationId xmlns:a16="http://schemas.microsoft.com/office/drawing/2014/main" xmlns="" id="{480AB6A3-F7A3-A346-9625-0EA78F11D8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2756960"/>
            <a:ext cx="900000" cy="900000"/>
          </a:xfrm>
          <a:prstGeom prst="rect">
            <a:avLst/>
          </a:prstGeom>
        </p:spPr>
      </p:pic>
      <p:pic>
        <p:nvPicPr>
          <p:cNvPr id="26" name="Picture 25">
            <a:extLst>
              <a:ext uri="{FF2B5EF4-FFF2-40B4-BE49-F238E27FC236}">
                <a16:creationId xmlns:a16="http://schemas.microsoft.com/office/drawing/2014/main" xmlns="" id="{87F733C0-EA23-2C47-AEEA-A8B8B041DA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2756960"/>
            <a:ext cx="900000" cy="900000"/>
          </a:xfrm>
          <a:prstGeom prst="rect">
            <a:avLst/>
          </a:prstGeom>
        </p:spPr>
      </p:pic>
      <p:pic>
        <p:nvPicPr>
          <p:cNvPr id="30" name="Picture 29">
            <a:extLst>
              <a:ext uri="{FF2B5EF4-FFF2-40B4-BE49-F238E27FC236}">
                <a16:creationId xmlns:a16="http://schemas.microsoft.com/office/drawing/2014/main" xmlns="" id="{2F8A064B-A0E3-794A-AF79-E56443514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2756960"/>
            <a:ext cx="900000" cy="900000"/>
          </a:xfrm>
          <a:prstGeom prst="rect">
            <a:avLst/>
          </a:prstGeom>
        </p:spPr>
      </p:pic>
      <p:pic>
        <p:nvPicPr>
          <p:cNvPr id="31" name="Picture 30">
            <a:extLst>
              <a:ext uri="{FF2B5EF4-FFF2-40B4-BE49-F238E27FC236}">
                <a16:creationId xmlns:a16="http://schemas.microsoft.com/office/drawing/2014/main" xmlns="" id="{44553BDB-FACF-8E4D-9565-5DB32BC3FA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2756960"/>
            <a:ext cx="900000" cy="900000"/>
          </a:xfrm>
          <a:prstGeom prst="rect">
            <a:avLst/>
          </a:prstGeom>
        </p:spPr>
      </p:pic>
      <p:pic>
        <p:nvPicPr>
          <p:cNvPr id="32" name="Picture 31">
            <a:extLst>
              <a:ext uri="{FF2B5EF4-FFF2-40B4-BE49-F238E27FC236}">
                <a16:creationId xmlns:a16="http://schemas.microsoft.com/office/drawing/2014/main" xmlns="" id="{BCF6F7AD-17CE-2943-B20A-C58FC0186F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2756960"/>
            <a:ext cx="900000" cy="900000"/>
          </a:xfrm>
          <a:prstGeom prst="rect">
            <a:avLst/>
          </a:prstGeom>
        </p:spPr>
      </p:pic>
      <p:pic>
        <p:nvPicPr>
          <p:cNvPr id="33" name="Picture 32">
            <a:extLst>
              <a:ext uri="{FF2B5EF4-FFF2-40B4-BE49-F238E27FC236}">
                <a16:creationId xmlns:a16="http://schemas.microsoft.com/office/drawing/2014/main" xmlns="" id="{6C68A431-336A-D941-A0B5-A43FEAEA7A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310" y="3206960"/>
            <a:ext cx="900000" cy="900000"/>
          </a:xfrm>
          <a:prstGeom prst="rect">
            <a:avLst/>
          </a:prstGeom>
        </p:spPr>
      </p:pic>
      <p:pic>
        <p:nvPicPr>
          <p:cNvPr id="34" name="Picture 33">
            <a:extLst>
              <a:ext uri="{FF2B5EF4-FFF2-40B4-BE49-F238E27FC236}">
                <a16:creationId xmlns:a16="http://schemas.microsoft.com/office/drawing/2014/main" xmlns="" id="{292194E8-B559-3642-BDE1-22446045C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3310" y="3206960"/>
            <a:ext cx="900000" cy="900000"/>
          </a:xfrm>
          <a:prstGeom prst="rect">
            <a:avLst/>
          </a:prstGeom>
        </p:spPr>
      </p:pic>
      <p:pic>
        <p:nvPicPr>
          <p:cNvPr id="35" name="Picture 34">
            <a:extLst>
              <a:ext uri="{FF2B5EF4-FFF2-40B4-BE49-F238E27FC236}">
                <a16:creationId xmlns:a16="http://schemas.microsoft.com/office/drawing/2014/main" xmlns="" id="{C7115E08-98A7-2947-863E-0DB0A412A0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2663" y="3206960"/>
            <a:ext cx="900000" cy="900000"/>
          </a:xfrm>
          <a:prstGeom prst="rect">
            <a:avLst/>
          </a:prstGeom>
        </p:spPr>
      </p:pic>
      <p:pic>
        <p:nvPicPr>
          <p:cNvPr id="48" name="Picture 47">
            <a:extLst>
              <a:ext uri="{FF2B5EF4-FFF2-40B4-BE49-F238E27FC236}">
                <a16:creationId xmlns:a16="http://schemas.microsoft.com/office/drawing/2014/main" xmlns="" id="{C7E94DA8-2BAB-894B-A6B5-E45CA4CF9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2663" y="3206960"/>
            <a:ext cx="900000" cy="900000"/>
          </a:xfrm>
          <a:prstGeom prst="rect">
            <a:avLst/>
          </a:prstGeom>
        </p:spPr>
      </p:pic>
      <p:pic>
        <p:nvPicPr>
          <p:cNvPr id="49" name="Picture 48">
            <a:extLst>
              <a:ext uri="{FF2B5EF4-FFF2-40B4-BE49-F238E27FC236}">
                <a16:creationId xmlns:a16="http://schemas.microsoft.com/office/drawing/2014/main" xmlns="" id="{D590DC02-AC90-1F4B-B1BD-4523DD5FF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1879" y="3206960"/>
            <a:ext cx="900000" cy="900000"/>
          </a:xfrm>
          <a:prstGeom prst="rect">
            <a:avLst/>
          </a:prstGeom>
        </p:spPr>
      </p:pic>
      <p:pic>
        <p:nvPicPr>
          <p:cNvPr id="50" name="Picture 49">
            <a:extLst>
              <a:ext uri="{FF2B5EF4-FFF2-40B4-BE49-F238E27FC236}">
                <a16:creationId xmlns:a16="http://schemas.microsoft.com/office/drawing/2014/main" xmlns="" id="{4167A260-61C4-9247-AFF9-5EF309AB95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106960"/>
            <a:ext cx="900000" cy="900000"/>
          </a:xfrm>
          <a:prstGeom prst="rect">
            <a:avLst/>
          </a:prstGeom>
        </p:spPr>
      </p:pic>
      <p:pic>
        <p:nvPicPr>
          <p:cNvPr id="51" name="Picture 50">
            <a:extLst>
              <a:ext uri="{FF2B5EF4-FFF2-40B4-BE49-F238E27FC236}">
                <a16:creationId xmlns:a16="http://schemas.microsoft.com/office/drawing/2014/main" xmlns="" id="{6A0445F9-8642-0F49-9A97-9C506CC49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106960"/>
            <a:ext cx="900000" cy="900000"/>
          </a:xfrm>
          <a:prstGeom prst="rect">
            <a:avLst/>
          </a:prstGeom>
        </p:spPr>
      </p:pic>
      <p:pic>
        <p:nvPicPr>
          <p:cNvPr id="52" name="Picture 51">
            <a:extLst>
              <a:ext uri="{FF2B5EF4-FFF2-40B4-BE49-F238E27FC236}">
                <a16:creationId xmlns:a16="http://schemas.microsoft.com/office/drawing/2014/main" xmlns="" id="{31AD45DF-618A-2646-B21A-9E8E875951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106960"/>
            <a:ext cx="900000" cy="900000"/>
          </a:xfrm>
          <a:prstGeom prst="rect">
            <a:avLst/>
          </a:prstGeom>
        </p:spPr>
      </p:pic>
      <p:pic>
        <p:nvPicPr>
          <p:cNvPr id="53" name="Picture 52">
            <a:extLst>
              <a:ext uri="{FF2B5EF4-FFF2-40B4-BE49-F238E27FC236}">
                <a16:creationId xmlns:a16="http://schemas.microsoft.com/office/drawing/2014/main" xmlns="" id="{83C44C5E-F6BD-3B43-B3E4-E56D330678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106960"/>
            <a:ext cx="900000" cy="900000"/>
          </a:xfrm>
          <a:prstGeom prst="rect">
            <a:avLst/>
          </a:prstGeom>
        </p:spPr>
      </p:pic>
      <p:pic>
        <p:nvPicPr>
          <p:cNvPr id="54" name="Picture 53">
            <a:extLst>
              <a:ext uri="{FF2B5EF4-FFF2-40B4-BE49-F238E27FC236}">
                <a16:creationId xmlns:a16="http://schemas.microsoft.com/office/drawing/2014/main" xmlns="" id="{DD147054-A8CD-AE4A-980E-AA8E0356BD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106960"/>
            <a:ext cx="900000" cy="900000"/>
          </a:xfrm>
          <a:prstGeom prst="rect">
            <a:avLst/>
          </a:prstGeom>
        </p:spPr>
      </p:pic>
      <p:pic>
        <p:nvPicPr>
          <p:cNvPr id="57" name="Picture 56">
            <a:extLst>
              <a:ext uri="{FF2B5EF4-FFF2-40B4-BE49-F238E27FC236}">
                <a16:creationId xmlns:a16="http://schemas.microsoft.com/office/drawing/2014/main" xmlns="" id="{115B6B65-1D47-9C4D-BB8F-9158C7F932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1169" y="4556960"/>
            <a:ext cx="900000" cy="900000"/>
          </a:xfrm>
          <a:prstGeom prst="rect">
            <a:avLst/>
          </a:prstGeom>
        </p:spPr>
      </p:pic>
      <p:pic>
        <p:nvPicPr>
          <p:cNvPr id="58" name="Picture 57">
            <a:extLst>
              <a:ext uri="{FF2B5EF4-FFF2-40B4-BE49-F238E27FC236}">
                <a16:creationId xmlns:a16="http://schemas.microsoft.com/office/drawing/2014/main" xmlns="" id="{CBC0204B-7871-0F40-87C8-8ACAE7DED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1169" y="4556960"/>
            <a:ext cx="900000" cy="900000"/>
          </a:xfrm>
          <a:prstGeom prst="rect">
            <a:avLst/>
          </a:prstGeom>
        </p:spPr>
      </p:pic>
      <p:pic>
        <p:nvPicPr>
          <p:cNvPr id="59" name="Picture 58">
            <a:extLst>
              <a:ext uri="{FF2B5EF4-FFF2-40B4-BE49-F238E27FC236}">
                <a16:creationId xmlns:a16="http://schemas.microsoft.com/office/drawing/2014/main" xmlns="" id="{DB4085AF-9B8F-5548-B0A1-E37F0DAC50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0522" y="4556960"/>
            <a:ext cx="900000" cy="900000"/>
          </a:xfrm>
          <a:prstGeom prst="rect">
            <a:avLst/>
          </a:prstGeom>
        </p:spPr>
      </p:pic>
      <p:pic>
        <p:nvPicPr>
          <p:cNvPr id="60" name="Picture 59">
            <a:extLst>
              <a:ext uri="{FF2B5EF4-FFF2-40B4-BE49-F238E27FC236}">
                <a16:creationId xmlns:a16="http://schemas.microsoft.com/office/drawing/2014/main" xmlns="" id="{7935B2C3-A262-6B48-B139-E8F4F3D4A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0522" y="4556960"/>
            <a:ext cx="900000" cy="900000"/>
          </a:xfrm>
          <a:prstGeom prst="rect">
            <a:avLst/>
          </a:prstGeom>
        </p:spPr>
      </p:pic>
      <p:pic>
        <p:nvPicPr>
          <p:cNvPr id="61" name="Picture 60">
            <a:extLst>
              <a:ext uri="{FF2B5EF4-FFF2-40B4-BE49-F238E27FC236}">
                <a16:creationId xmlns:a16="http://schemas.microsoft.com/office/drawing/2014/main" xmlns="" id="{9A612CDD-3E7A-9E4F-92A1-02E33B579D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9738" y="4556960"/>
            <a:ext cx="900000" cy="900000"/>
          </a:xfrm>
          <a:prstGeom prst="rect">
            <a:avLst/>
          </a:prstGeom>
        </p:spPr>
      </p:pic>
      <p:pic>
        <p:nvPicPr>
          <p:cNvPr id="63" name="Picture 62">
            <a:extLst>
              <a:ext uri="{FF2B5EF4-FFF2-40B4-BE49-F238E27FC236}">
                <a16:creationId xmlns:a16="http://schemas.microsoft.com/office/drawing/2014/main" xmlns="" id="{C483BA41-8E56-BC43-A975-6C3CF03D19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8718" y="2979000"/>
            <a:ext cx="900000" cy="900000"/>
          </a:xfrm>
          <a:prstGeom prst="rect">
            <a:avLst/>
          </a:prstGeom>
        </p:spPr>
      </p:pic>
      <p:pic>
        <p:nvPicPr>
          <p:cNvPr id="29" name="Picture 28">
            <a:extLst>
              <a:ext uri="{FF2B5EF4-FFF2-40B4-BE49-F238E27FC236}">
                <a16:creationId xmlns:a16="http://schemas.microsoft.com/office/drawing/2014/main" xmlns="" id="{F7A3C909-AC55-F94D-B628-FBB0122D85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2756960"/>
            <a:ext cx="900000" cy="900000"/>
          </a:xfrm>
          <a:prstGeom prst="rect">
            <a:avLst/>
          </a:prstGeom>
        </p:spPr>
      </p:pic>
      <p:pic>
        <p:nvPicPr>
          <p:cNvPr id="36" name="Picture 35">
            <a:extLst>
              <a:ext uri="{FF2B5EF4-FFF2-40B4-BE49-F238E27FC236}">
                <a16:creationId xmlns:a16="http://schemas.microsoft.com/office/drawing/2014/main" xmlns="" id="{5DED0453-A847-6D48-9305-687D6971A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2756960"/>
            <a:ext cx="900000" cy="900000"/>
          </a:xfrm>
          <a:prstGeom prst="rect">
            <a:avLst/>
          </a:prstGeom>
        </p:spPr>
      </p:pic>
      <p:pic>
        <p:nvPicPr>
          <p:cNvPr id="37" name="Picture 36">
            <a:extLst>
              <a:ext uri="{FF2B5EF4-FFF2-40B4-BE49-F238E27FC236}">
                <a16:creationId xmlns:a16="http://schemas.microsoft.com/office/drawing/2014/main" xmlns="" id="{9490C1D3-DA73-0943-A6A9-685F3C195C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2756960"/>
            <a:ext cx="900000" cy="900000"/>
          </a:xfrm>
          <a:prstGeom prst="rect">
            <a:avLst/>
          </a:prstGeom>
        </p:spPr>
      </p:pic>
      <p:pic>
        <p:nvPicPr>
          <p:cNvPr id="38" name="Picture 37">
            <a:extLst>
              <a:ext uri="{FF2B5EF4-FFF2-40B4-BE49-F238E27FC236}">
                <a16:creationId xmlns:a16="http://schemas.microsoft.com/office/drawing/2014/main" xmlns="" id="{67EC83B9-EBD5-524D-AF31-2A639D9EF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2756960"/>
            <a:ext cx="900000" cy="900000"/>
          </a:xfrm>
          <a:prstGeom prst="rect">
            <a:avLst/>
          </a:prstGeom>
        </p:spPr>
      </p:pic>
      <p:pic>
        <p:nvPicPr>
          <p:cNvPr id="39" name="Picture 38">
            <a:extLst>
              <a:ext uri="{FF2B5EF4-FFF2-40B4-BE49-F238E27FC236}">
                <a16:creationId xmlns:a16="http://schemas.microsoft.com/office/drawing/2014/main" xmlns="" id="{5210F2D6-17EC-8841-90D9-31ED1D5E3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2756960"/>
            <a:ext cx="900000" cy="900000"/>
          </a:xfrm>
          <a:prstGeom prst="rect">
            <a:avLst/>
          </a:prstGeom>
        </p:spPr>
      </p:pic>
      <p:pic>
        <p:nvPicPr>
          <p:cNvPr id="40" name="Picture 39">
            <a:extLst>
              <a:ext uri="{FF2B5EF4-FFF2-40B4-BE49-F238E27FC236}">
                <a16:creationId xmlns:a16="http://schemas.microsoft.com/office/drawing/2014/main" xmlns="" id="{0024E3AD-FD39-C84E-9BAB-45E0361D4F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3206960"/>
            <a:ext cx="900000" cy="900000"/>
          </a:xfrm>
          <a:prstGeom prst="rect">
            <a:avLst/>
          </a:prstGeom>
        </p:spPr>
      </p:pic>
      <p:pic>
        <p:nvPicPr>
          <p:cNvPr id="41" name="Picture 40">
            <a:extLst>
              <a:ext uri="{FF2B5EF4-FFF2-40B4-BE49-F238E27FC236}">
                <a16:creationId xmlns:a16="http://schemas.microsoft.com/office/drawing/2014/main" xmlns="" id="{FEAC7A34-7DD8-AC46-BA7D-2BD97F01BD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3206960"/>
            <a:ext cx="900000" cy="900000"/>
          </a:xfrm>
          <a:prstGeom prst="rect">
            <a:avLst/>
          </a:prstGeom>
        </p:spPr>
      </p:pic>
      <p:pic>
        <p:nvPicPr>
          <p:cNvPr id="42" name="Picture 41">
            <a:extLst>
              <a:ext uri="{FF2B5EF4-FFF2-40B4-BE49-F238E27FC236}">
                <a16:creationId xmlns:a16="http://schemas.microsoft.com/office/drawing/2014/main" xmlns="" id="{3657228C-3702-1C4F-9264-8DA35D830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3206960"/>
            <a:ext cx="900000" cy="900000"/>
          </a:xfrm>
          <a:prstGeom prst="rect">
            <a:avLst/>
          </a:prstGeom>
        </p:spPr>
      </p:pic>
      <p:pic>
        <p:nvPicPr>
          <p:cNvPr id="43" name="Picture 42">
            <a:extLst>
              <a:ext uri="{FF2B5EF4-FFF2-40B4-BE49-F238E27FC236}">
                <a16:creationId xmlns:a16="http://schemas.microsoft.com/office/drawing/2014/main" xmlns="" id="{D9C22FEF-672D-3A4B-B434-E8452A5FA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3206960"/>
            <a:ext cx="900000" cy="900000"/>
          </a:xfrm>
          <a:prstGeom prst="rect">
            <a:avLst/>
          </a:prstGeom>
        </p:spPr>
      </p:pic>
      <p:pic>
        <p:nvPicPr>
          <p:cNvPr id="44" name="Picture 43">
            <a:extLst>
              <a:ext uri="{FF2B5EF4-FFF2-40B4-BE49-F238E27FC236}">
                <a16:creationId xmlns:a16="http://schemas.microsoft.com/office/drawing/2014/main" xmlns="" id="{1E9BCD2D-1D87-0046-9636-2480137E00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3206960"/>
            <a:ext cx="900000" cy="900000"/>
          </a:xfrm>
          <a:prstGeom prst="rect">
            <a:avLst/>
          </a:prstGeom>
        </p:spPr>
      </p:pic>
      <p:pic>
        <p:nvPicPr>
          <p:cNvPr id="46" name="Picture 45">
            <a:extLst>
              <a:ext uri="{FF2B5EF4-FFF2-40B4-BE49-F238E27FC236}">
                <a16:creationId xmlns:a16="http://schemas.microsoft.com/office/drawing/2014/main" xmlns="" id="{65D3133C-AD0C-8F43-BC16-8AEBE1314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12800" y="4058893"/>
            <a:ext cx="900000" cy="900000"/>
          </a:xfrm>
          <a:prstGeom prst="rect">
            <a:avLst/>
          </a:prstGeom>
        </p:spPr>
      </p:pic>
      <p:pic>
        <p:nvPicPr>
          <p:cNvPr id="47" name="Picture 46">
            <a:extLst>
              <a:ext uri="{FF2B5EF4-FFF2-40B4-BE49-F238E27FC236}">
                <a16:creationId xmlns:a16="http://schemas.microsoft.com/office/drawing/2014/main" xmlns="" id="{1186ABA7-82A4-0D4C-8630-38BE6F74BE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61513" y="3636379"/>
            <a:ext cx="900000" cy="900000"/>
          </a:xfrm>
          <a:prstGeom prst="rect">
            <a:avLst/>
          </a:prstGeom>
        </p:spPr>
      </p:pic>
      <p:pic>
        <p:nvPicPr>
          <p:cNvPr id="55" name="Picture 54">
            <a:extLst>
              <a:ext uri="{FF2B5EF4-FFF2-40B4-BE49-F238E27FC236}">
                <a16:creationId xmlns:a16="http://schemas.microsoft.com/office/drawing/2014/main" xmlns="" id="{799CEB10-6072-5849-8B8B-3DDD5DCC11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115506"/>
            <a:ext cx="900000" cy="900000"/>
          </a:xfrm>
          <a:prstGeom prst="rect">
            <a:avLst/>
          </a:prstGeom>
        </p:spPr>
      </p:pic>
      <p:pic>
        <p:nvPicPr>
          <p:cNvPr id="56" name="Picture 55">
            <a:extLst>
              <a:ext uri="{FF2B5EF4-FFF2-40B4-BE49-F238E27FC236}">
                <a16:creationId xmlns:a16="http://schemas.microsoft.com/office/drawing/2014/main" xmlns="" id="{08FBA6FA-07F9-F74E-8579-DA3832B41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115506"/>
            <a:ext cx="900000" cy="900000"/>
          </a:xfrm>
          <a:prstGeom prst="rect">
            <a:avLst/>
          </a:prstGeom>
        </p:spPr>
      </p:pic>
      <p:pic>
        <p:nvPicPr>
          <p:cNvPr id="64" name="Picture 63">
            <a:extLst>
              <a:ext uri="{FF2B5EF4-FFF2-40B4-BE49-F238E27FC236}">
                <a16:creationId xmlns:a16="http://schemas.microsoft.com/office/drawing/2014/main" xmlns="" id="{C30CFB10-5C82-A344-BB95-914F7EAC8B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115506"/>
            <a:ext cx="900000" cy="900000"/>
          </a:xfrm>
          <a:prstGeom prst="rect">
            <a:avLst/>
          </a:prstGeom>
        </p:spPr>
      </p:pic>
      <p:pic>
        <p:nvPicPr>
          <p:cNvPr id="65" name="Picture 64">
            <a:extLst>
              <a:ext uri="{FF2B5EF4-FFF2-40B4-BE49-F238E27FC236}">
                <a16:creationId xmlns:a16="http://schemas.microsoft.com/office/drawing/2014/main" xmlns="" id="{E45CA829-8ABF-F344-9111-46CE8825D8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115506"/>
            <a:ext cx="900000" cy="900000"/>
          </a:xfrm>
          <a:prstGeom prst="rect">
            <a:avLst/>
          </a:prstGeom>
        </p:spPr>
      </p:pic>
      <p:pic>
        <p:nvPicPr>
          <p:cNvPr id="66" name="Picture 65">
            <a:extLst>
              <a:ext uri="{FF2B5EF4-FFF2-40B4-BE49-F238E27FC236}">
                <a16:creationId xmlns:a16="http://schemas.microsoft.com/office/drawing/2014/main" xmlns="" id="{DA0036B7-010A-2847-A3AB-6DAF2511A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115506"/>
            <a:ext cx="900000" cy="900000"/>
          </a:xfrm>
          <a:prstGeom prst="rect">
            <a:avLst/>
          </a:prstGeom>
        </p:spPr>
      </p:pic>
      <p:pic>
        <p:nvPicPr>
          <p:cNvPr id="67" name="Picture 66">
            <a:extLst>
              <a:ext uri="{FF2B5EF4-FFF2-40B4-BE49-F238E27FC236}">
                <a16:creationId xmlns:a16="http://schemas.microsoft.com/office/drawing/2014/main" xmlns="" id="{F2534344-31EB-1346-B905-AAFA3AA354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7557" y="4565506"/>
            <a:ext cx="900000" cy="900000"/>
          </a:xfrm>
          <a:prstGeom prst="rect">
            <a:avLst/>
          </a:prstGeom>
        </p:spPr>
      </p:pic>
      <p:pic>
        <p:nvPicPr>
          <p:cNvPr id="68" name="Picture 67">
            <a:extLst>
              <a:ext uri="{FF2B5EF4-FFF2-40B4-BE49-F238E27FC236}">
                <a16:creationId xmlns:a16="http://schemas.microsoft.com/office/drawing/2014/main" xmlns="" id="{583F762D-33F4-D342-81C0-6086267EA5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7557" y="4565506"/>
            <a:ext cx="900000" cy="900000"/>
          </a:xfrm>
          <a:prstGeom prst="rect">
            <a:avLst/>
          </a:prstGeom>
        </p:spPr>
      </p:pic>
      <p:pic>
        <p:nvPicPr>
          <p:cNvPr id="69" name="Picture 68">
            <a:extLst>
              <a:ext uri="{FF2B5EF4-FFF2-40B4-BE49-F238E27FC236}">
                <a16:creationId xmlns:a16="http://schemas.microsoft.com/office/drawing/2014/main" xmlns="" id="{C11E2612-2514-A74F-9E0F-831256DD0A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6910" y="4565506"/>
            <a:ext cx="900000" cy="900000"/>
          </a:xfrm>
          <a:prstGeom prst="rect">
            <a:avLst/>
          </a:prstGeom>
        </p:spPr>
      </p:pic>
      <p:pic>
        <p:nvPicPr>
          <p:cNvPr id="70" name="Picture 69">
            <a:extLst>
              <a:ext uri="{FF2B5EF4-FFF2-40B4-BE49-F238E27FC236}">
                <a16:creationId xmlns:a16="http://schemas.microsoft.com/office/drawing/2014/main" xmlns="" id="{C75ACA65-D5E4-084B-BD05-B5B6F72C9B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6910" y="4565506"/>
            <a:ext cx="900000" cy="900000"/>
          </a:xfrm>
          <a:prstGeom prst="rect">
            <a:avLst/>
          </a:prstGeom>
        </p:spPr>
      </p:pic>
      <p:pic>
        <p:nvPicPr>
          <p:cNvPr id="71" name="Picture 70">
            <a:extLst>
              <a:ext uri="{FF2B5EF4-FFF2-40B4-BE49-F238E27FC236}">
                <a16:creationId xmlns:a16="http://schemas.microsoft.com/office/drawing/2014/main" xmlns="" id="{157BC7E5-EACD-5C4C-A29B-88F13F7A67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6126" y="4565506"/>
            <a:ext cx="900000" cy="900000"/>
          </a:xfrm>
          <a:prstGeom prst="rect">
            <a:avLst/>
          </a:prstGeom>
        </p:spPr>
      </p:pic>
      <p:pic>
        <p:nvPicPr>
          <p:cNvPr id="72" name="Picture 71">
            <a:extLst>
              <a:ext uri="{FF2B5EF4-FFF2-40B4-BE49-F238E27FC236}">
                <a16:creationId xmlns:a16="http://schemas.microsoft.com/office/drawing/2014/main" xmlns="" id="{4CFB44A0-4927-2F46-BBFB-D9B8FC75A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2744145"/>
            <a:ext cx="900000" cy="900000"/>
          </a:xfrm>
          <a:prstGeom prst="rect">
            <a:avLst/>
          </a:prstGeom>
        </p:spPr>
      </p:pic>
      <p:pic>
        <p:nvPicPr>
          <p:cNvPr id="73" name="Picture 72">
            <a:extLst>
              <a:ext uri="{FF2B5EF4-FFF2-40B4-BE49-F238E27FC236}">
                <a16:creationId xmlns:a16="http://schemas.microsoft.com/office/drawing/2014/main" xmlns="" id="{1DAE84E9-C740-B040-94E5-7D1C6AEBF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2744145"/>
            <a:ext cx="900000" cy="900000"/>
          </a:xfrm>
          <a:prstGeom prst="rect">
            <a:avLst/>
          </a:prstGeom>
        </p:spPr>
      </p:pic>
      <p:pic>
        <p:nvPicPr>
          <p:cNvPr id="74" name="Picture 73">
            <a:extLst>
              <a:ext uri="{FF2B5EF4-FFF2-40B4-BE49-F238E27FC236}">
                <a16:creationId xmlns:a16="http://schemas.microsoft.com/office/drawing/2014/main" xmlns="" id="{B8D74B3E-B94B-8E47-80C3-22B76E69F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2744145"/>
            <a:ext cx="900000" cy="900000"/>
          </a:xfrm>
          <a:prstGeom prst="rect">
            <a:avLst/>
          </a:prstGeom>
        </p:spPr>
      </p:pic>
      <p:pic>
        <p:nvPicPr>
          <p:cNvPr id="75" name="Picture 74">
            <a:extLst>
              <a:ext uri="{FF2B5EF4-FFF2-40B4-BE49-F238E27FC236}">
                <a16:creationId xmlns:a16="http://schemas.microsoft.com/office/drawing/2014/main" xmlns="" id="{EFAB442A-C2A1-F64D-8BB6-218EE4AD1F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2744145"/>
            <a:ext cx="900000" cy="900000"/>
          </a:xfrm>
          <a:prstGeom prst="rect">
            <a:avLst/>
          </a:prstGeom>
        </p:spPr>
      </p:pic>
      <p:pic>
        <p:nvPicPr>
          <p:cNvPr id="76" name="Picture 75">
            <a:extLst>
              <a:ext uri="{FF2B5EF4-FFF2-40B4-BE49-F238E27FC236}">
                <a16:creationId xmlns:a16="http://schemas.microsoft.com/office/drawing/2014/main" xmlns="" id="{94D5211C-ADF4-D14E-9233-9521CBD41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2744145"/>
            <a:ext cx="900000" cy="900000"/>
          </a:xfrm>
          <a:prstGeom prst="rect">
            <a:avLst/>
          </a:prstGeom>
        </p:spPr>
      </p:pic>
      <p:pic>
        <p:nvPicPr>
          <p:cNvPr id="77" name="Picture 76">
            <a:extLst>
              <a:ext uri="{FF2B5EF4-FFF2-40B4-BE49-F238E27FC236}">
                <a16:creationId xmlns:a16="http://schemas.microsoft.com/office/drawing/2014/main" xmlns="" id="{B745B65A-93B0-524B-A85E-9E7B75484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3194145"/>
            <a:ext cx="900000" cy="900000"/>
          </a:xfrm>
          <a:prstGeom prst="rect">
            <a:avLst/>
          </a:prstGeom>
        </p:spPr>
      </p:pic>
      <p:pic>
        <p:nvPicPr>
          <p:cNvPr id="78" name="Picture 77">
            <a:extLst>
              <a:ext uri="{FF2B5EF4-FFF2-40B4-BE49-F238E27FC236}">
                <a16:creationId xmlns:a16="http://schemas.microsoft.com/office/drawing/2014/main" xmlns="" id="{E9B16977-5C3F-3140-ACA3-DF1A43209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3194145"/>
            <a:ext cx="900000" cy="900000"/>
          </a:xfrm>
          <a:prstGeom prst="rect">
            <a:avLst/>
          </a:prstGeom>
        </p:spPr>
      </p:pic>
      <p:pic>
        <p:nvPicPr>
          <p:cNvPr id="79" name="Picture 78">
            <a:extLst>
              <a:ext uri="{FF2B5EF4-FFF2-40B4-BE49-F238E27FC236}">
                <a16:creationId xmlns:a16="http://schemas.microsoft.com/office/drawing/2014/main" xmlns="" id="{950129A0-88B4-884C-B49F-FD0DBB695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3194145"/>
            <a:ext cx="900000" cy="900000"/>
          </a:xfrm>
          <a:prstGeom prst="rect">
            <a:avLst/>
          </a:prstGeom>
        </p:spPr>
      </p:pic>
      <p:pic>
        <p:nvPicPr>
          <p:cNvPr id="80" name="Picture 79">
            <a:extLst>
              <a:ext uri="{FF2B5EF4-FFF2-40B4-BE49-F238E27FC236}">
                <a16:creationId xmlns:a16="http://schemas.microsoft.com/office/drawing/2014/main" xmlns="" id="{765FFDE1-8DA4-E949-8EB6-997CFE19D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3194145"/>
            <a:ext cx="900000" cy="900000"/>
          </a:xfrm>
          <a:prstGeom prst="rect">
            <a:avLst/>
          </a:prstGeom>
        </p:spPr>
      </p:pic>
      <p:pic>
        <p:nvPicPr>
          <p:cNvPr id="81" name="Picture 80">
            <a:extLst>
              <a:ext uri="{FF2B5EF4-FFF2-40B4-BE49-F238E27FC236}">
                <a16:creationId xmlns:a16="http://schemas.microsoft.com/office/drawing/2014/main" xmlns="" id="{EEC9B5F6-D46D-134B-AC40-5EC33F0AD0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3194145"/>
            <a:ext cx="900000" cy="900000"/>
          </a:xfrm>
          <a:prstGeom prst="rect">
            <a:avLst/>
          </a:prstGeom>
        </p:spPr>
      </p:pic>
      <p:pic>
        <p:nvPicPr>
          <p:cNvPr id="82" name="Picture 81">
            <a:extLst>
              <a:ext uri="{FF2B5EF4-FFF2-40B4-BE49-F238E27FC236}">
                <a16:creationId xmlns:a16="http://schemas.microsoft.com/office/drawing/2014/main" xmlns="" id="{0B708C8E-E10A-B647-9B82-30250C498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102691"/>
            <a:ext cx="900000" cy="900000"/>
          </a:xfrm>
          <a:prstGeom prst="rect">
            <a:avLst/>
          </a:prstGeom>
        </p:spPr>
      </p:pic>
      <p:pic>
        <p:nvPicPr>
          <p:cNvPr id="83" name="Picture 82">
            <a:extLst>
              <a:ext uri="{FF2B5EF4-FFF2-40B4-BE49-F238E27FC236}">
                <a16:creationId xmlns:a16="http://schemas.microsoft.com/office/drawing/2014/main" xmlns="" id="{EDDE39E5-B750-204D-BDB1-8C1DF16FE2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102691"/>
            <a:ext cx="900000" cy="900000"/>
          </a:xfrm>
          <a:prstGeom prst="rect">
            <a:avLst/>
          </a:prstGeom>
        </p:spPr>
      </p:pic>
      <p:pic>
        <p:nvPicPr>
          <p:cNvPr id="84" name="Picture 83">
            <a:extLst>
              <a:ext uri="{FF2B5EF4-FFF2-40B4-BE49-F238E27FC236}">
                <a16:creationId xmlns:a16="http://schemas.microsoft.com/office/drawing/2014/main" xmlns="" id="{F50CA65A-68DC-524A-AA66-5DFE534C8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102691"/>
            <a:ext cx="900000" cy="900000"/>
          </a:xfrm>
          <a:prstGeom prst="rect">
            <a:avLst/>
          </a:prstGeom>
        </p:spPr>
      </p:pic>
      <p:pic>
        <p:nvPicPr>
          <p:cNvPr id="85" name="Picture 84">
            <a:extLst>
              <a:ext uri="{FF2B5EF4-FFF2-40B4-BE49-F238E27FC236}">
                <a16:creationId xmlns:a16="http://schemas.microsoft.com/office/drawing/2014/main" xmlns="" id="{09710FD1-002E-204C-8CB8-6FB35A141A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102691"/>
            <a:ext cx="900000" cy="900000"/>
          </a:xfrm>
          <a:prstGeom prst="rect">
            <a:avLst/>
          </a:prstGeom>
        </p:spPr>
      </p:pic>
      <p:pic>
        <p:nvPicPr>
          <p:cNvPr id="86" name="Picture 85">
            <a:extLst>
              <a:ext uri="{FF2B5EF4-FFF2-40B4-BE49-F238E27FC236}">
                <a16:creationId xmlns:a16="http://schemas.microsoft.com/office/drawing/2014/main" xmlns="" id="{C36E794A-6476-D44D-84D5-197F09B8E1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102691"/>
            <a:ext cx="900000" cy="900000"/>
          </a:xfrm>
          <a:prstGeom prst="rect">
            <a:avLst/>
          </a:prstGeom>
        </p:spPr>
      </p:pic>
      <p:pic>
        <p:nvPicPr>
          <p:cNvPr id="87" name="Picture 86">
            <a:extLst>
              <a:ext uri="{FF2B5EF4-FFF2-40B4-BE49-F238E27FC236}">
                <a16:creationId xmlns:a16="http://schemas.microsoft.com/office/drawing/2014/main" xmlns="" id="{06E0D6C5-5386-674A-A9B2-6526F720D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8480" y="4552691"/>
            <a:ext cx="900000" cy="900000"/>
          </a:xfrm>
          <a:prstGeom prst="rect">
            <a:avLst/>
          </a:prstGeom>
        </p:spPr>
      </p:pic>
      <p:pic>
        <p:nvPicPr>
          <p:cNvPr id="88" name="Picture 87">
            <a:extLst>
              <a:ext uri="{FF2B5EF4-FFF2-40B4-BE49-F238E27FC236}">
                <a16:creationId xmlns:a16="http://schemas.microsoft.com/office/drawing/2014/main" xmlns="" id="{976EF8F3-5D6C-4442-82E4-CC74EF638A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8480" y="4552691"/>
            <a:ext cx="900000" cy="900000"/>
          </a:xfrm>
          <a:prstGeom prst="rect">
            <a:avLst/>
          </a:prstGeom>
        </p:spPr>
      </p:pic>
      <p:pic>
        <p:nvPicPr>
          <p:cNvPr id="89" name="Picture 88">
            <a:extLst>
              <a:ext uri="{FF2B5EF4-FFF2-40B4-BE49-F238E27FC236}">
                <a16:creationId xmlns:a16="http://schemas.microsoft.com/office/drawing/2014/main" xmlns="" id="{67E8D141-BEE9-F647-B27D-BEAF20C875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7833" y="4552691"/>
            <a:ext cx="900000" cy="900000"/>
          </a:xfrm>
          <a:prstGeom prst="rect">
            <a:avLst/>
          </a:prstGeom>
        </p:spPr>
      </p:pic>
      <p:pic>
        <p:nvPicPr>
          <p:cNvPr id="90" name="Picture 89">
            <a:extLst>
              <a:ext uri="{FF2B5EF4-FFF2-40B4-BE49-F238E27FC236}">
                <a16:creationId xmlns:a16="http://schemas.microsoft.com/office/drawing/2014/main" xmlns="" id="{36471FB3-FD08-844C-BDE4-CCDC07EB51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57833" y="4552691"/>
            <a:ext cx="900000" cy="900000"/>
          </a:xfrm>
          <a:prstGeom prst="rect">
            <a:avLst/>
          </a:prstGeom>
        </p:spPr>
      </p:pic>
      <p:pic>
        <p:nvPicPr>
          <p:cNvPr id="91" name="Picture 90">
            <a:extLst>
              <a:ext uri="{FF2B5EF4-FFF2-40B4-BE49-F238E27FC236}">
                <a16:creationId xmlns:a16="http://schemas.microsoft.com/office/drawing/2014/main" xmlns="" id="{0C08DAAA-D99E-1549-A74D-C092180B4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7049" y="4552691"/>
            <a:ext cx="900000" cy="900000"/>
          </a:xfrm>
          <a:prstGeom prst="rect">
            <a:avLst/>
          </a:prstGeom>
        </p:spPr>
      </p:pic>
    </p:spTree>
    <p:extLst>
      <p:ext uri="{BB962C8B-B14F-4D97-AF65-F5344CB8AC3E}">
        <p14:creationId xmlns:p14="http://schemas.microsoft.com/office/powerpoint/2010/main" val="171234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410895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42</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8334" y="3901673"/>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0786" y="2956327"/>
            <a:ext cx="1083733" cy="1083733"/>
          </a:xfrm>
          <a:prstGeom prst="rect">
            <a:avLst/>
          </a:prstGeom>
        </p:spPr>
      </p:pic>
    </p:spTree>
    <p:extLst>
      <p:ext uri="{BB962C8B-B14F-4D97-AF65-F5344CB8AC3E}">
        <p14:creationId xmlns:p14="http://schemas.microsoft.com/office/powerpoint/2010/main" val="3753071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251226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54</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867" y="3268133"/>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2867" y="249947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7534" y="362813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1534" y="2450920"/>
            <a:ext cx="1897327" cy="1897327"/>
          </a:xfrm>
          <a:prstGeom prst="rect">
            <a:avLst/>
          </a:prstGeom>
        </p:spPr>
      </p:pic>
      <p:pic>
        <p:nvPicPr>
          <p:cNvPr id="7" name="Picture 6">
            <a:extLst>
              <a:ext uri="{FF2B5EF4-FFF2-40B4-BE49-F238E27FC236}">
                <a16:creationId xmlns:a16="http://schemas.microsoft.com/office/drawing/2014/main" xmlns="" id="{24036B8D-0342-824C-920E-C832BF0B82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36328" y="3806380"/>
            <a:ext cx="1083733" cy="1083733"/>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780" y="2861034"/>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383" y="3510974"/>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95736" y="2544403"/>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6829" y="3628136"/>
            <a:ext cx="1083733" cy="1083733"/>
          </a:xfrm>
          <a:prstGeom prst="rect">
            <a:avLst/>
          </a:prstGeom>
        </p:spPr>
      </p:pic>
    </p:spTree>
    <p:extLst>
      <p:ext uri="{BB962C8B-B14F-4D97-AF65-F5344CB8AC3E}">
        <p14:creationId xmlns:p14="http://schemas.microsoft.com/office/powerpoint/2010/main" val="3031679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a16="http://schemas.microsoft.com/office/drawing/2014/main" xmlns=""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a16="http://schemas.microsoft.com/office/drawing/2014/main" xmlns=""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a16="http://schemas.microsoft.com/office/drawing/2014/main" xmlns=""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a16="http://schemas.microsoft.com/office/drawing/2014/main" xmlns=""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3934864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 is the same? What is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pic>
        <p:nvPicPr>
          <p:cNvPr id="30" name="Picture 29">
            <a:extLst>
              <a:ext uri="{FF2B5EF4-FFF2-40B4-BE49-F238E27FC236}">
                <a16:creationId xmlns:a16="http://schemas.microsoft.com/office/drawing/2014/main" xmlns=""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xmlns=""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xmlns=""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xmlns=""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xmlns=""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xmlns=""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xmlns=""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xmlns=""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xmlns=""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xmlns=""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xmlns=""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xmlns=""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xmlns=""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xmlns=""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xmlns=""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xmlns=""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xmlns=""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xmlns=""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76946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How many cookies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5" name="Rounded Rectangle 4">
            <a:extLst>
              <a:ext uri="{FF2B5EF4-FFF2-40B4-BE49-F238E27FC236}">
                <a16:creationId xmlns:a16="http://schemas.microsoft.com/office/drawing/2014/main" xmlns="" id="{75D0B610-0176-9845-AC6F-5C167C9A9B49}"/>
              </a:ext>
            </a:extLst>
          </p:cNvPr>
          <p:cNvSpPr/>
          <p:nvPr/>
        </p:nvSpPr>
        <p:spPr>
          <a:xfrm>
            <a:off x="2023310" y="562256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75</a:t>
            </a:r>
            <a:r>
              <a:rPr lang="en-US" sz="3600" dirty="0">
                <a:solidFill>
                  <a:schemeClr val="tx1"/>
                </a:solidFill>
                <a:latin typeface="OpenDyslexicAlta" pitchFamily="2" charset="77"/>
              </a:rPr>
              <a:t> cookies.</a:t>
            </a:r>
          </a:p>
        </p:txBody>
      </p:sp>
      <p:pic>
        <p:nvPicPr>
          <p:cNvPr id="4" name="Picture 3">
            <a:extLst>
              <a:ext uri="{FF2B5EF4-FFF2-40B4-BE49-F238E27FC236}">
                <a16:creationId xmlns:a16="http://schemas.microsoft.com/office/drawing/2014/main" xmlns="" id="{8D1EBFA0-F245-DB46-9C09-7CE838E8FF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122" y="3725238"/>
            <a:ext cx="1897327" cy="1897327"/>
          </a:xfrm>
          <a:prstGeom prst="rect">
            <a:avLst/>
          </a:prstGeom>
        </p:spPr>
      </p:pic>
      <p:pic>
        <p:nvPicPr>
          <p:cNvPr id="72" name="Picture 71">
            <a:extLst>
              <a:ext uri="{FF2B5EF4-FFF2-40B4-BE49-F238E27FC236}">
                <a16:creationId xmlns:a16="http://schemas.microsoft.com/office/drawing/2014/main" xmlns="" id="{5B5B989E-5E5E-D840-A398-442B6DE6D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3739" y="2471691"/>
            <a:ext cx="1897327" cy="1897327"/>
          </a:xfrm>
          <a:prstGeom prst="rect">
            <a:avLst/>
          </a:prstGeom>
        </p:spPr>
      </p:pic>
      <p:pic>
        <p:nvPicPr>
          <p:cNvPr id="73" name="Picture 72">
            <a:extLst>
              <a:ext uri="{FF2B5EF4-FFF2-40B4-BE49-F238E27FC236}">
                <a16:creationId xmlns:a16="http://schemas.microsoft.com/office/drawing/2014/main" xmlns="" id="{A0BC6680-F021-524A-8A6A-76701EBBDA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8406" y="3600356"/>
            <a:ext cx="1897327" cy="1897327"/>
          </a:xfrm>
          <a:prstGeom prst="rect">
            <a:avLst/>
          </a:prstGeom>
        </p:spPr>
      </p:pic>
      <p:pic>
        <p:nvPicPr>
          <p:cNvPr id="74" name="Picture 73">
            <a:extLst>
              <a:ext uri="{FF2B5EF4-FFF2-40B4-BE49-F238E27FC236}">
                <a16:creationId xmlns:a16="http://schemas.microsoft.com/office/drawing/2014/main" xmlns="" id="{1B819B89-535B-D24A-9A24-85BA9FBEDC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5350" y="2442417"/>
            <a:ext cx="1897327" cy="1897327"/>
          </a:xfrm>
          <a:prstGeom prst="rect">
            <a:avLst/>
          </a:prstGeom>
        </p:spPr>
      </p:pic>
      <p:pic>
        <p:nvPicPr>
          <p:cNvPr id="75" name="Picture 74">
            <a:extLst>
              <a:ext uri="{FF2B5EF4-FFF2-40B4-BE49-F238E27FC236}">
                <a16:creationId xmlns:a16="http://schemas.microsoft.com/office/drawing/2014/main" xmlns="" id="{34EA56A6-3244-DF44-952C-2D3DA3E08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41584" y="2917561"/>
            <a:ext cx="1083733" cy="1083733"/>
          </a:xfrm>
          <a:prstGeom prst="rect">
            <a:avLst/>
          </a:prstGeom>
        </p:spPr>
      </p:pic>
      <p:pic>
        <p:nvPicPr>
          <p:cNvPr id="11" name="Picture 10">
            <a:extLst>
              <a:ext uri="{FF2B5EF4-FFF2-40B4-BE49-F238E27FC236}">
                <a16:creationId xmlns:a16="http://schemas.microsoft.com/office/drawing/2014/main" xmlns="" id="{5E9D59D1-76C9-344D-8FA4-8D5F98BCA4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6342" y="3600356"/>
            <a:ext cx="1897327" cy="1897327"/>
          </a:xfrm>
          <a:prstGeom prst="rect">
            <a:avLst/>
          </a:prstGeom>
        </p:spPr>
      </p:pic>
      <p:pic>
        <p:nvPicPr>
          <p:cNvPr id="12" name="Picture 11">
            <a:extLst>
              <a:ext uri="{FF2B5EF4-FFF2-40B4-BE49-F238E27FC236}">
                <a16:creationId xmlns:a16="http://schemas.microsoft.com/office/drawing/2014/main" xmlns="" id="{8A0558CD-34DD-AB4C-897B-E87B4804E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54423" y="2578174"/>
            <a:ext cx="1083733" cy="1083733"/>
          </a:xfrm>
          <a:prstGeom prst="rect">
            <a:avLst/>
          </a:prstGeom>
        </p:spPr>
      </p:pic>
      <p:pic>
        <p:nvPicPr>
          <p:cNvPr id="13" name="Picture 12">
            <a:extLst>
              <a:ext uri="{FF2B5EF4-FFF2-40B4-BE49-F238E27FC236}">
                <a16:creationId xmlns:a16="http://schemas.microsoft.com/office/drawing/2014/main" xmlns="" id="{223EF381-AD23-DA48-BDC0-09E68CEDD2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7264" y="3642380"/>
            <a:ext cx="1083733" cy="1083733"/>
          </a:xfrm>
          <a:prstGeom prst="rect">
            <a:avLst/>
          </a:prstGeom>
        </p:spPr>
      </p:pic>
      <p:pic>
        <p:nvPicPr>
          <p:cNvPr id="14" name="Picture 13">
            <a:extLst>
              <a:ext uri="{FF2B5EF4-FFF2-40B4-BE49-F238E27FC236}">
                <a16:creationId xmlns:a16="http://schemas.microsoft.com/office/drawing/2014/main" xmlns="" id="{308B58E0-F327-AF49-8727-9E670D469C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5306" y="2108588"/>
            <a:ext cx="1897327" cy="1897327"/>
          </a:xfrm>
          <a:prstGeom prst="rect">
            <a:avLst/>
          </a:prstGeom>
        </p:spPr>
      </p:pic>
      <p:pic>
        <p:nvPicPr>
          <p:cNvPr id="15" name="Picture 14">
            <a:extLst>
              <a:ext uri="{FF2B5EF4-FFF2-40B4-BE49-F238E27FC236}">
                <a16:creationId xmlns:a16="http://schemas.microsoft.com/office/drawing/2014/main" xmlns="" id="{0704F2ED-F119-DA49-974B-23DA89054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5186" y="3457208"/>
            <a:ext cx="1897327" cy="1897327"/>
          </a:xfrm>
          <a:prstGeom prst="rect">
            <a:avLst/>
          </a:prstGeom>
        </p:spPr>
      </p:pic>
      <p:pic>
        <p:nvPicPr>
          <p:cNvPr id="16" name="Picture 15">
            <a:extLst>
              <a:ext uri="{FF2B5EF4-FFF2-40B4-BE49-F238E27FC236}">
                <a16:creationId xmlns:a16="http://schemas.microsoft.com/office/drawing/2014/main" xmlns="" id="{89A09205-2E9A-A348-BB83-C17A25DF90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00371" y="4090606"/>
            <a:ext cx="1083733" cy="1083733"/>
          </a:xfrm>
          <a:prstGeom prst="rect">
            <a:avLst/>
          </a:prstGeom>
        </p:spPr>
      </p:pic>
      <p:pic>
        <p:nvPicPr>
          <p:cNvPr id="17" name="Picture 16">
            <a:extLst>
              <a:ext uri="{FF2B5EF4-FFF2-40B4-BE49-F238E27FC236}">
                <a16:creationId xmlns:a16="http://schemas.microsoft.com/office/drawing/2014/main" xmlns="" id="{7337E7CE-8ECD-8741-B5CB-B1D24DF7E8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74096" y="1882766"/>
            <a:ext cx="1083733" cy="1083733"/>
          </a:xfrm>
          <a:prstGeom prst="rect">
            <a:avLst/>
          </a:prstGeom>
        </p:spPr>
      </p:pic>
    </p:spTree>
    <p:extLst>
      <p:ext uri="{BB962C8B-B14F-4D97-AF65-F5344CB8AC3E}">
        <p14:creationId xmlns:p14="http://schemas.microsoft.com/office/powerpoint/2010/main" val="2477558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xmlns=""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407644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5613400" cy="4351338"/>
          </a:xfrm>
        </p:spPr>
        <p:txBody>
          <a:bodyPr/>
          <a:lstStyle/>
          <a:p>
            <a:pPr marL="0" indent="0">
              <a:buNone/>
            </a:pPr>
            <a:r>
              <a:rPr lang="en-GB" dirty="0"/>
              <a:t>Talking Time:</a:t>
            </a:r>
          </a:p>
          <a:p>
            <a:pPr marL="0" indent="0">
              <a:buClr>
                <a:srgbClr val="23D160"/>
              </a:buClr>
              <a:buSzPct val="85000"/>
              <a:buNone/>
            </a:pPr>
            <a:r>
              <a:rPr lang="en-GB" sz="2200" dirty="0"/>
              <a:t>Use a hundred grid to do some counting practice. </a:t>
            </a:r>
            <a:br>
              <a:rPr lang="en-GB" sz="2200" dirty="0"/>
            </a:br>
            <a:endParaRPr lang="en-GB" sz="2200" dirty="0"/>
          </a:p>
          <a:p>
            <a:pPr marL="0" indent="0">
              <a:buClr>
                <a:srgbClr val="23D160"/>
              </a:buClr>
              <a:buSzPct val="85000"/>
              <a:buNone/>
            </a:pPr>
            <a:r>
              <a:rPr lang="en-GB" sz="2200" u="sng" dirty="0"/>
              <a:t>For example</a:t>
            </a:r>
            <a:r>
              <a:rPr lang="en-GB" sz="2200" dirty="0"/>
              <a:t>:</a:t>
            </a:r>
          </a:p>
          <a:p>
            <a:pPr>
              <a:buClr>
                <a:srgbClr val="23D160"/>
              </a:buClr>
              <a:buSzPct val="85000"/>
            </a:pPr>
            <a:r>
              <a:rPr lang="en-GB" sz="2200" dirty="0"/>
              <a:t>Counting forwards from 70 to 84.</a:t>
            </a:r>
          </a:p>
          <a:p>
            <a:pPr>
              <a:buClr>
                <a:srgbClr val="23D160"/>
              </a:buClr>
              <a:buSzPct val="85000"/>
            </a:pPr>
            <a:r>
              <a:rPr lang="en-GB" sz="2200" dirty="0"/>
              <a:t>Counting backwards from 63 to 56… </a:t>
            </a:r>
          </a:p>
          <a:p>
            <a:pPr>
              <a:buClr>
                <a:srgbClr val="23D160"/>
              </a:buClr>
              <a:buSzPct val="85000"/>
            </a:pPr>
            <a:endParaRPr lang="en-GB" sz="2200" dirty="0"/>
          </a:p>
          <a:p>
            <a:pPr marL="0" indent="0">
              <a:buClr>
                <a:srgbClr val="23D160"/>
              </a:buClr>
              <a:buSzPct val="85000"/>
              <a:buNone/>
            </a:pPr>
            <a:r>
              <a:rPr lang="en-GB" sz="2200" b="1" dirty="0">
                <a:solidFill>
                  <a:srgbClr val="FF3860"/>
                </a:solidFill>
              </a:rPr>
              <a:t>Teacher / peer assessment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8" name="Picture 27">
            <a:extLst>
              <a:ext uri="{FF2B5EF4-FFF2-40B4-BE49-F238E27FC236}">
                <a16:creationId xmlns:a16="http://schemas.microsoft.com/office/drawing/2014/main" xmlns="" id="{5E721D5B-29B3-2E42-9727-6D22F5E52857}"/>
              </a:ext>
            </a:extLst>
          </p:cNvPr>
          <p:cNvPicPr>
            <a:picLocks noChangeAspect="1"/>
          </p:cNvPicPr>
          <p:nvPr/>
        </p:nvPicPr>
        <p:blipFill>
          <a:blip r:embed="rId3"/>
          <a:stretch>
            <a:fillRect/>
          </a:stretch>
        </p:blipFill>
        <p:spPr>
          <a:xfrm>
            <a:off x="7031192" y="1739106"/>
            <a:ext cx="4870857" cy="4753769"/>
          </a:xfrm>
          <a:prstGeom prst="rect">
            <a:avLst/>
          </a:prstGeom>
        </p:spPr>
      </p:pic>
    </p:spTree>
    <p:extLst>
      <p:ext uri="{BB962C8B-B14F-4D97-AF65-F5344CB8AC3E}">
        <p14:creationId xmlns:p14="http://schemas.microsoft.com/office/powerpoint/2010/main" val="3948957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422958484"/>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chemeClr val="bg1"/>
                          </a:solidFill>
                          <a:latin typeface="OpenDyslexicAlta" pitchFamily="2" charset="77"/>
                        </a:rPr>
                        <a:t>46</a:t>
                      </a:r>
                    </a:p>
                  </a:txBody>
                  <a:tcPr anchor="ctr">
                    <a:solidFill>
                      <a:schemeClr val="bg1"/>
                    </a:solidFill>
                  </a:tcPr>
                </a:tc>
                <a:tc>
                  <a:txBody>
                    <a:bodyPr/>
                    <a:lstStyle/>
                    <a:p>
                      <a:pPr algn="ctr"/>
                      <a:r>
                        <a:rPr lang="en-US" sz="3600" dirty="0">
                          <a:solidFill>
                            <a:schemeClr val="bg1"/>
                          </a:solidFill>
                          <a:latin typeface="OpenDyslexicAlta" pitchFamily="2" charset="77"/>
                        </a:rPr>
                        <a:t>47</a:t>
                      </a:r>
                    </a:p>
                  </a:txBody>
                  <a:tcPr anchor="ctr">
                    <a:solidFill>
                      <a:schemeClr val="bg1"/>
                    </a:solidFill>
                  </a:tcPr>
                </a:tc>
                <a:tc>
                  <a:txBody>
                    <a:bodyPr/>
                    <a:lstStyle/>
                    <a:p>
                      <a:pPr algn="ctr"/>
                      <a:r>
                        <a:rPr lang="en-US" sz="3600" dirty="0">
                          <a:solidFill>
                            <a:schemeClr val="bg1"/>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chemeClr val="bg1"/>
                          </a:solidFill>
                          <a:latin typeface="OpenDyslexicAlta" pitchFamily="2" charset="77"/>
                        </a:rPr>
                        <a:t>50</a:t>
                      </a:r>
                    </a:p>
                  </a:txBody>
                  <a:tcPr anchor="ctr">
                    <a:solidFill>
                      <a:schemeClr val="bg1"/>
                    </a:solidFill>
                  </a:tcPr>
                </a:tc>
                <a:tc>
                  <a:txBody>
                    <a:bodyPr/>
                    <a:lstStyle/>
                    <a:p>
                      <a:pPr algn="ctr"/>
                      <a:r>
                        <a:rPr lang="en-US" sz="3600" dirty="0">
                          <a:solidFill>
                            <a:schemeClr val="bg1"/>
                          </a:solidFill>
                          <a:latin typeface="OpenDyslexicAlta" pitchFamily="2" charset="77"/>
                        </a:rPr>
                        <a:t>51</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83935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360801049"/>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072639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771303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24652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01582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947579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44</a:t>
                      </a:r>
                    </a:p>
                  </a:txBody>
                  <a:tcPr anchor="ctr">
                    <a:solidFill>
                      <a:schemeClr val="bg1"/>
                    </a:solidFill>
                  </a:tcPr>
                </a:tc>
                <a:tc>
                  <a:txBody>
                    <a:bodyPr/>
                    <a:lstStyle/>
                    <a:p>
                      <a:pPr algn="ctr"/>
                      <a:r>
                        <a:rPr lang="en-US" sz="3600" dirty="0">
                          <a:solidFill>
                            <a:schemeClr val="tx1"/>
                          </a:solidFill>
                          <a:latin typeface="OpenDyslexicAlta" pitchFamily="2" charset="77"/>
                        </a:rPr>
                        <a:t>45</a:t>
                      </a:r>
                    </a:p>
                  </a:txBody>
                  <a:tcPr anchor="ctr">
                    <a:solidFill>
                      <a:schemeClr val="bg1"/>
                    </a:solidFill>
                  </a:tcPr>
                </a:tc>
                <a:tc>
                  <a:txBody>
                    <a:bodyPr/>
                    <a:lstStyle/>
                    <a:p>
                      <a:pPr algn="ctr"/>
                      <a:r>
                        <a:rPr lang="en-US" sz="3600" dirty="0">
                          <a:solidFill>
                            <a:srgbClr val="FF3860"/>
                          </a:solidFill>
                          <a:latin typeface="OpenDyslexicAlta" pitchFamily="2" charset="77"/>
                        </a:rPr>
                        <a:t>46</a:t>
                      </a:r>
                    </a:p>
                  </a:txBody>
                  <a:tcPr anchor="ctr">
                    <a:solidFill>
                      <a:schemeClr val="bg1"/>
                    </a:solidFill>
                  </a:tcPr>
                </a:tc>
                <a:tc>
                  <a:txBody>
                    <a:bodyPr/>
                    <a:lstStyle/>
                    <a:p>
                      <a:pPr algn="ctr"/>
                      <a:r>
                        <a:rPr lang="en-US" sz="3600" dirty="0">
                          <a:solidFill>
                            <a:srgbClr val="FF3860"/>
                          </a:solidFill>
                          <a:latin typeface="OpenDyslexicAlta" pitchFamily="2" charset="77"/>
                        </a:rPr>
                        <a:t>47</a:t>
                      </a:r>
                    </a:p>
                  </a:txBody>
                  <a:tcPr anchor="ctr">
                    <a:solidFill>
                      <a:schemeClr val="bg1"/>
                    </a:solidFill>
                  </a:tcPr>
                </a:tc>
                <a:tc>
                  <a:txBody>
                    <a:bodyPr/>
                    <a:lstStyle/>
                    <a:p>
                      <a:pPr algn="ctr"/>
                      <a:r>
                        <a:rPr lang="en-US" sz="3600" dirty="0">
                          <a:solidFill>
                            <a:srgbClr val="FF3860"/>
                          </a:solidFill>
                          <a:latin typeface="OpenDyslexicAlta" pitchFamily="2" charset="77"/>
                        </a:rPr>
                        <a:t>48</a:t>
                      </a:r>
                    </a:p>
                  </a:txBody>
                  <a:tcPr anchor="ctr">
                    <a:solidFill>
                      <a:schemeClr val="bg1"/>
                    </a:solidFill>
                  </a:tcPr>
                </a:tc>
                <a:tc>
                  <a:txBody>
                    <a:bodyPr/>
                    <a:lstStyle/>
                    <a:p>
                      <a:pPr algn="ctr"/>
                      <a:r>
                        <a:rPr lang="en-US" sz="3600" dirty="0">
                          <a:solidFill>
                            <a:schemeClr val="tx1"/>
                          </a:solidFill>
                          <a:latin typeface="OpenDyslexicAlta" pitchFamily="2" charset="77"/>
                        </a:rPr>
                        <a:t>49</a:t>
                      </a:r>
                    </a:p>
                  </a:txBody>
                  <a:tcPr anchor="ctr">
                    <a:solidFill>
                      <a:schemeClr val="bg1"/>
                    </a:solidFill>
                  </a:tcPr>
                </a:tc>
                <a:tc>
                  <a:txBody>
                    <a:bodyPr/>
                    <a:lstStyle/>
                    <a:p>
                      <a:pPr algn="ctr"/>
                      <a:r>
                        <a:rPr lang="en-US" sz="3600" dirty="0">
                          <a:solidFill>
                            <a:srgbClr val="FF3860"/>
                          </a:solidFill>
                          <a:latin typeface="OpenDyslexicAlta" pitchFamily="2" charset="77"/>
                        </a:rPr>
                        <a:t>50</a:t>
                      </a:r>
                    </a:p>
                  </a:txBody>
                  <a:tcPr anchor="ctr">
                    <a:solidFill>
                      <a:schemeClr val="bg1"/>
                    </a:solidFill>
                  </a:tcPr>
                </a:tc>
                <a:tc>
                  <a:txBody>
                    <a:bodyPr/>
                    <a:lstStyle/>
                    <a:p>
                      <a:pPr algn="ctr"/>
                      <a:r>
                        <a:rPr lang="en-US" sz="3600" dirty="0">
                          <a:solidFill>
                            <a:srgbClr val="FF3860"/>
                          </a:solidFill>
                          <a:latin typeface="OpenDyslexicAlta" pitchFamily="2" charset="77"/>
                        </a:rPr>
                        <a:t>51</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16566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199" y="1825625"/>
            <a:ext cx="11073063" cy="4667250"/>
          </a:xfrm>
        </p:spPr>
        <p:txBody>
          <a:bodyPr>
            <a:normAutofit/>
          </a:bodyPr>
          <a:lstStyle/>
          <a:p>
            <a:pPr marL="0" indent="0">
              <a:buNone/>
            </a:pPr>
            <a:r>
              <a:rPr lang="en-GB" dirty="0"/>
              <a:t>Starter:</a:t>
            </a:r>
          </a:p>
          <a:p>
            <a:pPr marL="0" indent="0">
              <a:buClr>
                <a:srgbClr val="23D160"/>
              </a:buClr>
              <a:buSzPct val="85000"/>
              <a:buNone/>
            </a:pPr>
            <a:r>
              <a:rPr lang="en-GB" sz="2200" dirty="0"/>
              <a:t>What is the same? What is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 Numicon shapes represent 23. </a:t>
            </a:r>
            <a:br>
              <a:rPr lang="en-GB" sz="2200" dirty="0">
                <a:solidFill>
                  <a:srgbClr val="FF3860"/>
                </a:solidFill>
              </a:rPr>
            </a:br>
            <a:r>
              <a:rPr lang="en-GB" sz="2200" dirty="0">
                <a:solidFill>
                  <a:srgbClr val="FF3860"/>
                </a:solidFill>
              </a:rPr>
              <a:t>There are thirteen 1 counters. So, they have the same amount of 1s, but a different amount of tens 10s.</a:t>
            </a:r>
          </a:p>
        </p:txBody>
      </p:sp>
      <p:pic>
        <p:nvPicPr>
          <p:cNvPr id="30" name="Picture 29">
            <a:extLst>
              <a:ext uri="{FF2B5EF4-FFF2-40B4-BE49-F238E27FC236}">
                <a16:creationId xmlns:a16="http://schemas.microsoft.com/office/drawing/2014/main" xmlns="" id="{9D8F0933-C9D8-7C4A-AF9F-742E06C705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119" y="3478319"/>
            <a:ext cx="2249353" cy="1080000"/>
          </a:xfrm>
          <a:prstGeom prst="rect">
            <a:avLst/>
          </a:prstGeom>
        </p:spPr>
      </p:pic>
      <p:pic>
        <p:nvPicPr>
          <p:cNvPr id="31" name="Picture 30">
            <a:extLst>
              <a:ext uri="{FF2B5EF4-FFF2-40B4-BE49-F238E27FC236}">
                <a16:creationId xmlns:a16="http://schemas.microsoft.com/office/drawing/2014/main" xmlns="" id="{7297B0F8-95EF-FC4C-9498-E831EE1C1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253525" y="3478319"/>
            <a:ext cx="2249353" cy="1080000"/>
          </a:xfrm>
          <a:prstGeom prst="rect">
            <a:avLst/>
          </a:prstGeom>
        </p:spPr>
      </p:pic>
      <p:pic>
        <p:nvPicPr>
          <p:cNvPr id="32" name="Picture 31">
            <a:extLst>
              <a:ext uri="{FF2B5EF4-FFF2-40B4-BE49-F238E27FC236}">
                <a16:creationId xmlns:a16="http://schemas.microsoft.com/office/drawing/2014/main" xmlns="" id="{CD59B403-7419-F44E-91C1-FFCA3072D2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3466813"/>
            <a:ext cx="533400" cy="551505"/>
          </a:xfrm>
          <a:prstGeom prst="rect">
            <a:avLst/>
          </a:prstGeom>
        </p:spPr>
      </p:pic>
      <p:pic>
        <p:nvPicPr>
          <p:cNvPr id="33" name="Picture 32">
            <a:extLst>
              <a:ext uri="{FF2B5EF4-FFF2-40B4-BE49-F238E27FC236}">
                <a16:creationId xmlns:a16="http://schemas.microsoft.com/office/drawing/2014/main" xmlns="" id="{0FC94B69-61A4-5A4E-9F96-62039B333B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191060"/>
            <a:ext cx="533400" cy="551505"/>
          </a:xfrm>
          <a:prstGeom prst="rect">
            <a:avLst/>
          </a:prstGeom>
        </p:spPr>
      </p:pic>
      <p:pic>
        <p:nvPicPr>
          <p:cNvPr id="34" name="Picture 33">
            <a:extLst>
              <a:ext uri="{FF2B5EF4-FFF2-40B4-BE49-F238E27FC236}">
                <a16:creationId xmlns:a16="http://schemas.microsoft.com/office/drawing/2014/main" xmlns="" id="{F1EE2F60-63AF-CE4E-BCD4-21CA083A79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3466813"/>
            <a:ext cx="533400" cy="551505"/>
          </a:xfrm>
          <a:prstGeom prst="rect">
            <a:avLst/>
          </a:prstGeom>
        </p:spPr>
      </p:pic>
      <p:pic>
        <p:nvPicPr>
          <p:cNvPr id="35" name="Picture 34">
            <a:extLst>
              <a:ext uri="{FF2B5EF4-FFF2-40B4-BE49-F238E27FC236}">
                <a16:creationId xmlns:a16="http://schemas.microsoft.com/office/drawing/2014/main" xmlns="" id="{ADAE2562-983A-0240-89BC-B6CC8587D4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108462"/>
            <a:ext cx="533400" cy="551505"/>
          </a:xfrm>
          <a:prstGeom prst="rect">
            <a:avLst/>
          </a:prstGeom>
        </p:spPr>
      </p:pic>
      <p:pic>
        <p:nvPicPr>
          <p:cNvPr id="48" name="Picture 47">
            <a:extLst>
              <a:ext uri="{FF2B5EF4-FFF2-40B4-BE49-F238E27FC236}">
                <a16:creationId xmlns:a16="http://schemas.microsoft.com/office/drawing/2014/main" xmlns="" id="{57D84B3B-7524-AB4F-B1A5-D4BD85A60E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3832709"/>
            <a:ext cx="533400" cy="551505"/>
          </a:xfrm>
          <a:prstGeom prst="rect">
            <a:avLst/>
          </a:prstGeom>
        </p:spPr>
      </p:pic>
      <p:pic>
        <p:nvPicPr>
          <p:cNvPr id="49" name="Picture 48">
            <a:extLst>
              <a:ext uri="{FF2B5EF4-FFF2-40B4-BE49-F238E27FC236}">
                <a16:creationId xmlns:a16="http://schemas.microsoft.com/office/drawing/2014/main" xmlns="" id="{71249BF9-0DDC-6E41-BF33-8F0D05F1A8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108462"/>
            <a:ext cx="533400" cy="551505"/>
          </a:xfrm>
          <a:prstGeom prst="rect">
            <a:avLst/>
          </a:prstGeom>
        </p:spPr>
      </p:pic>
      <p:pic>
        <p:nvPicPr>
          <p:cNvPr id="50" name="Picture 49">
            <a:extLst>
              <a:ext uri="{FF2B5EF4-FFF2-40B4-BE49-F238E27FC236}">
                <a16:creationId xmlns:a16="http://schemas.microsoft.com/office/drawing/2014/main" xmlns="" id="{32CBC6FA-75B7-3C47-97ED-C332EDB43C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64443" y="4750111"/>
            <a:ext cx="533400" cy="551505"/>
          </a:xfrm>
          <a:prstGeom prst="rect">
            <a:avLst/>
          </a:prstGeom>
        </p:spPr>
      </p:pic>
      <p:pic>
        <p:nvPicPr>
          <p:cNvPr id="51" name="Picture 50">
            <a:extLst>
              <a:ext uri="{FF2B5EF4-FFF2-40B4-BE49-F238E27FC236}">
                <a16:creationId xmlns:a16="http://schemas.microsoft.com/office/drawing/2014/main" xmlns="" id="{2553AF64-2874-9A42-83E7-4F48E193B8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4474358"/>
            <a:ext cx="533400" cy="551505"/>
          </a:xfrm>
          <a:prstGeom prst="rect">
            <a:avLst/>
          </a:prstGeom>
        </p:spPr>
      </p:pic>
      <p:pic>
        <p:nvPicPr>
          <p:cNvPr id="52" name="Picture 51">
            <a:extLst>
              <a:ext uri="{FF2B5EF4-FFF2-40B4-BE49-F238E27FC236}">
                <a16:creationId xmlns:a16="http://schemas.microsoft.com/office/drawing/2014/main" xmlns="" id="{39BBF337-ADD2-3C4F-ACDF-9F8D6E8B93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4750111"/>
            <a:ext cx="533400" cy="551505"/>
          </a:xfrm>
          <a:prstGeom prst="rect">
            <a:avLst/>
          </a:prstGeom>
        </p:spPr>
      </p:pic>
      <p:pic>
        <p:nvPicPr>
          <p:cNvPr id="53" name="Picture 52">
            <a:extLst>
              <a:ext uri="{FF2B5EF4-FFF2-40B4-BE49-F238E27FC236}">
                <a16:creationId xmlns:a16="http://schemas.microsoft.com/office/drawing/2014/main" xmlns="" id="{12AD5E3F-973E-724C-8620-2EEA05301B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2491" y="2734731"/>
            <a:ext cx="533400" cy="551505"/>
          </a:xfrm>
          <a:prstGeom prst="rect">
            <a:avLst/>
          </a:prstGeom>
        </p:spPr>
      </p:pic>
      <p:pic>
        <p:nvPicPr>
          <p:cNvPr id="54" name="Picture 53">
            <a:extLst>
              <a:ext uri="{FF2B5EF4-FFF2-40B4-BE49-F238E27FC236}">
                <a16:creationId xmlns:a16="http://schemas.microsoft.com/office/drawing/2014/main" xmlns="" id="{0D491F83-DB6F-6248-B036-25FE009C0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03435" y="2749538"/>
            <a:ext cx="533400" cy="551505"/>
          </a:xfrm>
          <a:prstGeom prst="rect">
            <a:avLst/>
          </a:prstGeom>
        </p:spPr>
      </p:pic>
      <p:pic>
        <p:nvPicPr>
          <p:cNvPr id="17" name="Picture 16">
            <a:extLst>
              <a:ext uri="{FF2B5EF4-FFF2-40B4-BE49-F238E27FC236}">
                <a16:creationId xmlns:a16="http://schemas.microsoft.com/office/drawing/2014/main" xmlns="" id="{496513DB-EAA8-784C-A3CE-F48B37442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88145" y="3478320"/>
            <a:ext cx="2249353" cy="1080000"/>
          </a:xfrm>
          <a:prstGeom prst="rect">
            <a:avLst/>
          </a:prstGeom>
        </p:spPr>
      </p:pic>
      <p:pic>
        <p:nvPicPr>
          <p:cNvPr id="18" name="Picture 17">
            <a:extLst>
              <a:ext uri="{FF2B5EF4-FFF2-40B4-BE49-F238E27FC236}">
                <a16:creationId xmlns:a16="http://schemas.microsoft.com/office/drawing/2014/main" xmlns="" id="{8F44820D-3B4F-EC40-9DD6-B5451653F3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939539" y="2926812"/>
            <a:ext cx="2249353" cy="1080000"/>
          </a:xfrm>
          <a:prstGeom prst="rect">
            <a:avLst/>
          </a:prstGeom>
        </p:spPr>
      </p:pic>
      <p:pic>
        <p:nvPicPr>
          <p:cNvPr id="19" name="Picture 18">
            <a:extLst>
              <a:ext uri="{FF2B5EF4-FFF2-40B4-BE49-F238E27FC236}">
                <a16:creationId xmlns:a16="http://schemas.microsoft.com/office/drawing/2014/main" xmlns="" id="{8C5D2748-868B-514A-836F-409F13B3A1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273372" y="3478319"/>
            <a:ext cx="2249353" cy="1080000"/>
          </a:xfrm>
          <a:prstGeom prst="rect">
            <a:avLst/>
          </a:prstGeom>
        </p:spPr>
      </p:pic>
      <p:pic>
        <p:nvPicPr>
          <p:cNvPr id="20" name="Picture 19">
            <a:extLst>
              <a:ext uri="{FF2B5EF4-FFF2-40B4-BE49-F238E27FC236}">
                <a16:creationId xmlns:a16="http://schemas.microsoft.com/office/drawing/2014/main" xmlns="" id="{AB062BC2-03C2-FF45-A5C2-5A91CC9718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5891" y="1891305"/>
            <a:ext cx="533400" cy="551505"/>
          </a:xfrm>
          <a:prstGeom prst="rect">
            <a:avLst/>
          </a:prstGeom>
        </p:spPr>
      </p:pic>
      <p:pic>
        <p:nvPicPr>
          <p:cNvPr id="21" name="Picture 20">
            <a:extLst>
              <a:ext uri="{FF2B5EF4-FFF2-40B4-BE49-F238E27FC236}">
                <a16:creationId xmlns:a16="http://schemas.microsoft.com/office/drawing/2014/main" xmlns="" id="{0F1BD57F-855C-2D40-8014-09024D71A1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3939" y="2458978"/>
            <a:ext cx="533400" cy="551505"/>
          </a:xfrm>
          <a:prstGeom prst="rect">
            <a:avLst/>
          </a:prstGeom>
        </p:spPr>
      </p:pic>
    </p:spTree>
    <p:extLst>
      <p:ext uri="{BB962C8B-B14F-4D97-AF65-F5344CB8AC3E}">
        <p14:creationId xmlns:p14="http://schemas.microsoft.com/office/powerpoint/2010/main" val="229394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2137987238"/>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181939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077129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764218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940441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879883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67</a:t>
                      </a:r>
                    </a:p>
                  </a:txBody>
                  <a:tcPr anchor="ctr">
                    <a:solidFill>
                      <a:schemeClr val="bg1"/>
                    </a:solidFill>
                  </a:tcPr>
                </a:tc>
                <a:tc>
                  <a:txBody>
                    <a:bodyPr/>
                    <a:lstStyle/>
                    <a:p>
                      <a:pPr algn="ctr"/>
                      <a:r>
                        <a:rPr lang="en-US" sz="3600" dirty="0">
                          <a:solidFill>
                            <a:srgbClr val="FF3860"/>
                          </a:solidFill>
                          <a:latin typeface="OpenDyslexicAlta" pitchFamily="2" charset="77"/>
                        </a:rPr>
                        <a:t>68</a:t>
                      </a:r>
                    </a:p>
                  </a:txBody>
                  <a:tcPr anchor="ctr">
                    <a:solidFill>
                      <a:schemeClr val="bg1"/>
                    </a:solidFill>
                  </a:tcPr>
                </a:tc>
                <a:tc>
                  <a:txBody>
                    <a:bodyPr/>
                    <a:lstStyle/>
                    <a:p>
                      <a:pPr algn="ctr"/>
                      <a:r>
                        <a:rPr lang="en-US" sz="3600" dirty="0">
                          <a:solidFill>
                            <a:srgbClr val="FF3860"/>
                          </a:solidFill>
                          <a:latin typeface="OpenDyslexicAlta" pitchFamily="2" charset="77"/>
                        </a:rPr>
                        <a:t>69</a:t>
                      </a:r>
                    </a:p>
                  </a:txBody>
                  <a:tcPr anchor="ctr">
                    <a:solidFill>
                      <a:schemeClr val="bg1"/>
                    </a:solidFill>
                  </a:tcPr>
                </a:tc>
                <a:tc>
                  <a:txBody>
                    <a:bodyPr/>
                    <a:lstStyle/>
                    <a:p>
                      <a:pPr algn="ctr"/>
                      <a:r>
                        <a:rPr lang="en-US" sz="3600" dirty="0">
                          <a:solidFill>
                            <a:srgbClr val="FF3860"/>
                          </a:solidFill>
                          <a:latin typeface="OpenDyslexicAlta" pitchFamily="2" charset="77"/>
                        </a:rPr>
                        <a:t>70</a:t>
                      </a:r>
                    </a:p>
                  </a:txBody>
                  <a:tcPr anchor="ctr">
                    <a:solidFill>
                      <a:schemeClr val="bg1"/>
                    </a:solidFill>
                  </a:tcPr>
                </a:tc>
                <a:tc>
                  <a:txBody>
                    <a:bodyPr/>
                    <a:lstStyle/>
                    <a:p>
                      <a:pPr algn="ctr"/>
                      <a:r>
                        <a:rPr lang="en-US" sz="3600" dirty="0">
                          <a:solidFill>
                            <a:srgbClr val="FF3860"/>
                          </a:solidFill>
                          <a:latin typeface="OpenDyslexicAlta" pitchFamily="2" charset="77"/>
                        </a:rPr>
                        <a:t>71</a:t>
                      </a:r>
                    </a:p>
                  </a:txBody>
                  <a:tcPr anchor="ctr">
                    <a:solidFill>
                      <a:schemeClr val="bg1"/>
                    </a:solidFill>
                  </a:tcPr>
                </a:tc>
                <a:tc>
                  <a:txBody>
                    <a:bodyPr/>
                    <a:lstStyle/>
                    <a:p>
                      <a:pPr algn="ctr"/>
                      <a:r>
                        <a:rPr lang="en-US" sz="3600" dirty="0">
                          <a:solidFill>
                            <a:schemeClr val="tx1"/>
                          </a:solidFill>
                          <a:latin typeface="OpenDyslexicAlta" pitchFamily="2" charset="77"/>
                        </a:rPr>
                        <a:t>72</a:t>
                      </a:r>
                    </a:p>
                  </a:txBody>
                  <a:tcPr anchor="ctr">
                    <a:solidFill>
                      <a:schemeClr val="bg1"/>
                    </a:solidFill>
                  </a:tcPr>
                </a:tc>
                <a:tc>
                  <a:txBody>
                    <a:bodyPr/>
                    <a:lstStyle/>
                    <a:p>
                      <a:pPr algn="ctr"/>
                      <a:r>
                        <a:rPr lang="en-US" sz="3600" dirty="0">
                          <a:solidFill>
                            <a:schemeClr val="tx1"/>
                          </a:solidFill>
                          <a:latin typeface="OpenDyslexicAlta" pitchFamily="2" charset="77"/>
                        </a:rPr>
                        <a:t>73</a:t>
                      </a:r>
                    </a:p>
                  </a:txBody>
                  <a:tcPr anchor="ctr">
                    <a:solidFill>
                      <a:schemeClr val="bg1"/>
                    </a:solidFill>
                  </a:tcPr>
                </a:tc>
                <a:tc>
                  <a:txBody>
                    <a:bodyPr/>
                    <a:lstStyle/>
                    <a:p>
                      <a:pPr algn="ctr"/>
                      <a:r>
                        <a:rPr lang="en-US" sz="3600" dirty="0">
                          <a:solidFill>
                            <a:srgbClr val="FF3860"/>
                          </a:solidFill>
                          <a:latin typeface="OpenDyslexicAlta" pitchFamily="2" charset="77"/>
                        </a:rPr>
                        <a:t>74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24354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112864721"/>
              </p:ext>
            </p:extLst>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245217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762171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744952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38765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taught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1" name="Picture 20">
            <a:extLst>
              <a:ext uri="{FF2B5EF4-FFF2-40B4-BE49-F238E27FC236}">
                <a16:creationId xmlns:a16="http://schemas.microsoft.com/office/drawing/2014/main" xmlns="" id="{AF4DD229-D98D-CE43-B3FC-2B906FBA9A9B}"/>
              </a:ext>
            </a:extLst>
          </p:cNvPr>
          <p:cNvPicPr>
            <a:picLocks noChangeAspect="1"/>
          </p:cNvPicPr>
          <p:nvPr/>
        </p:nvPicPr>
        <p:blipFill>
          <a:blip r:embed="rId3"/>
          <a:stretch>
            <a:fillRect/>
          </a:stretch>
        </p:blipFill>
        <p:spPr>
          <a:xfrm>
            <a:off x="203200" y="3579607"/>
            <a:ext cx="2160000" cy="1621794"/>
          </a:xfrm>
          <a:prstGeom prst="rect">
            <a:avLst/>
          </a:prstGeom>
        </p:spPr>
      </p:pic>
      <p:pic>
        <p:nvPicPr>
          <p:cNvPr id="26" name="Picture 25">
            <a:extLst>
              <a:ext uri="{FF2B5EF4-FFF2-40B4-BE49-F238E27FC236}">
                <a16:creationId xmlns:a16="http://schemas.microsoft.com/office/drawing/2014/main" xmlns="" id="{B6436D3C-4EBE-444F-9C80-5733DC0FCFE3}"/>
              </a:ext>
            </a:extLst>
          </p:cNvPr>
          <p:cNvPicPr>
            <a:picLocks noChangeAspect="1"/>
          </p:cNvPicPr>
          <p:nvPr/>
        </p:nvPicPr>
        <p:blipFill>
          <a:blip r:embed="rId3"/>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xmlns="" id="{FF2B5423-5D17-9B43-8D8E-8B9AD3A3699C}"/>
              </a:ext>
            </a:extLst>
          </p:cNvPr>
          <p:cNvPicPr>
            <a:picLocks noChangeAspect="1"/>
          </p:cNvPicPr>
          <p:nvPr/>
        </p:nvPicPr>
        <p:blipFill>
          <a:blip r:embed="rId3"/>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xmlns="" id="{CAADCE4A-C7B6-714A-BBB0-4DB743E4CD76}"/>
              </a:ext>
            </a:extLst>
          </p:cNvPr>
          <p:cNvPicPr>
            <a:picLocks noChangeAspect="1"/>
          </p:cNvPicPr>
          <p:nvPr/>
        </p:nvPicPr>
        <p:blipFill>
          <a:blip r:embed="rId3"/>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xmlns="" id="{15C23C17-B916-824D-A822-C8EB99A77D48}"/>
              </a:ext>
            </a:extLst>
          </p:cNvPr>
          <p:cNvPicPr>
            <a:picLocks noChangeAspect="1"/>
          </p:cNvPicPr>
          <p:nvPr/>
        </p:nvPicPr>
        <p:blipFill>
          <a:blip r:embed="rId3"/>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xmlns="" id="{D30572D3-AD44-B644-92C9-2F6BC5DE83D4}"/>
              </a:ext>
            </a:extLst>
          </p:cNvPr>
          <p:cNvPicPr>
            <a:picLocks noChangeAspect="1"/>
          </p:cNvPicPr>
          <p:nvPr/>
        </p:nvPicPr>
        <p:blipFill>
          <a:blip r:embed="rId3"/>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xmlns="" id="{25F53FBE-2AF0-F642-8D8B-0D6D46E27A4A}"/>
              </a:ext>
            </a:extLst>
          </p:cNvPr>
          <p:cNvPicPr>
            <a:picLocks noChangeAspect="1"/>
          </p:cNvPicPr>
          <p:nvPr/>
        </p:nvPicPr>
        <p:blipFill>
          <a:blip r:embed="rId3"/>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xmlns="" id="{3F281947-0B00-FC4A-BAD0-C19A7EDDAF89}"/>
              </a:ext>
            </a:extLst>
          </p:cNvPr>
          <p:cNvPicPr>
            <a:picLocks noChangeAspect="1"/>
          </p:cNvPicPr>
          <p:nvPr/>
        </p:nvPicPr>
        <p:blipFill>
          <a:blip r:embed="rId3"/>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xmlns="" id="{CEF303DD-8E32-8648-A426-8340067AC177}"/>
              </a:ext>
            </a:extLst>
          </p:cNvPr>
          <p:cNvPicPr>
            <a:picLocks noChangeAspect="1"/>
          </p:cNvPicPr>
          <p:nvPr/>
        </p:nvPicPr>
        <p:blipFill>
          <a:blip r:embed="rId3"/>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xmlns="" id="{F3C5CE7A-B539-1340-8FE4-754C5FAE85CC}"/>
              </a:ext>
            </a:extLst>
          </p:cNvPr>
          <p:cNvPicPr>
            <a:picLocks noChangeAspect="1"/>
          </p:cNvPicPr>
          <p:nvPr/>
        </p:nvPicPr>
        <p:blipFill>
          <a:blip r:embed="rId3"/>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xmlns="" id="{840B7151-17F4-324B-B56A-5283E93BBF82}"/>
              </a:ext>
            </a:extLst>
          </p:cNvPr>
          <p:cNvPicPr>
            <a:picLocks noChangeAspect="1"/>
          </p:cNvPicPr>
          <p:nvPr/>
        </p:nvPicPr>
        <p:blipFill>
          <a:blip r:embed="rId3"/>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xmlns="" id="{00D5A8AA-8667-AB4F-B7A1-ED69CEDDB63C}"/>
              </a:ext>
            </a:extLst>
          </p:cNvPr>
          <p:cNvPicPr>
            <a:picLocks noChangeAspect="1"/>
          </p:cNvPicPr>
          <p:nvPr/>
        </p:nvPicPr>
        <p:blipFill>
          <a:blip r:embed="rId3"/>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xmlns="" id="{D133C7BB-789D-1C4E-8FAD-E52D77327459}"/>
              </a:ext>
            </a:extLst>
          </p:cNvPr>
          <p:cNvPicPr>
            <a:picLocks noChangeAspect="1"/>
          </p:cNvPicPr>
          <p:nvPr/>
        </p:nvPicPr>
        <p:blipFill>
          <a:blip r:embed="rId3"/>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xmlns="" id="{3ED5D8F4-361F-EB44-8D7D-EBF6B671EE0E}"/>
              </a:ext>
            </a:extLst>
          </p:cNvPr>
          <p:cNvPicPr>
            <a:picLocks noChangeAspect="1"/>
          </p:cNvPicPr>
          <p:nvPr/>
        </p:nvPicPr>
        <p:blipFill>
          <a:blip r:embed="rId3"/>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xmlns="" id="{F49400EA-8D11-8C4D-B523-B016B88B512B}"/>
              </a:ext>
            </a:extLst>
          </p:cNvPr>
          <p:cNvPicPr>
            <a:picLocks noChangeAspect="1"/>
          </p:cNvPicPr>
          <p:nvPr/>
        </p:nvPicPr>
        <p:blipFill>
          <a:blip r:embed="rId3"/>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xmlns="" id="{9E10ADB8-3AC0-314C-90E6-3AEDF560BDEC}"/>
              </a:ext>
            </a:extLst>
          </p:cNvPr>
          <p:cNvPicPr>
            <a:picLocks noChangeAspect="1"/>
          </p:cNvPicPr>
          <p:nvPr/>
        </p:nvPicPr>
        <p:blipFill>
          <a:blip r:embed="rId3"/>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xmlns="" id="{73FBAD93-AEF0-FA4E-B73B-26722A141B09}"/>
              </a:ext>
            </a:extLst>
          </p:cNvPr>
          <p:cNvPicPr>
            <a:picLocks noChangeAspect="1"/>
          </p:cNvPicPr>
          <p:nvPr/>
        </p:nvPicPr>
        <p:blipFill>
          <a:blip r:embed="rId3"/>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xmlns="" id="{2EF48413-9348-6342-B5CD-293E1D2B6747}"/>
              </a:ext>
            </a:extLst>
          </p:cNvPr>
          <p:cNvPicPr>
            <a:picLocks noChangeAspect="1"/>
          </p:cNvPicPr>
          <p:nvPr/>
        </p:nvPicPr>
        <p:blipFill>
          <a:blip r:embed="rId3"/>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xmlns="" id="{3D2DFDC7-A1AE-BB45-8194-B8F65C5A03E1}"/>
              </a:ext>
            </a:extLst>
          </p:cNvPr>
          <p:cNvPicPr>
            <a:picLocks noChangeAspect="1"/>
          </p:cNvPicPr>
          <p:nvPr/>
        </p:nvPicPr>
        <p:blipFill>
          <a:blip r:embed="rId3"/>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xmlns="" id="{97CA3402-7E93-574D-A07D-276A187FEF69}"/>
              </a:ext>
            </a:extLst>
          </p:cNvPr>
          <p:cNvPicPr>
            <a:picLocks noChangeAspect="1"/>
          </p:cNvPicPr>
          <p:nvPr/>
        </p:nvPicPr>
        <p:blipFill>
          <a:blip r:embed="rId3"/>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xmlns="" id="{494311C1-D8B0-0E4C-8C00-176E8BC38EAB}"/>
              </a:ext>
            </a:extLst>
          </p:cNvPr>
          <p:cNvPicPr>
            <a:picLocks noChangeAspect="1"/>
          </p:cNvPicPr>
          <p:nvPr/>
        </p:nvPicPr>
        <p:blipFill>
          <a:blip r:embed="rId3"/>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xmlns="" id="{B588B80B-D3B1-3443-8A4F-A346E73C4F1D}"/>
              </a:ext>
            </a:extLst>
          </p:cNvPr>
          <p:cNvPicPr>
            <a:picLocks noChangeAspect="1"/>
          </p:cNvPicPr>
          <p:nvPr/>
        </p:nvPicPr>
        <p:blipFill>
          <a:blip r:embed="rId3"/>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xmlns="" id="{9C131FAC-C335-2744-A4FB-3A7A715ED3DD}"/>
              </a:ext>
            </a:extLst>
          </p:cNvPr>
          <p:cNvPicPr>
            <a:picLocks noChangeAspect="1"/>
          </p:cNvPicPr>
          <p:nvPr/>
        </p:nvPicPr>
        <p:blipFill>
          <a:blip r:embed="rId3"/>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xmlns=""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20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170086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Complete the number track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428999"/>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tc>
                  <a:txBody>
                    <a:bodyPr/>
                    <a:lstStyle/>
                    <a:p>
                      <a:pPr algn="ctr"/>
                      <a:r>
                        <a:rPr lang="en-US" sz="3600" dirty="0">
                          <a:solidFill>
                            <a:srgbClr val="FF3860"/>
                          </a:solidFill>
                          <a:latin typeface="OpenDyslexicAlta" pitchFamily="2" charset="77"/>
                        </a:rPr>
                        <a:t>83</a:t>
                      </a:r>
                    </a:p>
                  </a:txBody>
                  <a:tcPr anchor="ctr">
                    <a:solidFill>
                      <a:schemeClr val="bg1"/>
                    </a:solidFill>
                  </a:tcPr>
                </a:tc>
                <a:tc>
                  <a:txBody>
                    <a:bodyPr/>
                    <a:lstStyle/>
                    <a:p>
                      <a:pPr algn="ctr"/>
                      <a:r>
                        <a:rPr lang="en-US" sz="3600" dirty="0">
                          <a:solidFill>
                            <a:srgbClr val="FF3860"/>
                          </a:solidFill>
                          <a:latin typeface="OpenDyslexicAlta" pitchFamily="2" charset="77"/>
                        </a:rPr>
                        <a:t>82</a:t>
                      </a:r>
                    </a:p>
                  </a:txBody>
                  <a:tcPr anchor="ctr">
                    <a:solidFill>
                      <a:schemeClr val="bg1"/>
                    </a:solidFill>
                  </a:tcPr>
                </a:tc>
                <a:tc>
                  <a:txBody>
                    <a:bodyPr/>
                    <a:lstStyle/>
                    <a:p>
                      <a:pPr algn="ctr"/>
                      <a:r>
                        <a:rPr lang="en-US" sz="3600" dirty="0">
                          <a:solidFill>
                            <a:srgbClr val="FF3860"/>
                          </a:solidFill>
                          <a:latin typeface="OpenDyslexicAlta" pitchFamily="2" charset="77"/>
                        </a:rPr>
                        <a:t>81</a:t>
                      </a:r>
                    </a:p>
                  </a:txBody>
                  <a:tcPr anchor="ctr">
                    <a:solidFill>
                      <a:schemeClr val="bg1"/>
                    </a:solidFill>
                  </a:tcPr>
                </a:tc>
                <a:tc>
                  <a:txBody>
                    <a:bodyPr/>
                    <a:lstStyle/>
                    <a:p>
                      <a:pPr algn="ctr"/>
                      <a:r>
                        <a:rPr lang="en-US" sz="3600" dirty="0">
                          <a:solidFill>
                            <a:schemeClr val="tx1"/>
                          </a:solidFill>
                          <a:latin typeface="OpenDyslexicAlta" pitchFamily="2" charset="77"/>
                        </a:rPr>
                        <a:t>80</a:t>
                      </a:r>
                    </a:p>
                  </a:txBody>
                  <a:tcPr anchor="ctr">
                    <a:solidFill>
                      <a:schemeClr val="bg1"/>
                    </a:solidFill>
                  </a:tcPr>
                </a:tc>
                <a:tc>
                  <a:txBody>
                    <a:bodyPr/>
                    <a:lstStyle/>
                    <a:p>
                      <a:pPr algn="ctr"/>
                      <a:r>
                        <a:rPr lang="en-US" sz="3600" dirty="0">
                          <a:solidFill>
                            <a:schemeClr val="tx1"/>
                          </a:solidFill>
                          <a:latin typeface="OpenDyslexicAlta" pitchFamily="2" charset="77"/>
                        </a:rPr>
                        <a:t>79</a:t>
                      </a:r>
                    </a:p>
                  </a:txBody>
                  <a:tcPr anchor="ctr">
                    <a:solidFill>
                      <a:schemeClr val="bg1"/>
                    </a:solidFill>
                  </a:tcPr>
                </a:tc>
                <a:tc>
                  <a:txBody>
                    <a:bodyPr/>
                    <a:lstStyle/>
                    <a:p>
                      <a:pPr algn="ctr"/>
                      <a:r>
                        <a:rPr lang="en-US" sz="3600" dirty="0">
                          <a:solidFill>
                            <a:srgbClr val="FF3860"/>
                          </a:solidFill>
                          <a:latin typeface="OpenDyslexicAlta" pitchFamily="2" charset="77"/>
                        </a:rPr>
                        <a:t>78</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440765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extLst>
              <p:ext uri="{D42A27DB-BD31-4B8C-83A1-F6EECF244321}">
                <p14:modId xmlns:p14="http://schemas.microsoft.com/office/powerpoint/2010/main" val="3050619623"/>
              </p:ext>
            </p:extLst>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chemeClr val="bg1"/>
                          </a:solidFill>
                          <a:latin typeface="OpenDyslexicAlta" pitchFamily="2" charset="77"/>
                        </a:rPr>
                        <a:t>58</a:t>
                      </a:r>
                    </a:p>
                  </a:txBody>
                  <a:tcPr anchor="ctr">
                    <a:solidFill>
                      <a:schemeClr val="bg1"/>
                    </a:solidFill>
                  </a:tcPr>
                </a:tc>
                <a:tc>
                  <a:txBody>
                    <a:bodyPr/>
                    <a:lstStyle/>
                    <a:p>
                      <a:pPr algn="ctr"/>
                      <a:r>
                        <a:rPr lang="en-US" sz="3600" dirty="0">
                          <a:solidFill>
                            <a:schemeClr val="bg1"/>
                          </a:solidFill>
                          <a:latin typeface="OpenDyslexicAlta" pitchFamily="2" charset="77"/>
                        </a:rPr>
                        <a:t>59</a:t>
                      </a:r>
                    </a:p>
                  </a:txBody>
                  <a:tcPr anchor="ctr">
                    <a:solidFill>
                      <a:schemeClr val="bg1"/>
                    </a:solidFill>
                  </a:tcPr>
                </a:tc>
                <a:tc>
                  <a:txBody>
                    <a:bodyPr/>
                    <a:lstStyle/>
                    <a:p>
                      <a:pPr algn="ctr"/>
                      <a:r>
                        <a:rPr lang="en-US" sz="3600" dirty="0">
                          <a:solidFill>
                            <a:schemeClr val="bg1"/>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chemeClr val="bg1"/>
                          </a:solidFill>
                          <a:latin typeface="OpenDyslexicAlta" pitchFamily="2" charset="77"/>
                        </a:rPr>
                        <a:t>62</a:t>
                      </a:r>
                    </a:p>
                  </a:txBody>
                  <a:tcPr anchor="ctr">
                    <a:solidFill>
                      <a:schemeClr val="bg1"/>
                    </a:solidFill>
                  </a:tcPr>
                </a:tc>
                <a:tc>
                  <a:txBody>
                    <a:bodyPr/>
                    <a:lstStyle/>
                    <a:p>
                      <a:pPr algn="ctr"/>
                      <a:r>
                        <a:rPr lang="en-US" sz="3600" dirty="0">
                          <a:solidFill>
                            <a:schemeClr val="bg1"/>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extLst>
              <p:ext uri="{D42A27DB-BD31-4B8C-83A1-F6EECF244321}">
                <p14:modId xmlns:p14="http://schemas.microsoft.com/office/powerpoint/2010/main" val="3642633410"/>
              </p:ext>
            </p:extLst>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extLst>
              <p:ext uri="{D42A27DB-BD31-4B8C-83A1-F6EECF244321}">
                <p14:modId xmlns:p14="http://schemas.microsoft.com/office/powerpoint/2010/main" val="16662960"/>
              </p:ext>
            </p:extLst>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254735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chemeClr val="bg1"/>
                          </a:solidFill>
                          <a:latin typeface="OpenDyslexicAlta" pitchFamily="2" charset="77"/>
                        </a:rPr>
                        <a:t>94</a:t>
                      </a:r>
                    </a:p>
                  </a:txBody>
                  <a:tcPr anchor="ctr">
                    <a:solidFill>
                      <a:schemeClr val="bg1"/>
                    </a:solidFill>
                  </a:tcPr>
                </a:tc>
                <a:tc>
                  <a:txBody>
                    <a:bodyPr/>
                    <a:lstStyle/>
                    <a:p>
                      <a:pPr algn="ctr"/>
                      <a:r>
                        <a:rPr lang="en-US" sz="3600" dirty="0">
                          <a:solidFill>
                            <a:schemeClr val="bg1"/>
                          </a:solidFill>
                          <a:latin typeface="OpenDyslexicAlta" pitchFamily="2" charset="77"/>
                        </a:rPr>
                        <a:t>95</a:t>
                      </a:r>
                    </a:p>
                  </a:txBody>
                  <a:tcPr anchor="ctr">
                    <a:solidFill>
                      <a:schemeClr val="bg1"/>
                    </a:solidFill>
                  </a:tcPr>
                </a:tc>
                <a:tc>
                  <a:txBody>
                    <a:bodyPr/>
                    <a:lstStyle/>
                    <a:p>
                      <a:pPr algn="ctr"/>
                      <a:r>
                        <a:rPr lang="en-US" sz="3600" dirty="0">
                          <a:solidFill>
                            <a:schemeClr val="bg1"/>
                          </a:solidFill>
                          <a:latin typeface="OpenDyslexicAlta" pitchFamily="2" charset="77"/>
                        </a:rPr>
                        <a:t>96</a:t>
                      </a:r>
                    </a:p>
                  </a:txBody>
                  <a:tcPr anchor="ctr">
                    <a:solidFill>
                      <a:schemeClr val="bg1"/>
                    </a:solidFill>
                  </a:tcPr>
                </a:tc>
                <a:tc>
                  <a:txBody>
                    <a:bodyPr/>
                    <a:lstStyle/>
                    <a:p>
                      <a:pPr algn="ctr"/>
                      <a:r>
                        <a:rPr lang="en-US" sz="3600" dirty="0">
                          <a:solidFill>
                            <a:schemeClr val="bg1"/>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chemeClr val="bg1"/>
                          </a:solidFill>
                          <a:latin typeface="OpenDyslexicAlta" pitchFamily="2" charset="77"/>
                        </a:rPr>
                        <a:t>100</a:t>
                      </a:r>
                      <a:endParaRPr lang="en-US" sz="3600" dirty="0">
                        <a:solidFill>
                          <a:schemeClr val="bg1"/>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3163688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chemeClr val="bg1"/>
                          </a:solidFill>
                          <a:latin typeface="OpenDyslexicAlta" pitchFamily="2" charset="77"/>
                        </a:rPr>
                        <a:t>90</a:t>
                      </a:r>
                    </a:p>
                  </a:txBody>
                  <a:tcPr anchor="ctr">
                    <a:solidFill>
                      <a:schemeClr val="bg1"/>
                    </a:solidFill>
                  </a:tcPr>
                </a:tc>
                <a:tc>
                  <a:txBody>
                    <a:bodyPr/>
                    <a:lstStyle/>
                    <a:p>
                      <a:pPr algn="ctr"/>
                      <a:r>
                        <a:rPr lang="en-US" sz="3600" dirty="0">
                          <a:solidFill>
                            <a:schemeClr val="bg1"/>
                          </a:solidFill>
                          <a:latin typeface="OpenDyslexicAlta" pitchFamily="2" charset="77"/>
                        </a:rPr>
                        <a:t>89</a:t>
                      </a:r>
                    </a:p>
                  </a:txBody>
                  <a:tcPr anchor="ctr">
                    <a:solidFill>
                      <a:schemeClr val="bg1"/>
                    </a:solidFill>
                  </a:tcPr>
                </a:tc>
                <a:tc>
                  <a:txBody>
                    <a:bodyPr/>
                    <a:lstStyle/>
                    <a:p>
                      <a:pPr algn="ctr"/>
                      <a:r>
                        <a:rPr lang="en-US" sz="3600" dirty="0">
                          <a:solidFill>
                            <a:schemeClr val="bg1"/>
                          </a:solidFill>
                          <a:latin typeface="OpenDyslexicAlta" pitchFamily="2" charset="77"/>
                        </a:rPr>
                        <a:t>88</a:t>
                      </a:r>
                    </a:p>
                  </a:txBody>
                  <a:tcPr anchor="ctr">
                    <a:solidFill>
                      <a:schemeClr val="bg1"/>
                    </a:solidFill>
                  </a:tcPr>
                </a:tc>
                <a:tc>
                  <a:txBody>
                    <a:bodyPr/>
                    <a:lstStyle/>
                    <a:p>
                      <a:pPr algn="ctr"/>
                      <a:r>
                        <a:rPr lang="en-US" sz="3600" dirty="0">
                          <a:solidFill>
                            <a:schemeClr val="bg1"/>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chemeClr val="bg1"/>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7813517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Complete the number tracks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6" name="Table 5">
            <a:extLst>
              <a:ext uri="{FF2B5EF4-FFF2-40B4-BE49-F238E27FC236}">
                <a16:creationId xmlns:a16="http://schemas.microsoft.com/office/drawing/2014/main" xmlns="" id="{F14219D0-1328-5840-BAC8-957639AB9B70}"/>
              </a:ext>
            </a:extLst>
          </p:cNvPr>
          <p:cNvGraphicFramePr>
            <a:graphicFrameLocks noGrp="1"/>
          </p:cNvGraphicFramePr>
          <p:nvPr/>
        </p:nvGraphicFramePr>
        <p:xfrm>
          <a:off x="2032000" y="3094566"/>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56</a:t>
                      </a:r>
                    </a:p>
                  </a:txBody>
                  <a:tcPr anchor="ctr">
                    <a:solidFill>
                      <a:schemeClr val="bg1"/>
                    </a:solidFill>
                  </a:tcPr>
                </a:tc>
                <a:tc>
                  <a:txBody>
                    <a:bodyPr/>
                    <a:lstStyle/>
                    <a:p>
                      <a:pPr algn="ctr"/>
                      <a:r>
                        <a:rPr lang="en-US" sz="3600" dirty="0">
                          <a:solidFill>
                            <a:schemeClr val="tx1"/>
                          </a:solidFill>
                          <a:latin typeface="OpenDyslexicAlta" pitchFamily="2" charset="77"/>
                        </a:rPr>
                        <a:t>57</a:t>
                      </a:r>
                    </a:p>
                  </a:txBody>
                  <a:tcPr anchor="ctr">
                    <a:solidFill>
                      <a:schemeClr val="bg1"/>
                    </a:solidFill>
                  </a:tcPr>
                </a:tc>
                <a:tc>
                  <a:txBody>
                    <a:bodyPr/>
                    <a:lstStyle/>
                    <a:p>
                      <a:pPr algn="ctr"/>
                      <a:r>
                        <a:rPr lang="en-US" sz="3600" dirty="0">
                          <a:solidFill>
                            <a:srgbClr val="FF3860"/>
                          </a:solidFill>
                          <a:latin typeface="OpenDyslexicAlta" pitchFamily="2" charset="77"/>
                        </a:rPr>
                        <a:t>58</a:t>
                      </a:r>
                    </a:p>
                  </a:txBody>
                  <a:tcPr anchor="ctr">
                    <a:solidFill>
                      <a:schemeClr val="bg1"/>
                    </a:solidFill>
                  </a:tcPr>
                </a:tc>
                <a:tc>
                  <a:txBody>
                    <a:bodyPr/>
                    <a:lstStyle/>
                    <a:p>
                      <a:pPr algn="ctr"/>
                      <a:r>
                        <a:rPr lang="en-US" sz="3600" dirty="0">
                          <a:solidFill>
                            <a:srgbClr val="FF3860"/>
                          </a:solidFill>
                          <a:latin typeface="OpenDyslexicAlta" pitchFamily="2" charset="77"/>
                        </a:rPr>
                        <a:t>59</a:t>
                      </a:r>
                    </a:p>
                  </a:txBody>
                  <a:tcPr anchor="ctr">
                    <a:solidFill>
                      <a:schemeClr val="bg1"/>
                    </a:solidFill>
                  </a:tcPr>
                </a:tc>
                <a:tc>
                  <a:txBody>
                    <a:bodyPr/>
                    <a:lstStyle/>
                    <a:p>
                      <a:pPr algn="ctr"/>
                      <a:r>
                        <a:rPr lang="en-US" sz="3600" dirty="0">
                          <a:solidFill>
                            <a:srgbClr val="FF3860"/>
                          </a:solidFill>
                          <a:latin typeface="OpenDyslexicAlta" pitchFamily="2" charset="77"/>
                        </a:rPr>
                        <a:t>60</a:t>
                      </a:r>
                    </a:p>
                  </a:txBody>
                  <a:tcPr anchor="ctr">
                    <a:solidFill>
                      <a:schemeClr val="bg1"/>
                    </a:solidFill>
                  </a:tcPr>
                </a:tc>
                <a:tc>
                  <a:txBody>
                    <a:bodyPr/>
                    <a:lstStyle/>
                    <a:p>
                      <a:pPr algn="ctr"/>
                      <a:r>
                        <a:rPr lang="en-US" sz="3600" dirty="0">
                          <a:solidFill>
                            <a:schemeClr val="tx1"/>
                          </a:solidFill>
                          <a:latin typeface="OpenDyslexicAlta" pitchFamily="2" charset="77"/>
                        </a:rPr>
                        <a:t>61</a:t>
                      </a:r>
                    </a:p>
                  </a:txBody>
                  <a:tcPr anchor="ctr">
                    <a:solidFill>
                      <a:schemeClr val="bg1"/>
                    </a:solidFill>
                  </a:tcPr>
                </a:tc>
                <a:tc>
                  <a:txBody>
                    <a:bodyPr/>
                    <a:lstStyle/>
                    <a:p>
                      <a:pPr algn="ctr"/>
                      <a:r>
                        <a:rPr lang="en-US" sz="3600" dirty="0">
                          <a:solidFill>
                            <a:srgbClr val="FF3860"/>
                          </a:solidFill>
                          <a:latin typeface="OpenDyslexicAlta" pitchFamily="2" charset="77"/>
                        </a:rPr>
                        <a:t>62</a:t>
                      </a:r>
                    </a:p>
                  </a:txBody>
                  <a:tcPr anchor="ctr">
                    <a:solidFill>
                      <a:schemeClr val="bg1"/>
                    </a:solidFill>
                  </a:tcPr>
                </a:tc>
                <a:tc>
                  <a:txBody>
                    <a:bodyPr/>
                    <a:lstStyle/>
                    <a:p>
                      <a:pPr algn="ctr"/>
                      <a:r>
                        <a:rPr lang="en-US" sz="3600" dirty="0">
                          <a:solidFill>
                            <a:srgbClr val="FF3860"/>
                          </a:solidFill>
                          <a:latin typeface="OpenDyslexicAlta" pitchFamily="2" charset="77"/>
                        </a:rPr>
                        <a:t>63</a:t>
                      </a: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5" name="Table 4">
            <a:extLst>
              <a:ext uri="{FF2B5EF4-FFF2-40B4-BE49-F238E27FC236}">
                <a16:creationId xmlns:a16="http://schemas.microsoft.com/office/drawing/2014/main" xmlns="" id="{BB75E63C-3859-4F44-974C-D93A661282C4}"/>
              </a:ext>
            </a:extLst>
          </p:cNvPr>
          <p:cNvGraphicFramePr>
            <a:graphicFrameLocks noGrp="1"/>
          </p:cNvGraphicFramePr>
          <p:nvPr/>
        </p:nvGraphicFramePr>
        <p:xfrm>
          <a:off x="2032000" y="4123265"/>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93</a:t>
                      </a:r>
                    </a:p>
                  </a:txBody>
                  <a:tcPr anchor="ctr">
                    <a:solidFill>
                      <a:schemeClr val="bg1"/>
                    </a:solidFill>
                  </a:tcPr>
                </a:tc>
                <a:tc>
                  <a:txBody>
                    <a:bodyPr/>
                    <a:lstStyle/>
                    <a:p>
                      <a:pPr algn="ctr"/>
                      <a:r>
                        <a:rPr lang="en-US" sz="3600" dirty="0">
                          <a:solidFill>
                            <a:srgbClr val="FF3860"/>
                          </a:solidFill>
                          <a:latin typeface="OpenDyslexicAlta" pitchFamily="2" charset="77"/>
                        </a:rPr>
                        <a:t>94</a:t>
                      </a:r>
                    </a:p>
                  </a:txBody>
                  <a:tcPr anchor="ctr">
                    <a:solidFill>
                      <a:schemeClr val="bg1"/>
                    </a:solidFill>
                  </a:tcPr>
                </a:tc>
                <a:tc>
                  <a:txBody>
                    <a:bodyPr/>
                    <a:lstStyle/>
                    <a:p>
                      <a:pPr algn="ctr"/>
                      <a:r>
                        <a:rPr lang="en-US" sz="3600" dirty="0">
                          <a:solidFill>
                            <a:srgbClr val="FF3860"/>
                          </a:solidFill>
                          <a:latin typeface="OpenDyslexicAlta" pitchFamily="2" charset="77"/>
                        </a:rPr>
                        <a:t>95</a:t>
                      </a:r>
                    </a:p>
                  </a:txBody>
                  <a:tcPr anchor="ctr">
                    <a:solidFill>
                      <a:schemeClr val="bg1"/>
                    </a:solidFill>
                  </a:tcPr>
                </a:tc>
                <a:tc>
                  <a:txBody>
                    <a:bodyPr/>
                    <a:lstStyle/>
                    <a:p>
                      <a:pPr algn="ctr"/>
                      <a:r>
                        <a:rPr lang="en-US" sz="3600" dirty="0">
                          <a:solidFill>
                            <a:srgbClr val="FF3860"/>
                          </a:solidFill>
                          <a:latin typeface="OpenDyslexicAlta" pitchFamily="2" charset="77"/>
                        </a:rPr>
                        <a:t>96</a:t>
                      </a:r>
                    </a:p>
                  </a:txBody>
                  <a:tcPr anchor="ctr">
                    <a:solidFill>
                      <a:schemeClr val="bg1"/>
                    </a:solidFill>
                  </a:tcPr>
                </a:tc>
                <a:tc>
                  <a:txBody>
                    <a:bodyPr/>
                    <a:lstStyle/>
                    <a:p>
                      <a:pPr algn="ctr"/>
                      <a:r>
                        <a:rPr lang="en-US" sz="3600" dirty="0">
                          <a:solidFill>
                            <a:srgbClr val="FF3860"/>
                          </a:solidFill>
                          <a:latin typeface="OpenDyslexicAlta" pitchFamily="2" charset="77"/>
                        </a:rPr>
                        <a:t>97</a:t>
                      </a:r>
                    </a:p>
                  </a:txBody>
                  <a:tcPr anchor="ctr">
                    <a:solidFill>
                      <a:schemeClr val="bg1"/>
                    </a:solidFill>
                  </a:tcPr>
                </a:tc>
                <a:tc>
                  <a:txBody>
                    <a:bodyPr/>
                    <a:lstStyle/>
                    <a:p>
                      <a:pPr algn="ctr"/>
                      <a:r>
                        <a:rPr lang="en-US" sz="3600" dirty="0">
                          <a:solidFill>
                            <a:schemeClr val="tx1"/>
                          </a:solidFill>
                          <a:latin typeface="OpenDyslexicAlta" pitchFamily="2" charset="77"/>
                        </a:rPr>
                        <a:t>98</a:t>
                      </a:r>
                    </a:p>
                  </a:txBody>
                  <a:tcPr anchor="ctr">
                    <a:solidFill>
                      <a:schemeClr val="bg1"/>
                    </a:solidFill>
                  </a:tcPr>
                </a:tc>
                <a:tc>
                  <a:txBody>
                    <a:bodyPr/>
                    <a:lstStyle/>
                    <a:p>
                      <a:pPr algn="ctr"/>
                      <a:r>
                        <a:rPr lang="en-US" sz="3600" dirty="0">
                          <a:solidFill>
                            <a:schemeClr val="tx1"/>
                          </a:solidFill>
                          <a:latin typeface="OpenDyslexicAlta" pitchFamily="2" charset="77"/>
                        </a:rPr>
                        <a:t>99</a:t>
                      </a:r>
                    </a:p>
                  </a:txBody>
                  <a:tcPr anchor="ctr">
                    <a:solidFill>
                      <a:schemeClr val="bg1"/>
                    </a:solidFill>
                  </a:tcPr>
                </a:tc>
                <a:tc>
                  <a:txBody>
                    <a:bodyPr/>
                    <a:lstStyle/>
                    <a:p>
                      <a:pPr algn="ctr"/>
                      <a:r>
                        <a:rPr lang="en-US" sz="3200" dirty="0">
                          <a:solidFill>
                            <a:srgbClr val="FF3860"/>
                          </a:solidFill>
                          <a:latin typeface="OpenDyslexicAlta" pitchFamily="2" charset="77"/>
                        </a:rPr>
                        <a:t>100</a:t>
                      </a:r>
                      <a:endParaRPr lang="en-US" sz="3600" dirty="0">
                        <a:solidFill>
                          <a:srgbClr val="FF3860"/>
                        </a:solidFill>
                        <a:latin typeface="OpenDyslexicAlta" pitchFamily="2" charset="77"/>
                      </a:endParaRPr>
                    </a:p>
                  </a:txBody>
                  <a:tcPr anchor="ctr">
                    <a:solidFill>
                      <a:schemeClr val="bg1"/>
                    </a:solidFill>
                  </a:tcPr>
                </a:tc>
                <a:extLst>
                  <a:ext uri="{0D108BD9-81ED-4DB2-BD59-A6C34878D82A}">
                    <a16:rowId xmlns:a16="http://schemas.microsoft.com/office/drawing/2014/main" xmlns="" val="218695212"/>
                  </a:ext>
                </a:extLst>
              </a:tr>
            </a:tbl>
          </a:graphicData>
        </a:graphic>
      </p:graphicFrame>
      <p:graphicFrame>
        <p:nvGraphicFramePr>
          <p:cNvPr id="7" name="Table 6">
            <a:extLst>
              <a:ext uri="{FF2B5EF4-FFF2-40B4-BE49-F238E27FC236}">
                <a16:creationId xmlns:a16="http://schemas.microsoft.com/office/drawing/2014/main" xmlns="" id="{5749E419-2933-534C-AE18-58C4B0189D3C}"/>
              </a:ext>
            </a:extLst>
          </p:cNvPr>
          <p:cNvGraphicFramePr>
            <a:graphicFrameLocks noGrp="1"/>
          </p:cNvGraphicFramePr>
          <p:nvPr/>
        </p:nvGraphicFramePr>
        <p:xfrm>
          <a:off x="2032000" y="5175514"/>
          <a:ext cx="8128000" cy="668867"/>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xmlns="" val="1299488153"/>
                    </a:ext>
                  </a:extLst>
                </a:gridCol>
                <a:gridCol w="1016000">
                  <a:extLst>
                    <a:ext uri="{9D8B030D-6E8A-4147-A177-3AD203B41FA5}">
                      <a16:colId xmlns:a16="http://schemas.microsoft.com/office/drawing/2014/main" xmlns="" val="1674045867"/>
                    </a:ext>
                  </a:extLst>
                </a:gridCol>
                <a:gridCol w="1016000">
                  <a:extLst>
                    <a:ext uri="{9D8B030D-6E8A-4147-A177-3AD203B41FA5}">
                      <a16:colId xmlns:a16="http://schemas.microsoft.com/office/drawing/2014/main" xmlns="" val="3171887608"/>
                    </a:ext>
                  </a:extLst>
                </a:gridCol>
                <a:gridCol w="1016000">
                  <a:extLst>
                    <a:ext uri="{9D8B030D-6E8A-4147-A177-3AD203B41FA5}">
                      <a16:colId xmlns:a16="http://schemas.microsoft.com/office/drawing/2014/main" xmlns="" val="3959697769"/>
                    </a:ext>
                  </a:extLst>
                </a:gridCol>
                <a:gridCol w="1016000">
                  <a:extLst>
                    <a:ext uri="{9D8B030D-6E8A-4147-A177-3AD203B41FA5}">
                      <a16:colId xmlns:a16="http://schemas.microsoft.com/office/drawing/2014/main" xmlns="" val="1913969385"/>
                    </a:ext>
                  </a:extLst>
                </a:gridCol>
                <a:gridCol w="1016000">
                  <a:extLst>
                    <a:ext uri="{9D8B030D-6E8A-4147-A177-3AD203B41FA5}">
                      <a16:colId xmlns:a16="http://schemas.microsoft.com/office/drawing/2014/main" xmlns="" val="3813740995"/>
                    </a:ext>
                  </a:extLst>
                </a:gridCol>
                <a:gridCol w="1016000">
                  <a:extLst>
                    <a:ext uri="{9D8B030D-6E8A-4147-A177-3AD203B41FA5}">
                      <a16:colId xmlns:a16="http://schemas.microsoft.com/office/drawing/2014/main" xmlns="" val="3500969445"/>
                    </a:ext>
                  </a:extLst>
                </a:gridCol>
                <a:gridCol w="1016000">
                  <a:extLst>
                    <a:ext uri="{9D8B030D-6E8A-4147-A177-3AD203B41FA5}">
                      <a16:colId xmlns:a16="http://schemas.microsoft.com/office/drawing/2014/main" xmlns="" val="3254038332"/>
                    </a:ext>
                  </a:extLst>
                </a:gridCol>
              </a:tblGrid>
              <a:tr h="668867">
                <a:tc>
                  <a:txBody>
                    <a:bodyPr/>
                    <a:lstStyle/>
                    <a:p>
                      <a:pPr algn="ctr"/>
                      <a:r>
                        <a:rPr lang="en-US" sz="3600" dirty="0">
                          <a:solidFill>
                            <a:schemeClr val="tx1"/>
                          </a:solidFill>
                          <a:latin typeface="OpenDyslexicAlta" pitchFamily="2" charset="77"/>
                        </a:rPr>
                        <a:t>91</a:t>
                      </a:r>
                    </a:p>
                  </a:txBody>
                  <a:tcPr anchor="ctr">
                    <a:solidFill>
                      <a:schemeClr val="bg1"/>
                    </a:solidFill>
                  </a:tcPr>
                </a:tc>
                <a:tc>
                  <a:txBody>
                    <a:bodyPr/>
                    <a:lstStyle/>
                    <a:p>
                      <a:pPr algn="ctr"/>
                      <a:r>
                        <a:rPr lang="en-US" sz="3600" dirty="0">
                          <a:solidFill>
                            <a:srgbClr val="FF3860"/>
                          </a:solidFill>
                          <a:latin typeface="OpenDyslexicAlta" pitchFamily="2" charset="77"/>
                        </a:rPr>
                        <a:t>90</a:t>
                      </a:r>
                    </a:p>
                  </a:txBody>
                  <a:tcPr anchor="ctr">
                    <a:solidFill>
                      <a:schemeClr val="bg1"/>
                    </a:solidFill>
                  </a:tcPr>
                </a:tc>
                <a:tc>
                  <a:txBody>
                    <a:bodyPr/>
                    <a:lstStyle/>
                    <a:p>
                      <a:pPr algn="ctr"/>
                      <a:r>
                        <a:rPr lang="en-US" sz="3600" dirty="0">
                          <a:solidFill>
                            <a:srgbClr val="FF3860"/>
                          </a:solidFill>
                          <a:latin typeface="OpenDyslexicAlta" pitchFamily="2" charset="77"/>
                        </a:rPr>
                        <a:t>89</a:t>
                      </a:r>
                    </a:p>
                  </a:txBody>
                  <a:tcPr anchor="ctr">
                    <a:solidFill>
                      <a:schemeClr val="bg1"/>
                    </a:solidFill>
                  </a:tcPr>
                </a:tc>
                <a:tc>
                  <a:txBody>
                    <a:bodyPr/>
                    <a:lstStyle/>
                    <a:p>
                      <a:pPr algn="ctr"/>
                      <a:r>
                        <a:rPr lang="en-US" sz="3600" dirty="0">
                          <a:solidFill>
                            <a:srgbClr val="FF3860"/>
                          </a:solidFill>
                          <a:latin typeface="OpenDyslexicAlta" pitchFamily="2" charset="77"/>
                        </a:rPr>
                        <a:t>88</a:t>
                      </a:r>
                    </a:p>
                  </a:txBody>
                  <a:tcPr anchor="ctr">
                    <a:solidFill>
                      <a:schemeClr val="bg1"/>
                    </a:solidFill>
                  </a:tcPr>
                </a:tc>
                <a:tc>
                  <a:txBody>
                    <a:bodyPr/>
                    <a:lstStyle/>
                    <a:p>
                      <a:pPr algn="ctr"/>
                      <a:r>
                        <a:rPr lang="en-US" sz="3600" dirty="0">
                          <a:solidFill>
                            <a:srgbClr val="FF3860"/>
                          </a:solidFill>
                          <a:latin typeface="OpenDyslexicAlta" pitchFamily="2" charset="77"/>
                        </a:rPr>
                        <a:t>87</a:t>
                      </a:r>
                    </a:p>
                  </a:txBody>
                  <a:tcPr anchor="ctr">
                    <a:solidFill>
                      <a:schemeClr val="bg1"/>
                    </a:solidFill>
                  </a:tcPr>
                </a:tc>
                <a:tc>
                  <a:txBody>
                    <a:bodyPr/>
                    <a:lstStyle/>
                    <a:p>
                      <a:pPr algn="ctr"/>
                      <a:r>
                        <a:rPr lang="en-US" sz="3600" dirty="0">
                          <a:solidFill>
                            <a:schemeClr val="tx1"/>
                          </a:solidFill>
                          <a:latin typeface="OpenDyslexicAlta" pitchFamily="2" charset="77"/>
                        </a:rPr>
                        <a:t>86</a:t>
                      </a:r>
                    </a:p>
                  </a:txBody>
                  <a:tcPr anchor="ctr">
                    <a:solidFill>
                      <a:schemeClr val="bg1"/>
                    </a:solidFill>
                  </a:tcPr>
                </a:tc>
                <a:tc>
                  <a:txBody>
                    <a:bodyPr/>
                    <a:lstStyle/>
                    <a:p>
                      <a:pPr algn="ctr"/>
                      <a:r>
                        <a:rPr lang="en-US" sz="3600" dirty="0">
                          <a:solidFill>
                            <a:schemeClr val="tx1"/>
                          </a:solidFill>
                          <a:latin typeface="OpenDyslexicAlta" pitchFamily="2" charset="77"/>
                        </a:rPr>
                        <a:t>85</a:t>
                      </a:r>
                    </a:p>
                  </a:txBody>
                  <a:tcPr anchor="ctr">
                    <a:solidFill>
                      <a:schemeClr val="bg1"/>
                    </a:solidFill>
                  </a:tcPr>
                </a:tc>
                <a:tc>
                  <a:txBody>
                    <a:bodyPr/>
                    <a:lstStyle/>
                    <a:p>
                      <a:pPr algn="ctr"/>
                      <a:r>
                        <a:rPr lang="en-US" sz="3600" dirty="0">
                          <a:solidFill>
                            <a:srgbClr val="FF3860"/>
                          </a:solidFill>
                          <a:latin typeface="OpenDyslexicAlta" pitchFamily="2" charset="77"/>
                        </a:rPr>
                        <a:t>84</a:t>
                      </a:r>
                    </a:p>
                  </a:txBody>
                  <a:tcPr anchor="ctr">
                    <a:solidFill>
                      <a:schemeClr val="bg1"/>
                    </a:solidFill>
                  </a:tcPr>
                </a:tc>
                <a:extLst>
                  <a:ext uri="{0D108BD9-81ED-4DB2-BD59-A6C34878D82A}">
                    <a16:rowId xmlns:a16="http://schemas.microsoft.com/office/drawing/2014/main" xmlns="" val="218695212"/>
                  </a:ext>
                </a:extLst>
              </a:tr>
            </a:tbl>
          </a:graphicData>
        </a:graphic>
      </p:graphicFrame>
    </p:spTree>
    <p:extLst>
      <p:ext uri="{BB962C8B-B14F-4D97-AF65-F5344CB8AC3E}">
        <p14:creationId xmlns:p14="http://schemas.microsoft.com/office/powerpoint/2010/main" val="1974154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endParaRPr lang="en-GB" sz="2200" dirty="0"/>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r>
              <a:rPr lang="en-GB" sz="2200" dirty="0"/>
              <a:t>Explain your answers.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4201794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1809087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p>
          <a:p>
            <a:pPr marL="457200" indent="-457200">
              <a:buClr>
                <a:srgbClr val="23D160"/>
              </a:buClr>
              <a:buSzPct val="85000"/>
              <a:buFont typeface="+mj-lt"/>
              <a:buAutoNum type="alphaLcParenR"/>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441832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5:</a:t>
            </a:r>
          </a:p>
          <a:p>
            <a:pPr marL="0" indent="0">
              <a:buClr>
                <a:srgbClr val="23D160"/>
              </a:buClr>
              <a:buSzPct val="85000"/>
              <a:buNone/>
            </a:pPr>
            <a:r>
              <a:rPr lang="en-GB" sz="2200" dirty="0"/>
              <a:t>Are the following statements true or false?</a:t>
            </a:r>
          </a:p>
          <a:p>
            <a:pPr marL="0" indent="0">
              <a:buClr>
                <a:srgbClr val="23D160"/>
              </a:buClr>
              <a:buSzPct val="85000"/>
              <a:buNone/>
            </a:pPr>
            <a:endParaRPr lang="en-GB" sz="2200" dirty="0"/>
          </a:p>
          <a:p>
            <a:pPr marL="457200" indent="-457200">
              <a:buClr>
                <a:srgbClr val="23D160"/>
              </a:buClr>
              <a:buSzPct val="85000"/>
              <a:buFont typeface="+mj-lt"/>
              <a:buAutoNum type="alphaLcParenR"/>
            </a:pPr>
            <a:r>
              <a:rPr lang="en-GB" sz="2200" dirty="0"/>
              <a:t>Ahmed says, “If I am counting backwards from 83, the next number is 82.”</a:t>
            </a:r>
            <a:br>
              <a:rPr lang="en-GB" sz="2200" dirty="0"/>
            </a:br>
            <a:r>
              <a:rPr lang="en-GB" sz="2200" dirty="0">
                <a:solidFill>
                  <a:srgbClr val="FF3860"/>
                </a:solidFill>
              </a:rPr>
              <a:t>True!</a:t>
            </a:r>
          </a:p>
          <a:p>
            <a:pPr marL="457200" indent="-457200">
              <a:buClr>
                <a:srgbClr val="23D160"/>
              </a:buClr>
              <a:buSzPct val="85000"/>
              <a:buFont typeface="+mj-lt"/>
              <a:buAutoNum type="alphaLcParenR"/>
            </a:pPr>
            <a:r>
              <a:rPr lang="en-GB" sz="2200" dirty="0"/>
              <a:t>Yasmin says, “If I am counting backwards from 99 the next number is 100.”</a:t>
            </a:r>
            <a:br>
              <a:rPr lang="en-GB" sz="2200" dirty="0"/>
            </a:br>
            <a:r>
              <a:rPr lang="en-GB" sz="2200" dirty="0">
                <a:solidFill>
                  <a:srgbClr val="FF3860"/>
                </a:solidFill>
              </a:rPr>
              <a:t>False – the next number is 98, Yasmin has counted forwards!</a:t>
            </a:r>
            <a:endParaRPr lang="en-GB" sz="2200" dirty="0"/>
          </a:p>
          <a:p>
            <a:pPr marL="457200" indent="-457200">
              <a:buClr>
                <a:srgbClr val="23D160"/>
              </a:buClr>
              <a:buSzPct val="85000"/>
              <a:buFont typeface="+mj-lt"/>
              <a:buAutoNum type="alphaLcParenR"/>
            </a:pPr>
            <a:r>
              <a:rPr lang="en-GB" sz="2200" dirty="0"/>
              <a:t>Jamal says. “If I am counting forwards from 87, the next number is 86.”</a:t>
            </a:r>
            <a:br>
              <a:rPr lang="en-GB" sz="2200" dirty="0"/>
            </a:br>
            <a:r>
              <a:rPr lang="en-GB" sz="2200" dirty="0">
                <a:solidFill>
                  <a:srgbClr val="FF3860"/>
                </a:solidFill>
              </a:rPr>
              <a:t>False – the next number is 88, Jamal has counted backwards!</a:t>
            </a: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362108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Have a bundle of objects, straws work well. </a:t>
            </a:r>
            <a:br>
              <a:rPr lang="en-GB" sz="2200" dirty="0"/>
            </a:br>
            <a:r>
              <a:rPr lang="en-GB" sz="2200" dirty="0"/>
              <a:t>Ask children to bundle the objects into as many groups of ten as possible.</a:t>
            </a:r>
            <a:br>
              <a:rPr lang="en-GB" sz="2200" dirty="0"/>
            </a:br>
            <a:r>
              <a:rPr lang="en-GB" sz="2200" dirty="0"/>
              <a:t>They should be taught to count the tens first, then count the leftover parts to find the ones.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0" name="Picture 19">
            <a:extLst>
              <a:ext uri="{FF2B5EF4-FFF2-40B4-BE49-F238E27FC236}">
                <a16:creationId xmlns:a16="http://schemas.microsoft.com/office/drawing/2014/main" xmlns="" id="{676E9DB5-5592-6A44-8348-E37F486FE1B5}"/>
              </a:ext>
            </a:extLst>
          </p:cNvPr>
          <p:cNvPicPr>
            <a:picLocks noChangeAspect="1"/>
          </p:cNvPicPr>
          <p:nvPr/>
        </p:nvPicPr>
        <p:blipFill>
          <a:blip r:embed="rId3"/>
          <a:stretch>
            <a:fillRect/>
          </a:stretch>
        </p:blipFill>
        <p:spPr>
          <a:xfrm>
            <a:off x="7219018" y="4214629"/>
            <a:ext cx="2160000" cy="1628970"/>
          </a:xfrm>
          <a:prstGeom prst="rect">
            <a:avLst/>
          </a:prstGeom>
        </p:spPr>
      </p:pic>
      <p:pic>
        <p:nvPicPr>
          <p:cNvPr id="21" name="Picture 20">
            <a:extLst>
              <a:ext uri="{FF2B5EF4-FFF2-40B4-BE49-F238E27FC236}">
                <a16:creationId xmlns:a16="http://schemas.microsoft.com/office/drawing/2014/main" xmlns="" id="{AF4DD229-D98D-CE43-B3FC-2B906FBA9A9B}"/>
              </a:ext>
            </a:extLst>
          </p:cNvPr>
          <p:cNvPicPr>
            <a:picLocks noChangeAspect="1"/>
          </p:cNvPicPr>
          <p:nvPr/>
        </p:nvPicPr>
        <p:blipFill>
          <a:blip r:embed="rId4"/>
          <a:stretch>
            <a:fillRect/>
          </a:stretch>
        </p:blipFill>
        <p:spPr>
          <a:xfrm>
            <a:off x="203200" y="3579607"/>
            <a:ext cx="2160000" cy="1621794"/>
          </a:xfrm>
          <a:prstGeom prst="rect">
            <a:avLst/>
          </a:prstGeom>
        </p:spPr>
      </p:pic>
      <p:pic>
        <p:nvPicPr>
          <p:cNvPr id="22" name="Picture 21">
            <a:extLst>
              <a:ext uri="{FF2B5EF4-FFF2-40B4-BE49-F238E27FC236}">
                <a16:creationId xmlns:a16="http://schemas.microsoft.com/office/drawing/2014/main" xmlns="" id="{23F06ECC-38E8-B643-870C-BE134D32F989}"/>
              </a:ext>
            </a:extLst>
          </p:cNvPr>
          <p:cNvPicPr>
            <a:picLocks noChangeAspect="1"/>
          </p:cNvPicPr>
          <p:nvPr/>
        </p:nvPicPr>
        <p:blipFill>
          <a:blip r:embed="rId3"/>
          <a:stretch>
            <a:fillRect/>
          </a:stretch>
        </p:blipFill>
        <p:spPr>
          <a:xfrm>
            <a:off x="7821031" y="4883706"/>
            <a:ext cx="2160000" cy="1628970"/>
          </a:xfrm>
          <a:prstGeom prst="rect">
            <a:avLst/>
          </a:prstGeom>
        </p:spPr>
      </p:pic>
      <p:pic>
        <p:nvPicPr>
          <p:cNvPr id="23" name="Picture 22">
            <a:extLst>
              <a:ext uri="{FF2B5EF4-FFF2-40B4-BE49-F238E27FC236}">
                <a16:creationId xmlns:a16="http://schemas.microsoft.com/office/drawing/2014/main" xmlns="" id="{CA4B234E-89B5-4049-B601-9F92E78EDA91}"/>
              </a:ext>
            </a:extLst>
          </p:cNvPr>
          <p:cNvPicPr>
            <a:picLocks noChangeAspect="1"/>
          </p:cNvPicPr>
          <p:nvPr/>
        </p:nvPicPr>
        <p:blipFill>
          <a:blip r:embed="rId4"/>
          <a:stretch>
            <a:fillRect/>
          </a:stretch>
        </p:blipFill>
        <p:spPr>
          <a:xfrm>
            <a:off x="9636248" y="3526110"/>
            <a:ext cx="2160000" cy="1621794"/>
          </a:xfrm>
          <a:prstGeom prst="rect">
            <a:avLst/>
          </a:prstGeom>
        </p:spPr>
      </p:pic>
      <p:pic>
        <p:nvPicPr>
          <p:cNvPr id="24" name="Picture 23">
            <a:extLst>
              <a:ext uri="{FF2B5EF4-FFF2-40B4-BE49-F238E27FC236}">
                <a16:creationId xmlns:a16="http://schemas.microsoft.com/office/drawing/2014/main" xmlns="" id="{C712EA07-3AC7-DA48-808E-BD0200A96111}"/>
              </a:ext>
            </a:extLst>
          </p:cNvPr>
          <p:cNvPicPr>
            <a:picLocks noChangeAspect="1"/>
          </p:cNvPicPr>
          <p:nvPr/>
        </p:nvPicPr>
        <p:blipFill>
          <a:blip r:embed="rId4"/>
          <a:stretch>
            <a:fillRect/>
          </a:stretch>
        </p:blipFill>
        <p:spPr>
          <a:xfrm>
            <a:off x="9860670" y="4072809"/>
            <a:ext cx="2160000" cy="1621794"/>
          </a:xfrm>
          <a:prstGeom prst="rect">
            <a:avLst/>
          </a:prstGeom>
        </p:spPr>
      </p:pic>
      <p:pic>
        <p:nvPicPr>
          <p:cNvPr id="25" name="Picture 24">
            <a:extLst>
              <a:ext uri="{FF2B5EF4-FFF2-40B4-BE49-F238E27FC236}">
                <a16:creationId xmlns:a16="http://schemas.microsoft.com/office/drawing/2014/main" xmlns="" id="{28F9A3BD-3FF6-5346-8028-C5CB33DDAFF9}"/>
              </a:ext>
            </a:extLst>
          </p:cNvPr>
          <p:cNvPicPr>
            <a:picLocks noChangeAspect="1"/>
          </p:cNvPicPr>
          <p:nvPr/>
        </p:nvPicPr>
        <p:blipFill>
          <a:blip r:embed="rId4"/>
          <a:stretch>
            <a:fillRect/>
          </a:stretch>
        </p:blipFill>
        <p:spPr>
          <a:xfrm>
            <a:off x="9814689" y="3738290"/>
            <a:ext cx="2160000" cy="1621794"/>
          </a:xfrm>
          <a:prstGeom prst="rect">
            <a:avLst/>
          </a:prstGeom>
        </p:spPr>
      </p:pic>
      <p:pic>
        <p:nvPicPr>
          <p:cNvPr id="26" name="Picture 25">
            <a:extLst>
              <a:ext uri="{FF2B5EF4-FFF2-40B4-BE49-F238E27FC236}">
                <a16:creationId xmlns:a16="http://schemas.microsoft.com/office/drawing/2014/main" xmlns="" id="{B6436D3C-4EBE-444F-9C80-5733DC0FCFE3}"/>
              </a:ext>
            </a:extLst>
          </p:cNvPr>
          <p:cNvPicPr>
            <a:picLocks noChangeAspect="1"/>
          </p:cNvPicPr>
          <p:nvPr/>
        </p:nvPicPr>
        <p:blipFill>
          <a:blip r:embed="rId4"/>
          <a:stretch>
            <a:fillRect/>
          </a:stretch>
        </p:blipFill>
        <p:spPr>
          <a:xfrm>
            <a:off x="355600" y="3732007"/>
            <a:ext cx="2160000" cy="1621794"/>
          </a:xfrm>
          <a:prstGeom prst="rect">
            <a:avLst/>
          </a:prstGeom>
        </p:spPr>
      </p:pic>
      <p:pic>
        <p:nvPicPr>
          <p:cNvPr id="29" name="Picture 28">
            <a:extLst>
              <a:ext uri="{FF2B5EF4-FFF2-40B4-BE49-F238E27FC236}">
                <a16:creationId xmlns:a16="http://schemas.microsoft.com/office/drawing/2014/main" xmlns="" id="{FF2B5423-5D17-9B43-8D8E-8B9AD3A3699C}"/>
              </a:ext>
            </a:extLst>
          </p:cNvPr>
          <p:cNvPicPr>
            <a:picLocks noChangeAspect="1"/>
          </p:cNvPicPr>
          <p:nvPr/>
        </p:nvPicPr>
        <p:blipFill>
          <a:blip r:embed="rId4"/>
          <a:stretch>
            <a:fillRect/>
          </a:stretch>
        </p:blipFill>
        <p:spPr>
          <a:xfrm>
            <a:off x="508000" y="3884407"/>
            <a:ext cx="2160000" cy="1621794"/>
          </a:xfrm>
          <a:prstGeom prst="rect">
            <a:avLst/>
          </a:prstGeom>
        </p:spPr>
      </p:pic>
      <p:pic>
        <p:nvPicPr>
          <p:cNvPr id="30" name="Picture 29">
            <a:extLst>
              <a:ext uri="{FF2B5EF4-FFF2-40B4-BE49-F238E27FC236}">
                <a16:creationId xmlns:a16="http://schemas.microsoft.com/office/drawing/2014/main" xmlns="" id="{CAADCE4A-C7B6-714A-BBB0-4DB743E4CD76}"/>
              </a:ext>
            </a:extLst>
          </p:cNvPr>
          <p:cNvPicPr>
            <a:picLocks noChangeAspect="1"/>
          </p:cNvPicPr>
          <p:nvPr/>
        </p:nvPicPr>
        <p:blipFill>
          <a:blip r:embed="rId4"/>
          <a:stretch>
            <a:fillRect/>
          </a:stretch>
        </p:blipFill>
        <p:spPr>
          <a:xfrm>
            <a:off x="660400" y="4036807"/>
            <a:ext cx="2160000" cy="1621794"/>
          </a:xfrm>
          <a:prstGeom prst="rect">
            <a:avLst/>
          </a:prstGeom>
        </p:spPr>
      </p:pic>
      <p:pic>
        <p:nvPicPr>
          <p:cNvPr id="31" name="Picture 30">
            <a:extLst>
              <a:ext uri="{FF2B5EF4-FFF2-40B4-BE49-F238E27FC236}">
                <a16:creationId xmlns:a16="http://schemas.microsoft.com/office/drawing/2014/main" xmlns="" id="{15C23C17-B916-824D-A822-C8EB99A77D48}"/>
              </a:ext>
            </a:extLst>
          </p:cNvPr>
          <p:cNvPicPr>
            <a:picLocks noChangeAspect="1"/>
          </p:cNvPicPr>
          <p:nvPr/>
        </p:nvPicPr>
        <p:blipFill>
          <a:blip r:embed="rId4"/>
          <a:stretch>
            <a:fillRect/>
          </a:stretch>
        </p:blipFill>
        <p:spPr>
          <a:xfrm>
            <a:off x="812800" y="4189207"/>
            <a:ext cx="2160000" cy="1621794"/>
          </a:xfrm>
          <a:prstGeom prst="rect">
            <a:avLst/>
          </a:prstGeom>
        </p:spPr>
      </p:pic>
      <p:pic>
        <p:nvPicPr>
          <p:cNvPr id="32" name="Picture 31">
            <a:extLst>
              <a:ext uri="{FF2B5EF4-FFF2-40B4-BE49-F238E27FC236}">
                <a16:creationId xmlns:a16="http://schemas.microsoft.com/office/drawing/2014/main" xmlns="" id="{D30572D3-AD44-B644-92C9-2F6BC5DE83D4}"/>
              </a:ext>
            </a:extLst>
          </p:cNvPr>
          <p:cNvPicPr>
            <a:picLocks noChangeAspect="1"/>
          </p:cNvPicPr>
          <p:nvPr/>
        </p:nvPicPr>
        <p:blipFill>
          <a:blip r:embed="rId4"/>
          <a:stretch>
            <a:fillRect/>
          </a:stretch>
        </p:blipFill>
        <p:spPr>
          <a:xfrm>
            <a:off x="965200" y="4341607"/>
            <a:ext cx="2160000" cy="1621794"/>
          </a:xfrm>
          <a:prstGeom prst="rect">
            <a:avLst/>
          </a:prstGeom>
        </p:spPr>
      </p:pic>
      <p:pic>
        <p:nvPicPr>
          <p:cNvPr id="33" name="Picture 32">
            <a:extLst>
              <a:ext uri="{FF2B5EF4-FFF2-40B4-BE49-F238E27FC236}">
                <a16:creationId xmlns:a16="http://schemas.microsoft.com/office/drawing/2014/main" xmlns="" id="{25F53FBE-2AF0-F642-8D8B-0D6D46E27A4A}"/>
              </a:ext>
            </a:extLst>
          </p:cNvPr>
          <p:cNvPicPr>
            <a:picLocks noChangeAspect="1"/>
          </p:cNvPicPr>
          <p:nvPr/>
        </p:nvPicPr>
        <p:blipFill>
          <a:blip r:embed="rId4"/>
          <a:stretch>
            <a:fillRect/>
          </a:stretch>
        </p:blipFill>
        <p:spPr>
          <a:xfrm>
            <a:off x="1117600" y="4494007"/>
            <a:ext cx="2160000" cy="1621794"/>
          </a:xfrm>
          <a:prstGeom prst="rect">
            <a:avLst/>
          </a:prstGeom>
        </p:spPr>
      </p:pic>
      <p:pic>
        <p:nvPicPr>
          <p:cNvPr id="34" name="Picture 33">
            <a:extLst>
              <a:ext uri="{FF2B5EF4-FFF2-40B4-BE49-F238E27FC236}">
                <a16:creationId xmlns:a16="http://schemas.microsoft.com/office/drawing/2014/main" xmlns="" id="{3F281947-0B00-FC4A-BAD0-C19A7EDDAF89}"/>
              </a:ext>
            </a:extLst>
          </p:cNvPr>
          <p:cNvPicPr>
            <a:picLocks noChangeAspect="1"/>
          </p:cNvPicPr>
          <p:nvPr/>
        </p:nvPicPr>
        <p:blipFill>
          <a:blip r:embed="rId4"/>
          <a:stretch>
            <a:fillRect/>
          </a:stretch>
        </p:blipFill>
        <p:spPr>
          <a:xfrm>
            <a:off x="1270000" y="4646407"/>
            <a:ext cx="2160000" cy="1621794"/>
          </a:xfrm>
          <a:prstGeom prst="rect">
            <a:avLst/>
          </a:prstGeom>
        </p:spPr>
      </p:pic>
      <p:pic>
        <p:nvPicPr>
          <p:cNvPr id="35" name="Picture 34">
            <a:extLst>
              <a:ext uri="{FF2B5EF4-FFF2-40B4-BE49-F238E27FC236}">
                <a16:creationId xmlns:a16="http://schemas.microsoft.com/office/drawing/2014/main" xmlns="" id="{CEF303DD-8E32-8648-A426-8340067AC177}"/>
              </a:ext>
            </a:extLst>
          </p:cNvPr>
          <p:cNvPicPr>
            <a:picLocks noChangeAspect="1"/>
          </p:cNvPicPr>
          <p:nvPr/>
        </p:nvPicPr>
        <p:blipFill>
          <a:blip r:embed="rId4"/>
          <a:stretch>
            <a:fillRect/>
          </a:stretch>
        </p:blipFill>
        <p:spPr>
          <a:xfrm>
            <a:off x="1422400" y="4798807"/>
            <a:ext cx="2160000" cy="1621794"/>
          </a:xfrm>
          <a:prstGeom prst="rect">
            <a:avLst/>
          </a:prstGeom>
        </p:spPr>
      </p:pic>
      <p:pic>
        <p:nvPicPr>
          <p:cNvPr id="48" name="Picture 47">
            <a:extLst>
              <a:ext uri="{FF2B5EF4-FFF2-40B4-BE49-F238E27FC236}">
                <a16:creationId xmlns:a16="http://schemas.microsoft.com/office/drawing/2014/main" xmlns="" id="{F3C5CE7A-B539-1340-8FE4-754C5FAE85CC}"/>
              </a:ext>
            </a:extLst>
          </p:cNvPr>
          <p:cNvPicPr>
            <a:picLocks noChangeAspect="1"/>
          </p:cNvPicPr>
          <p:nvPr/>
        </p:nvPicPr>
        <p:blipFill>
          <a:blip r:embed="rId4"/>
          <a:stretch>
            <a:fillRect/>
          </a:stretch>
        </p:blipFill>
        <p:spPr>
          <a:xfrm>
            <a:off x="1574800" y="4951207"/>
            <a:ext cx="2160000" cy="1621794"/>
          </a:xfrm>
          <a:prstGeom prst="rect">
            <a:avLst/>
          </a:prstGeom>
        </p:spPr>
      </p:pic>
      <p:pic>
        <p:nvPicPr>
          <p:cNvPr id="49" name="Picture 48">
            <a:extLst>
              <a:ext uri="{FF2B5EF4-FFF2-40B4-BE49-F238E27FC236}">
                <a16:creationId xmlns:a16="http://schemas.microsoft.com/office/drawing/2014/main" xmlns="" id="{840B7151-17F4-324B-B56A-5283E93BBF82}"/>
              </a:ext>
            </a:extLst>
          </p:cNvPr>
          <p:cNvPicPr>
            <a:picLocks noChangeAspect="1"/>
          </p:cNvPicPr>
          <p:nvPr/>
        </p:nvPicPr>
        <p:blipFill>
          <a:blip r:embed="rId4"/>
          <a:stretch>
            <a:fillRect/>
          </a:stretch>
        </p:blipFill>
        <p:spPr>
          <a:xfrm>
            <a:off x="1727200" y="5103607"/>
            <a:ext cx="2160000" cy="1621794"/>
          </a:xfrm>
          <a:prstGeom prst="rect">
            <a:avLst/>
          </a:prstGeom>
        </p:spPr>
      </p:pic>
      <p:pic>
        <p:nvPicPr>
          <p:cNvPr id="50" name="Picture 49">
            <a:extLst>
              <a:ext uri="{FF2B5EF4-FFF2-40B4-BE49-F238E27FC236}">
                <a16:creationId xmlns:a16="http://schemas.microsoft.com/office/drawing/2014/main" xmlns="" id="{00D5A8AA-8667-AB4F-B7A1-ED69CEDDB63C}"/>
              </a:ext>
            </a:extLst>
          </p:cNvPr>
          <p:cNvPicPr>
            <a:picLocks noChangeAspect="1"/>
          </p:cNvPicPr>
          <p:nvPr/>
        </p:nvPicPr>
        <p:blipFill>
          <a:blip r:embed="rId4"/>
          <a:stretch>
            <a:fillRect/>
          </a:stretch>
        </p:blipFill>
        <p:spPr>
          <a:xfrm>
            <a:off x="1879600" y="5256007"/>
            <a:ext cx="2160000" cy="1621794"/>
          </a:xfrm>
          <a:prstGeom prst="rect">
            <a:avLst/>
          </a:prstGeom>
        </p:spPr>
      </p:pic>
      <p:pic>
        <p:nvPicPr>
          <p:cNvPr id="51" name="Picture 50">
            <a:extLst>
              <a:ext uri="{FF2B5EF4-FFF2-40B4-BE49-F238E27FC236}">
                <a16:creationId xmlns:a16="http://schemas.microsoft.com/office/drawing/2014/main" xmlns="" id="{D133C7BB-789D-1C4E-8FAD-E52D77327459}"/>
              </a:ext>
            </a:extLst>
          </p:cNvPr>
          <p:cNvPicPr>
            <a:picLocks noChangeAspect="1"/>
          </p:cNvPicPr>
          <p:nvPr/>
        </p:nvPicPr>
        <p:blipFill>
          <a:blip r:embed="rId4"/>
          <a:stretch>
            <a:fillRect/>
          </a:stretch>
        </p:blipFill>
        <p:spPr>
          <a:xfrm>
            <a:off x="2448807" y="3122407"/>
            <a:ext cx="2160000" cy="1621794"/>
          </a:xfrm>
          <a:prstGeom prst="rect">
            <a:avLst/>
          </a:prstGeom>
        </p:spPr>
      </p:pic>
      <p:pic>
        <p:nvPicPr>
          <p:cNvPr id="52" name="Picture 51">
            <a:extLst>
              <a:ext uri="{FF2B5EF4-FFF2-40B4-BE49-F238E27FC236}">
                <a16:creationId xmlns:a16="http://schemas.microsoft.com/office/drawing/2014/main" xmlns="" id="{3ED5D8F4-361F-EB44-8D7D-EBF6B671EE0E}"/>
              </a:ext>
            </a:extLst>
          </p:cNvPr>
          <p:cNvPicPr>
            <a:picLocks noChangeAspect="1"/>
          </p:cNvPicPr>
          <p:nvPr/>
        </p:nvPicPr>
        <p:blipFill>
          <a:blip r:embed="rId4"/>
          <a:stretch>
            <a:fillRect/>
          </a:stretch>
        </p:blipFill>
        <p:spPr>
          <a:xfrm>
            <a:off x="2601207" y="3274807"/>
            <a:ext cx="2160000" cy="1621794"/>
          </a:xfrm>
          <a:prstGeom prst="rect">
            <a:avLst/>
          </a:prstGeom>
        </p:spPr>
      </p:pic>
      <p:pic>
        <p:nvPicPr>
          <p:cNvPr id="53" name="Picture 52">
            <a:extLst>
              <a:ext uri="{FF2B5EF4-FFF2-40B4-BE49-F238E27FC236}">
                <a16:creationId xmlns:a16="http://schemas.microsoft.com/office/drawing/2014/main" xmlns="" id="{F49400EA-8D11-8C4D-B523-B016B88B512B}"/>
              </a:ext>
            </a:extLst>
          </p:cNvPr>
          <p:cNvPicPr>
            <a:picLocks noChangeAspect="1"/>
          </p:cNvPicPr>
          <p:nvPr/>
        </p:nvPicPr>
        <p:blipFill>
          <a:blip r:embed="rId4"/>
          <a:stretch>
            <a:fillRect/>
          </a:stretch>
        </p:blipFill>
        <p:spPr>
          <a:xfrm>
            <a:off x="2753607" y="3427207"/>
            <a:ext cx="2160000" cy="1621794"/>
          </a:xfrm>
          <a:prstGeom prst="rect">
            <a:avLst/>
          </a:prstGeom>
        </p:spPr>
      </p:pic>
      <p:pic>
        <p:nvPicPr>
          <p:cNvPr id="54" name="Picture 53">
            <a:extLst>
              <a:ext uri="{FF2B5EF4-FFF2-40B4-BE49-F238E27FC236}">
                <a16:creationId xmlns:a16="http://schemas.microsoft.com/office/drawing/2014/main" xmlns="" id="{9E10ADB8-3AC0-314C-90E6-3AEDF560BDEC}"/>
              </a:ext>
            </a:extLst>
          </p:cNvPr>
          <p:cNvPicPr>
            <a:picLocks noChangeAspect="1"/>
          </p:cNvPicPr>
          <p:nvPr/>
        </p:nvPicPr>
        <p:blipFill>
          <a:blip r:embed="rId4"/>
          <a:stretch>
            <a:fillRect/>
          </a:stretch>
        </p:blipFill>
        <p:spPr>
          <a:xfrm>
            <a:off x="2906007" y="3579607"/>
            <a:ext cx="2160000" cy="1621794"/>
          </a:xfrm>
          <a:prstGeom prst="rect">
            <a:avLst/>
          </a:prstGeom>
        </p:spPr>
      </p:pic>
      <p:pic>
        <p:nvPicPr>
          <p:cNvPr id="55" name="Picture 54">
            <a:extLst>
              <a:ext uri="{FF2B5EF4-FFF2-40B4-BE49-F238E27FC236}">
                <a16:creationId xmlns:a16="http://schemas.microsoft.com/office/drawing/2014/main" xmlns="" id="{73FBAD93-AEF0-FA4E-B73B-26722A141B09}"/>
              </a:ext>
            </a:extLst>
          </p:cNvPr>
          <p:cNvPicPr>
            <a:picLocks noChangeAspect="1"/>
          </p:cNvPicPr>
          <p:nvPr/>
        </p:nvPicPr>
        <p:blipFill>
          <a:blip r:embed="rId4"/>
          <a:stretch>
            <a:fillRect/>
          </a:stretch>
        </p:blipFill>
        <p:spPr>
          <a:xfrm>
            <a:off x="3058407" y="3732007"/>
            <a:ext cx="2160000" cy="1621794"/>
          </a:xfrm>
          <a:prstGeom prst="rect">
            <a:avLst/>
          </a:prstGeom>
        </p:spPr>
      </p:pic>
      <p:pic>
        <p:nvPicPr>
          <p:cNvPr id="57" name="Picture 56">
            <a:extLst>
              <a:ext uri="{FF2B5EF4-FFF2-40B4-BE49-F238E27FC236}">
                <a16:creationId xmlns:a16="http://schemas.microsoft.com/office/drawing/2014/main" xmlns="" id="{2EF48413-9348-6342-B5CD-293E1D2B6747}"/>
              </a:ext>
            </a:extLst>
          </p:cNvPr>
          <p:cNvPicPr>
            <a:picLocks noChangeAspect="1"/>
          </p:cNvPicPr>
          <p:nvPr/>
        </p:nvPicPr>
        <p:blipFill>
          <a:blip r:embed="rId4"/>
          <a:stretch>
            <a:fillRect/>
          </a:stretch>
        </p:blipFill>
        <p:spPr>
          <a:xfrm>
            <a:off x="3210807" y="3884407"/>
            <a:ext cx="2160000" cy="1621794"/>
          </a:xfrm>
          <a:prstGeom prst="rect">
            <a:avLst/>
          </a:prstGeom>
        </p:spPr>
      </p:pic>
      <p:pic>
        <p:nvPicPr>
          <p:cNvPr id="58" name="Picture 57">
            <a:extLst>
              <a:ext uri="{FF2B5EF4-FFF2-40B4-BE49-F238E27FC236}">
                <a16:creationId xmlns:a16="http://schemas.microsoft.com/office/drawing/2014/main" xmlns="" id="{3D2DFDC7-A1AE-BB45-8194-B8F65C5A03E1}"/>
              </a:ext>
            </a:extLst>
          </p:cNvPr>
          <p:cNvPicPr>
            <a:picLocks noChangeAspect="1"/>
          </p:cNvPicPr>
          <p:nvPr/>
        </p:nvPicPr>
        <p:blipFill>
          <a:blip r:embed="rId4"/>
          <a:stretch>
            <a:fillRect/>
          </a:stretch>
        </p:blipFill>
        <p:spPr>
          <a:xfrm>
            <a:off x="3363207" y="4036807"/>
            <a:ext cx="2160000" cy="1621794"/>
          </a:xfrm>
          <a:prstGeom prst="rect">
            <a:avLst/>
          </a:prstGeom>
        </p:spPr>
      </p:pic>
      <p:pic>
        <p:nvPicPr>
          <p:cNvPr id="59" name="Picture 58">
            <a:extLst>
              <a:ext uri="{FF2B5EF4-FFF2-40B4-BE49-F238E27FC236}">
                <a16:creationId xmlns:a16="http://schemas.microsoft.com/office/drawing/2014/main" xmlns="" id="{97CA3402-7E93-574D-A07D-276A187FEF69}"/>
              </a:ext>
            </a:extLst>
          </p:cNvPr>
          <p:cNvPicPr>
            <a:picLocks noChangeAspect="1"/>
          </p:cNvPicPr>
          <p:nvPr/>
        </p:nvPicPr>
        <p:blipFill>
          <a:blip r:embed="rId4"/>
          <a:stretch>
            <a:fillRect/>
          </a:stretch>
        </p:blipFill>
        <p:spPr>
          <a:xfrm>
            <a:off x="3515607" y="4189207"/>
            <a:ext cx="2160000" cy="1621794"/>
          </a:xfrm>
          <a:prstGeom prst="rect">
            <a:avLst/>
          </a:prstGeom>
        </p:spPr>
      </p:pic>
      <p:pic>
        <p:nvPicPr>
          <p:cNvPr id="60" name="Picture 59">
            <a:extLst>
              <a:ext uri="{FF2B5EF4-FFF2-40B4-BE49-F238E27FC236}">
                <a16:creationId xmlns:a16="http://schemas.microsoft.com/office/drawing/2014/main" xmlns="" id="{494311C1-D8B0-0E4C-8C00-176E8BC38EAB}"/>
              </a:ext>
            </a:extLst>
          </p:cNvPr>
          <p:cNvPicPr>
            <a:picLocks noChangeAspect="1"/>
          </p:cNvPicPr>
          <p:nvPr/>
        </p:nvPicPr>
        <p:blipFill>
          <a:blip r:embed="rId4"/>
          <a:stretch>
            <a:fillRect/>
          </a:stretch>
        </p:blipFill>
        <p:spPr>
          <a:xfrm>
            <a:off x="3668007" y="4341607"/>
            <a:ext cx="2160000" cy="1621794"/>
          </a:xfrm>
          <a:prstGeom prst="rect">
            <a:avLst/>
          </a:prstGeom>
        </p:spPr>
      </p:pic>
      <p:pic>
        <p:nvPicPr>
          <p:cNvPr id="61" name="Picture 60">
            <a:extLst>
              <a:ext uri="{FF2B5EF4-FFF2-40B4-BE49-F238E27FC236}">
                <a16:creationId xmlns:a16="http://schemas.microsoft.com/office/drawing/2014/main" xmlns="" id="{B588B80B-D3B1-3443-8A4F-A346E73C4F1D}"/>
              </a:ext>
            </a:extLst>
          </p:cNvPr>
          <p:cNvPicPr>
            <a:picLocks noChangeAspect="1"/>
          </p:cNvPicPr>
          <p:nvPr/>
        </p:nvPicPr>
        <p:blipFill>
          <a:blip r:embed="rId4"/>
          <a:stretch>
            <a:fillRect/>
          </a:stretch>
        </p:blipFill>
        <p:spPr>
          <a:xfrm>
            <a:off x="3820407" y="4494007"/>
            <a:ext cx="2160000" cy="1621794"/>
          </a:xfrm>
          <a:prstGeom prst="rect">
            <a:avLst/>
          </a:prstGeom>
        </p:spPr>
      </p:pic>
      <p:pic>
        <p:nvPicPr>
          <p:cNvPr id="62" name="Picture 61">
            <a:extLst>
              <a:ext uri="{FF2B5EF4-FFF2-40B4-BE49-F238E27FC236}">
                <a16:creationId xmlns:a16="http://schemas.microsoft.com/office/drawing/2014/main" xmlns="" id="{9C131FAC-C335-2744-A4FB-3A7A715ED3DD}"/>
              </a:ext>
            </a:extLst>
          </p:cNvPr>
          <p:cNvPicPr>
            <a:picLocks noChangeAspect="1"/>
          </p:cNvPicPr>
          <p:nvPr/>
        </p:nvPicPr>
        <p:blipFill>
          <a:blip r:embed="rId4"/>
          <a:stretch>
            <a:fillRect/>
          </a:stretch>
        </p:blipFill>
        <p:spPr>
          <a:xfrm>
            <a:off x="3972807" y="4646407"/>
            <a:ext cx="2160000" cy="1621794"/>
          </a:xfrm>
          <a:prstGeom prst="rect">
            <a:avLst/>
          </a:prstGeom>
        </p:spPr>
      </p:pic>
      <p:sp>
        <p:nvSpPr>
          <p:cNvPr id="4" name="Right Arrow 3">
            <a:extLst>
              <a:ext uri="{FF2B5EF4-FFF2-40B4-BE49-F238E27FC236}">
                <a16:creationId xmlns:a16="http://schemas.microsoft.com/office/drawing/2014/main" xmlns="" id="{732EE9ED-8675-EE4B-88AB-D32353803AC6}"/>
              </a:ext>
            </a:extLst>
          </p:cNvPr>
          <p:cNvSpPr/>
          <p:nvPr/>
        </p:nvSpPr>
        <p:spPr>
          <a:xfrm>
            <a:off x="5928223" y="5173969"/>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6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xmlns=""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 with </a:t>
            </a:r>
            <a:r>
              <a:rPr lang="en-GB" sz="2200" dirty="0" err="1">
                <a:solidFill>
                  <a:srgbClr val="3273DC"/>
                </a:solidFill>
              </a:rPr>
              <a:t>Astrobee</a:t>
            </a:r>
            <a:r>
              <a:rPr lang="en-GB" sz="2200" dirty="0">
                <a:solidFill>
                  <a:srgbClr val="3273DC"/>
                </a:solidFill>
              </a:rPr>
              <a:t>?</a:t>
            </a:r>
          </a:p>
          <a:p>
            <a:pPr marL="0" indent="0">
              <a:buClr>
                <a:srgbClr val="23D160"/>
              </a:buClr>
              <a:buSzPct val="85000"/>
              <a:buNone/>
            </a:pPr>
            <a:r>
              <a:rPr lang="en-GB" sz="2200" dirty="0">
                <a:solidFill>
                  <a:srgbClr val="3273DC"/>
                </a:solidFill>
              </a:rPr>
              <a:t>Explain your answer. </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xmlns=""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xmlns=""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xmlns=""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xmlns=""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xmlns=""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30484711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lstStyle/>
          <a:p>
            <a:r>
              <a:rPr lang="en-GB" sz="2800" dirty="0"/>
              <a:t>To be able to count to 100</a:t>
            </a:r>
            <a:endParaRPr lang="en-GB" dirty="0"/>
          </a:p>
        </p:txBody>
      </p:sp>
      <p:sp>
        <p:nvSpPr>
          <p:cNvPr id="16" name="Content Placeholder 2">
            <a:extLst>
              <a:ext uri="{FF2B5EF4-FFF2-40B4-BE49-F238E27FC236}">
                <a16:creationId xmlns:a16="http://schemas.microsoft.com/office/drawing/2014/main" xmlns="" id="{FD4B1EFD-B848-FA40-91D2-C490C8552E59}"/>
              </a:ext>
            </a:extLst>
          </p:cNvPr>
          <p:cNvSpPr>
            <a:spLocks noGrp="1"/>
          </p:cNvSpPr>
          <p:nvPr>
            <p:ph idx="1"/>
          </p:nvPr>
        </p:nvSpPr>
        <p:spPr>
          <a:xfrm>
            <a:off x="838200" y="1825625"/>
            <a:ext cx="10515600" cy="4351338"/>
          </a:xfrm>
        </p:spPr>
        <p:txBody>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There are four blue pieces, each representing 10, and one red piece, representing 5, so the number shapes make a total of 45. </a:t>
            </a:r>
          </a:p>
          <a:p>
            <a:pPr marL="0" indent="0">
              <a:buClr>
                <a:srgbClr val="23D160"/>
              </a:buClr>
              <a:buSzPct val="85000"/>
              <a:buNone/>
            </a:pPr>
            <a:endParaRPr lang="en-GB" sz="2200" dirty="0">
              <a:solidFill>
                <a:srgbClr val="3273DC"/>
              </a:solidFill>
            </a:endParaRPr>
          </a:p>
        </p:txBody>
      </p:sp>
      <p:pic>
        <p:nvPicPr>
          <p:cNvPr id="17" name="Picture 16">
            <a:extLst>
              <a:ext uri="{FF2B5EF4-FFF2-40B4-BE49-F238E27FC236}">
                <a16:creationId xmlns:a16="http://schemas.microsoft.com/office/drawing/2014/main" xmlns="" id="{961007E7-DA24-0541-8BC9-13C77AF59C9B}"/>
              </a:ext>
            </a:extLst>
          </p:cNvPr>
          <p:cNvPicPr>
            <a:picLocks noChangeAspect="1"/>
          </p:cNvPicPr>
          <p:nvPr/>
        </p:nvPicPr>
        <p:blipFill>
          <a:blip r:embed="rId3"/>
          <a:stretch>
            <a:fillRect/>
          </a:stretch>
        </p:blipFill>
        <p:spPr>
          <a:xfrm>
            <a:off x="1616159" y="3528993"/>
            <a:ext cx="1689100" cy="1244600"/>
          </a:xfrm>
          <a:prstGeom prst="rect">
            <a:avLst/>
          </a:prstGeom>
        </p:spPr>
      </p:pic>
      <p:pic>
        <p:nvPicPr>
          <p:cNvPr id="18" name="Picture 17">
            <a:extLst>
              <a:ext uri="{FF2B5EF4-FFF2-40B4-BE49-F238E27FC236}">
                <a16:creationId xmlns:a16="http://schemas.microsoft.com/office/drawing/2014/main" xmlns="" id="{30D897F0-CA1B-E743-BC34-680E3D4EDAF6}"/>
              </a:ext>
            </a:extLst>
          </p:cNvPr>
          <p:cNvPicPr>
            <a:picLocks noChangeAspect="1"/>
          </p:cNvPicPr>
          <p:nvPr/>
        </p:nvPicPr>
        <p:blipFill>
          <a:blip r:embed="rId4"/>
          <a:stretch>
            <a:fillRect/>
          </a:stretch>
        </p:blipFill>
        <p:spPr>
          <a:xfrm>
            <a:off x="2460709" y="1257300"/>
            <a:ext cx="4354694" cy="3295052"/>
          </a:xfrm>
          <a:prstGeom prst="rect">
            <a:avLst/>
          </a:prstGeom>
        </p:spPr>
      </p:pic>
      <p:sp>
        <p:nvSpPr>
          <p:cNvPr id="19" name="Rectangle 18">
            <a:extLst>
              <a:ext uri="{FF2B5EF4-FFF2-40B4-BE49-F238E27FC236}">
                <a16:creationId xmlns:a16="http://schemas.microsoft.com/office/drawing/2014/main" xmlns="" id="{3CA81780-71E8-1D48-9C94-ECFD7CCF7809}"/>
              </a:ext>
            </a:extLst>
          </p:cNvPr>
          <p:cNvSpPr/>
          <p:nvPr/>
        </p:nvSpPr>
        <p:spPr>
          <a:xfrm>
            <a:off x="2879436" y="2261195"/>
            <a:ext cx="3384550"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number shapes represent nine, because 4 + 5 = 9. </a:t>
            </a:r>
          </a:p>
        </p:txBody>
      </p:sp>
      <p:pic>
        <p:nvPicPr>
          <p:cNvPr id="7" name="Picture 6">
            <a:extLst>
              <a:ext uri="{FF2B5EF4-FFF2-40B4-BE49-F238E27FC236}">
                <a16:creationId xmlns:a16="http://schemas.microsoft.com/office/drawing/2014/main" xmlns="" id="{BD6FFEA9-1A69-3749-8BD6-5F2FD53018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6164217" y="2341493"/>
            <a:ext cx="2160000" cy="1037099"/>
          </a:xfrm>
          <a:prstGeom prst="rect">
            <a:avLst/>
          </a:prstGeom>
        </p:spPr>
      </p:pic>
      <p:pic>
        <p:nvPicPr>
          <p:cNvPr id="8" name="Picture 7">
            <a:extLst>
              <a:ext uri="{FF2B5EF4-FFF2-40B4-BE49-F238E27FC236}">
                <a16:creationId xmlns:a16="http://schemas.microsoft.com/office/drawing/2014/main" xmlns="" id="{BA659554-258F-964E-ACC2-60F7D29356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7184064" y="2341493"/>
            <a:ext cx="2160000" cy="1037099"/>
          </a:xfrm>
          <a:prstGeom prst="rect">
            <a:avLst/>
          </a:prstGeom>
        </p:spPr>
      </p:pic>
      <p:pic>
        <p:nvPicPr>
          <p:cNvPr id="9" name="Picture 8">
            <a:extLst>
              <a:ext uri="{FF2B5EF4-FFF2-40B4-BE49-F238E27FC236}">
                <a16:creationId xmlns:a16="http://schemas.microsoft.com/office/drawing/2014/main" xmlns="" id="{DE01D73B-A696-5B48-B141-DC9943C2E3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237199" y="2335277"/>
            <a:ext cx="2160000" cy="1037099"/>
          </a:xfrm>
          <a:prstGeom prst="rect">
            <a:avLst/>
          </a:prstGeom>
        </p:spPr>
      </p:pic>
      <p:pic>
        <p:nvPicPr>
          <p:cNvPr id="10" name="Picture 9">
            <a:extLst>
              <a:ext uri="{FF2B5EF4-FFF2-40B4-BE49-F238E27FC236}">
                <a16:creationId xmlns:a16="http://schemas.microsoft.com/office/drawing/2014/main" xmlns="" id="{9880C30B-6377-9344-9BAC-6151CC5A8C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9257046" y="2335277"/>
            <a:ext cx="2160000" cy="1037099"/>
          </a:xfrm>
          <a:prstGeom prst="rect">
            <a:avLst/>
          </a:prstGeom>
        </p:spPr>
      </p:pic>
      <p:pic>
        <p:nvPicPr>
          <p:cNvPr id="11" name="Picture 10">
            <a:extLst>
              <a:ext uri="{FF2B5EF4-FFF2-40B4-BE49-F238E27FC236}">
                <a16:creationId xmlns:a16="http://schemas.microsoft.com/office/drawing/2014/main" xmlns="" id="{890A241F-43AF-7643-BDB5-AEC4708B05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1285" y="3933827"/>
            <a:ext cx="2160000" cy="1037098"/>
          </a:xfrm>
          <a:prstGeom prst="rect">
            <a:avLst/>
          </a:prstGeom>
        </p:spPr>
      </p:pic>
    </p:spTree>
    <p:extLst>
      <p:ext uri="{BB962C8B-B14F-4D97-AF65-F5344CB8AC3E}">
        <p14:creationId xmlns:p14="http://schemas.microsoft.com/office/powerpoint/2010/main" val="210925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number tracks, to help me count forwards and backwards within 100, grouping tens to count more quickly </a:t>
            </a:r>
          </a:p>
          <a:p>
            <a:pPr>
              <a:buClr>
                <a:srgbClr val="23D160"/>
              </a:buClr>
              <a:buSzPct val="85000"/>
              <a:buFont typeface="Wingdings" pitchFamily="2" charset="2"/>
              <a:buChar char="ü"/>
            </a:pPr>
            <a:r>
              <a:rPr lang="en-GB" sz="2200" dirty="0"/>
              <a:t>I can explain my reasoning when using mathematical equipment and pictorial representations, such as number tracks, to help me count forwards and backwards within 100, and when grouping tens to count more quickly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189608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268067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20" name="Rounded Rectangle 19">
            <a:extLst>
              <a:ext uri="{FF2B5EF4-FFF2-40B4-BE49-F238E27FC236}">
                <a16:creationId xmlns:a16="http://schemas.microsoft.com/office/drawing/2014/main" xmlns="" id="{7DA7BF6D-49D0-6D4B-B2CD-06615222CDBE}"/>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u="sng" dirty="0">
                <a:solidFill>
                  <a:srgbClr val="FF3860"/>
                </a:solidFill>
                <a:latin typeface="OpenDyslexicAlta" pitchFamily="2" charset="77"/>
              </a:rPr>
              <a:t>15</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70446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800" dirty="0"/>
              <a:t>To be able to count to 100</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How many bananas are there?</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4" name="Picture 3">
            <a:extLst>
              <a:ext uri="{FF2B5EF4-FFF2-40B4-BE49-F238E27FC236}">
                <a16:creationId xmlns:a16="http://schemas.microsoft.com/office/drawing/2014/main" xmlns="" id="{93A3A47C-F226-0A44-B954-2BC3B29A81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86" y="3158289"/>
            <a:ext cx="902368" cy="902368"/>
          </a:xfrm>
          <a:prstGeom prst="rect">
            <a:avLst/>
          </a:prstGeom>
        </p:spPr>
      </p:pic>
      <p:pic>
        <p:nvPicPr>
          <p:cNvPr id="23" name="Picture 22">
            <a:extLst>
              <a:ext uri="{FF2B5EF4-FFF2-40B4-BE49-F238E27FC236}">
                <a16:creationId xmlns:a16="http://schemas.microsoft.com/office/drawing/2014/main" xmlns="" id="{8EDAEA6E-8BCF-9745-8DBF-B578F0583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4371" y="3855494"/>
            <a:ext cx="902368" cy="902368"/>
          </a:xfrm>
          <a:prstGeom prst="rect">
            <a:avLst/>
          </a:prstGeom>
        </p:spPr>
      </p:pic>
      <p:pic>
        <p:nvPicPr>
          <p:cNvPr id="27" name="Picture 26">
            <a:extLst>
              <a:ext uri="{FF2B5EF4-FFF2-40B4-BE49-F238E27FC236}">
                <a16:creationId xmlns:a16="http://schemas.microsoft.com/office/drawing/2014/main" xmlns="" id="{A7D594BA-201F-4549-8601-19BBFD3952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66739" y="3483768"/>
            <a:ext cx="902368" cy="902368"/>
          </a:xfrm>
          <a:prstGeom prst="rect">
            <a:avLst/>
          </a:prstGeom>
        </p:spPr>
      </p:pic>
      <p:pic>
        <p:nvPicPr>
          <p:cNvPr id="28" name="Picture 27">
            <a:extLst>
              <a:ext uri="{FF2B5EF4-FFF2-40B4-BE49-F238E27FC236}">
                <a16:creationId xmlns:a16="http://schemas.microsoft.com/office/drawing/2014/main" xmlns="" id="{B4071887-37E5-BD4E-8792-CAC39EC6D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7767" y="4229181"/>
            <a:ext cx="902368" cy="902368"/>
          </a:xfrm>
          <a:prstGeom prst="rect">
            <a:avLst/>
          </a:prstGeom>
        </p:spPr>
      </p:pic>
      <p:pic>
        <p:nvPicPr>
          <p:cNvPr id="29" name="Picture 28">
            <a:extLst>
              <a:ext uri="{FF2B5EF4-FFF2-40B4-BE49-F238E27FC236}">
                <a16:creationId xmlns:a16="http://schemas.microsoft.com/office/drawing/2014/main" xmlns="" id="{5FD0DAE1-94DA-494D-B8B9-153F1E064B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2154" y="2740004"/>
            <a:ext cx="902368" cy="902368"/>
          </a:xfrm>
          <a:prstGeom prst="rect">
            <a:avLst/>
          </a:prstGeom>
        </p:spPr>
      </p:pic>
      <p:pic>
        <p:nvPicPr>
          <p:cNvPr id="36" name="Picture 35">
            <a:extLst>
              <a:ext uri="{FF2B5EF4-FFF2-40B4-BE49-F238E27FC236}">
                <a16:creationId xmlns:a16="http://schemas.microsoft.com/office/drawing/2014/main" xmlns="" id="{6AD9E984-4EA8-AA4D-A757-3B471294A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9792" y="3609473"/>
            <a:ext cx="902368" cy="902368"/>
          </a:xfrm>
          <a:prstGeom prst="rect">
            <a:avLst/>
          </a:prstGeom>
        </p:spPr>
      </p:pic>
      <p:pic>
        <p:nvPicPr>
          <p:cNvPr id="37" name="Picture 36">
            <a:extLst>
              <a:ext uri="{FF2B5EF4-FFF2-40B4-BE49-F238E27FC236}">
                <a16:creationId xmlns:a16="http://schemas.microsoft.com/office/drawing/2014/main" xmlns="" id="{5712B1EC-8443-D74B-A04A-0F4BA418A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477" y="4306678"/>
            <a:ext cx="902368" cy="902368"/>
          </a:xfrm>
          <a:prstGeom prst="rect">
            <a:avLst/>
          </a:prstGeom>
        </p:spPr>
      </p:pic>
      <p:pic>
        <p:nvPicPr>
          <p:cNvPr id="38" name="Picture 37">
            <a:extLst>
              <a:ext uri="{FF2B5EF4-FFF2-40B4-BE49-F238E27FC236}">
                <a16:creationId xmlns:a16="http://schemas.microsoft.com/office/drawing/2014/main" xmlns="" id="{80AFE9BB-9AF0-8F44-B8AC-B13F595A3D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428" y="2759953"/>
            <a:ext cx="902368" cy="902368"/>
          </a:xfrm>
          <a:prstGeom prst="rect">
            <a:avLst/>
          </a:prstGeom>
        </p:spPr>
      </p:pic>
      <p:pic>
        <p:nvPicPr>
          <p:cNvPr id="39" name="Picture 38">
            <a:extLst>
              <a:ext uri="{FF2B5EF4-FFF2-40B4-BE49-F238E27FC236}">
                <a16:creationId xmlns:a16="http://schemas.microsoft.com/office/drawing/2014/main" xmlns="" id="{769C6BAB-C2A5-E14F-89FB-CFFBE77841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0198" y="3573273"/>
            <a:ext cx="902368" cy="902368"/>
          </a:xfrm>
          <a:prstGeom prst="rect">
            <a:avLst/>
          </a:prstGeom>
        </p:spPr>
      </p:pic>
      <p:pic>
        <p:nvPicPr>
          <p:cNvPr id="40" name="Picture 39">
            <a:extLst>
              <a:ext uri="{FF2B5EF4-FFF2-40B4-BE49-F238E27FC236}">
                <a16:creationId xmlns:a16="http://schemas.microsoft.com/office/drawing/2014/main" xmlns="" id="{11C3090B-D199-424E-B2F2-026AB37458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4765" y="4229181"/>
            <a:ext cx="902368" cy="902368"/>
          </a:xfrm>
          <a:prstGeom prst="rect">
            <a:avLst/>
          </a:prstGeom>
        </p:spPr>
      </p:pic>
      <p:pic>
        <p:nvPicPr>
          <p:cNvPr id="41" name="Picture 40">
            <a:extLst>
              <a:ext uri="{FF2B5EF4-FFF2-40B4-BE49-F238E27FC236}">
                <a16:creationId xmlns:a16="http://schemas.microsoft.com/office/drawing/2014/main" xmlns="" id="{13C6AA28-CD4B-5743-B0C9-70030A8F1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0494" y="2760307"/>
            <a:ext cx="902368" cy="902368"/>
          </a:xfrm>
          <a:prstGeom prst="rect">
            <a:avLst/>
          </a:prstGeom>
        </p:spPr>
      </p:pic>
      <p:pic>
        <p:nvPicPr>
          <p:cNvPr id="42" name="Picture 41">
            <a:extLst>
              <a:ext uri="{FF2B5EF4-FFF2-40B4-BE49-F238E27FC236}">
                <a16:creationId xmlns:a16="http://schemas.microsoft.com/office/drawing/2014/main" xmlns="" id="{8D5E9693-1A1E-9F46-85A3-033184E6C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1486" y="3542672"/>
            <a:ext cx="902368" cy="902368"/>
          </a:xfrm>
          <a:prstGeom prst="rect">
            <a:avLst/>
          </a:prstGeom>
        </p:spPr>
      </p:pic>
      <p:pic>
        <p:nvPicPr>
          <p:cNvPr id="43" name="Picture 42">
            <a:extLst>
              <a:ext uri="{FF2B5EF4-FFF2-40B4-BE49-F238E27FC236}">
                <a16:creationId xmlns:a16="http://schemas.microsoft.com/office/drawing/2014/main" xmlns="" id="{B39E7F0D-52D3-E449-885B-6D7C8FFDAB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2171" y="4239877"/>
            <a:ext cx="902368" cy="902368"/>
          </a:xfrm>
          <a:prstGeom prst="rect">
            <a:avLst/>
          </a:prstGeom>
        </p:spPr>
      </p:pic>
      <p:pic>
        <p:nvPicPr>
          <p:cNvPr id="44" name="Picture 43">
            <a:extLst>
              <a:ext uri="{FF2B5EF4-FFF2-40B4-BE49-F238E27FC236}">
                <a16:creationId xmlns:a16="http://schemas.microsoft.com/office/drawing/2014/main" xmlns="" id="{847F2768-1627-3A46-9A9A-C7EEAE02E0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0302" y="2848893"/>
            <a:ext cx="902368" cy="902368"/>
          </a:xfrm>
          <a:prstGeom prst="rect">
            <a:avLst/>
          </a:prstGeom>
        </p:spPr>
      </p:pic>
      <p:pic>
        <p:nvPicPr>
          <p:cNvPr id="45" name="Picture 44">
            <a:extLst>
              <a:ext uri="{FF2B5EF4-FFF2-40B4-BE49-F238E27FC236}">
                <a16:creationId xmlns:a16="http://schemas.microsoft.com/office/drawing/2014/main" xmlns="" id="{69C45720-6BE9-1042-9B13-2B93F1930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24247" y="3549941"/>
            <a:ext cx="902368" cy="902368"/>
          </a:xfrm>
          <a:prstGeom prst="rect">
            <a:avLst/>
          </a:prstGeom>
        </p:spPr>
      </p:pic>
      <p:pic>
        <p:nvPicPr>
          <p:cNvPr id="46" name="Picture 45">
            <a:extLst>
              <a:ext uri="{FF2B5EF4-FFF2-40B4-BE49-F238E27FC236}">
                <a16:creationId xmlns:a16="http://schemas.microsoft.com/office/drawing/2014/main" xmlns="" id="{04BDED86-32EE-C840-AED0-51D4A19AF6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4932" y="4247146"/>
            <a:ext cx="902368" cy="902368"/>
          </a:xfrm>
          <a:prstGeom prst="rect">
            <a:avLst/>
          </a:prstGeom>
        </p:spPr>
      </p:pic>
      <p:pic>
        <p:nvPicPr>
          <p:cNvPr id="47" name="Picture 46">
            <a:extLst>
              <a:ext uri="{FF2B5EF4-FFF2-40B4-BE49-F238E27FC236}">
                <a16:creationId xmlns:a16="http://schemas.microsoft.com/office/drawing/2014/main" xmlns="" id="{614A234D-D29B-A54F-8865-FF6819C2E0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3063" y="2856162"/>
            <a:ext cx="902368" cy="902368"/>
          </a:xfrm>
          <a:prstGeom prst="rect">
            <a:avLst/>
          </a:prstGeom>
        </p:spPr>
      </p:pic>
      <p:pic>
        <p:nvPicPr>
          <p:cNvPr id="55" name="Picture 54">
            <a:extLst>
              <a:ext uri="{FF2B5EF4-FFF2-40B4-BE49-F238E27FC236}">
                <a16:creationId xmlns:a16="http://schemas.microsoft.com/office/drawing/2014/main" xmlns="" id="{B38462DD-962B-5547-A133-70C156E0F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2212" y="2845467"/>
            <a:ext cx="902368" cy="902368"/>
          </a:xfrm>
          <a:prstGeom prst="rect">
            <a:avLst/>
          </a:prstGeom>
        </p:spPr>
      </p:pic>
      <p:pic>
        <p:nvPicPr>
          <p:cNvPr id="56" name="Picture 55">
            <a:extLst>
              <a:ext uri="{FF2B5EF4-FFF2-40B4-BE49-F238E27FC236}">
                <a16:creationId xmlns:a16="http://schemas.microsoft.com/office/drawing/2014/main" xmlns="" id="{C09317B0-3525-9C4A-8122-DB07627D6F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2897" y="3542672"/>
            <a:ext cx="902368" cy="902368"/>
          </a:xfrm>
          <a:prstGeom prst="rect">
            <a:avLst/>
          </a:prstGeom>
        </p:spPr>
      </p:pic>
      <p:sp>
        <p:nvSpPr>
          <p:cNvPr id="5" name="Rounded Rectangle 4">
            <a:extLst>
              <a:ext uri="{FF2B5EF4-FFF2-40B4-BE49-F238E27FC236}">
                <a16:creationId xmlns:a16="http://schemas.microsoft.com/office/drawing/2014/main" xmlns="" id="{75D0B610-0176-9845-AC6F-5C167C9A9B49}"/>
              </a:ext>
            </a:extLst>
          </p:cNvPr>
          <p:cNvSpPr/>
          <p:nvPr/>
        </p:nvSpPr>
        <p:spPr>
          <a:xfrm>
            <a:off x="2023310" y="5488295"/>
            <a:ext cx="8145379" cy="914400"/>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chemeClr val="tx1"/>
                </a:solidFill>
                <a:latin typeface="OpenDyslexicAlta" pitchFamily="2" charset="77"/>
              </a:rPr>
              <a:t>There are </a:t>
            </a:r>
            <a:r>
              <a:rPr lang="en-US" sz="3600" b="1" dirty="0">
                <a:solidFill>
                  <a:schemeClr val="tx1"/>
                </a:solidFill>
                <a:latin typeface="Calibri" panose="020F0502020204030204" pitchFamily="34" charset="0"/>
                <a:cs typeface="Calibri" panose="020F0502020204030204" pitchFamily="34" charset="0"/>
              </a:rPr>
              <a:t>___</a:t>
            </a:r>
            <a:r>
              <a:rPr lang="en-US" sz="3600" dirty="0">
                <a:solidFill>
                  <a:schemeClr val="tx1"/>
                </a:solidFill>
                <a:latin typeface="OpenDyslexicAlta" pitchFamily="2" charset="77"/>
              </a:rPr>
              <a:t> bananas.</a:t>
            </a:r>
          </a:p>
        </p:txBody>
      </p:sp>
    </p:spTree>
    <p:extLst>
      <p:ext uri="{BB962C8B-B14F-4D97-AF65-F5344CB8AC3E}">
        <p14:creationId xmlns:p14="http://schemas.microsoft.com/office/powerpoint/2010/main" val="15255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8457</TotalTime>
  <Words>1975</Words>
  <Application>Microsoft Office PowerPoint</Application>
  <PresentationFormat>Custom</PresentationFormat>
  <Paragraphs>874</Paragraphs>
  <Slides>62</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Lato Light</vt:lpstr>
      <vt:lpstr>OpenDyslexicAlta</vt:lpstr>
      <vt:lpstr>Muli</vt:lpstr>
      <vt:lpstr>Wingdings</vt:lpstr>
      <vt:lpstr>Calibri</vt:lpstr>
      <vt:lpstr>Lato</vt:lpstr>
      <vt:lpstr>Office Theme</vt:lpstr>
      <vt:lpstr>PowerPoint Presentation</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lpstr>To be able to count to 100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296</cp:revision>
  <cp:lastPrinted>2019-06-17T16:19:05Z</cp:lastPrinted>
  <dcterms:created xsi:type="dcterms:W3CDTF">2018-08-06T08:16:18Z</dcterms:created>
  <dcterms:modified xsi:type="dcterms:W3CDTF">2021-03-16T08:41:02Z</dcterms:modified>
</cp:coreProperties>
</file>