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4" r:id="rId15"/>
    <p:sldId id="383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4" r:id="rId34"/>
    <p:sldId id="405" r:id="rId35"/>
    <p:sldId id="402" r:id="rId36"/>
    <p:sldId id="403" r:id="rId37"/>
    <p:sldId id="408" r:id="rId38"/>
    <p:sldId id="409" r:id="rId39"/>
    <p:sldId id="406" r:id="rId40"/>
    <p:sldId id="407" r:id="rId41"/>
    <p:sldId id="370" r:id="rId42"/>
    <p:sldId id="410" r:id="rId43"/>
    <p:sldId id="411" r:id="rId44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ato" panose="020B0604020202020204" charset="0"/>
      <p:regular r:id="rId51"/>
      <p:bold r:id="rId52"/>
    </p:embeddedFont>
    <p:embeddedFont>
      <p:font typeface="Lato Light" panose="020F0302020204030203" charset="0"/>
      <p:regular r:id="rId53"/>
    </p:embeddedFont>
    <p:embeddedFont>
      <p:font typeface="Muli" panose="020B0604020202020204" charset="0"/>
      <p:regular r:id="rId54"/>
      <p:bold r:id="rId55"/>
      <p:italic r:id="rId56"/>
      <p:boldItalic r:id="rId57"/>
    </p:embeddedFont>
    <p:embeddedFont>
      <p:font typeface="OpenDyslexic" panose="020B0604020202020204" charset="0"/>
      <p:regular r:id="rId58"/>
      <p:bold r:id="rId59"/>
      <p:italic r:id="rId60"/>
      <p:boldItalic r:id="rId61"/>
    </p:embeddedFont>
    <p:embeddedFont>
      <p:font typeface="OpenDyslexicAlta" panose="020B060402020202020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FFDD57"/>
    <a:srgbClr val="7957D5"/>
    <a:srgbClr val="3273DC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4" autoAdjust="0"/>
    <p:restoredTop sz="90789" autoAdjust="0"/>
  </p:normalViewPr>
  <p:slideViewPr>
    <p:cSldViewPr snapToGrid="0" snapToObjects="1">
      <p:cViewPr varScale="1">
        <p:scale>
          <a:sx n="65" d="100"/>
          <a:sy n="65" d="100"/>
        </p:scale>
        <p:origin x="1110" y="72"/>
      </p:cViewPr>
      <p:guideLst>
        <p:guide orient="horz" pos="2976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3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5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9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4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00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3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8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2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1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1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95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83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52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49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46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21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3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7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78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55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00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54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99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63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25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88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19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82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93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00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8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6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3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0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8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20/09/2020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720" y="2666346"/>
            <a:ext cx="9273279" cy="208656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Year 5 </a:t>
            </a:r>
          </a:p>
          <a:p>
            <a:r>
              <a:rPr lang="en-GB" dirty="0"/>
              <a:t>Term 3 - Block 1 - Area, Perimeter _ Volume - Lesson 1 </a:t>
            </a:r>
          </a:p>
          <a:p>
            <a:r>
              <a:rPr lang="en-GB" dirty="0"/>
              <a:t>To be able to investigate rectangles and rectilinear shapes with the same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1 – Area, Perimeter &amp; Volume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217341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657556" y="2526191"/>
            <a:ext cx="205830" cy="180561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2069795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3418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EEBE55-D30D-2A44-A860-1CD8452725EC}"/>
              </a:ext>
            </a:extLst>
          </p:cNvPr>
          <p:cNvSpPr/>
          <p:nvPr/>
        </p:nvSpPr>
        <p:spPr>
          <a:xfrm>
            <a:off x="186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59098-DDC7-C440-BBA8-DEDA731622DD}"/>
              </a:ext>
            </a:extLst>
          </p:cNvPr>
          <p:cNvSpPr/>
          <p:nvPr/>
        </p:nvSpPr>
        <p:spPr>
          <a:xfrm>
            <a:off x="222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58506D-4EAA-F64C-9A8D-CAD5E7E5F879}"/>
              </a:ext>
            </a:extLst>
          </p:cNvPr>
          <p:cNvSpPr/>
          <p:nvPr/>
        </p:nvSpPr>
        <p:spPr>
          <a:xfrm>
            <a:off x="258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8D42B-9925-CA45-9154-845D0C1AFD37}"/>
              </a:ext>
            </a:extLst>
          </p:cNvPr>
          <p:cNvSpPr/>
          <p:nvPr/>
        </p:nvSpPr>
        <p:spPr>
          <a:xfrm>
            <a:off x="294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BEB44C-D676-3E4A-8C36-979BE9B34C00}"/>
              </a:ext>
            </a:extLst>
          </p:cNvPr>
          <p:cNvSpPr/>
          <p:nvPr/>
        </p:nvSpPr>
        <p:spPr>
          <a:xfrm>
            <a:off x="330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67B1FF-B1F8-4448-AEE2-B8A051B3D04E}"/>
              </a:ext>
            </a:extLst>
          </p:cNvPr>
          <p:cNvSpPr/>
          <p:nvPr/>
        </p:nvSpPr>
        <p:spPr>
          <a:xfrm>
            <a:off x="294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197BAE-EE19-2E45-9E1B-0F99A9239A18}"/>
              </a:ext>
            </a:extLst>
          </p:cNvPr>
          <p:cNvSpPr/>
          <p:nvPr/>
        </p:nvSpPr>
        <p:spPr>
          <a:xfrm>
            <a:off x="330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1E1950-0DCB-EA44-AF19-99D0D9D79535}"/>
              </a:ext>
            </a:extLst>
          </p:cNvPr>
          <p:cNvSpPr/>
          <p:nvPr/>
        </p:nvSpPr>
        <p:spPr>
          <a:xfrm>
            <a:off x="294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744222-E839-B743-9EC0-481C67D2686B}"/>
              </a:ext>
            </a:extLst>
          </p:cNvPr>
          <p:cNvSpPr/>
          <p:nvPr/>
        </p:nvSpPr>
        <p:spPr>
          <a:xfrm>
            <a:off x="330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F105B84-87F3-1845-95D4-F31CE1CB94B8}"/>
              </a:ext>
            </a:extLst>
          </p:cNvPr>
          <p:cNvSpPr/>
          <p:nvPr/>
        </p:nvSpPr>
        <p:spPr>
          <a:xfrm>
            <a:off x="294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20ED5B-4DC1-5645-9743-05803151A24A}"/>
              </a:ext>
            </a:extLst>
          </p:cNvPr>
          <p:cNvSpPr/>
          <p:nvPr/>
        </p:nvSpPr>
        <p:spPr>
          <a:xfrm>
            <a:off x="330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6DA651-F9DE-AB4C-B86F-7E840A71C04D}"/>
              </a:ext>
            </a:extLst>
          </p:cNvPr>
          <p:cNvSpPr/>
          <p:nvPr/>
        </p:nvSpPr>
        <p:spPr>
          <a:xfrm>
            <a:off x="294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9ECFF6-5BDE-7E40-BACC-6A4F3D21FE35}"/>
              </a:ext>
            </a:extLst>
          </p:cNvPr>
          <p:cNvSpPr/>
          <p:nvPr/>
        </p:nvSpPr>
        <p:spPr>
          <a:xfrm>
            <a:off x="330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DC9D9E-D6A9-1C4A-9C0E-9A997A414D0D}"/>
              </a:ext>
            </a:extLst>
          </p:cNvPr>
          <p:cNvSpPr/>
          <p:nvPr/>
        </p:nvSpPr>
        <p:spPr>
          <a:xfrm>
            <a:off x="294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674E35-EDBB-7343-8D1F-22007A666426}"/>
              </a:ext>
            </a:extLst>
          </p:cNvPr>
          <p:cNvSpPr/>
          <p:nvPr/>
        </p:nvSpPr>
        <p:spPr>
          <a:xfrm>
            <a:off x="330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E6C6607-4DF9-D64F-9066-FF39139F2F49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6D4ACDE-6995-A349-901A-65F9277BBF7E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E02F721-02CD-F94D-9DC6-79B994126541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B98E1E3-84B9-3941-9AA9-11804B6C2425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2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8C7A6E-82F7-D44C-923D-4DB3788F74E5}"/>
              </a:ext>
            </a:extLst>
          </p:cNvPr>
          <p:cNvSpPr/>
          <p:nvPr/>
        </p:nvSpPr>
        <p:spPr>
          <a:xfrm>
            <a:off x="533940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E64229-9966-FB4B-8906-1CE64511814F}"/>
              </a:ext>
            </a:extLst>
          </p:cNvPr>
          <p:cNvSpPr/>
          <p:nvPr/>
        </p:nvSpPr>
        <p:spPr>
          <a:xfrm>
            <a:off x="605948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9E1851-9BCB-E645-92C6-07C52EA2B016}"/>
              </a:ext>
            </a:extLst>
          </p:cNvPr>
          <p:cNvSpPr/>
          <p:nvPr/>
        </p:nvSpPr>
        <p:spPr>
          <a:xfrm>
            <a:off x="533940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1C0486-6C68-C444-BD37-304730D154F1}"/>
              </a:ext>
            </a:extLst>
          </p:cNvPr>
          <p:cNvSpPr/>
          <p:nvPr/>
        </p:nvSpPr>
        <p:spPr>
          <a:xfrm>
            <a:off x="605948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75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8C7A6E-82F7-D44C-923D-4DB3788F74E5}"/>
              </a:ext>
            </a:extLst>
          </p:cNvPr>
          <p:cNvSpPr/>
          <p:nvPr/>
        </p:nvSpPr>
        <p:spPr>
          <a:xfrm>
            <a:off x="533940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E64229-9966-FB4B-8906-1CE64511814F}"/>
              </a:ext>
            </a:extLst>
          </p:cNvPr>
          <p:cNvSpPr/>
          <p:nvPr/>
        </p:nvSpPr>
        <p:spPr>
          <a:xfrm>
            <a:off x="605948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9E1851-9BCB-E645-92C6-07C52EA2B016}"/>
              </a:ext>
            </a:extLst>
          </p:cNvPr>
          <p:cNvSpPr/>
          <p:nvPr/>
        </p:nvSpPr>
        <p:spPr>
          <a:xfrm>
            <a:off x="533940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1C0486-6C68-C444-BD37-304730D154F1}"/>
              </a:ext>
            </a:extLst>
          </p:cNvPr>
          <p:cNvSpPr/>
          <p:nvPr/>
        </p:nvSpPr>
        <p:spPr>
          <a:xfrm>
            <a:off x="605948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15351-0C28-0148-866D-CD5139210D3B}"/>
              </a:ext>
            </a:extLst>
          </p:cNvPr>
          <p:cNvSpPr/>
          <p:nvPr/>
        </p:nvSpPr>
        <p:spPr>
          <a:xfrm>
            <a:off x="496408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14B8B-7D6D-C54C-AF86-8817C2E2B8C0}"/>
              </a:ext>
            </a:extLst>
          </p:cNvPr>
          <p:cNvSpPr/>
          <p:nvPr/>
        </p:nvSpPr>
        <p:spPr>
          <a:xfrm>
            <a:off x="568416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E39F8-A241-BA49-8266-32095B9163B9}"/>
              </a:ext>
            </a:extLst>
          </p:cNvPr>
          <p:cNvSpPr/>
          <p:nvPr/>
        </p:nvSpPr>
        <p:spPr>
          <a:xfrm>
            <a:off x="496408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34FF0-2034-AF4A-A23E-26990AA00AD6}"/>
              </a:ext>
            </a:extLst>
          </p:cNvPr>
          <p:cNvSpPr/>
          <p:nvPr/>
        </p:nvSpPr>
        <p:spPr>
          <a:xfrm>
            <a:off x="568416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096DF3-D8F8-2645-8DAF-996374E9BD16}"/>
              </a:ext>
            </a:extLst>
          </p:cNvPr>
          <p:cNvSpPr/>
          <p:nvPr/>
        </p:nvSpPr>
        <p:spPr>
          <a:xfrm>
            <a:off x="640424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3BB78-C8DA-2843-ACCC-EDDBFFA2337F}"/>
              </a:ext>
            </a:extLst>
          </p:cNvPr>
          <p:cNvSpPr/>
          <p:nvPr/>
        </p:nvSpPr>
        <p:spPr>
          <a:xfrm>
            <a:off x="640424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92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15351-0C28-0148-866D-CD5139210D3B}"/>
              </a:ext>
            </a:extLst>
          </p:cNvPr>
          <p:cNvSpPr/>
          <p:nvPr/>
        </p:nvSpPr>
        <p:spPr>
          <a:xfrm>
            <a:off x="496408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14B8B-7D6D-C54C-AF86-8817C2E2B8C0}"/>
              </a:ext>
            </a:extLst>
          </p:cNvPr>
          <p:cNvSpPr/>
          <p:nvPr/>
        </p:nvSpPr>
        <p:spPr>
          <a:xfrm>
            <a:off x="568416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E39F8-A241-BA49-8266-32095B9163B9}"/>
              </a:ext>
            </a:extLst>
          </p:cNvPr>
          <p:cNvSpPr/>
          <p:nvPr/>
        </p:nvSpPr>
        <p:spPr>
          <a:xfrm>
            <a:off x="496408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34FF0-2034-AF4A-A23E-26990AA00AD6}"/>
              </a:ext>
            </a:extLst>
          </p:cNvPr>
          <p:cNvSpPr/>
          <p:nvPr/>
        </p:nvSpPr>
        <p:spPr>
          <a:xfrm>
            <a:off x="568416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096DF3-D8F8-2645-8DAF-996374E9BD16}"/>
              </a:ext>
            </a:extLst>
          </p:cNvPr>
          <p:cNvSpPr/>
          <p:nvPr/>
        </p:nvSpPr>
        <p:spPr>
          <a:xfrm>
            <a:off x="640424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3BB78-C8DA-2843-ACCC-EDDBFFA2337F}"/>
              </a:ext>
            </a:extLst>
          </p:cNvPr>
          <p:cNvSpPr/>
          <p:nvPr/>
        </p:nvSpPr>
        <p:spPr>
          <a:xfrm>
            <a:off x="640424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9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C79B3-4F1F-7D40-9CA5-9AC1C0888827}"/>
              </a:ext>
            </a:extLst>
          </p:cNvPr>
          <p:cNvSpPr/>
          <p:nvPr/>
        </p:nvSpPr>
        <p:spPr>
          <a:xfrm>
            <a:off x="5721491" y="305253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E7FDE-F6A7-0848-B8AD-1C02FB783FE0}"/>
              </a:ext>
            </a:extLst>
          </p:cNvPr>
          <p:cNvSpPr/>
          <p:nvPr/>
        </p:nvSpPr>
        <p:spPr>
          <a:xfrm>
            <a:off x="500141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357EE1-FA92-FE48-BA3B-4DEA9AAA1B76}"/>
              </a:ext>
            </a:extLst>
          </p:cNvPr>
          <p:cNvSpPr/>
          <p:nvPr/>
        </p:nvSpPr>
        <p:spPr>
          <a:xfrm>
            <a:off x="572149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E8141-D7FA-614B-89D9-7D01E36157DC}"/>
              </a:ext>
            </a:extLst>
          </p:cNvPr>
          <p:cNvSpPr/>
          <p:nvPr/>
        </p:nvSpPr>
        <p:spPr>
          <a:xfrm>
            <a:off x="644157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02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C79B3-4F1F-7D40-9CA5-9AC1C0888827}"/>
              </a:ext>
            </a:extLst>
          </p:cNvPr>
          <p:cNvSpPr/>
          <p:nvPr/>
        </p:nvSpPr>
        <p:spPr>
          <a:xfrm>
            <a:off x="5721491" y="305253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E7FDE-F6A7-0848-B8AD-1C02FB783FE0}"/>
              </a:ext>
            </a:extLst>
          </p:cNvPr>
          <p:cNvSpPr/>
          <p:nvPr/>
        </p:nvSpPr>
        <p:spPr>
          <a:xfrm>
            <a:off x="500141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357EE1-FA92-FE48-BA3B-4DEA9AAA1B76}"/>
              </a:ext>
            </a:extLst>
          </p:cNvPr>
          <p:cNvSpPr/>
          <p:nvPr/>
        </p:nvSpPr>
        <p:spPr>
          <a:xfrm>
            <a:off x="572149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E8141-D7FA-614B-89D9-7D01E36157DC}"/>
              </a:ext>
            </a:extLst>
          </p:cNvPr>
          <p:cNvSpPr/>
          <p:nvPr/>
        </p:nvSpPr>
        <p:spPr>
          <a:xfrm>
            <a:off x="644157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0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766608-57C2-0049-A96C-F33E26C0F7C2}"/>
              </a:ext>
            </a:extLst>
          </p:cNvPr>
          <p:cNvSpPr/>
          <p:nvPr/>
        </p:nvSpPr>
        <p:spPr>
          <a:xfrm>
            <a:off x="492676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5B411-13B3-CD48-9F61-041086F7E26C}"/>
              </a:ext>
            </a:extLst>
          </p:cNvPr>
          <p:cNvSpPr/>
          <p:nvPr/>
        </p:nvSpPr>
        <p:spPr>
          <a:xfrm>
            <a:off x="492676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7E4EF-88D9-A242-847E-BF91CB56D7C6}"/>
              </a:ext>
            </a:extLst>
          </p:cNvPr>
          <p:cNvSpPr/>
          <p:nvPr/>
        </p:nvSpPr>
        <p:spPr>
          <a:xfrm>
            <a:off x="564684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1F284-5105-7C40-A2F6-3654CCB1F5C6}"/>
              </a:ext>
            </a:extLst>
          </p:cNvPr>
          <p:cNvSpPr/>
          <p:nvPr/>
        </p:nvSpPr>
        <p:spPr>
          <a:xfrm>
            <a:off x="564684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6C2AB-988A-DE44-B66F-2881C32887D2}"/>
              </a:ext>
            </a:extLst>
          </p:cNvPr>
          <p:cNvSpPr/>
          <p:nvPr/>
        </p:nvSpPr>
        <p:spPr>
          <a:xfrm>
            <a:off x="564684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9C61C-6556-A24F-9699-F1A149D15D9D}"/>
              </a:ext>
            </a:extLst>
          </p:cNvPr>
          <p:cNvSpPr/>
          <p:nvPr/>
        </p:nvSpPr>
        <p:spPr>
          <a:xfrm>
            <a:off x="636692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F03F4-E242-F445-B4CE-43EEC4F76AF3}"/>
              </a:ext>
            </a:extLst>
          </p:cNvPr>
          <p:cNvSpPr/>
          <p:nvPr/>
        </p:nvSpPr>
        <p:spPr>
          <a:xfrm>
            <a:off x="636692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404C2-C633-0543-9F5C-90F5B7649477}"/>
              </a:ext>
            </a:extLst>
          </p:cNvPr>
          <p:cNvSpPr/>
          <p:nvPr/>
        </p:nvSpPr>
        <p:spPr>
          <a:xfrm>
            <a:off x="636692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29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766608-57C2-0049-A96C-F33E26C0F7C2}"/>
              </a:ext>
            </a:extLst>
          </p:cNvPr>
          <p:cNvSpPr/>
          <p:nvPr/>
        </p:nvSpPr>
        <p:spPr>
          <a:xfrm>
            <a:off x="492676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5B411-13B3-CD48-9F61-041086F7E26C}"/>
              </a:ext>
            </a:extLst>
          </p:cNvPr>
          <p:cNvSpPr/>
          <p:nvPr/>
        </p:nvSpPr>
        <p:spPr>
          <a:xfrm>
            <a:off x="492676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7E4EF-88D9-A242-847E-BF91CB56D7C6}"/>
              </a:ext>
            </a:extLst>
          </p:cNvPr>
          <p:cNvSpPr/>
          <p:nvPr/>
        </p:nvSpPr>
        <p:spPr>
          <a:xfrm>
            <a:off x="564684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1F284-5105-7C40-A2F6-3654CCB1F5C6}"/>
              </a:ext>
            </a:extLst>
          </p:cNvPr>
          <p:cNvSpPr/>
          <p:nvPr/>
        </p:nvSpPr>
        <p:spPr>
          <a:xfrm>
            <a:off x="564684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6C2AB-988A-DE44-B66F-2881C32887D2}"/>
              </a:ext>
            </a:extLst>
          </p:cNvPr>
          <p:cNvSpPr/>
          <p:nvPr/>
        </p:nvSpPr>
        <p:spPr>
          <a:xfrm>
            <a:off x="564684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9C61C-6556-A24F-9699-F1A149D15D9D}"/>
              </a:ext>
            </a:extLst>
          </p:cNvPr>
          <p:cNvSpPr/>
          <p:nvPr/>
        </p:nvSpPr>
        <p:spPr>
          <a:xfrm>
            <a:off x="636692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F03F4-E242-F445-B4CE-43EEC4F76AF3}"/>
              </a:ext>
            </a:extLst>
          </p:cNvPr>
          <p:cNvSpPr/>
          <p:nvPr/>
        </p:nvSpPr>
        <p:spPr>
          <a:xfrm>
            <a:off x="636692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404C2-C633-0543-9F5C-90F5B7649477}"/>
              </a:ext>
            </a:extLst>
          </p:cNvPr>
          <p:cNvSpPr/>
          <p:nvPr/>
        </p:nvSpPr>
        <p:spPr>
          <a:xfrm>
            <a:off x="636692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1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AD08E-7967-4942-ACF9-2AB40DBA0AB3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58539-C65A-B64A-B99C-A56992A873BB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91D193-EC83-2A46-9A92-71B8CA99009F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0C04A-9E02-1041-BDC2-07A03AACDA5B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3F76C2-FB09-614F-8163-BE8CCD8919CC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418A47-0224-A143-9749-B68CB83588E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E769F4-EA6E-934B-A79E-4D3478EC23A8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C1B48-79B1-F04D-8CCE-470B767B015C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785525-B619-9441-A525-747CAEA0A6A4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836CC4-CCD4-D742-B7E8-79E03FAF4290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32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/>
              <a:t>Year 5 - Term 3 - Block 1 - Area, Perimeter _ Volume - Lesson 1 - To be able to investigate rectangles and rectilinear shapes with the same area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AD08E-7967-4942-ACF9-2AB40DBA0AB3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58539-C65A-B64A-B99C-A56992A873BB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91D193-EC83-2A46-9A92-71B8CA99009F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0C04A-9E02-1041-BDC2-07A03AACDA5B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3F76C2-FB09-614F-8163-BE8CCD8919CC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418A47-0224-A143-9749-B68CB83588E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E769F4-EA6E-934B-A79E-4D3478EC23A8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C1B48-79B1-F04D-8CCE-470B767B015C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785525-B619-9441-A525-747CAEA0A6A4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836CC4-CCD4-D742-B7E8-79E03FAF4290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B0EDC7-B891-E544-8064-E5CBDC4AB95E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0CE4D-5B7B-8947-B0A5-C30ECB096901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7CBDA7-F6C5-614C-B27A-7F31E373BD83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B901A-08BE-3E45-BBB1-1534C12E63B9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DB4DC-209B-4049-8256-2883FE3EF76D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A13227-D6D9-4145-BFB3-2787DE8F3C2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6D34D1-EB5D-EE4C-867E-DB49C08AC05E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ABA63E-8235-414F-86DA-37CE1C1F2A1B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22DB2A-23A0-8549-B6D5-88083D6BA92C}"/>
              </a:ext>
            </a:extLst>
          </p:cNvPr>
          <p:cNvSpPr/>
          <p:nvPr/>
        </p:nvSpPr>
        <p:spPr>
          <a:xfrm>
            <a:off x="748181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F96488-0CDC-B645-B334-D7A5BC7BC61B}"/>
              </a:ext>
            </a:extLst>
          </p:cNvPr>
          <p:cNvSpPr/>
          <p:nvPr/>
        </p:nvSpPr>
        <p:spPr>
          <a:xfrm>
            <a:off x="74818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C5012C-723A-B34B-BA5D-EEBDF9124E06}"/>
              </a:ext>
            </a:extLst>
          </p:cNvPr>
          <p:cNvSpPr/>
          <p:nvPr/>
        </p:nvSpPr>
        <p:spPr>
          <a:xfrm>
            <a:off x="74818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8A504E-9DA4-4342-A5ED-52ACE689FEE5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7FE6CA-ABC2-2F47-9ADF-334B21C8146F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A58230-E515-AA46-9636-1DEE63AD4546}"/>
              </a:ext>
            </a:extLst>
          </p:cNvPr>
          <p:cNvSpPr/>
          <p:nvPr/>
        </p:nvSpPr>
        <p:spPr>
          <a:xfrm>
            <a:off x="38814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FBA068-8DBC-0B40-8B41-5870B32A5C1A}"/>
              </a:ext>
            </a:extLst>
          </p:cNvPr>
          <p:cNvSpPr/>
          <p:nvPr/>
        </p:nvSpPr>
        <p:spPr>
          <a:xfrm>
            <a:off x="38814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99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B0EDC7-B891-E544-8064-E5CBDC4AB95E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0CE4D-5B7B-8947-B0A5-C30ECB096901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7CBDA7-F6C5-614C-B27A-7F31E373BD83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B901A-08BE-3E45-BBB1-1534C12E63B9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DB4DC-209B-4049-8256-2883FE3EF76D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A13227-D6D9-4145-BFB3-2787DE8F3C2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6D34D1-EB5D-EE4C-867E-DB49C08AC05E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ABA63E-8235-414F-86DA-37CE1C1F2A1B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22DB2A-23A0-8549-B6D5-88083D6BA92C}"/>
              </a:ext>
            </a:extLst>
          </p:cNvPr>
          <p:cNvSpPr/>
          <p:nvPr/>
        </p:nvSpPr>
        <p:spPr>
          <a:xfrm>
            <a:off x="748181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F96488-0CDC-B645-B334-D7A5BC7BC61B}"/>
              </a:ext>
            </a:extLst>
          </p:cNvPr>
          <p:cNvSpPr/>
          <p:nvPr/>
        </p:nvSpPr>
        <p:spPr>
          <a:xfrm>
            <a:off x="74818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C5012C-723A-B34B-BA5D-EEBDF9124E06}"/>
              </a:ext>
            </a:extLst>
          </p:cNvPr>
          <p:cNvSpPr/>
          <p:nvPr/>
        </p:nvSpPr>
        <p:spPr>
          <a:xfrm>
            <a:off x="74818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8A504E-9DA4-4342-A5ED-52ACE689FEE5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7FE6CA-ABC2-2F47-9ADF-334B21C8146F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A58230-E515-AA46-9636-1DEE63AD4546}"/>
              </a:ext>
            </a:extLst>
          </p:cNvPr>
          <p:cNvSpPr/>
          <p:nvPr/>
        </p:nvSpPr>
        <p:spPr>
          <a:xfrm>
            <a:off x="38814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FBA068-8DBC-0B40-8B41-5870B32A5C1A}"/>
              </a:ext>
            </a:extLst>
          </p:cNvPr>
          <p:cNvSpPr/>
          <p:nvPr/>
        </p:nvSpPr>
        <p:spPr>
          <a:xfrm>
            <a:off x="38814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3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each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1608787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D2D6CC2-BDF8-734C-8101-603137D43B20}"/>
              </a:ext>
            </a:extLst>
          </p:cNvPr>
          <p:cNvSpPr/>
          <p:nvPr/>
        </p:nvSpPr>
        <p:spPr>
          <a:xfrm>
            <a:off x="9035086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DCA8D3-7CA5-314A-88D3-E6CFCA31C916}"/>
              </a:ext>
            </a:extLst>
          </p:cNvPr>
          <p:cNvSpPr/>
          <p:nvPr/>
        </p:nvSpPr>
        <p:spPr>
          <a:xfrm>
            <a:off x="903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DD1717-6584-524B-966E-C3DBB5E30A20}"/>
              </a:ext>
            </a:extLst>
          </p:cNvPr>
          <p:cNvSpPr/>
          <p:nvPr/>
        </p:nvSpPr>
        <p:spPr>
          <a:xfrm>
            <a:off x="939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C6AE4D-090F-624F-9442-3DEB12E9C01F}"/>
              </a:ext>
            </a:extLst>
          </p:cNvPr>
          <p:cNvSpPr/>
          <p:nvPr/>
        </p:nvSpPr>
        <p:spPr>
          <a:xfrm>
            <a:off x="975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CD38ED-ED23-1041-9C63-0ECB86AB45C6}"/>
              </a:ext>
            </a:extLst>
          </p:cNvPr>
          <p:cNvSpPr/>
          <p:nvPr/>
        </p:nvSpPr>
        <p:spPr>
          <a:xfrm>
            <a:off x="1011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DCA502-9E62-9F41-BFDD-50AFEEE7A77D}"/>
              </a:ext>
            </a:extLst>
          </p:cNvPr>
          <p:cNvSpPr/>
          <p:nvPr/>
        </p:nvSpPr>
        <p:spPr>
          <a:xfrm>
            <a:off x="903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1D4FE1E-9BB1-C14F-A9E2-0C99EA31534A}"/>
              </a:ext>
            </a:extLst>
          </p:cNvPr>
          <p:cNvSpPr/>
          <p:nvPr/>
        </p:nvSpPr>
        <p:spPr>
          <a:xfrm>
            <a:off x="939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7B4FDE-86D2-1045-A8AB-0EC8B273889F}"/>
              </a:ext>
            </a:extLst>
          </p:cNvPr>
          <p:cNvSpPr/>
          <p:nvPr/>
        </p:nvSpPr>
        <p:spPr>
          <a:xfrm>
            <a:off x="975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6DDF09-3AF6-1C42-9248-21468054D278}"/>
              </a:ext>
            </a:extLst>
          </p:cNvPr>
          <p:cNvSpPr/>
          <p:nvPr/>
        </p:nvSpPr>
        <p:spPr>
          <a:xfrm>
            <a:off x="1011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728DE8-E9F0-124B-967C-A510E8B1B3F0}"/>
              </a:ext>
            </a:extLst>
          </p:cNvPr>
          <p:cNvSpPr/>
          <p:nvPr/>
        </p:nvSpPr>
        <p:spPr>
          <a:xfrm>
            <a:off x="1047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5C99F6-3008-F346-99F7-C824CE7E241D}"/>
              </a:ext>
            </a:extLst>
          </p:cNvPr>
          <p:cNvSpPr/>
          <p:nvPr/>
        </p:nvSpPr>
        <p:spPr>
          <a:xfrm>
            <a:off x="1083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2C2A4F-E4CD-774B-8DBB-4D24BEB86297}"/>
              </a:ext>
            </a:extLst>
          </p:cNvPr>
          <p:cNvSpPr/>
          <p:nvPr/>
        </p:nvSpPr>
        <p:spPr>
          <a:xfrm>
            <a:off x="1047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146E4F-9A45-3E45-8F0A-CEFA1480151E}"/>
              </a:ext>
            </a:extLst>
          </p:cNvPr>
          <p:cNvSpPr/>
          <p:nvPr/>
        </p:nvSpPr>
        <p:spPr>
          <a:xfrm>
            <a:off x="1083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E4A1683-4697-1A4D-9380-C2FB0DA4600A}"/>
              </a:ext>
            </a:extLst>
          </p:cNvPr>
          <p:cNvSpPr/>
          <p:nvPr/>
        </p:nvSpPr>
        <p:spPr>
          <a:xfrm>
            <a:off x="1047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397252-9B25-E047-9154-1D7BDEC5C4B1}"/>
              </a:ext>
            </a:extLst>
          </p:cNvPr>
          <p:cNvSpPr/>
          <p:nvPr/>
        </p:nvSpPr>
        <p:spPr>
          <a:xfrm>
            <a:off x="1083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6881B4-3FC0-C04D-B33D-BA1A45E6A501}"/>
              </a:ext>
            </a:extLst>
          </p:cNvPr>
          <p:cNvSpPr/>
          <p:nvPr/>
        </p:nvSpPr>
        <p:spPr>
          <a:xfrm>
            <a:off x="1047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AC22CD-995C-CB49-98A1-569837791F85}"/>
              </a:ext>
            </a:extLst>
          </p:cNvPr>
          <p:cNvSpPr/>
          <p:nvPr/>
        </p:nvSpPr>
        <p:spPr>
          <a:xfrm>
            <a:off x="1083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80AC62C-90E7-B840-9995-84D1DC86BB90}"/>
              </a:ext>
            </a:extLst>
          </p:cNvPr>
          <p:cNvSpPr/>
          <p:nvPr/>
        </p:nvSpPr>
        <p:spPr>
          <a:xfrm>
            <a:off x="902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1099473-CD73-3D49-BFD7-46B378682DBF}"/>
              </a:ext>
            </a:extLst>
          </p:cNvPr>
          <p:cNvSpPr/>
          <p:nvPr/>
        </p:nvSpPr>
        <p:spPr>
          <a:xfrm>
            <a:off x="938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1B5EA74-AF11-CA45-95A6-BC0F9C81BA7A}"/>
              </a:ext>
            </a:extLst>
          </p:cNvPr>
          <p:cNvSpPr/>
          <p:nvPr/>
        </p:nvSpPr>
        <p:spPr>
          <a:xfrm>
            <a:off x="974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87E5D9-3BD6-5344-8BD7-ABC21A6B9297}"/>
              </a:ext>
            </a:extLst>
          </p:cNvPr>
          <p:cNvSpPr/>
          <p:nvPr/>
        </p:nvSpPr>
        <p:spPr>
          <a:xfrm>
            <a:off x="1010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5074AB0-97DA-AA4C-9D66-F64BF67B801A}"/>
              </a:ext>
            </a:extLst>
          </p:cNvPr>
          <p:cNvSpPr/>
          <p:nvPr/>
        </p:nvSpPr>
        <p:spPr>
          <a:xfrm>
            <a:off x="8687530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82EA69-F230-C24C-8035-19657D9E73BD}"/>
              </a:ext>
            </a:extLst>
          </p:cNvPr>
          <p:cNvSpPr/>
          <p:nvPr/>
        </p:nvSpPr>
        <p:spPr>
          <a:xfrm>
            <a:off x="8687530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76F1D39-B847-6144-882E-3EB96B644093}"/>
              </a:ext>
            </a:extLst>
          </p:cNvPr>
          <p:cNvSpPr/>
          <p:nvPr/>
        </p:nvSpPr>
        <p:spPr>
          <a:xfrm>
            <a:off x="8689497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6585C9-298F-5546-9FF3-A88D32DF1AF0}"/>
              </a:ext>
            </a:extLst>
          </p:cNvPr>
          <p:cNvSpPr/>
          <p:nvPr/>
        </p:nvSpPr>
        <p:spPr>
          <a:xfrm>
            <a:off x="196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EB32539-E3BB-8248-A522-BA920945A76F}"/>
              </a:ext>
            </a:extLst>
          </p:cNvPr>
          <p:cNvSpPr/>
          <p:nvPr/>
        </p:nvSpPr>
        <p:spPr>
          <a:xfrm>
            <a:off x="232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364BA3B-193D-374C-B213-C86F3B831EE8}"/>
              </a:ext>
            </a:extLst>
          </p:cNvPr>
          <p:cNvSpPr/>
          <p:nvPr/>
        </p:nvSpPr>
        <p:spPr>
          <a:xfrm>
            <a:off x="268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47DE3B-C7DF-E74A-AEAD-CC59969659C3}"/>
              </a:ext>
            </a:extLst>
          </p:cNvPr>
          <p:cNvSpPr/>
          <p:nvPr/>
        </p:nvSpPr>
        <p:spPr>
          <a:xfrm>
            <a:off x="304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10D32D-F06F-934E-9B88-A69D1879804C}"/>
              </a:ext>
            </a:extLst>
          </p:cNvPr>
          <p:cNvSpPr/>
          <p:nvPr/>
        </p:nvSpPr>
        <p:spPr>
          <a:xfrm>
            <a:off x="196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14AA725-AFEF-B443-A026-276559640E5F}"/>
              </a:ext>
            </a:extLst>
          </p:cNvPr>
          <p:cNvSpPr/>
          <p:nvPr/>
        </p:nvSpPr>
        <p:spPr>
          <a:xfrm>
            <a:off x="232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CD1D1A-D62F-B347-A9D6-6945BB0282AA}"/>
              </a:ext>
            </a:extLst>
          </p:cNvPr>
          <p:cNvSpPr/>
          <p:nvPr/>
        </p:nvSpPr>
        <p:spPr>
          <a:xfrm>
            <a:off x="268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C2DC2B2-4DA0-914E-8288-6088B6D4651E}"/>
              </a:ext>
            </a:extLst>
          </p:cNvPr>
          <p:cNvSpPr/>
          <p:nvPr/>
        </p:nvSpPr>
        <p:spPr>
          <a:xfrm>
            <a:off x="304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4C4D665-1BA1-744B-BBEB-1BB7BC573BCA}"/>
              </a:ext>
            </a:extLst>
          </p:cNvPr>
          <p:cNvSpPr/>
          <p:nvPr/>
        </p:nvSpPr>
        <p:spPr>
          <a:xfrm>
            <a:off x="195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957274C-F5F2-1648-BB68-0AC50D0F6176}"/>
              </a:ext>
            </a:extLst>
          </p:cNvPr>
          <p:cNvSpPr/>
          <p:nvPr/>
        </p:nvSpPr>
        <p:spPr>
          <a:xfrm>
            <a:off x="231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63E6550-0B3D-EC45-B1EE-A83EAF884672}"/>
              </a:ext>
            </a:extLst>
          </p:cNvPr>
          <p:cNvSpPr/>
          <p:nvPr/>
        </p:nvSpPr>
        <p:spPr>
          <a:xfrm>
            <a:off x="267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4F35FB0-CB3B-514F-A05B-E445C15EDF64}"/>
              </a:ext>
            </a:extLst>
          </p:cNvPr>
          <p:cNvSpPr/>
          <p:nvPr/>
        </p:nvSpPr>
        <p:spPr>
          <a:xfrm>
            <a:off x="303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E2B3B00-811C-154F-8297-CD42FF4CCF1E}"/>
              </a:ext>
            </a:extLst>
          </p:cNvPr>
          <p:cNvSpPr/>
          <p:nvPr/>
        </p:nvSpPr>
        <p:spPr>
          <a:xfrm>
            <a:off x="1619472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912B160-4FDA-E648-BABC-26C8F46BFF23}"/>
              </a:ext>
            </a:extLst>
          </p:cNvPr>
          <p:cNvSpPr/>
          <p:nvPr/>
        </p:nvSpPr>
        <p:spPr>
          <a:xfrm>
            <a:off x="1619472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205FDD7-B922-1C42-9F92-3FD4E1E78456}"/>
              </a:ext>
            </a:extLst>
          </p:cNvPr>
          <p:cNvSpPr/>
          <p:nvPr/>
        </p:nvSpPr>
        <p:spPr>
          <a:xfrm>
            <a:off x="1621439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B9ED45B-6122-DB45-976E-0820695E6A47}"/>
              </a:ext>
            </a:extLst>
          </p:cNvPr>
          <p:cNvSpPr/>
          <p:nvPr/>
        </p:nvSpPr>
        <p:spPr>
          <a:xfrm>
            <a:off x="568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D51C463-5D46-504E-B167-4CEFD89BADC7}"/>
              </a:ext>
            </a:extLst>
          </p:cNvPr>
          <p:cNvSpPr/>
          <p:nvPr/>
        </p:nvSpPr>
        <p:spPr>
          <a:xfrm>
            <a:off x="604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0672F59-7DC7-0F43-9BA4-5BDCAA52EAD1}"/>
              </a:ext>
            </a:extLst>
          </p:cNvPr>
          <p:cNvSpPr/>
          <p:nvPr/>
        </p:nvSpPr>
        <p:spPr>
          <a:xfrm>
            <a:off x="568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BBED260-2EDB-7A4D-9540-68D88E754A83}"/>
              </a:ext>
            </a:extLst>
          </p:cNvPr>
          <p:cNvSpPr/>
          <p:nvPr/>
        </p:nvSpPr>
        <p:spPr>
          <a:xfrm>
            <a:off x="604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CB16915-F330-B944-95B3-B93274001CF8}"/>
              </a:ext>
            </a:extLst>
          </p:cNvPr>
          <p:cNvSpPr/>
          <p:nvPr/>
        </p:nvSpPr>
        <p:spPr>
          <a:xfrm>
            <a:off x="568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84A7895-85D5-A149-BB96-45D3A4E439EE}"/>
              </a:ext>
            </a:extLst>
          </p:cNvPr>
          <p:cNvSpPr/>
          <p:nvPr/>
        </p:nvSpPr>
        <p:spPr>
          <a:xfrm>
            <a:off x="604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19ECAE9-9CC8-7A40-B1DA-6BE24DBA2457}"/>
              </a:ext>
            </a:extLst>
          </p:cNvPr>
          <p:cNvSpPr/>
          <p:nvPr/>
        </p:nvSpPr>
        <p:spPr>
          <a:xfrm>
            <a:off x="568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086F0E0-797B-2040-B191-766D070592E3}"/>
              </a:ext>
            </a:extLst>
          </p:cNvPr>
          <p:cNvSpPr/>
          <p:nvPr/>
        </p:nvSpPr>
        <p:spPr>
          <a:xfrm>
            <a:off x="604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9379DA66-D9F8-704C-A321-48B33A2CD146}"/>
              </a:ext>
            </a:extLst>
          </p:cNvPr>
          <p:cNvSpPr/>
          <p:nvPr/>
        </p:nvSpPr>
        <p:spPr>
          <a:xfrm>
            <a:off x="5161221" y="4390991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855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04443" cy="484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each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you add the first shape to the second shape, you can make the third shape.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Similarly, if you subtract either of the first two shapes from the third shape, you get the other shape!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1608787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D2D6CC2-BDF8-734C-8101-603137D43B20}"/>
              </a:ext>
            </a:extLst>
          </p:cNvPr>
          <p:cNvSpPr/>
          <p:nvPr/>
        </p:nvSpPr>
        <p:spPr>
          <a:xfrm>
            <a:off x="9035086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DCA8D3-7CA5-314A-88D3-E6CFCA31C916}"/>
              </a:ext>
            </a:extLst>
          </p:cNvPr>
          <p:cNvSpPr/>
          <p:nvPr/>
        </p:nvSpPr>
        <p:spPr>
          <a:xfrm>
            <a:off x="903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DD1717-6584-524B-966E-C3DBB5E30A20}"/>
              </a:ext>
            </a:extLst>
          </p:cNvPr>
          <p:cNvSpPr/>
          <p:nvPr/>
        </p:nvSpPr>
        <p:spPr>
          <a:xfrm>
            <a:off x="939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C6AE4D-090F-624F-9442-3DEB12E9C01F}"/>
              </a:ext>
            </a:extLst>
          </p:cNvPr>
          <p:cNvSpPr/>
          <p:nvPr/>
        </p:nvSpPr>
        <p:spPr>
          <a:xfrm>
            <a:off x="975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CD38ED-ED23-1041-9C63-0ECB86AB45C6}"/>
              </a:ext>
            </a:extLst>
          </p:cNvPr>
          <p:cNvSpPr/>
          <p:nvPr/>
        </p:nvSpPr>
        <p:spPr>
          <a:xfrm>
            <a:off x="1011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DCA502-9E62-9F41-BFDD-50AFEEE7A77D}"/>
              </a:ext>
            </a:extLst>
          </p:cNvPr>
          <p:cNvSpPr/>
          <p:nvPr/>
        </p:nvSpPr>
        <p:spPr>
          <a:xfrm>
            <a:off x="903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1D4FE1E-9BB1-C14F-A9E2-0C99EA31534A}"/>
              </a:ext>
            </a:extLst>
          </p:cNvPr>
          <p:cNvSpPr/>
          <p:nvPr/>
        </p:nvSpPr>
        <p:spPr>
          <a:xfrm>
            <a:off x="939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7B4FDE-86D2-1045-A8AB-0EC8B273889F}"/>
              </a:ext>
            </a:extLst>
          </p:cNvPr>
          <p:cNvSpPr/>
          <p:nvPr/>
        </p:nvSpPr>
        <p:spPr>
          <a:xfrm>
            <a:off x="975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6DDF09-3AF6-1C42-9248-21468054D278}"/>
              </a:ext>
            </a:extLst>
          </p:cNvPr>
          <p:cNvSpPr/>
          <p:nvPr/>
        </p:nvSpPr>
        <p:spPr>
          <a:xfrm>
            <a:off x="1011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728DE8-E9F0-124B-967C-A510E8B1B3F0}"/>
              </a:ext>
            </a:extLst>
          </p:cNvPr>
          <p:cNvSpPr/>
          <p:nvPr/>
        </p:nvSpPr>
        <p:spPr>
          <a:xfrm>
            <a:off x="1047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5C99F6-3008-F346-99F7-C824CE7E241D}"/>
              </a:ext>
            </a:extLst>
          </p:cNvPr>
          <p:cNvSpPr/>
          <p:nvPr/>
        </p:nvSpPr>
        <p:spPr>
          <a:xfrm>
            <a:off x="1083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2C2A4F-E4CD-774B-8DBB-4D24BEB86297}"/>
              </a:ext>
            </a:extLst>
          </p:cNvPr>
          <p:cNvSpPr/>
          <p:nvPr/>
        </p:nvSpPr>
        <p:spPr>
          <a:xfrm>
            <a:off x="1047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146E4F-9A45-3E45-8F0A-CEFA1480151E}"/>
              </a:ext>
            </a:extLst>
          </p:cNvPr>
          <p:cNvSpPr/>
          <p:nvPr/>
        </p:nvSpPr>
        <p:spPr>
          <a:xfrm>
            <a:off x="1083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E4A1683-4697-1A4D-9380-C2FB0DA4600A}"/>
              </a:ext>
            </a:extLst>
          </p:cNvPr>
          <p:cNvSpPr/>
          <p:nvPr/>
        </p:nvSpPr>
        <p:spPr>
          <a:xfrm>
            <a:off x="1047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397252-9B25-E047-9154-1D7BDEC5C4B1}"/>
              </a:ext>
            </a:extLst>
          </p:cNvPr>
          <p:cNvSpPr/>
          <p:nvPr/>
        </p:nvSpPr>
        <p:spPr>
          <a:xfrm>
            <a:off x="1083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6881B4-3FC0-C04D-B33D-BA1A45E6A501}"/>
              </a:ext>
            </a:extLst>
          </p:cNvPr>
          <p:cNvSpPr/>
          <p:nvPr/>
        </p:nvSpPr>
        <p:spPr>
          <a:xfrm>
            <a:off x="1047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AC22CD-995C-CB49-98A1-569837791F85}"/>
              </a:ext>
            </a:extLst>
          </p:cNvPr>
          <p:cNvSpPr/>
          <p:nvPr/>
        </p:nvSpPr>
        <p:spPr>
          <a:xfrm>
            <a:off x="1083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80AC62C-90E7-B840-9995-84D1DC86BB90}"/>
              </a:ext>
            </a:extLst>
          </p:cNvPr>
          <p:cNvSpPr/>
          <p:nvPr/>
        </p:nvSpPr>
        <p:spPr>
          <a:xfrm>
            <a:off x="902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1099473-CD73-3D49-BFD7-46B378682DBF}"/>
              </a:ext>
            </a:extLst>
          </p:cNvPr>
          <p:cNvSpPr/>
          <p:nvPr/>
        </p:nvSpPr>
        <p:spPr>
          <a:xfrm>
            <a:off x="938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1B5EA74-AF11-CA45-95A6-BC0F9C81BA7A}"/>
              </a:ext>
            </a:extLst>
          </p:cNvPr>
          <p:cNvSpPr/>
          <p:nvPr/>
        </p:nvSpPr>
        <p:spPr>
          <a:xfrm>
            <a:off x="974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87E5D9-3BD6-5344-8BD7-ABC21A6B9297}"/>
              </a:ext>
            </a:extLst>
          </p:cNvPr>
          <p:cNvSpPr/>
          <p:nvPr/>
        </p:nvSpPr>
        <p:spPr>
          <a:xfrm>
            <a:off x="1010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5074AB0-97DA-AA4C-9D66-F64BF67B801A}"/>
              </a:ext>
            </a:extLst>
          </p:cNvPr>
          <p:cNvSpPr/>
          <p:nvPr/>
        </p:nvSpPr>
        <p:spPr>
          <a:xfrm>
            <a:off x="8687530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82EA69-F230-C24C-8035-19657D9E73BD}"/>
              </a:ext>
            </a:extLst>
          </p:cNvPr>
          <p:cNvSpPr/>
          <p:nvPr/>
        </p:nvSpPr>
        <p:spPr>
          <a:xfrm>
            <a:off x="8687530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76F1D39-B847-6144-882E-3EB96B644093}"/>
              </a:ext>
            </a:extLst>
          </p:cNvPr>
          <p:cNvSpPr/>
          <p:nvPr/>
        </p:nvSpPr>
        <p:spPr>
          <a:xfrm>
            <a:off x="8689497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6585C9-298F-5546-9FF3-A88D32DF1AF0}"/>
              </a:ext>
            </a:extLst>
          </p:cNvPr>
          <p:cNvSpPr/>
          <p:nvPr/>
        </p:nvSpPr>
        <p:spPr>
          <a:xfrm>
            <a:off x="196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EB32539-E3BB-8248-A522-BA920945A76F}"/>
              </a:ext>
            </a:extLst>
          </p:cNvPr>
          <p:cNvSpPr/>
          <p:nvPr/>
        </p:nvSpPr>
        <p:spPr>
          <a:xfrm>
            <a:off x="232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364BA3B-193D-374C-B213-C86F3B831EE8}"/>
              </a:ext>
            </a:extLst>
          </p:cNvPr>
          <p:cNvSpPr/>
          <p:nvPr/>
        </p:nvSpPr>
        <p:spPr>
          <a:xfrm>
            <a:off x="268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47DE3B-C7DF-E74A-AEAD-CC59969659C3}"/>
              </a:ext>
            </a:extLst>
          </p:cNvPr>
          <p:cNvSpPr/>
          <p:nvPr/>
        </p:nvSpPr>
        <p:spPr>
          <a:xfrm>
            <a:off x="304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10D32D-F06F-934E-9B88-A69D1879804C}"/>
              </a:ext>
            </a:extLst>
          </p:cNvPr>
          <p:cNvSpPr/>
          <p:nvPr/>
        </p:nvSpPr>
        <p:spPr>
          <a:xfrm>
            <a:off x="196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14AA725-AFEF-B443-A026-276559640E5F}"/>
              </a:ext>
            </a:extLst>
          </p:cNvPr>
          <p:cNvSpPr/>
          <p:nvPr/>
        </p:nvSpPr>
        <p:spPr>
          <a:xfrm>
            <a:off x="232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CD1D1A-D62F-B347-A9D6-6945BB0282AA}"/>
              </a:ext>
            </a:extLst>
          </p:cNvPr>
          <p:cNvSpPr/>
          <p:nvPr/>
        </p:nvSpPr>
        <p:spPr>
          <a:xfrm>
            <a:off x="268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C2DC2B2-4DA0-914E-8288-6088B6D4651E}"/>
              </a:ext>
            </a:extLst>
          </p:cNvPr>
          <p:cNvSpPr/>
          <p:nvPr/>
        </p:nvSpPr>
        <p:spPr>
          <a:xfrm>
            <a:off x="304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4C4D665-1BA1-744B-BBEB-1BB7BC573BCA}"/>
              </a:ext>
            </a:extLst>
          </p:cNvPr>
          <p:cNvSpPr/>
          <p:nvPr/>
        </p:nvSpPr>
        <p:spPr>
          <a:xfrm>
            <a:off x="195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957274C-F5F2-1648-BB68-0AC50D0F6176}"/>
              </a:ext>
            </a:extLst>
          </p:cNvPr>
          <p:cNvSpPr/>
          <p:nvPr/>
        </p:nvSpPr>
        <p:spPr>
          <a:xfrm>
            <a:off x="231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63E6550-0B3D-EC45-B1EE-A83EAF884672}"/>
              </a:ext>
            </a:extLst>
          </p:cNvPr>
          <p:cNvSpPr/>
          <p:nvPr/>
        </p:nvSpPr>
        <p:spPr>
          <a:xfrm>
            <a:off x="267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4F35FB0-CB3B-514F-A05B-E445C15EDF64}"/>
              </a:ext>
            </a:extLst>
          </p:cNvPr>
          <p:cNvSpPr/>
          <p:nvPr/>
        </p:nvSpPr>
        <p:spPr>
          <a:xfrm>
            <a:off x="303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E2B3B00-811C-154F-8297-CD42FF4CCF1E}"/>
              </a:ext>
            </a:extLst>
          </p:cNvPr>
          <p:cNvSpPr/>
          <p:nvPr/>
        </p:nvSpPr>
        <p:spPr>
          <a:xfrm>
            <a:off x="1619472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912B160-4FDA-E648-BABC-26C8F46BFF23}"/>
              </a:ext>
            </a:extLst>
          </p:cNvPr>
          <p:cNvSpPr/>
          <p:nvPr/>
        </p:nvSpPr>
        <p:spPr>
          <a:xfrm>
            <a:off x="1619472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205FDD7-B922-1C42-9F92-3FD4E1E78456}"/>
              </a:ext>
            </a:extLst>
          </p:cNvPr>
          <p:cNvSpPr/>
          <p:nvPr/>
        </p:nvSpPr>
        <p:spPr>
          <a:xfrm>
            <a:off x="1621439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B9ED45B-6122-DB45-976E-0820695E6A47}"/>
              </a:ext>
            </a:extLst>
          </p:cNvPr>
          <p:cNvSpPr/>
          <p:nvPr/>
        </p:nvSpPr>
        <p:spPr>
          <a:xfrm>
            <a:off x="568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D51C463-5D46-504E-B167-4CEFD89BADC7}"/>
              </a:ext>
            </a:extLst>
          </p:cNvPr>
          <p:cNvSpPr/>
          <p:nvPr/>
        </p:nvSpPr>
        <p:spPr>
          <a:xfrm>
            <a:off x="604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0672F59-7DC7-0F43-9BA4-5BDCAA52EAD1}"/>
              </a:ext>
            </a:extLst>
          </p:cNvPr>
          <p:cNvSpPr/>
          <p:nvPr/>
        </p:nvSpPr>
        <p:spPr>
          <a:xfrm>
            <a:off x="568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BBED260-2EDB-7A4D-9540-68D88E754A83}"/>
              </a:ext>
            </a:extLst>
          </p:cNvPr>
          <p:cNvSpPr/>
          <p:nvPr/>
        </p:nvSpPr>
        <p:spPr>
          <a:xfrm>
            <a:off x="604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CB16915-F330-B944-95B3-B93274001CF8}"/>
              </a:ext>
            </a:extLst>
          </p:cNvPr>
          <p:cNvSpPr/>
          <p:nvPr/>
        </p:nvSpPr>
        <p:spPr>
          <a:xfrm>
            <a:off x="568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84A7895-85D5-A149-BB96-45D3A4E439EE}"/>
              </a:ext>
            </a:extLst>
          </p:cNvPr>
          <p:cNvSpPr/>
          <p:nvPr/>
        </p:nvSpPr>
        <p:spPr>
          <a:xfrm>
            <a:off x="604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19ECAE9-9CC8-7A40-B1DA-6BE24DBA2457}"/>
              </a:ext>
            </a:extLst>
          </p:cNvPr>
          <p:cNvSpPr/>
          <p:nvPr/>
        </p:nvSpPr>
        <p:spPr>
          <a:xfrm>
            <a:off x="568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086F0E0-797B-2040-B191-766D070592E3}"/>
              </a:ext>
            </a:extLst>
          </p:cNvPr>
          <p:cNvSpPr/>
          <p:nvPr/>
        </p:nvSpPr>
        <p:spPr>
          <a:xfrm>
            <a:off x="604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9379DA66-D9F8-704C-A321-48B33A2CD146}"/>
              </a:ext>
            </a:extLst>
          </p:cNvPr>
          <p:cNvSpPr/>
          <p:nvPr/>
        </p:nvSpPr>
        <p:spPr>
          <a:xfrm>
            <a:off x="5161221" y="4390991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4874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line through the shapes that </a:t>
            </a:r>
            <a:r>
              <a:rPr lang="en-GB" sz="2200" u="sng" dirty="0"/>
              <a:t>do not</a:t>
            </a:r>
            <a:r>
              <a:rPr lang="en-GB" sz="2200" dirty="0"/>
              <a:t> have an area of 24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9BB276A-68B3-6149-B638-D3D18E135E7F}"/>
              </a:ext>
            </a:extLst>
          </p:cNvPr>
          <p:cNvSpPr/>
          <p:nvPr/>
        </p:nvSpPr>
        <p:spPr>
          <a:xfrm>
            <a:off x="9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D178778-AEC3-AB46-8A45-D213D11492AE}"/>
              </a:ext>
            </a:extLst>
          </p:cNvPr>
          <p:cNvSpPr/>
          <p:nvPr/>
        </p:nvSpPr>
        <p:spPr>
          <a:xfrm>
            <a:off x="13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F31FB9C-E25E-9543-8F47-C60AC91B21EA}"/>
              </a:ext>
            </a:extLst>
          </p:cNvPr>
          <p:cNvSpPr/>
          <p:nvPr/>
        </p:nvSpPr>
        <p:spPr>
          <a:xfrm>
            <a:off x="16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83BBEC-227E-154B-BBFA-BF5836962FF3}"/>
              </a:ext>
            </a:extLst>
          </p:cNvPr>
          <p:cNvSpPr/>
          <p:nvPr/>
        </p:nvSpPr>
        <p:spPr>
          <a:xfrm>
            <a:off x="203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0FBF6D6-D72B-E541-B32D-81AA2D5D6746}"/>
              </a:ext>
            </a:extLst>
          </p:cNvPr>
          <p:cNvSpPr/>
          <p:nvPr/>
        </p:nvSpPr>
        <p:spPr>
          <a:xfrm>
            <a:off x="239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1A0142E-8B3A-A640-9B13-4C1EEA2B162E}"/>
              </a:ext>
            </a:extLst>
          </p:cNvPr>
          <p:cNvSpPr/>
          <p:nvPr/>
        </p:nvSpPr>
        <p:spPr>
          <a:xfrm>
            <a:off x="27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AACB6D1-5A6E-A049-BC11-F341A7AA0E96}"/>
              </a:ext>
            </a:extLst>
          </p:cNvPr>
          <p:cNvSpPr/>
          <p:nvPr/>
        </p:nvSpPr>
        <p:spPr>
          <a:xfrm>
            <a:off x="31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A6243B-AE90-E84A-8DE2-129A19F03726}"/>
              </a:ext>
            </a:extLst>
          </p:cNvPr>
          <p:cNvSpPr/>
          <p:nvPr/>
        </p:nvSpPr>
        <p:spPr>
          <a:xfrm>
            <a:off x="34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5A65637-3543-9641-90AF-D4D21D4B8AE3}"/>
              </a:ext>
            </a:extLst>
          </p:cNvPr>
          <p:cNvSpPr/>
          <p:nvPr/>
        </p:nvSpPr>
        <p:spPr>
          <a:xfrm>
            <a:off x="9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5238000-D20C-5843-8DD6-EE3825B19155}"/>
              </a:ext>
            </a:extLst>
          </p:cNvPr>
          <p:cNvSpPr/>
          <p:nvPr/>
        </p:nvSpPr>
        <p:spPr>
          <a:xfrm>
            <a:off x="13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E1D62C1-D377-4147-9F01-E54DB664F330}"/>
              </a:ext>
            </a:extLst>
          </p:cNvPr>
          <p:cNvSpPr/>
          <p:nvPr/>
        </p:nvSpPr>
        <p:spPr>
          <a:xfrm>
            <a:off x="16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1D7187-D65C-9C48-BAF4-14C36A01FEC2}"/>
              </a:ext>
            </a:extLst>
          </p:cNvPr>
          <p:cNvSpPr/>
          <p:nvPr/>
        </p:nvSpPr>
        <p:spPr>
          <a:xfrm>
            <a:off x="203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02E5118-4AB5-5E47-9CFE-84662841A684}"/>
              </a:ext>
            </a:extLst>
          </p:cNvPr>
          <p:cNvSpPr/>
          <p:nvPr/>
        </p:nvSpPr>
        <p:spPr>
          <a:xfrm>
            <a:off x="239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A42DF11-6A85-8544-B009-7E0A01C54226}"/>
              </a:ext>
            </a:extLst>
          </p:cNvPr>
          <p:cNvSpPr/>
          <p:nvPr/>
        </p:nvSpPr>
        <p:spPr>
          <a:xfrm>
            <a:off x="27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C6B02FC-8D0E-804E-9A21-218A1C8CE4FE}"/>
              </a:ext>
            </a:extLst>
          </p:cNvPr>
          <p:cNvSpPr/>
          <p:nvPr/>
        </p:nvSpPr>
        <p:spPr>
          <a:xfrm>
            <a:off x="31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AE1FA99-4064-9247-A1A4-04CBC92A4FFC}"/>
              </a:ext>
            </a:extLst>
          </p:cNvPr>
          <p:cNvSpPr/>
          <p:nvPr/>
        </p:nvSpPr>
        <p:spPr>
          <a:xfrm>
            <a:off x="34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13A55B6-8D9F-DF49-8302-196903E8FE03}"/>
              </a:ext>
            </a:extLst>
          </p:cNvPr>
          <p:cNvSpPr/>
          <p:nvPr/>
        </p:nvSpPr>
        <p:spPr>
          <a:xfrm>
            <a:off x="9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1B27B27-2691-6843-87A8-D600B74B1895}"/>
              </a:ext>
            </a:extLst>
          </p:cNvPr>
          <p:cNvSpPr/>
          <p:nvPr/>
        </p:nvSpPr>
        <p:spPr>
          <a:xfrm>
            <a:off x="13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F5070B7-F8C1-2D44-A4FB-584089835B2B}"/>
              </a:ext>
            </a:extLst>
          </p:cNvPr>
          <p:cNvSpPr/>
          <p:nvPr/>
        </p:nvSpPr>
        <p:spPr>
          <a:xfrm>
            <a:off x="16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637AD31-CFAC-424F-BD9F-8762EDCD44CD}"/>
              </a:ext>
            </a:extLst>
          </p:cNvPr>
          <p:cNvSpPr/>
          <p:nvPr/>
        </p:nvSpPr>
        <p:spPr>
          <a:xfrm>
            <a:off x="203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6E1F15-974E-0040-9601-24ABF752247E}"/>
              </a:ext>
            </a:extLst>
          </p:cNvPr>
          <p:cNvSpPr/>
          <p:nvPr/>
        </p:nvSpPr>
        <p:spPr>
          <a:xfrm>
            <a:off x="239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C03567-3B20-524B-969B-0611C9921805}"/>
              </a:ext>
            </a:extLst>
          </p:cNvPr>
          <p:cNvSpPr/>
          <p:nvPr/>
        </p:nvSpPr>
        <p:spPr>
          <a:xfrm>
            <a:off x="27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0F7A909-8192-D344-9FFF-3914296CFE13}"/>
              </a:ext>
            </a:extLst>
          </p:cNvPr>
          <p:cNvSpPr/>
          <p:nvPr/>
        </p:nvSpPr>
        <p:spPr>
          <a:xfrm>
            <a:off x="31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D3FA28E-5023-184A-B203-6E4BCA5B1C12}"/>
              </a:ext>
            </a:extLst>
          </p:cNvPr>
          <p:cNvSpPr/>
          <p:nvPr/>
        </p:nvSpPr>
        <p:spPr>
          <a:xfrm>
            <a:off x="34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AA6F62-0CD3-8347-85BB-63FA4F13FD10}"/>
              </a:ext>
            </a:extLst>
          </p:cNvPr>
          <p:cNvSpPr/>
          <p:nvPr/>
        </p:nvSpPr>
        <p:spPr>
          <a:xfrm>
            <a:off x="86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8DACB2C-ED8B-694B-A997-B00B0E4902A2}"/>
              </a:ext>
            </a:extLst>
          </p:cNvPr>
          <p:cNvSpPr/>
          <p:nvPr/>
        </p:nvSpPr>
        <p:spPr>
          <a:xfrm>
            <a:off x="902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4B6D902-36B5-A54C-88B7-BF400642FB2C}"/>
              </a:ext>
            </a:extLst>
          </p:cNvPr>
          <p:cNvSpPr/>
          <p:nvPr/>
        </p:nvSpPr>
        <p:spPr>
          <a:xfrm>
            <a:off x="938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4E2EAF0-A14A-3740-A0C8-440C1C8D09F6}"/>
              </a:ext>
            </a:extLst>
          </p:cNvPr>
          <p:cNvSpPr/>
          <p:nvPr/>
        </p:nvSpPr>
        <p:spPr>
          <a:xfrm>
            <a:off x="974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28B0988-4689-B743-8FE6-B2BBB6CC0BF6}"/>
              </a:ext>
            </a:extLst>
          </p:cNvPr>
          <p:cNvSpPr/>
          <p:nvPr/>
        </p:nvSpPr>
        <p:spPr>
          <a:xfrm>
            <a:off x="1010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5051025-069E-144D-8E7F-565E5B86F2D1}"/>
              </a:ext>
            </a:extLst>
          </p:cNvPr>
          <p:cNvSpPr/>
          <p:nvPr/>
        </p:nvSpPr>
        <p:spPr>
          <a:xfrm>
            <a:off x="104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7CA3257-9D82-8241-ACB9-29B6A0C4491B}"/>
              </a:ext>
            </a:extLst>
          </p:cNvPr>
          <p:cNvSpPr/>
          <p:nvPr/>
        </p:nvSpPr>
        <p:spPr>
          <a:xfrm>
            <a:off x="86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3C2F64B-9633-C34E-901F-C46039C05E4E}"/>
              </a:ext>
            </a:extLst>
          </p:cNvPr>
          <p:cNvSpPr/>
          <p:nvPr/>
        </p:nvSpPr>
        <p:spPr>
          <a:xfrm>
            <a:off x="902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8EF5F87-6B8B-8E48-9C77-BB7C42B15DBF}"/>
              </a:ext>
            </a:extLst>
          </p:cNvPr>
          <p:cNvSpPr/>
          <p:nvPr/>
        </p:nvSpPr>
        <p:spPr>
          <a:xfrm>
            <a:off x="938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DF0AC3-32D0-A144-BB62-8E4A251579DF}"/>
              </a:ext>
            </a:extLst>
          </p:cNvPr>
          <p:cNvSpPr/>
          <p:nvPr/>
        </p:nvSpPr>
        <p:spPr>
          <a:xfrm>
            <a:off x="974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47EEEB8-5540-C247-9078-0322D396B7B9}"/>
              </a:ext>
            </a:extLst>
          </p:cNvPr>
          <p:cNvSpPr/>
          <p:nvPr/>
        </p:nvSpPr>
        <p:spPr>
          <a:xfrm>
            <a:off x="1010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FD5CA1E-4AE7-2445-B57E-E0FADADB5EE4}"/>
              </a:ext>
            </a:extLst>
          </p:cNvPr>
          <p:cNvSpPr/>
          <p:nvPr/>
        </p:nvSpPr>
        <p:spPr>
          <a:xfrm>
            <a:off x="104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57BF53E-BD16-1A4A-804F-2DE1DC894B70}"/>
              </a:ext>
            </a:extLst>
          </p:cNvPr>
          <p:cNvSpPr/>
          <p:nvPr/>
        </p:nvSpPr>
        <p:spPr>
          <a:xfrm>
            <a:off x="86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996459A-36D6-964D-ACAA-46D263C9B18A}"/>
              </a:ext>
            </a:extLst>
          </p:cNvPr>
          <p:cNvSpPr/>
          <p:nvPr/>
        </p:nvSpPr>
        <p:spPr>
          <a:xfrm>
            <a:off x="902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0CEF77F-B214-C845-87F1-9BAA7D7F28CB}"/>
              </a:ext>
            </a:extLst>
          </p:cNvPr>
          <p:cNvSpPr/>
          <p:nvPr/>
        </p:nvSpPr>
        <p:spPr>
          <a:xfrm>
            <a:off x="938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F2E057C-1571-5347-BD10-010B1EC562CB}"/>
              </a:ext>
            </a:extLst>
          </p:cNvPr>
          <p:cNvSpPr/>
          <p:nvPr/>
        </p:nvSpPr>
        <p:spPr>
          <a:xfrm>
            <a:off x="974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A881E7-8C95-734B-A957-D674EC0D8E7A}"/>
              </a:ext>
            </a:extLst>
          </p:cNvPr>
          <p:cNvSpPr/>
          <p:nvPr/>
        </p:nvSpPr>
        <p:spPr>
          <a:xfrm>
            <a:off x="1010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F91C78F-766F-844A-8EBE-7B6D4D27EF84}"/>
              </a:ext>
            </a:extLst>
          </p:cNvPr>
          <p:cNvSpPr/>
          <p:nvPr/>
        </p:nvSpPr>
        <p:spPr>
          <a:xfrm>
            <a:off x="104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CEDE9F5-7BF9-9F41-9EF7-8E8391F3F656}"/>
              </a:ext>
            </a:extLst>
          </p:cNvPr>
          <p:cNvSpPr/>
          <p:nvPr/>
        </p:nvSpPr>
        <p:spPr>
          <a:xfrm>
            <a:off x="86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056AEC8-EBCB-B848-8DBD-E2DCCF6FBB35}"/>
              </a:ext>
            </a:extLst>
          </p:cNvPr>
          <p:cNvSpPr/>
          <p:nvPr/>
        </p:nvSpPr>
        <p:spPr>
          <a:xfrm>
            <a:off x="902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CA6B3D1-C9F9-0F4C-B8E8-600191862C12}"/>
              </a:ext>
            </a:extLst>
          </p:cNvPr>
          <p:cNvSpPr/>
          <p:nvPr/>
        </p:nvSpPr>
        <p:spPr>
          <a:xfrm>
            <a:off x="938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DDA7EF0-EAF4-4543-BA72-3335780BAFD4}"/>
              </a:ext>
            </a:extLst>
          </p:cNvPr>
          <p:cNvSpPr/>
          <p:nvPr/>
        </p:nvSpPr>
        <p:spPr>
          <a:xfrm>
            <a:off x="974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4A590BE-C95B-8A4C-B4B8-C66D0C19D98D}"/>
              </a:ext>
            </a:extLst>
          </p:cNvPr>
          <p:cNvSpPr/>
          <p:nvPr/>
        </p:nvSpPr>
        <p:spPr>
          <a:xfrm>
            <a:off x="1010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4E14D8A-B483-0B4C-BFCA-68450F6551E5}"/>
              </a:ext>
            </a:extLst>
          </p:cNvPr>
          <p:cNvSpPr/>
          <p:nvPr/>
        </p:nvSpPr>
        <p:spPr>
          <a:xfrm>
            <a:off x="104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4B6C0F8-3E05-EB47-B313-03957DFE652B}"/>
              </a:ext>
            </a:extLst>
          </p:cNvPr>
          <p:cNvSpPr/>
          <p:nvPr/>
        </p:nvSpPr>
        <p:spPr>
          <a:xfrm>
            <a:off x="845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C7789C3-7AF4-9B4C-A5A0-7D32D7B84DD5}"/>
              </a:ext>
            </a:extLst>
          </p:cNvPr>
          <p:cNvSpPr/>
          <p:nvPr/>
        </p:nvSpPr>
        <p:spPr>
          <a:xfrm>
            <a:off x="881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B8FE28D-1166-BA47-8E8C-EB5DA479BF5A}"/>
              </a:ext>
            </a:extLst>
          </p:cNvPr>
          <p:cNvSpPr/>
          <p:nvPr/>
        </p:nvSpPr>
        <p:spPr>
          <a:xfrm>
            <a:off x="917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A0FEDB9-6AEE-634D-A155-2E5DBA2D9FB8}"/>
              </a:ext>
            </a:extLst>
          </p:cNvPr>
          <p:cNvSpPr/>
          <p:nvPr/>
        </p:nvSpPr>
        <p:spPr>
          <a:xfrm>
            <a:off x="953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A672FE2-BA62-EC45-9E95-85C19BCF6182}"/>
              </a:ext>
            </a:extLst>
          </p:cNvPr>
          <p:cNvSpPr/>
          <p:nvPr/>
        </p:nvSpPr>
        <p:spPr>
          <a:xfrm>
            <a:off x="989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9EC3A3-8C34-D947-AC58-3C8B873DF368}"/>
              </a:ext>
            </a:extLst>
          </p:cNvPr>
          <p:cNvSpPr/>
          <p:nvPr/>
        </p:nvSpPr>
        <p:spPr>
          <a:xfrm>
            <a:off x="845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99A8313-720A-6E4C-B5D0-CC435267C534}"/>
              </a:ext>
            </a:extLst>
          </p:cNvPr>
          <p:cNvSpPr/>
          <p:nvPr/>
        </p:nvSpPr>
        <p:spPr>
          <a:xfrm>
            <a:off x="881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2B2484E-506D-9C4A-85AC-1D31E60502C8}"/>
              </a:ext>
            </a:extLst>
          </p:cNvPr>
          <p:cNvSpPr/>
          <p:nvPr/>
        </p:nvSpPr>
        <p:spPr>
          <a:xfrm>
            <a:off x="917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889B7AE-61EC-7E4A-A492-6276CEF68BC8}"/>
              </a:ext>
            </a:extLst>
          </p:cNvPr>
          <p:cNvSpPr/>
          <p:nvPr/>
        </p:nvSpPr>
        <p:spPr>
          <a:xfrm>
            <a:off x="953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537C170-3B44-FF4A-A3D0-D5B9D068D653}"/>
              </a:ext>
            </a:extLst>
          </p:cNvPr>
          <p:cNvSpPr/>
          <p:nvPr/>
        </p:nvSpPr>
        <p:spPr>
          <a:xfrm>
            <a:off x="989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84D45EB-E9FC-7942-B357-0413E4B13BE4}"/>
              </a:ext>
            </a:extLst>
          </p:cNvPr>
          <p:cNvSpPr/>
          <p:nvPr/>
        </p:nvSpPr>
        <p:spPr>
          <a:xfrm>
            <a:off x="845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B53B9D4-19E6-7D45-8243-F0E3651951DF}"/>
              </a:ext>
            </a:extLst>
          </p:cNvPr>
          <p:cNvSpPr/>
          <p:nvPr/>
        </p:nvSpPr>
        <p:spPr>
          <a:xfrm>
            <a:off x="881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5FB4796-3ED8-494A-B2CF-69FD245FEE3E}"/>
              </a:ext>
            </a:extLst>
          </p:cNvPr>
          <p:cNvSpPr/>
          <p:nvPr/>
        </p:nvSpPr>
        <p:spPr>
          <a:xfrm>
            <a:off x="917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6EFBE5E-B5B0-E64D-8C65-01D324F7FB68}"/>
              </a:ext>
            </a:extLst>
          </p:cNvPr>
          <p:cNvSpPr/>
          <p:nvPr/>
        </p:nvSpPr>
        <p:spPr>
          <a:xfrm>
            <a:off x="953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3D7D096-BF0B-A742-A24E-DA8E399D2575}"/>
              </a:ext>
            </a:extLst>
          </p:cNvPr>
          <p:cNvSpPr/>
          <p:nvPr/>
        </p:nvSpPr>
        <p:spPr>
          <a:xfrm>
            <a:off x="989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FBBB986-A0DF-1744-96F3-5A48059D6BA6}"/>
              </a:ext>
            </a:extLst>
          </p:cNvPr>
          <p:cNvSpPr/>
          <p:nvPr/>
        </p:nvSpPr>
        <p:spPr>
          <a:xfrm>
            <a:off x="845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BF5BC8B-3A34-9247-B8AA-1F5D5649A984}"/>
              </a:ext>
            </a:extLst>
          </p:cNvPr>
          <p:cNvSpPr/>
          <p:nvPr/>
        </p:nvSpPr>
        <p:spPr>
          <a:xfrm>
            <a:off x="881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59CA824-7878-0242-8106-5FFBE0D87EEB}"/>
              </a:ext>
            </a:extLst>
          </p:cNvPr>
          <p:cNvSpPr/>
          <p:nvPr/>
        </p:nvSpPr>
        <p:spPr>
          <a:xfrm>
            <a:off x="917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1DEEF2E-1442-2545-99A9-148B0EB35C46}"/>
              </a:ext>
            </a:extLst>
          </p:cNvPr>
          <p:cNvSpPr/>
          <p:nvPr/>
        </p:nvSpPr>
        <p:spPr>
          <a:xfrm>
            <a:off x="953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1727DEE-8FAD-BB42-A4D3-7979CAC6F709}"/>
              </a:ext>
            </a:extLst>
          </p:cNvPr>
          <p:cNvSpPr/>
          <p:nvPr/>
        </p:nvSpPr>
        <p:spPr>
          <a:xfrm>
            <a:off x="989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5CCF156-E6CF-6D44-8294-DFADA048CF16}"/>
              </a:ext>
            </a:extLst>
          </p:cNvPr>
          <p:cNvSpPr/>
          <p:nvPr/>
        </p:nvSpPr>
        <p:spPr>
          <a:xfrm>
            <a:off x="1025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2C747D4-E283-4242-BF3E-5DD39B16B9D9}"/>
              </a:ext>
            </a:extLst>
          </p:cNvPr>
          <p:cNvSpPr/>
          <p:nvPr/>
        </p:nvSpPr>
        <p:spPr>
          <a:xfrm>
            <a:off x="1061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CD412D7-467F-1848-AD44-38973A31C217}"/>
              </a:ext>
            </a:extLst>
          </p:cNvPr>
          <p:cNvSpPr/>
          <p:nvPr/>
        </p:nvSpPr>
        <p:spPr>
          <a:xfrm>
            <a:off x="1097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B34E9DB-376E-B948-9BBD-0E05AE5B11C8}"/>
              </a:ext>
            </a:extLst>
          </p:cNvPr>
          <p:cNvSpPr/>
          <p:nvPr/>
        </p:nvSpPr>
        <p:spPr>
          <a:xfrm>
            <a:off x="1133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2FA3048-CEE7-B745-9F19-22882055326D}"/>
              </a:ext>
            </a:extLst>
          </p:cNvPr>
          <p:cNvSpPr/>
          <p:nvPr/>
        </p:nvSpPr>
        <p:spPr>
          <a:xfrm>
            <a:off x="479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2671A80-D4D3-BD40-8B65-78D4DE0AB1FE}"/>
              </a:ext>
            </a:extLst>
          </p:cNvPr>
          <p:cNvSpPr/>
          <p:nvPr/>
        </p:nvSpPr>
        <p:spPr>
          <a:xfrm>
            <a:off x="515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7364247-C8D7-F845-BA0E-7D05AE6336A3}"/>
              </a:ext>
            </a:extLst>
          </p:cNvPr>
          <p:cNvSpPr/>
          <p:nvPr/>
        </p:nvSpPr>
        <p:spPr>
          <a:xfrm>
            <a:off x="551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91341DB-5327-E144-8D79-B2165C4F4602}"/>
              </a:ext>
            </a:extLst>
          </p:cNvPr>
          <p:cNvSpPr/>
          <p:nvPr/>
        </p:nvSpPr>
        <p:spPr>
          <a:xfrm>
            <a:off x="587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D4A409E-C396-694B-8F2C-6A372750F644}"/>
              </a:ext>
            </a:extLst>
          </p:cNvPr>
          <p:cNvSpPr/>
          <p:nvPr/>
        </p:nvSpPr>
        <p:spPr>
          <a:xfrm>
            <a:off x="623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1505130-2B89-1345-B750-BC4ADA48A828}"/>
              </a:ext>
            </a:extLst>
          </p:cNvPr>
          <p:cNvSpPr/>
          <p:nvPr/>
        </p:nvSpPr>
        <p:spPr>
          <a:xfrm>
            <a:off x="479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C87A9EB-8DAE-C147-9677-48F7A08A1736}"/>
              </a:ext>
            </a:extLst>
          </p:cNvPr>
          <p:cNvSpPr/>
          <p:nvPr/>
        </p:nvSpPr>
        <p:spPr>
          <a:xfrm>
            <a:off x="515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D72919B-1B62-C944-B73E-02C460817791}"/>
              </a:ext>
            </a:extLst>
          </p:cNvPr>
          <p:cNvSpPr/>
          <p:nvPr/>
        </p:nvSpPr>
        <p:spPr>
          <a:xfrm>
            <a:off x="551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7BA9C7F-6D20-C74A-B5E0-62FC6D830C49}"/>
              </a:ext>
            </a:extLst>
          </p:cNvPr>
          <p:cNvSpPr/>
          <p:nvPr/>
        </p:nvSpPr>
        <p:spPr>
          <a:xfrm>
            <a:off x="587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F892220-692A-DB4D-B375-981EBE0D0630}"/>
              </a:ext>
            </a:extLst>
          </p:cNvPr>
          <p:cNvSpPr/>
          <p:nvPr/>
        </p:nvSpPr>
        <p:spPr>
          <a:xfrm>
            <a:off x="623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CCF44DE-D06E-2A43-A0F2-BEFE382B1EF2}"/>
              </a:ext>
            </a:extLst>
          </p:cNvPr>
          <p:cNvSpPr/>
          <p:nvPr/>
        </p:nvSpPr>
        <p:spPr>
          <a:xfrm>
            <a:off x="479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DA9112E-BB03-734B-AD3A-DBD340E30E1E}"/>
              </a:ext>
            </a:extLst>
          </p:cNvPr>
          <p:cNvSpPr/>
          <p:nvPr/>
        </p:nvSpPr>
        <p:spPr>
          <a:xfrm>
            <a:off x="515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2B7339-D0F6-D146-88F6-D8889F055C4E}"/>
              </a:ext>
            </a:extLst>
          </p:cNvPr>
          <p:cNvSpPr/>
          <p:nvPr/>
        </p:nvSpPr>
        <p:spPr>
          <a:xfrm>
            <a:off x="551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CC5E290-A311-8B44-A709-A532162778CB}"/>
              </a:ext>
            </a:extLst>
          </p:cNvPr>
          <p:cNvSpPr/>
          <p:nvPr/>
        </p:nvSpPr>
        <p:spPr>
          <a:xfrm>
            <a:off x="587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0AF3354-F603-224E-901F-4D0F2235F72B}"/>
              </a:ext>
            </a:extLst>
          </p:cNvPr>
          <p:cNvSpPr/>
          <p:nvPr/>
        </p:nvSpPr>
        <p:spPr>
          <a:xfrm>
            <a:off x="623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E71F0E1-A50E-1747-8959-89A77C129F70}"/>
              </a:ext>
            </a:extLst>
          </p:cNvPr>
          <p:cNvSpPr/>
          <p:nvPr/>
        </p:nvSpPr>
        <p:spPr>
          <a:xfrm>
            <a:off x="479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351DBC6-B9E2-F249-8575-B3FD833BD0AC}"/>
              </a:ext>
            </a:extLst>
          </p:cNvPr>
          <p:cNvSpPr/>
          <p:nvPr/>
        </p:nvSpPr>
        <p:spPr>
          <a:xfrm>
            <a:off x="515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28C4528-BCEB-724B-9CF3-C597EDB71B78}"/>
              </a:ext>
            </a:extLst>
          </p:cNvPr>
          <p:cNvSpPr/>
          <p:nvPr/>
        </p:nvSpPr>
        <p:spPr>
          <a:xfrm>
            <a:off x="551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5EB60EA-2D6A-564B-BE9C-4182FEE95D0B}"/>
              </a:ext>
            </a:extLst>
          </p:cNvPr>
          <p:cNvSpPr/>
          <p:nvPr/>
        </p:nvSpPr>
        <p:spPr>
          <a:xfrm>
            <a:off x="587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911DBD7-122C-2E40-981C-C3C441ECF1FE}"/>
              </a:ext>
            </a:extLst>
          </p:cNvPr>
          <p:cNvSpPr/>
          <p:nvPr/>
        </p:nvSpPr>
        <p:spPr>
          <a:xfrm>
            <a:off x="623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F8F1928-04FC-BB49-B36D-0275AF40525C}"/>
              </a:ext>
            </a:extLst>
          </p:cNvPr>
          <p:cNvSpPr/>
          <p:nvPr/>
        </p:nvSpPr>
        <p:spPr>
          <a:xfrm>
            <a:off x="659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A19B6EB-759E-554E-9EE0-9869E076B287}"/>
              </a:ext>
            </a:extLst>
          </p:cNvPr>
          <p:cNvSpPr/>
          <p:nvPr/>
        </p:nvSpPr>
        <p:spPr>
          <a:xfrm>
            <a:off x="695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9CA08EB-54C7-C24B-A085-12FECD5F67BE}"/>
              </a:ext>
            </a:extLst>
          </p:cNvPr>
          <p:cNvSpPr/>
          <p:nvPr/>
        </p:nvSpPr>
        <p:spPr>
          <a:xfrm>
            <a:off x="659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6FCDC02-DFDE-EB47-A93B-A42014A8FA13}"/>
              </a:ext>
            </a:extLst>
          </p:cNvPr>
          <p:cNvSpPr/>
          <p:nvPr/>
        </p:nvSpPr>
        <p:spPr>
          <a:xfrm>
            <a:off x="695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361A2B3-3B02-184F-8D24-0D074EB769E4}"/>
              </a:ext>
            </a:extLst>
          </p:cNvPr>
          <p:cNvSpPr/>
          <p:nvPr/>
        </p:nvSpPr>
        <p:spPr>
          <a:xfrm>
            <a:off x="659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EF255D5-F58A-5E4A-BC22-58E278F1766F}"/>
              </a:ext>
            </a:extLst>
          </p:cNvPr>
          <p:cNvSpPr/>
          <p:nvPr/>
        </p:nvSpPr>
        <p:spPr>
          <a:xfrm>
            <a:off x="695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DFFB8F9-01AE-1F41-AF7C-0667B50AEC9C}"/>
              </a:ext>
            </a:extLst>
          </p:cNvPr>
          <p:cNvSpPr/>
          <p:nvPr/>
        </p:nvSpPr>
        <p:spPr>
          <a:xfrm>
            <a:off x="121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47B558B-CB7E-B447-9B57-BCCE13B1121A}"/>
              </a:ext>
            </a:extLst>
          </p:cNvPr>
          <p:cNvSpPr/>
          <p:nvPr/>
        </p:nvSpPr>
        <p:spPr>
          <a:xfrm>
            <a:off x="157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7BDCF4F-8070-BF4F-B7D5-38CCFEB203F2}"/>
              </a:ext>
            </a:extLst>
          </p:cNvPr>
          <p:cNvSpPr/>
          <p:nvPr/>
        </p:nvSpPr>
        <p:spPr>
          <a:xfrm>
            <a:off x="193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34182F2-22A4-4440-A0F6-EC2A261D7777}"/>
              </a:ext>
            </a:extLst>
          </p:cNvPr>
          <p:cNvSpPr/>
          <p:nvPr/>
        </p:nvSpPr>
        <p:spPr>
          <a:xfrm>
            <a:off x="229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7042F73-FD9F-DE43-83AE-4F7F8C878DC1}"/>
              </a:ext>
            </a:extLst>
          </p:cNvPr>
          <p:cNvSpPr/>
          <p:nvPr/>
        </p:nvSpPr>
        <p:spPr>
          <a:xfrm>
            <a:off x="121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3D10B3A-5A6A-1E43-BDDF-45B3AF18C7B8}"/>
              </a:ext>
            </a:extLst>
          </p:cNvPr>
          <p:cNvSpPr/>
          <p:nvPr/>
        </p:nvSpPr>
        <p:spPr>
          <a:xfrm>
            <a:off x="157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C087E54-A851-CA4D-B5D2-887D35C63CB4}"/>
              </a:ext>
            </a:extLst>
          </p:cNvPr>
          <p:cNvSpPr/>
          <p:nvPr/>
        </p:nvSpPr>
        <p:spPr>
          <a:xfrm>
            <a:off x="193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FD245AC-D214-CC4B-AEE7-2C3881856BD4}"/>
              </a:ext>
            </a:extLst>
          </p:cNvPr>
          <p:cNvSpPr/>
          <p:nvPr/>
        </p:nvSpPr>
        <p:spPr>
          <a:xfrm>
            <a:off x="229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91650F5-CA80-204C-8AE3-04DFCE3B88A2}"/>
              </a:ext>
            </a:extLst>
          </p:cNvPr>
          <p:cNvSpPr/>
          <p:nvPr/>
        </p:nvSpPr>
        <p:spPr>
          <a:xfrm>
            <a:off x="121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F76D012-C55E-8047-8CC1-D976137ED462}"/>
              </a:ext>
            </a:extLst>
          </p:cNvPr>
          <p:cNvSpPr/>
          <p:nvPr/>
        </p:nvSpPr>
        <p:spPr>
          <a:xfrm>
            <a:off x="157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C04478D-DFE6-BF42-A30B-EA98802FF03D}"/>
              </a:ext>
            </a:extLst>
          </p:cNvPr>
          <p:cNvSpPr/>
          <p:nvPr/>
        </p:nvSpPr>
        <p:spPr>
          <a:xfrm>
            <a:off x="193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81E8176-7445-7040-9C9A-34785EFFA2AD}"/>
              </a:ext>
            </a:extLst>
          </p:cNvPr>
          <p:cNvSpPr/>
          <p:nvPr/>
        </p:nvSpPr>
        <p:spPr>
          <a:xfrm>
            <a:off x="229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86515A1-7274-544F-9E67-07292E96C888}"/>
              </a:ext>
            </a:extLst>
          </p:cNvPr>
          <p:cNvSpPr/>
          <p:nvPr/>
        </p:nvSpPr>
        <p:spPr>
          <a:xfrm>
            <a:off x="121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85F085D-CC55-1F4E-BD12-EE42A6104121}"/>
              </a:ext>
            </a:extLst>
          </p:cNvPr>
          <p:cNvSpPr/>
          <p:nvPr/>
        </p:nvSpPr>
        <p:spPr>
          <a:xfrm>
            <a:off x="157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3BCDFF6-0862-134D-8F50-A12CBDB00A56}"/>
              </a:ext>
            </a:extLst>
          </p:cNvPr>
          <p:cNvSpPr/>
          <p:nvPr/>
        </p:nvSpPr>
        <p:spPr>
          <a:xfrm>
            <a:off x="193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7564D39-E32D-3A46-9B63-69D7DD1FAE80}"/>
              </a:ext>
            </a:extLst>
          </p:cNvPr>
          <p:cNvSpPr/>
          <p:nvPr/>
        </p:nvSpPr>
        <p:spPr>
          <a:xfrm>
            <a:off x="229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8725C90-48AF-7A48-9884-657DC8089EEA}"/>
              </a:ext>
            </a:extLst>
          </p:cNvPr>
          <p:cNvSpPr/>
          <p:nvPr/>
        </p:nvSpPr>
        <p:spPr>
          <a:xfrm>
            <a:off x="265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C1465A0-9916-0441-AEB0-D9CBDB357374}"/>
              </a:ext>
            </a:extLst>
          </p:cNvPr>
          <p:cNvSpPr/>
          <p:nvPr/>
        </p:nvSpPr>
        <p:spPr>
          <a:xfrm>
            <a:off x="301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6D4F97A-CBB4-E142-B52B-CEECF53BEC51}"/>
              </a:ext>
            </a:extLst>
          </p:cNvPr>
          <p:cNvSpPr/>
          <p:nvPr/>
        </p:nvSpPr>
        <p:spPr>
          <a:xfrm>
            <a:off x="265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389FBB7-E49D-BD45-8435-B1E6B16FBD1D}"/>
              </a:ext>
            </a:extLst>
          </p:cNvPr>
          <p:cNvSpPr/>
          <p:nvPr/>
        </p:nvSpPr>
        <p:spPr>
          <a:xfrm>
            <a:off x="301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A2417F2-3E76-4D4D-8D66-5B0B39960D1A}"/>
              </a:ext>
            </a:extLst>
          </p:cNvPr>
          <p:cNvSpPr/>
          <p:nvPr/>
        </p:nvSpPr>
        <p:spPr>
          <a:xfrm>
            <a:off x="3383758" y="599394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191331C-CC9A-784E-A7D8-732ED922E346}"/>
              </a:ext>
            </a:extLst>
          </p:cNvPr>
          <p:cNvSpPr/>
          <p:nvPr/>
        </p:nvSpPr>
        <p:spPr>
          <a:xfrm>
            <a:off x="3383393" y="563907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3706E27-4E93-3E48-8A16-B4A3C88225B7}"/>
              </a:ext>
            </a:extLst>
          </p:cNvPr>
          <p:cNvSpPr/>
          <p:nvPr/>
        </p:nvSpPr>
        <p:spPr>
          <a:xfrm>
            <a:off x="464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A1142A8-BC75-174D-BE84-546489A3C2F5}"/>
              </a:ext>
            </a:extLst>
          </p:cNvPr>
          <p:cNvSpPr/>
          <p:nvPr/>
        </p:nvSpPr>
        <p:spPr>
          <a:xfrm>
            <a:off x="500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58D3B04-13D5-E04B-BDA5-208B3FECCBE5}"/>
              </a:ext>
            </a:extLst>
          </p:cNvPr>
          <p:cNvSpPr/>
          <p:nvPr/>
        </p:nvSpPr>
        <p:spPr>
          <a:xfrm>
            <a:off x="536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318C070-AD34-084E-8609-6668FD2C183A}"/>
              </a:ext>
            </a:extLst>
          </p:cNvPr>
          <p:cNvSpPr/>
          <p:nvPr/>
        </p:nvSpPr>
        <p:spPr>
          <a:xfrm>
            <a:off x="572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805C973-E2DF-E447-B3DD-9E607004ECA7}"/>
              </a:ext>
            </a:extLst>
          </p:cNvPr>
          <p:cNvSpPr/>
          <p:nvPr/>
        </p:nvSpPr>
        <p:spPr>
          <a:xfrm>
            <a:off x="608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A0DEC79-4DAD-5C4E-97DA-E75B489A385B}"/>
              </a:ext>
            </a:extLst>
          </p:cNvPr>
          <p:cNvSpPr/>
          <p:nvPr/>
        </p:nvSpPr>
        <p:spPr>
          <a:xfrm>
            <a:off x="464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8FE0EE9-AC7C-1446-B410-E54AB9439646}"/>
              </a:ext>
            </a:extLst>
          </p:cNvPr>
          <p:cNvSpPr/>
          <p:nvPr/>
        </p:nvSpPr>
        <p:spPr>
          <a:xfrm>
            <a:off x="500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CB65252-1167-1F45-B7A7-2C430F94F34E}"/>
              </a:ext>
            </a:extLst>
          </p:cNvPr>
          <p:cNvSpPr/>
          <p:nvPr/>
        </p:nvSpPr>
        <p:spPr>
          <a:xfrm>
            <a:off x="536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CAA55C0-E050-2149-A9BB-207BB606E7B2}"/>
              </a:ext>
            </a:extLst>
          </p:cNvPr>
          <p:cNvSpPr/>
          <p:nvPr/>
        </p:nvSpPr>
        <p:spPr>
          <a:xfrm>
            <a:off x="572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61F4FFB-2269-4049-A044-7517F5732608}"/>
              </a:ext>
            </a:extLst>
          </p:cNvPr>
          <p:cNvSpPr/>
          <p:nvPr/>
        </p:nvSpPr>
        <p:spPr>
          <a:xfrm>
            <a:off x="608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463B30-309F-8745-B6D2-0126D335D71F}"/>
              </a:ext>
            </a:extLst>
          </p:cNvPr>
          <p:cNvSpPr/>
          <p:nvPr/>
        </p:nvSpPr>
        <p:spPr>
          <a:xfrm>
            <a:off x="644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43AD7C7-CE70-3945-AE42-6B194D5D8BD7}"/>
              </a:ext>
            </a:extLst>
          </p:cNvPr>
          <p:cNvSpPr/>
          <p:nvPr/>
        </p:nvSpPr>
        <p:spPr>
          <a:xfrm>
            <a:off x="680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B150A76-07F9-9347-A20F-1303A1097026}"/>
              </a:ext>
            </a:extLst>
          </p:cNvPr>
          <p:cNvSpPr/>
          <p:nvPr/>
        </p:nvSpPr>
        <p:spPr>
          <a:xfrm>
            <a:off x="644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BCA4FCA-695F-8244-9FB5-A9CAD7E8AE5E}"/>
              </a:ext>
            </a:extLst>
          </p:cNvPr>
          <p:cNvSpPr/>
          <p:nvPr/>
        </p:nvSpPr>
        <p:spPr>
          <a:xfrm>
            <a:off x="680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CDD8E4F-01BF-9142-A592-6AF9562D8B02}"/>
              </a:ext>
            </a:extLst>
          </p:cNvPr>
          <p:cNvSpPr/>
          <p:nvPr/>
        </p:nvSpPr>
        <p:spPr>
          <a:xfrm>
            <a:off x="716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2C86F78-46D9-5C44-B221-37BE46C8C5A2}"/>
              </a:ext>
            </a:extLst>
          </p:cNvPr>
          <p:cNvSpPr/>
          <p:nvPr/>
        </p:nvSpPr>
        <p:spPr>
          <a:xfrm>
            <a:off x="752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A286E8DC-C30A-BD47-A3B1-10DDE0C5C765}"/>
              </a:ext>
            </a:extLst>
          </p:cNvPr>
          <p:cNvSpPr/>
          <p:nvPr/>
        </p:nvSpPr>
        <p:spPr>
          <a:xfrm>
            <a:off x="716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4F1955E-465F-704F-9278-911BE7D0A7F5}"/>
              </a:ext>
            </a:extLst>
          </p:cNvPr>
          <p:cNvSpPr/>
          <p:nvPr/>
        </p:nvSpPr>
        <p:spPr>
          <a:xfrm>
            <a:off x="752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AB103BCB-4D19-FA4A-8108-D276E5C41271}"/>
              </a:ext>
            </a:extLst>
          </p:cNvPr>
          <p:cNvSpPr/>
          <p:nvPr/>
        </p:nvSpPr>
        <p:spPr>
          <a:xfrm>
            <a:off x="9742642" y="182666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Rounded Rectangle 261">
            <a:extLst>
              <a:ext uri="{FF2B5EF4-FFF2-40B4-BE49-F238E27FC236}">
                <a16:creationId xmlns:a16="http://schemas.microsoft.com/office/drawing/2014/main" id="{08B65B05-F4FF-664E-8685-A6702AA6C73A}"/>
              </a:ext>
            </a:extLst>
          </p:cNvPr>
          <p:cNvSpPr/>
          <p:nvPr/>
        </p:nvSpPr>
        <p:spPr>
          <a:xfrm>
            <a:off x="10282642" y="171251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870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line through the shapes that </a:t>
            </a:r>
            <a:r>
              <a:rPr lang="en-GB" sz="2200" u="sng" dirty="0"/>
              <a:t>do not</a:t>
            </a:r>
            <a:r>
              <a:rPr lang="en-GB" sz="2200" dirty="0"/>
              <a:t> have an area of 24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9BB276A-68B3-6149-B638-D3D18E135E7F}"/>
              </a:ext>
            </a:extLst>
          </p:cNvPr>
          <p:cNvSpPr/>
          <p:nvPr/>
        </p:nvSpPr>
        <p:spPr>
          <a:xfrm>
            <a:off x="9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D178778-AEC3-AB46-8A45-D213D11492AE}"/>
              </a:ext>
            </a:extLst>
          </p:cNvPr>
          <p:cNvSpPr/>
          <p:nvPr/>
        </p:nvSpPr>
        <p:spPr>
          <a:xfrm>
            <a:off x="13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F31FB9C-E25E-9543-8F47-C60AC91B21EA}"/>
              </a:ext>
            </a:extLst>
          </p:cNvPr>
          <p:cNvSpPr/>
          <p:nvPr/>
        </p:nvSpPr>
        <p:spPr>
          <a:xfrm>
            <a:off x="16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83BBEC-227E-154B-BBFA-BF5836962FF3}"/>
              </a:ext>
            </a:extLst>
          </p:cNvPr>
          <p:cNvSpPr/>
          <p:nvPr/>
        </p:nvSpPr>
        <p:spPr>
          <a:xfrm>
            <a:off x="203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0FBF6D6-D72B-E541-B32D-81AA2D5D6746}"/>
              </a:ext>
            </a:extLst>
          </p:cNvPr>
          <p:cNvSpPr/>
          <p:nvPr/>
        </p:nvSpPr>
        <p:spPr>
          <a:xfrm>
            <a:off x="239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1A0142E-8B3A-A640-9B13-4C1EEA2B162E}"/>
              </a:ext>
            </a:extLst>
          </p:cNvPr>
          <p:cNvSpPr/>
          <p:nvPr/>
        </p:nvSpPr>
        <p:spPr>
          <a:xfrm>
            <a:off x="27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AACB6D1-5A6E-A049-BC11-F341A7AA0E96}"/>
              </a:ext>
            </a:extLst>
          </p:cNvPr>
          <p:cNvSpPr/>
          <p:nvPr/>
        </p:nvSpPr>
        <p:spPr>
          <a:xfrm>
            <a:off x="31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A6243B-AE90-E84A-8DE2-129A19F03726}"/>
              </a:ext>
            </a:extLst>
          </p:cNvPr>
          <p:cNvSpPr/>
          <p:nvPr/>
        </p:nvSpPr>
        <p:spPr>
          <a:xfrm>
            <a:off x="34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5A65637-3543-9641-90AF-D4D21D4B8AE3}"/>
              </a:ext>
            </a:extLst>
          </p:cNvPr>
          <p:cNvSpPr/>
          <p:nvPr/>
        </p:nvSpPr>
        <p:spPr>
          <a:xfrm>
            <a:off x="9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5238000-D20C-5843-8DD6-EE3825B19155}"/>
              </a:ext>
            </a:extLst>
          </p:cNvPr>
          <p:cNvSpPr/>
          <p:nvPr/>
        </p:nvSpPr>
        <p:spPr>
          <a:xfrm>
            <a:off x="13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E1D62C1-D377-4147-9F01-E54DB664F330}"/>
              </a:ext>
            </a:extLst>
          </p:cNvPr>
          <p:cNvSpPr/>
          <p:nvPr/>
        </p:nvSpPr>
        <p:spPr>
          <a:xfrm>
            <a:off x="16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1D7187-D65C-9C48-BAF4-14C36A01FEC2}"/>
              </a:ext>
            </a:extLst>
          </p:cNvPr>
          <p:cNvSpPr/>
          <p:nvPr/>
        </p:nvSpPr>
        <p:spPr>
          <a:xfrm>
            <a:off x="203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02E5118-4AB5-5E47-9CFE-84662841A684}"/>
              </a:ext>
            </a:extLst>
          </p:cNvPr>
          <p:cNvSpPr/>
          <p:nvPr/>
        </p:nvSpPr>
        <p:spPr>
          <a:xfrm>
            <a:off x="239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A42DF11-6A85-8544-B009-7E0A01C54226}"/>
              </a:ext>
            </a:extLst>
          </p:cNvPr>
          <p:cNvSpPr/>
          <p:nvPr/>
        </p:nvSpPr>
        <p:spPr>
          <a:xfrm>
            <a:off x="27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C6B02FC-8D0E-804E-9A21-218A1C8CE4FE}"/>
              </a:ext>
            </a:extLst>
          </p:cNvPr>
          <p:cNvSpPr/>
          <p:nvPr/>
        </p:nvSpPr>
        <p:spPr>
          <a:xfrm>
            <a:off x="31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AE1FA99-4064-9247-A1A4-04CBC92A4FFC}"/>
              </a:ext>
            </a:extLst>
          </p:cNvPr>
          <p:cNvSpPr/>
          <p:nvPr/>
        </p:nvSpPr>
        <p:spPr>
          <a:xfrm>
            <a:off x="34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13A55B6-8D9F-DF49-8302-196903E8FE03}"/>
              </a:ext>
            </a:extLst>
          </p:cNvPr>
          <p:cNvSpPr/>
          <p:nvPr/>
        </p:nvSpPr>
        <p:spPr>
          <a:xfrm>
            <a:off x="9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1B27B27-2691-6843-87A8-D600B74B1895}"/>
              </a:ext>
            </a:extLst>
          </p:cNvPr>
          <p:cNvSpPr/>
          <p:nvPr/>
        </p:nvSpPr>
        <p:spPr>
          <a:xfrm>
            <a:off x="13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F5070B7-F8C1-2D44-A4FB-584089835B2B}"/>
              </a:ext>
            </a:extLst>
          </p:cNvPr>
          <p:cNvSpPr/>
          <p:nvPr/>
        </p:nvSpPr>
        <p:spPr>
          <a:xfrm>
            <a:off x="16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637AD31-CFAC-424F-BD9F-8762EDCD44CD}"/>
              </a:ext>
            </a:extLst>
          </p:cNvPr>
          <p:cNvSpPr/>
          <p:nvPr/>
        </p:nvSpPr>
        <p:spPr>
          <a:xfrm>
            <a:off x="203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6E1F15-974E-0040-9601-24ABF752247E}"/>
              </a:ext>
            </a:extLst>
          </p:cNvPr>
          <p:cNvSpPr/>
          <p:nvPr/>
        </p:nvSpPr>
        <p:spPr>
          <a:xfrm>
            <a:off x="239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C03567-3B20-524B-969B-0611C9921805}"/>
              </a:ext>
            </a:extLst>
          </p:cNvPr>
          <p:cNvSpPr/>
          <p:nvPr/>
        </p:nvSpPr>
        <p:spPr>
          <a:xfrm>
            <a:off x="27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0F7A909-8192-D344-9FFF-3914296CFE13}"/>
              </a:ext>
            </a:extLst>
          </p:cNvPr>
          <p:cNvSpPr/>
          <p:nvPr/>
        </p:nvSpPr>
        <p:spPr>
          <a:xfrm>
            <a:off x="31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D3FA28E-5023-184A-B203-6E4BCA5B1C12}"/>
              </a:ext>
            </a:extLst>
          </p:cNvPr>
          <p:cNvSpPr/>
          <p:nvPr/>
        </p:nvSpPr>
        <p:spPr>
          <a:xfrm>
            <a:off x="34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AA6F62-0CD3-8347-85BB-63FA4F13FD10}"/>
              </a:ext>
            </a:extLst>
          </p:cNvPr>
          <p:cNvSpPr/>
          <p:nvPr/>
        </p:nvSpPr>
        <p:spPr>
          <a:xfrm>
            <a:off x="86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8DACB2C-ED8B-694B-A997-B00B0E4902A2}"/>
              </a:ext>
            </a:extLst>
          </p:cNvPr>
          <p:cNvSpPr/>
          <p:nvPr/>
        </p:nvSpPr>
        <p:spPr>
          <a:xfrm>
            <a:off x="902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4B6D902-36B5-A54C-88B7-BF400642FB2C}"/>
              </a:ext>
            </a:extLst>
          </p:cNvPr>
          <p:cNvSpPr/>
          <p:nvPr/>
        </p:nvSpPr>
        <p:spPr>
          <a:xfrm>
            <a:off x="938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4E2EAF0-A14A-3740-A0C8-440C1C8D09F6}"/>
              </a:ext>
            </a:extLst>
          </p:cNvPr>
          <p:cNvSpPr/>
          <p:nvPr/>
        </p:nvSpPr>
        <p:spPr>
          <a:xfrm>
            <a:off x="974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28B0988-4689-B743-8FE6-B2BBB6CC0BF6}"/>
              </a:ext>
            </a:extLst>
          </p:cNvPr>
          <p:cNvSpPr/>
          <p:nvPr/>
        </p:nvSpPr>
        <p:spPr>
          <a:xfrm>
            <a:off x="1010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5051025-069E-144D-8E7F-565E5B86F2D1}"/>
              </a:ext>
            </a:extLst>
          </p:cNvPr>
          <p:cNvSpPr/>
          <p:nvPr/>
        </p:nvSpPr>
        <p:spPr>
          <a:xfrm>
            <a:off x="104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7CA3257-9D82-8241-ACB9-29B6A0C4491B}"/>
              </a:ext>
            </a:extLst>
          </p:cNvPr>
          <p:cNvSpPr/>
          <p:nvPr/>
        </p:nvSpPr>
        <p:spPr>
          <a:xfrm>
            <a:off x="86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3C2F64B-9633-C34E-901F-C46039C05E4E}"/>
              </a:ext>
            </a:extLst>
          </p:cNvPr>
          <p:cNvSpPr/>
          <p:nvPr/>
        </p:nvSpPr>
        <p:spPr>
          <a:xfrm>
            <a:off x="902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8EF5F87-6B8B-8E48-9C77-BB7C42B15DBF}"/>
              </a:ext>
            </a:extLst>
          </p:cNvPr>
          <p:cNvSpPr/>
          <p:nvPr/>
        </p:nvSpPr>
        <p:spPr>
          <a:xfrm>
            <a:off x="938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DF0AC3-32D0-A144-BB62-8E4A251579DF}"/>
              </a:ext>
            </a:extLst>
          </p:cNvPr>
          <p:cNvSpPr/>
          <p:nvPr/>
        </p:nvSpPr>
        <p:spPr>
          <a:xfrm>
            <a:off x="974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47EEEB8-5540-C247-9078-0322D396B7B9}"/>
              </a:ext>
            </a:extLst>
          </p:cNvPr>
          <p:cNvSpPr/>
          <p:nvPr/>
        </p:nvSpPr>
        <p:spPr>
          <a:xfrm>
            <a:off x="1010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FD5CA1E-4AE7-2445-B57E-E0FADADB5EE4}"/>
              </a:ext>
            </a:extLst>
          </p:cNvPr>
          <p:cNvSpPr/>
          <p:nvPr/>
        </p:nvSpPr>
        <p:spPr>
          <a:xfrm>
            <a:off x="104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57BF53E-BD16-1A4A-804F-2DE1DC894B70}"/>
              </a:ext>
            </a:extLst>
          </p:cNvPr>
          <p:cNvSpPr/>
          <p:nvPr/>
        </p:nvSpPr>
        <p:spPr>
          <a:xfrm>
            <a:off x="86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996459A-36D6-964D-ACAA-46D263C9B18A}"/>
              </a:ext>
            </a:extLst>
          </p:cNvPr>
          <p:cNvSpPr/>
          <p:nvPr/>
        </p:nvSpPr>
        <p:spPr>
          <a:xfrm>
            <a:off x="902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0CEF77F-B214-C845-87F1-9BAA7D7F28CB}"/>
              </a:ext>
            </a:extLst>
          </p:cNvPr>
          <p:cNvSpPr/>
          <p:nvPr/>
        </p:nvSpPr>
        <p:spPr>
          <a:xfrm>
            <a:off x="938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F2E057C-1571-5347-BD10-010B1EC562CB}"/>
              </a:ext>
            </a:extLst>
          </p:cNvPr>
          <p:cNvSpPr/>
          <p:nvPr/>
        </p:nvSpPr>
        <p:spPr>
          <a:xfrm>
            <a:off x="974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A881E7-8C95-734B-A957-D674EC0D8E7A}"/>
              </a:ext>
            </a:extLst>
          </p:cNvPr>
          <p:cNvSpPr/>
          <p:nvPr/>
        </p:nvSpPr>
        <p:spPr>
          <a:xfrm>
            <a:off x="1010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F91C78F-766F-844A-8EBE-7B6D4D27EF84}"/>
              </a:ext>
            </a:extLst>
          </p:cNvPr>
          <p:cNvSpPr/>
          <p:nvPr/>
        </p:nvSpPr>
        <p:spPr>
          <a:xfrm>
            <a:off x="104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CEDE9F5-7BF9-9F41-9EF7-8E8391F3F656}"/>
              </a:ext>
            </a:extLst>
          </p:cNvPr>
          <p:cNvSpPr/>
          <p:nvPr/>
        </p:nvSpPr>
        <p:spPr>
          <a:xfrm>
            <a:off x="86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056AEC8-EBCB-B848-8DBD-E2DCCF6FBB35}"/>
              </a:ext>
            </a:extLst>
          </p:cNvPr>
          <p:cNvSpPr/>
          <p:nvPr/>
        </p:nvSpPr>
        <p:spPr>
          <a:xfrm>
            <a:off x="902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CA6B3D1-C9F9-0F4C-B8E8-600191862C12}"/>
              </a:ext>
            </a:extLst>
          </p:cNvPr>
          <p:cNvSpPr/>
          <p:nvPr/>
        </p:nvSpPr>
        <p:spPr>
          <a:xfrm>
            <a:off x="938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DDA7EF0-EAF4-4543-BA72-3335780BAFD4}"/>
              </a:ext>
            </a:extLst>
          </p:cNvPr>
          <p:cNvSpPr/>
          <p:nvPr/>
        </p:nvSpPr>
        <p:spPr>
          <a:xfrm>
            <a:off x="974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4A590BE-C95B-8A4C-B4B8-C66D0C19D98D}"/>
              </a:ext>
            </a:extLst>
          </p:cNvPr>
          <p:cNvSpPr/>
          <p:nvPr/>
        </p:nvSpPr>
        <p:spPr>
          <a:xfrm>
            <a:off x="1010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4E14D8A-B483-0B4C-BFCA-68450F6551E5}"/>
              </a:ext>
            </a:extLst>
          </p:cNvPr>
          <p:cNvSpPr/>
          <p:nvPr/>
        </p:nvSpPr>
        <p:spPr>
          <a:xfrm>
            <a:off x="104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4B6C0F8-3E05-EB47-B313-03957DFE652B}"/>
              </a:ext>
            </a:extLst>
          </p:cNvPr>
          <p:cNvSpPr/>
          <p:nvPr/>
        </p:nvSpPr>
        <p:spPr>
          <a:xfrm>
            <a:off x="845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C7789C3-7AF4-9B4C-A5A0-7D32D7B84DD5}"/>
              </a:ext>
            </a:extLst>
          </p:cNvPr>
          <p:cNvSpPr/>
          <p:nvPr/>
        </p:nvSpPr>
        <p:spPr>
          <a:xfrm>
            <a:off x="881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B8FE28D-1166-BA47-8E8C-EB5DA479BF5A}"/>
              </a:ext>
            </a:extLst>
          </p:cNvPr>
          <p:cNvSpPr/>
          <p:nvPr/>
        </p:nvSpPr>
        <p:spPr>
          <a:xfrm>
            <a:off x="917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A0FEDB9-6AEE-634D-A155-2E5DBA2D9FB8}"/>
              </a:ext>
            </a:extLst>
          </p:cNvPr>
          <p:cNvSpPr/>
          <p:nvPr/>
        </p:nvSpPr>
        <p:spPr>
          <a:xfrm>
            <a:off x="953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A672FE2-BA62-EC45-9E95-85C19BCF6182}"/>
              </a:ext>
            </a:extLst>
          </p:cNvPr>
          <p:cNvSpPr/>
          <p:nvPr/>
        </p:nvSpPr>
        <p:spPr>
          <a:xfrm>
            <a:off x="989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9EC3A3-8C34-D947-AC58-3C8B873DF368}"/>
              </a:ext>
            </a:extLst>
          </p:cNvPr>
          <p:cNvSpPr/>
          <p:nvPr/>
        </p:nvSpPr>
        <p:spPr>
          <a:xfrm>
            <a:off x="845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99A8313-720A-6E4C-B5D0-CC435267C534}"/>
              </a:ext>
            </a:extLst>
          </p:cNvPr>
          <p:cNvSpPr/>
          <p:nvPr/>
        </p:nvSpPr>
        <p:spPr>
          <a:xfrm>
            <a:off x="881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2B2484E-506D-9C4A-85AC-1D31E60502C8}"/>
              </a:ext>
            </a:extLst>
          </p:cNvPr>
          <p:cNvSpPr/>
          <p:nvPr/>
        </p:nvSpPr>
        <p:spPr>
          <a:xfrm>
            <a:off x="917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889B7AE-61EC-7E4A-A492-6276CEF68BC8}"/>
              </a:ext>
            </a:extLst>
          </p:cNvPr>
          <p:cNvSpPr/>
          <p:nvPr/>
        </p:nvSpPr>
        <p:spPr>
          <a:xfrm>
            <a:off x="953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537C170-3B44-FF4A-A3D0-D5B9D068D653}"/>
              </a:ext>
            </a:extLst>
          </p:cNvPr>
          <p:cNvSpPr/>
          <p:nvPr/>
        </p:nvSpPr>
        <p:spPr>
          <a:xfrm>
            <a:off x="989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84D45EB-E9FC-7942-B357-0413E4B13BE4}"/>
              </a:ext>
            </a:extLst>
          </p:cNvPr>
          <p:cNvSpPr/>
          <p:nvPr/>
        </p:nvSpPr>
        <p:spPr>
          <a:xfrm>
            <a:off x="845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B53B9D4-19E6-7D45-8243-F0E3651951DF}"/>
              </a:ext>
            </a:extLst>
          </p:cNvPr>
          <p:cNvSpPr/>
          <p:nvPr/>
        </p:nvSpPr>
        <p:spPr>
          <a:xfrm>
            <a:off x="881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5FB4796-3ED8-494A-B2CF-69FD245FEE3E}"/>
              </a:ext>
            </a:extLst>
          </p:cNvPr>
          <p:cNvSpPr/>
          <p:nvPr/>
        </p:nvSpPr>
        <p:spPr>
          <a:xfrm>
            <a:off x="917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6EFBE5E-B5B0-E64D-8C65-01D324F7FB68}"/>
              </a:ext>
            </a:extLst>
          </p:cNvPr>
          <p:cNvSpPr/>
          <p:nvPr/>
        </p:nvSpPr>
        <p:spPr>
          <a:xfrm>
            <a:off x="953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3D7D096-BF0B-A742-A24E-DA8E399D2575}"/>
              </a:ext>
            </a:extLst>
          </p:cNvPr>
          <p:cNvSpPr/>
          <p:nvPr/>
        </p:nvSpPr>
        <p:spPr>
          <a:xfrm>
            <a:off x="989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FBBB986-A0DF-1744-96F3-5A48059D6BA6}"/>
              </a:ext>
            </a:extLst>
          </p:cNvPr>
          <p:cNvSpPr/>
          <p:nvPr/>
        </p:nvSpPr>
        <p:spPr>
          <a:xfrm>
            <a:off x="845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BF5BC8B-3A34-9247-B8AA-1F5D5649A984}"/>
              </a:ext>
            </a:extLst>
          </p:cNvPr>
          <p:cNvSpPr/>
          <p:nvPr/>
        </p:nvSpPr>
        <p:spPr>
          <a:xfrm>
            <a:off x="881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59CA824-7878-0242-8106-5FFBE0D87EEB}"/>
              </a:ext>
            </a:extLst>
          </p:cNvPr>
          <p:cNvSpPr/>
          <p:nvPr/>
        </p:nvSpPr>
        <p:spPr>
          <a:xfrm>
            <a:off x="917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1DEEF2E-1442-2545-99A9-148B0EB35C46}"/>
              </a:ext>
            </a:extLst>
          </p:cNvPr>
          <p:cNvSpPr/>
          <p:nvPr/>
        </p:nvSpPr>
        <p:spPr>
          <a:xfrm>
            <a:off x="953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1727DEE-8FAD-BB42-A4D3-7979CAC6F709}"/>
              </a:ext>
            </a:extLst>
          </p:cNvPr>
          <p:cNvSpPr/>
          <p:nvPr/>
        </p:nvSpPr>
        <p:spPr>
          <a:xfrm>
            <a:off x="989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5CCF156-E6CF-6D44-8294-DFADA048CF16}"/>
              </a:ext>
            </a:extLst>
          </p:cNvPr>
          <p:cNvSpPr/>
          <p:nvPr/>
        </p:nvSpPr>
        <p:spPr>
          <a:xfrm>
            <a:off x="1025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2C747D4-E283-4242-BF3E-5DD39B16B9D9}"/>
              </a:ext>
            </a:extLst>
          </p:cNvPr>
          <p:cNvSpPr/>
          <p:nvPr/>
        </p:nvSpPr>
        <p:spPr>
          <a:xfrm>
            <a:off x="1061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CD412D7-467F-1848-AD44-38973A31C217}"/>
              </a:ext>
            </a:extLst>
          </p:cNvPr>
          <p:cNvSpPr/>
          <p:nvPr/>
        </p:nvSpPr>
        <p:spPr>
          <a:xfrm>
            <a:off x="1097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B34E9DB-376E-B948-9BBD-0E05AE5B11C8}"/>
              </a:ext>
            </a:extLst>
          </p:cNvPr>
          <p:cNvSpPr/>
          <p:nvPr/>
        </p:nvSpPr>
        <p:spPr>
          <a:xfrm>
            <a:off x="1133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2FA3048-CEE7-B745-9F19-22882055326D}"/>
              </a:ext>
            </a:extLst>
          </p:cNvPr>
          <p:cNvSpPr/>
          <p:nvPr/>
        </p:nvSpPr>
        <p:spPr>
          <a:xfrm>
            <a:off x="479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2671A80-D4D3-BD40-8B65-78D4DE0AB1FE}"/>
              </a:ext>
            </a:extLst>
          </p:cNvPr>
          <p:cNvSpPr/>
          <p:nvPr/>
        </p:nvSpPr>
        <p:spPr>
          <a:xfrm>
            <a:off x="515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7364247-C8D7-F845-BA0E-7D05AE6336A3}"/>
              </a:ext>
            </a:extLst>
          </p:cNvPr>
          <p:cNvSpPr/>
          <p:nvPr/>
        </p:nvSpPr>
        <p:spPr>
          <a:xfrm>
            <a:off x="551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91341DB-5327-E144-8D79-B2165C4F4602}"/>
              </a:ext>
            </a:extLst>
          </p:cNvPr>
          <p:cNvSpPr/>
          <p:nvPr/>
        </p:nvSpPr>
        <p:spPr>
          <a:xfrm>
            <a:off x="587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D4A409E-C396-694B-8F2C-6A372750F644}"/>
              </a:ext>
            </a:extLst>
          </p:cNvPr>
          <p:cNvSpPr/>
          <p:nvPr/>
        </p:nvSpPr>
        <p:spPr>
          <a:xfrm>
            <a:off x="623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1505130-2B89-1345-B750-BC4ADA48A828}"/>
              </a:ext>
            </a:extLst>
          </p:cNvPr>
          <p:cNvSpPr/>
          <p:nvPr/>
        </p:nvSpPr>
        <p:spPr>
          <a:xfrm>
            <a:off x="479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C87A9EB-8DAE-C147-9677-48F7A08A1736}"/>
              </a:ext>
            </a:extLst>
          </p:cNvPr>
          <p:cNvSpPr/>
          <p:nvPr/>
        </p:nvSpPr>
        <p:spPr>
          <a:xfrm>
            <a:off x="515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D72919B-1B62-C944-B73E-02C460817791}"/>
              </a:ext>
            </a:extLst>
          </p:cNvPr>
          <p:cNvSpPr/>
          <p:nvPr/>
        </p:nvSpPr>
        <p:spPr>
          <a:xfrm>
            <a:off x="551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7BA9C7F-6D20-C74A-B5E0-62FC6D830C49}"/>
              </a:ext>
            </a:extLst>
          </p:cNvPr>
          <p:cNvSpPr/>
          <p:nvPr/>
        </p:nvSpPr>
        <p:spPr>
          <a:xfrm>
            <a:off x="587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F892220-692A-DB4D-B375-981EBE0D0630}"/>
              </a:ext>
            </a:extLst>
          </p:cNvPr>
          <p:cNvSpPr/>
          <p:nvPr/>
        </p:nvSpPr>
        <p:spPr>
          <a:xfrm>
            <a:off x="623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CCF44DE-D06E-2A43-A0F2-BEFE382B1EF2}"/>
              </a:ext>
            </a:extLst>
          </p:cNvPr>
          <p:cNvSpPr/>
          <p:nvPr/>
        </p:nvSpPr>
        <p:spPr>
          <a:xfrm>
            <a:off x="479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DA9112E-BB03-734B-AD3A-DBD340E30E1E}"/>
              </a:ext>
            </a:extLst>
          </p:cNvPr>
          <p:cNvSpPr/>
          <p:nvPr/>
        </p:nvSpPr>
        <p:spPr>
          <a:xfrm>
            <a:off x="515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2B7339-D0F6-D146-88F6-D8889F055C4E}"/>
              </a:ext>
            </a:extLst>
          </p:cNvPr>
          <p:cNvSpPr/>
          <p:nvPr/>
        </p:nvSpPr>
        <p:spPr>
          <a:xfrm>
            <a:off x="551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CC5E290-A311-8B44-A709-A532162778CB}"/>
              </a:ext>
            </a:extLst>
          </p:cNvPr>
          <p:cNvSpPr/>
          <p:nvPr/>
        </p:nvSpPr>
        <p:spPr>
          <a:xfrm>
            <a:off x="587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0AF3354-F603-224E-901F-4D0F2235F72B}"/>
              </a:ext>
            </a:extLst>
          </p:cNvPr>
          <p:cNvSpPr/>
          <p:nvPr/>
        </p:nvSpPr>
        <p:spPr>
          <a:xfrm>
            <a:off x="623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E71F0E1-A50E-1747-8959-89A77C129F70}"/>
              </a:ext>
            </a:extLst>
          </p:cNvPr>
          <p:cNvSpPr/>
          <p:nvPr/>
        </p:nvSpPr>
        <p:spPr>
          <a:xfrm>
            <a:off x="479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351DBC6-B9E2-F249-8575-B3FD833BD0AC}"/>
              </a:ext>
            </a:extLst>
          </p:cNvPr>
          <p:cNvSpPr/>
          <p:nvPr/>
        </p:nvSpPr>
        <p:spPr>
          <a:xfrm>
            <a:off x="515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28C4528-BCEB-724B-9CF3-C597EDB71B78}"/>
              </a:ext>
            </a:extLst>
          </p:cNvPr>
          <p:cNvSpPr/>
          <p:nvPr/>
        </p:nvSpPr>
        <p:spPr>
          <a:xfrm>
            <a:off x="551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5EB60EA-2D6A-564B-BE9C-4182FEE95D0B}"/>
              </a:ext>
            </a:extLst>
          </p:cNvPr>
          <p:cNvSpPr/>
          <p:nvPr/>
        </p:nvSpPr>
        <p:spPr>
          <a:xfrm>
            <a:off x="587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911DBD7-122C-2E40-981C-C3C441ECF1FE}"/>
              </a:ext>
            </a:extLst>
          </p:cNvPr>
          <p:cNvSpPr/>
          <p:nvPr/>
        </p:nvSpPr>
        <p:spPr>
          <a:xfrm>
            <a:off x="623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F8F1928-04FC-BB49-B36D-0275AF40525C}"/>
              </a:ext>
            </a:extLst>
          </p:cNvPr>
          <p:cNvSpPr/>
          <p:nvPr/>
        </p:nvSpPr>
        <p:spPr>
          <a:xfrm>
            <a:off x="659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A19B6EB-759E-554E-9EE0-9869E076B287}"/>
              </a:ext>
            </a:extLst>
          </p:cNvPr>
          <p:cNvSpPr/>
          <p:nvPr/>
        </p:nvSpPr>
        <p:spPr>
          <a:xfrm>
            <a:off x="695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9CA08EB-54C7-C24B-A085-12FECD5F67BE}"/>
              </a:ext>
            </a:extLst>
          </p:cNvPr>
          <p:cNvSpPr/>
          <p:nvPr/>
        </p:nvSpPr>
        <p:spPr>
          <a:xfrm>
            <a:off x="659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6FCDC02-DFDE-EB47-A93B-A42014A8FA13}"/>
              </a:ext>
            </a:extLst>
          </p:cNvPr>
          <p:cNvSpPr/>
          <p:nvPr/>
        </p:nvSpPr>
        <p:spPr>
          <a:xfrm>
            <a:off x="695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361A2B3-3B02-184F-8D24-0D074EB769E4}"/>
              </a:ext>
            </a:extLst>
          </p:cNvPr>
          <p:cNvSpPr/>
          <p:nvPr/>
        </p:nvSpPr>
        <p:spPr>
          <a:xfrm>
            <a:off x="659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EF255D5-F58A-5E4A-BC22-58E278F1766F}"/>
              </a:ext>
            </a:extLst>
          </p:cNvPr>
          <p:cNvSpPr/>
          <p:nvPr/>
        </p:nvSpPr>
        <p:spPr>
          <a:xfrm>
            <a:off x="695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DFFB8F9-01AE-1F41-AF7C-0667B50AEC9C}"/>
              </a:ext>
            </a:extLst>
          </p:cNvPr>
          <p:cNvSpPr/>
          <p:nvPr/>
        </p:nvSpPr>
        <p:spPr>
          <a:xfrm>
            <a:off x="121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47B558B-CB7E-B447-9B57-BCCE13B1121A}"/>
              </a:ext>
            </a:extLst>
          </p:cNvPr>
          <p:cNvSpPr/>
          <p:nvPr/>
        </p:nvSpPr>
        <p:spPr>
          <a:xfrm>
            <a:off x="157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7BDCF4F-8070-BF4F-B7D5-38CCFEB203F2}"/>
              </a:ext>
            </a:extLst>
          </p:cNvPr>
          <p:cNvSpPr/>
          <p:nvPr/>
        </p:nvSpPr>
        <p:spPr>
          <a:xfrm>
            <a:off x="193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34182F2-22A4-4440-A0F6-EC2A261D7777}"/>
              </a:ext>
            </a:extLst>
          </p:cNvPr>
          <p:cNvSpPr/>
          <p:nvPr/>
        </p:nvSpPr>
        <p:spPr>
          <a:xfrm>
            <a:off x="229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7042F73-FD9F-DE43-83AE-4F7F8C878DC1}"/>
              </a:ext>
            </a:extLst>
          </p:cNvPr>
          <p:cNvSpPr/>
          <p:nvPr/>
        </p:nvSpPr>
        <p:spPr>
          <a:xfrm>
            <a:off x="121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3D10B3A-5A6A-1E43-BDDF-45B3AF18C7B8}"/>
              </a:ext>
            </a:extLst>
          </p:cNvPr>
          <p:cNvSpPr/>
          <p:nvPr/>
        </p:nvSpPr>
        <p:spPr>
          <a:xfrm>
            <a:off x="157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C087E54-A851-CA4D-B5D2-887D35C63CB4}"/>
              </a:ext>
            </a:extLst>
          </p:cNvPr>
          <p:cNvSpPr/>
          <p:nvPr/>
        </p:nvSpPr>
        <p:spPr>
          <a:xfrm>
            <a:off x="193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FD245AC-D214-CC4B-AEE7-2C3881856BD4}"/>
              </a:ext>
            </a:extLst>
          </p:cNvPr>
          <p:cNvSpPr/>
          <p:nvPr/>
        </p:nvSpPr>
        <p:spPr>
          <a:xfrm>
            <a:off x="229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91650F5-CA80-204C-8AE3-04DFCE3B88A2}"/>
              </a:ext>
            </a:extLst>
          </p:cNvPr>
          <p:cNvSpPr/>
          <p:nvPr/>
        </p:nvSpPr>
        <p:spPr>
          <a:xfrm>
            <a:off x="121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F76D012-C55E-8047-8CC1-D976137ED462}"/>
              </a:ext>
            </a:extLst>
          </p:cNvPr>
          <p:cNvSpPr/>
          <p:nvPr/>
        </p:nvSpPr>
        <p:spPr>
          <a:xfrm>
            <a:off x="157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C04478D-DFE6-BF42-A30B-EA98802FF03D}"/>
              </a:ext>
            </a:extLst>
          </p:cNvPr>
          <p:cNvSpPr/>
          <p:nvPr/>
        </p:nvSpPr>
        <p:spPr>
          <a:xfrm>
            <a:off x="193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81E8176-7445-7040-9C9A-34785EFFA2AD}"/>
              </a:ext>
            </a:extLst>
          </p:cNvPr>
          <p:cNvSpPr/>
          <p:nvPr/>
        </p:nvSpPr>
        <p:spPr>
          <a:xfrm>
            <a:off x="229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86515A1-7274-544F-9E67-07292E96C888}"/>
              </a:ext>
            </a:extLst>
          </p:cNvPr>
          <p:cNvSpPr/>
          <p:nvPr/>
        </p:nvSpPr>
        <p:spPr>
          <a:xfrm>
            <a:off x="121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85F085D-CC55-1F4E-BD12-EE42A6104121}"/>
              </a:ext>
            </a:extLst>
          </p:cNvPr>
          <p:cNvSpPr/>
          <p:nvPr/>
        </p:nvSpPr>
        <p:spPr>
          <a:xfrm>
            <a:off x="157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3BCDFF6-0862-134D-8F50-A12CBDB00A56}"/>
              </a:ext>
            </a:extLst>
          </p:cNvPr>
          <p:cNvSpPr/>
          <p:nvPr/>
        </p:nvSpPr>
        <p:spPr>
          <a:xfrm>
            <a:off x="193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7564D39-E32D-3A46-9B63-69D7DD1FAE80}"/>
              </a:ext>
            </a:extLst>
          </p:cNvPr>
          <p:cNvSpPr/>
          <p:nvPr/>
        </p:nvSpPr>
        <p:spPr>
          <a:xfrm>
            <a:off x="229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8725C90-48AF-7A48-9884-657DC8089EEA}"/>
              </a:ext>
            </a:extLst>
          </p:cNvPr>
          <p:cNvSpPr/>
          <p:nvPr/>
        </p:nvSpPr>
        <p:spPr>
          <a:xfrm>
            <a:off x="265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C1465A0-9916-0441-AEB0-D9CBDB357374}"/>
              </a:ext>
            </a:extLst>
          </p:cNvPr>
          <p:cNvSpPr/>
          <p:nvPr/>
        </p:nvSpPr>
        <p:spPr>
          <a:xfrm>
            <a:off x="301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6D4F97A-CBB4-E142-B52B-CEECF53BEC51}"/>
              </a:ext>
            </a:extLst>
          </p:cNvPr>
          <p:cNvSpPr/>
          <p:nvPr/>
        </p:nvSpPr>
        <p:spPr>
          <a:xfrm>
            <a:off x="265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389FBB7-E49D-BD45-8435-B1E6B16FBD1D}"/>
              </a:ext>
            </a:extLst>
          </p:cNvPr>
          <p:cNvSpPr/>
          <p:nvPr/>
        </p:nvSpPr>
        <p:spPr>
          <a:xfrm>
            <a:off x="301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A2417F2-3E76-4D4D-8D66-5B0B39960D1A}"/>
              </a:ext>
            </a:extLst>
          </p:cNvPr>
          <p:cNvSpPr/>
          <p:nvPr/>
        </p:nvSpPr>
        <p:spPr>
          <a:xfrm>
            <a:off x="3383758" y="599394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191331C-CC9A-784E-A7D8-732ED922E346}"/>
              </a:ext>
            </a:extLst>
          </p:cNvPr>
          <p:cNvSpPr/>
          <p:nvPr/>
        </p:nvSpPr>
        <p:spPr>
          <a:xfrm>
            <a:off x="3383393" y="563907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3706E27-4E93-3E48-8A16-B4A3C88225B7}"/>
              </a:ext>
            </a:extLst>
          </p:cNvPr>
          <p:cNvSpPr/>
          <p:nvPr/>
        </p:nvSpPr>
        <p:spPr>
          <a:xfrm>
            <a:off x="464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A1142A8-BC75-174D-BE84-546489A3C2F5}"/>
              </a:ext>
            </a:extLst>
          </p:cNvPr>
          <p:cNvSpPr/>
          <p:nvPr/>
        </p:nvSpPr>
        <p:spPr>
          <a:xfrm>
            <a:off x="500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58D3B04-13D5-E04B-BDA5-208B3FECCBE5}"/>
              </a:ext>
            </a:extLst>
          </p:cNvPr>
          <p:cNvSpPr/>
          <p:nvPr/>
        </p:nvSpPr>
        <p:spPr>
          <a:xfrm>
            <a:off x="536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318C070-AD34-084E-8609-6668FD2C183A}"/>
              </a:ext>
            </a:extLst>
          </p:cNvPr>
          <p:cNvSpPr/>
          <p:nvPr/>
        </p:nvSpPr>
        <p:spPr>
          <a:xfrm>
            <a:off x="572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805C973-E2DF-E447-B3DD-9E607004ECA7}"/>
              </a:ext>
            </a:extLst>
          </p:cNvPr>
          <p:cNvSpPr/>
          <p:nvPr/>
        </p:nvSpPr>
        <p:spPr>
          <a:xfrm>
            <a:off x="608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A0DEC79-4DAD-5C4E-97DA-E75B489A385B}"/>
              </a:ext>
            </a:extLst>
          </p:cNvPr>
          <p:cNvSpPr/>
          <p:nvPr/>
        </p:nvSpPr>
        <p:spPr>
          <a:xfrm>
            <a:off x="464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8FE0EE9-AC7C-1446-B410-E54AB9439646}"/>
              </a:ext>
            </a:extLst>
          </p:cNvPr>
          <p:cNvSpPr/>
          <p:nvPr/>
        </p:nvSpPr>
        <p:spPr>
          <a:xfrm>
            <a:off x="500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CB65252-1167-1F45-B7A7-2C430F94F34E}"/>
              </a:ext>
            </a:extLst>
          </p:cNvPr>
          <p:cNvSpPr/>
          <p:nvPr/>
        </p:nvSpPr>
        <p:spPr>
          <a:xfrm>
            <a:off x="536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CAA55C0-E050-2149-A9BB-207BB606E7B2}"/>
              </a:ext>
            </a:extLst>
          </p:cNvPr>
          <p:cNvSpPr/>
          <p:nvPr/>
        </p:nvSpPr>
        <p:spPr>
          <a:xfrm>
            <a:off x="572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61F4FFB-2269-4049-A044-7517F5732608}"/>
              </a:ext>
            </a:extLst>
          </p:cNvPr>
          <p:cNvSpPr/>
          <p:nvPr/>
        </p:nvSpPr>
        <p:spPr>
          <a:xfrm>
            <a:off x="608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463B30-309F-8745-B6D2-0126D335D71F}"/>
              </a:ext>
            </a:extLst>
          </p:cNvPr>
          <p:cNvSpPr/>
          <p:nvPr/>
        </p:nvSpPr>
        <p:spPr>
          <a:xfrm>
            <a:off x="644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43AD7C7-CE70-3945-AE42-6B194D5D8BD7}"/>
              </a:ext>
            </a:extLst>
          </p:cNvPr>
          <p:cNvSpPr/>
          <p:nvPr/>
        </p:nvSpPr>
        <p:spPr>
          <a:xfrm>
            <a:off x="680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B150A76-07F9-9347-A20F-1303A1097026}"/>
              </a:ext>
            </a:extLst>
          </p:cNvPr>
          <p:cNvSpPr/>
          <p:nvPr/>
        </p:nvSpPr>
        <p:spPr>
          <a:xfrm>
            <a:off x="644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BCA4FCA-695F-8244-9FB5-A9CAD7E8AE5E}"/>
              </a:ext>
            </a:extLst>
          </p:cNvPr>
          <p:cNvSpPr/>
          <p:nvPr/>
        </p:nvSpPr>
        <p:spPr>
          <a:xfrm>
            <a:off x="680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CDD8E4F-01BF-9142-A592-6AF9562D8B02}"/>
              </a:ext>
            </a:extLst>
          </p:cNvPr>
          <p:cNvSpPr/>
          <p:nvPr/>
        </p:nvSpPr>
        <p:spPr>
          <a:xfrm>
            <a:off x="716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2C86F78-46D9-5C44-B221-37BE46C8C5A2}"/>
              </a:ext>
            </a:extLst>
          </p:cNvPr>
          <p:cNvSpPr/>
          <p:nvPr/>
        </p:nvSpPr>
        <p:spPr>
          <a:xfrm>
            <a:off x="752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A286E8DC-C30A-BD47-A3B1-10DDE0C5C765}"/>
              </a:ext>
            </a:extLst>
          </p:cNvPr>
          <p:cNvSpPr/>
          <p:nvPr/>
        </p:nvSpPr>
        <p:spPr>
          <a:xfrm>
            <a:off x="716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4F1955E-465F-704F-9278-911BE7D0A7F5}"/>
              </a:ext>
            </a:extLst>
          </p:cNvPr>
          <p:cNvSpPr/>
          <p:nvPr/>
        </p:nvSpPr>
        <p:spPr>
          <a:xfrm>
            <a:off x="752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64C78-7F03-3946-9F4A-A957B9AE9FD5}"/>
              </a:ext>
            </a:extLst>
          </p:cNvPr>
          <p:cNvSpPr/>
          <p:nvPr/>
        </p:nvSpPr>
        <p:spPr>
          <a:xfrm rot="3213978">
            <a:off x="2110486" y="4817029"/>
            <a:ext cx="165422" cy="2082240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8D7E693-F215-8D46-A5CB-F30F2E58663B}"/>
              </a:ext>
            </a:extLst>
          </p:cNvPr>
          <p:cNvSpPr/>
          <p:nvPr/>
        </p:nvSpPr>
        <p:spPr>
          <a:xfrm rot="3213978">
            <a:off x="6019701" y="4970914"/>
            <a:ext cx="165422" cy="2082240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212A56E-E23D-5245-B1F8-01D04B33733A}"/>
              </a:ext>
            </a:extLst>
          </p:cNvPr>
          <p:cNvSpPr/>
          <p:nvPr/>
        </p:nvSpPr>
        <p:spPr>
          <a:xfrm rot="3213978" flipH="1">
            <a:off x="5903546" y="2514759"/>
            <a:ext cx="123755" cy="3033937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FE3FC97-50CF-364C-81F6-2C5F6C913EDC}"/>
              </a:ext>
            </a:extLst>
          </p:cNvPr>
          <p:cNvSpPr/>
          <p:nvPr/>
        </p:nvSpPr>
        <p:spPr>
          <a:xfrm>
            <a:off x="9742642" y="182666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3BCE33D7-5206-0B42-9D3F-A7D4FC378BE6}"/>
              </a:ext>
            </a:extLst>
          </p:cNvPr>
          <p:cNvSpPr/>
          <p:nvPr/>
        </p:nvSpPr>
        <p:spPr>
          <a:xfrm>
            <a:off x="10282642" y="171251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04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7" grpId="0" animBg="1"/>
      <p:bldP spid="1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6.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6.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95CF6-EBD2-3B45-BAEE-B5659C49B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factors of 6 are 1, 2, 3 and 6.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Each of the factors has been used as a side length for the rectangles above.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95CF6-EBD2-3B45-BAEE-B5659C49B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of the small white squares represents 1 cm</a:t>
            </a:r>
            <a:r>
              <a:rPr lang="en-GB" sz="2200" baseline="30000" dirty="0"/>
              <a:t>2</a:t>
            </a:r>
            <a:r>
              <a:rPr lang="en-GB" sz="2200" dirty="0"/>
              <a:t>, what’s the same and what’s different about the two rectangles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396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432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468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504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396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432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468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504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941E41-E9D2-3C40-B529-D84AE2A4D636}"/>
              </a:ext>
            </a:extLst>
          </p:cNvPr>
          <p:cNvSpPr/>
          <p:nvPr/>
        </p:nvSpPr>
        <p:spPr>
          <a:xfrm>
            <a:off x="396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8E4D33-7E36-3146-95ED-A1EB9AABB970}"/>
              </a:ext>
            </a:extLst>
          </p:cNvPr>
          <p:cNvSpPr/>
          <p:nvPr/>
        </p:nvSpPr>
        <p:spPr>
          <a:xfrm>
            <a:off x="432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2D260-E7B7-7245-B323-28D92BFC1E33}"/>
              </a:ext>
            </a:extLst>
          </p:cNvPr>
          <p:cNvSpPr/>
          <p:nvPr/>
        </p:nvSpPr>
        <p:spPr>
          <a:xfrm>
            <a:off x="468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4E8191-CAEA-1741-B877-A9AB35E59C29}"/>
              </a:ext>
            </a:extLst>
          </p:cNvPr>
          <p:cNvSpPr/>
          <p:nvPr/>
        </p:nvSpPr>
        <p:spPr>
          <a:xfrm>
            <a:off x="504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AF8CAB-B1DC-F44E-8A0E-EB06D43128B0}"/>
              </a:ext>
            </a:extLst>
          </p:cNvPr>
          <p:cNvSpPr/>
          <p:nvPr/>
        </p:nvSpPr>
        <p:spPr>
          <a:xfrm>
            <a:off x="663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87505-A7BF-C04B-BDB3-B7355E7FC7D3}"/>
              </a:ext>
            </a:extLst>
          </p:cNvPr>
          <p:cNvSpPr/>
          <p:nvPr/>
        </p:nvSpPr>
        <p:spPr>
          <a:xfrm>
            <a:off x="699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1B44B8-152B-8243-BF12-E5781F61C715}"/>
              </a:ext>
            </a:extLst>
          </p:cNvPr>
          <p:cNvSpPr/>
          <p:nvPr/>
        </p:nvSpPr>
        <p:spPr>
          <a:xfrm>
            <a:off x="735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6826C1-3D5F-5242-93EB-B1BDF1E83219}"/>
              </a:ext>
            </a:extLst>
          </p:cNvPr>
          <p:cNvSpPr/>
          <p:nvPr/>
        </p:nvSpPr>
        <p:spPr>
          <a:xfrm>
            <a:off x="771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3237B8-1020-2243-9876-FA1E93E5C175}"/>
              </a:ext>
            </a:extLst>
          </p:cNvPr>
          <p:cNvSpPr/>
          <p:nvPr/>
        </p:nvSpPr>
        <p:spPr>
          <a:xfrm>
            <a:off x="663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2A2EF-3EED-8645-918C-4B334F523773}"/>
              </a:ext>
            </a:extLst>
          </p:cNvPr>
          <p:cNvSpPr/>
          <p:nvPr/>
        </p:nvSpPr>
        <p:spPr>
          <a:xfrm>
            <a:off x="699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8E8F62-71F9-0A43-BC6D-DB2C9BE6EF67}"/>
              </a:ext>
            </a:extLst>
          </p:cNvPr>
          <p:cNvSpPr/>
          <p:nvPr/>
        </p:nvSpPr>
        <p:spPr>
          <a:xfrm>
            <a:off x="735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AFF93F-6952-5C4C-8CDE-07F655702367}"/>
              </a:ext>
            </a:extLst>
          </p:cNvPr>
          <p:cNvSpPr/>
          <p:nvPr/>
        </p:nvSpPr>
        <p:spPr>
          <a:xfrm>
            <a:off x="771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1868DE-283D-2A4E-B148-EE8B49392048}"/>
              </a:ext>
            </a:extLst>
          </p:cNvPr>
          <p:cNvSpPr/>
          <p:nvPr/>
        </p:nvSpPr>
        <p:spPr>
          <a:xfrm>
            <a:off x="806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8645A8-DB29-114B-917C-E1E6CFFF8F7A}"/>
              </a:ext>
            </a:extLst>
          </p:cNvPr>
          <p:cNvSpPr/>
          <p:nvPr/>
        </p:nvSpPr>
        <p:spPr>
          <a:xfrm>
            <a:off x="842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E543E-AB27-F94F-A541-12DE9FBCDA21}"/>
              </a:ext>
            </a:extLst>
          </p:cNvPr>
          <p:cNvSpPr/>
          <p:nvPr/>
        </p:nvSpPr>
        <p:spPr>
          <a:xfrm>
            <a:off x="806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1BD84F-74CE-B040-84B8-836034449FA7}"/>
              </a:ext>
            </a:extLst>
          </p:cNvPr>
          <p:cNvSpPr/>
          <p:nvPr/>
        </p:nvSpPr>
        <p:spPr>
          <a:xfrm>
            <a:off x="842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9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, clock&#10;&#10;Description automatically generated">
            <a:extLst>
              <a:ext uri="{FF2B5EF4-FFF2-40B4-BE49-F238E27FC236}">
                <a16:creationId xmlns:a16="http://schemas.microsoft.com/office/drawing/2014/main" id="{E0811ECD-8D85-4145-8B4F-9C8E57C3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6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crossword, building, clock&#10;&#10;Description automatically generated">
            <a:extLst>
              <a:ext uri="{FF2B5EF4-FFF2-40B4-BE49-F238E27FC236}">
                <a16:creationId xmlns:a16="http://schemas.microsoft.com/office/drawing/2014/main" id="{4A7C145D-A81B-F142-859B-701C00B28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4" y="2922206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factors of 10 are 1, 2, 5 and 10.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Each of the factors has been used as a side length for the rectangles above.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, clock&#10;&#10;Description automatically generated">
            <a:extLst>
              <a:ext uri="{FF2B5EF4-FFF2-40B4-BE49-F238E27FC236}">
                <a16:creationId xmlns:a16="http://schemas.microsoft.com/office/drawing/2014/main" id="{E0811ECD-8D85-4145-8B4F-9C8E57C3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6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crossword, building, clock&#10;&#10;Description automatically generated">
            <a:extLst>
              <a:ext uri="{FF2B5EF4-FFF2-40B4-BE49-F238E27FC236}">
                <a16:creationId xmlns:a16="http://schemas.microsoft.com/office/drawing/2014/main" id="{4A7C145D-A81B-F142-859B-701C00B28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4" y="2922206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9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10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3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10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Examples provided. Teacher / peer assessment.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3F8BDE-8337-1A4E-A12A-ABBE89975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&#10;&#10;Description automatically generated">
            <a:extLst>
              <a:ext uri="{FF2B5EF4-FFF2-40B4-BE49-F238E27FC236}">
                <a16:creationId xmlns:a16="http://schemas.microsoft.com/office/drawing/2014/main" id="{78DE435D-FD77-8844-8D5B-9784864C7D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5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16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2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16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Examples provided. Teacher / peer assessment.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592B5-378A-AC42-95C7-9BBA11B7C4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5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building, crossword&#10;&#10;Description automatically generated">
            <a:extLst>
              <a:ext uri="{FF2B5EF4-FFF2-40B4-BE49-F238E27FC236}">
                <a16:creationId xmlns:a16="http://schemas.microsoft.com/office/drawing/2014/main" id="{8B3AD621-F3FA-3841-80F3-679A589AAE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0" y="2922206"/>
            <a:ext cx="4316346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area of the rectangle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rectilinear shape with the same area: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E7FD1-7EAD-1341-A5D4-C9B1FF937ECD}"/>
              </a:ext>
            </a:extLst>
          </p:cNvPr>
          <p:cNvSpPr/>
          <p:nvPr/>
        </p:nvSpPr>
        <p:spPr>
          <a:xfrm>
            <a:off x="150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7A38E-E693-9440-AE14-954E2126EEB5}"/>
              </a:ext>
            </a:extLst>
          </p:cNvPr>
          <p:cNvSpPr/>
          <p:nvPr/>
        </p:nvSpPr>
        <p:spPr>
          <a:xfrm>
            <a:off x="186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8952A1-1217-0A4F-9AAD-85A98B17A05D}"/>
              </a:ext>
            </a:extLst>
          </p:cNvPr>
          <p:cNvSpPr/>
          <p:nvPr/>
        </p:nvSpPr>
        <p:spPr>
          <a:xfrm>
            <a:off x="222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348C5-D61E-774A-A2AF-16AD1DAA3392}"/>
              </a:ext>
            </a:extLst>
          </p:cNvPr>
          <p:cNvSpPr/>
          <p:nvPr/>
        </p:nvSpPr>
        <p:spPr>
          <a:xfrm>
            <a:off x="258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CC765E-5141-AD4F-9FE5-7C466C5CD04F}"/>
              </a:ext>
            </a:extLst>
          </p:cNvPr>
          <p:cNvSpPr/>
          <p:nvPr/>
        </p:nvSpPr>
        <p:spPr>
          <a:xfrm>
            <a:off x="1154083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5BE50-1B10-3E44-BB79-1F5259608364}"/>
              </a:ext>
            </a:extLst>
          </p:cNvPr>
          <p:cNvSpPr/>
          <p:nvPr/>
        </p:nvSpPr>
        <p:spPr>
          <a:xfrm>
            <a:off x="294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02CB3F-AD6B-3C42-82DB-3B9676704A3F}"/>
              </a:ext>
            </a:extLst>
          </p:cNvPr>
          <p:cNvSpPr/>
          <p:nvPr/>
        </p:nvSpPr>
        <p:spPr>
          <a:xfrm>
            <a:off x="330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6847B9-C8E2-E84D-86E9-2D79719994A4}"/>
              </a:ext>
            </a:extLst>
          </p:cNvPr>
          <p:cNvSpPr/>
          <p:nvPr/>
        </p:nvSpPr>
        <p:spPr>
          <a:xfrm>
            <a:off x="366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C4128-D07E-DD4F-8345-60EF292E3C2B}"/>
              </a:ext>
            </a:extLst>
          </p:cNvPr>
          <p:cNvSpPr/>
          <p:nvPr/>
        </p:nvSpPr>
        <p:spPr>
          <a:xfrm>
            <a:off x="402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7C4A7E-C7D4-5842-90C0-02B58CA8176F}"/>
              </a:ext>
            </a:extLst>
          </p:cNvPr>
          <p:cNvSpPr/>
          <p:nvPr/>
        </p:nvSpPr>
        <p:spPr>
          <a:xfrm>
            <a:off x="8072167" y="273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472573-4205-4F40-B4E7-42B07D14F017}"/>
              </a:ext>
            </a:extLst>
          </p:cNvPr>
          <p:cNvSpPr/>
          <p:nvPr/>
        </p:nvSpPr>
        <p:spPr>
          <a:xfrm>
            <a:off x="8612167" y="262522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1BFEE23-7799-9442-9D68-38736AF60932}"/>
              </a:ext>
            </a:extLst>
          </p:cNvPr>
          <p:cNvSpPr/>
          <p:nvPr/>
        </p:nvSpPr>
        <p:spPr>
          <a:xfrm>
            <a:off x="5014178" y="2813119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3160374-7EB3-A242-A95C-6D49ADFC8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7"/>
            <a:ext cx="4829329" cy="2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1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area of the rectangle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rectilinear shape with the same area: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E7FD1-7EAD-1341-A5D4-C9B1FF937ECD}"/>
              </a:ext>
            </a:extLst>
          </p:cNvPr>
          <p:cNvSpPr/>
          <p:nvPr/>
        </p:nvSpPr>
        <p:spPr>
          <a:xfrm>
            <a:off x="150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7A38E-E693-9440-AE14-954E2126EEB5}"/>
              </a:ext>
            </a:extLst>
          </p:cNvPr>
          <p:cNvSpPr/>
          <p:nvPr/>
        </p:nvSpPr>
        <p:spPr>
          <a:xfrm>
            <a:off x="186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8952A1-1217-0A4F-9AAD-85A98B17A05D}"/>
              </a:ext>
            </a:extLst>
          </p:cNvPr>
          <p:cNvSpPr/>
          <p:nvPr/>
        </p:nvSpPr>
        <p:spPr>
          <a:xfrm>
            <a:off x="222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348C5-D61E-774A-A2AF-16AD1DAA3392}"/>
              </a:ext>
            </a:extLst>
          </p:cNvPr>
          <p:cNvSpPr/>
          <p:nvPr/>
        </p:nvSpPr>
        <p:spPr>
          <a:xfrm>
            <a:off x="258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CC765E-5141-AD4F-9FE5-7C466C5CD04F}"/>
              </a:ext>
            </a:extLst>
          </p:cNvPr>
          <p:cNvSpPr/>
          <p:nvPr/>
        </p:nvSpPr>
        <p:spPr>
          <a:xfrm>
            <a:off x="1154083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5BE50-1B10-3E44-BB79-1F5259608364}"/>
              </a:ext>
            </a:extLst>
          </p:cNvPr>
          <p:cNvSpPr/>
          <p:nvPr/>
        </p:nvSpPr>
        <p:spPr>
          <a:xfrm>
            <a:off x="294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02CB3F-AD6B-3C42-82DB-3B9676704A3F}"/>
              </a:ext>
            </a:extLst>
          </p:cNvPr>
          <p:cNvSpPr/>
          <p:nvPr/>
        </p:nvSpPr>
        <p:spPr>
          <a:xfrm>
            <a:off x="330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6847B9-C8E2-E84D-86E9-2D79719994A4}"/>
              </a:ext>
            </a:extLst>
          </p:cNvPr>
          <p:cNvSpPr/>
          <p:nvPr/>
        </p:nvSpPr>
        <p:spPr>
          <a:xfrm>
            <a:off x="366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C4128-D07E-DD4F-8345-60EF292E3C2B}"/>
              </a:ext>
            </a:extLst>
          </p:cNvPr>
          <p:cNvSpPr/>
          <p:nvPr/>
        </p:nvSpPr>
        <p:spPr>
          <a:xfrm>
            <a:off x="402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7C4A7E-C7D4-5842-90C0-02B58CA8176F}"/>
              </a:ext>
            </a:extLst>
          </p:cNvPr>
          <p:cNvSpPr/>
          <p:nvPr/>
        </p:nvSpPr>
        <p:spPr>
          <a:xfrm>
            <a:off x="8072167" y="273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472573-4205-4F40-B4E7-42B07D14F017}"/>
              </a:ext>
            </a:extLst>
          </p:cNvPr>
          <p:cNvSpPr/>
          <p:nvPr/>
        </p:nvSpPr>
        <p:spPr>
          <a:xfrm>
            <a:off x="8612167" y="262522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1BFEE23-7799-9442-9D68-38736AF60932}"/>
              </a:ext>
            </a:extLst>
          </p:cNvPr>
          <p:cNvSpPr/>
          <p:nvPr/>
        </p:nvSpPr>
        <p:spPr>
          <a:xfrm>
            <a:off x="5014178" y="2813119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3160374-7EB3-A242-A95C-6D49ADFC8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7"/>
            <a:ext cx="4829329" cy="2414665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38AAFA3-1D10-B540-A27B-0DE44805BF0C}"/>
              </a:ext>
            </a:extLst>
          </p:cNvPr>
          <p:cNvSpPr/>
          <p:nvPr/>
        </p:nvSpPr>
        <p:spPr>
          <a:xfrm>
            <a:off x="5025291" y="2813118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83B39-1E5E-8844-8A86-332598682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6"/>
            <a:ext cx="4829329" cy="2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area of the shape is 35 cm</a:t>
            </a:r>
            <a:r>
              <a:rPr lang="en-GB" sz="2200" baseline="30000" dirty="0"/>
              <a:t>2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E4B5A5-147F-BD45-A775-7754A6A09E8D}"/>
              </a:ext>
            </a:extLst>
          </p:cNvPr>
          <p:cNvSpPr/>
          <p:nvPr/>
        </p:nvSpPr>
        <p:spPr>
          <a:xfrm>
            <a:off x="8277170" y="3257504"/>
            <a:ext cx="1030277" cy="900000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4EC5F1-B3B9-9349-82B6-B6F6602C42F4}"/>
              </a:ext>
            </a:extLst>
          </p:cNvPr>
          <p:cNvSpPr/>
          <p:nvPr/>
        </p:nvSpPr>
        <p:spPr>
          <a:xfrm>
            <a:off x="8947486" y="2321400"/>
            <a:ext cx="1145231" cy="1836104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B9541786-7DE6-B34D-84AB-39ABCB4D0F8E}"/>
              </a:ext>
            </a:extLst>
          </p:cNvPr>
          <p:cNvSpPr/>
          <p:nvPr/>
        </p:nvSpPr>
        <p:spPr>
          <a:xfrm>
            <a:off x="10165228" y="2321400"/>
            <a:ext cx="205830" cy="180807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>
            <a:extLst>
              <a:ext uri="{FF2B5EF4-FFF2-40B4-BE49-F238E27FC236}">
                <a16:creationId xmlns:a16="http://schemas.microsoft.com/office/drawing/2014/main" id="{2D0EC954-0D11-ED43-80FF-42395ADE0354}"/>
              </a:ext>
            </a:extLst>
          </p:cNvPr>
          <p:cNvSpPr/>
          <p:nvPr/>
        </p:nvSpPr>
        <p:spPr>
          <a:xfrm rot="16200000">
            <a:off x="9082028" y="3384667"/>
            <a:ext cx="205830" cy="181554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9850941-873E-EE49-A8E4-46658382117B}"/>
              </a:ext>
            </a:extLst>
          </p:cNvPr>
          <p:cNvSpPr/>
          <p:nvPr/>
        </p:nvSpPr>
        <p:spPr>
          <a:xfrm>
            <a:off x="10177957" y="290588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 cm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F8BF193-B9F3-C542-8B86-DFFEFA6695EE}"/>
              </a:ext>
            </a:extLst>
          </p:cNvPr>
          <p:cNvSpPr/>
          <p:nvPr/>
        </p:nvSpPr>
        <p:spPr>
          <a:xfrm>
            <a:off x="8277170" y="4282617"/>
            <a:ext cx="1815547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2043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64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of the small white squares represents 1 cm</a:t>
            </a:r>
            <a:r>
              <a:rPr lang="en-GB" sz="2200" baseline="30000" dirty="0"/>
              <a:t>2</a:t>
            </a:r>
            <a:r>
              <a:rPr lang="en-GB" sz="2200" dirty="0"/>
              <a:t>, what’s the same and what’s different about the two rectangles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rectangles are each made of a total of twelve squares, so they have the same area, 12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. They have different side lengths. The left-hand rectangle is 3 cm tall and 4 cm wide, whereas the right-hand rectangle is 2 cm tall and 6 cm wide.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396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432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468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504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396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432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468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504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941E41-E9D2-3C40-B529-D84AE2A4D636}"/>
              </a:ext>
            </a:extLst>
          </p:cNvPr>
          <p:cNvSpPr/>
          <p:nvPr/>
        </p:nvSpPr>
        <p:spPr>
          <a:xfrm>
            <a:off x="396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8E4D33-7E36-3146-95ED-A1EB9AABB970}"/>
              </a:ext>
            </a:extLst>
          </p:cNvPr>
          <p:cNvSpPr/>
          <p:nvPr/>
        </p:nvSpPr>
        <p:spPr>
          <a:xfrm>
            <a:off x="432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2D260-E7B7-7245-B323-28D92BFC1E33}"/>
              </a:ext>
            </a:extLst>
          </p:cNvPr>
          <p:cNvSpPr/>
          <p:nvPr/>
        </p:nvSpPr>
        <p:spPr>
          <a:xfrm>
            <a:off x="468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4E8191-CAEA-1741-B877-A9AB35E59C29}"/>
              </a:ext>
            </a:extLst>
          </p:cNvPr>
          <p:cNvSpPr/>
          <p:nvPr/>
        </p:nvSpPr>
        <p:spPr>
          <a:xfrm>
            <a:off x="504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AF8CAB-B1DC-F44E-8A0E-EB06D43128B0}"/>
              </a:ext>
            </a:extLst>
          </p:cNvPr>
          <p:cNvSpPr/>
          <p:nvPr/>
        </p:nvSpPr>
        <p:spPr>
          <a:xfrm>
            <a:off x="663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87505-A7BF-C04B-BDB3-B7355E7FC7D3}"/>
              </a:ext>
            </a:extLst>
          </p:cNvPr>
          <p:cNvSpPr/>
          <p:nvPr/>
        </p:nvSpPr>
        <p:spPr>
          <a:xfrm>
            <a:off x="699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1B44B8-152B-8243-BF12-E5781F61C715}"/>
              </a:ext>
            </a:extLst>
          </p:cNvPr>
          <p:cNvSpPr/>
          <p:nvPr/>
        </p:nvSpPr>
        <p:spPr>
          <a:xfrm>
            <a:off x="735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6826C1-3D5F-5242-93EB-B1BDF1E83219}"/>
              </a:ext>
            </a:extLst>
          </p:cNvPr>
          <p:cNvSpPr/>
          <p:nvPr/>
        </p:nvSpPr>
        <p:spPr>
          <a:xfrm>
            <a:off x="771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3237B8-1020-2243-9876-FA1E93E5C175}"/>
              </a:ext>
            </a:extLst>
          </p:cNvPr>
          <p:cNvSpPr/>
          <p:nvPr/>
        </p:nvSpPr>
        <p:spPr>
          <a:xfrm>
            <a:off x="663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2A2EF-3EED-8645-918C-4B334F523773}"/>
              </a:ext>
            </a:extLst>
          </p:cNvPr>
          <p:cNvSpPr/>
          <p:nvPr/>
        </p:nvSpPr>
        <p:spPr>
          <a:xfrm>
            <a:off x="699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8E8F62-71F9-0A43-BC6D-DB2C9BE6EF67}"/>
              </a:ext>
            </a:extLst>
          </p:cNvPr>
          <p:cNvSpPr/>
          <p:nvPr/>
        </p:nvSpPr>
        <p:spPr>
          <a:xfrm>
            <a:off x="735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AFF93F-6952-5C4C-8CDE-07F655702367}"/>
              </a:ext>
            </a:extLst>
          </p:cNvPr>
          <p:cNvSpPr/>
          <p:nvPr/>
        </p:nvSpPr>
        <p:spPr>
          <a:xfrm>
            <a:off x="771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1868DE-283D-2A4E-B148-EE8B49392048}"/>
              </a:ext>
            </a:extLst>
          </p:cNvPr>
          <p:cNvSpPr/>
          <p:nvPr/>
        </p:nvSpPr>
        <p:spPr>
          <a:xfrm>
            <a:off x="806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8645A8-DB29-114B-917C-E1E6CFFF8F7A}"/>
              </a:ext>
            </a:extLst>
          </p:cNvPr>
          <p:cNvSpPr/>
          <p:nvPr/>
        </p:nvSpPr>
        <p:spPr>
          <a:xfrm>
            <a:off x="842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E543E-AB27-F94F-A541-12DE9FBCDA21}"/>
              </a:ext>
            </a:extLst>
          </p:cNvPr>
          <p:cNvSpPr/>
          <p:nvPr/>
        </p:nvSpPr>
        <p:spPr>
          <a:xfrm>
            <a:off x="806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1BD84F-74CE-B040-84B8-836034449FA7}"/>
              </a:ext>
            </a:extLst>
          </p:cNvPr>
          <p:cNvSpPr/>
          <p:nvPr/>
        </p:nvSpPr>
        <p:spPr>
          <a:xfrm>
            <a:off x="842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034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area of the shape is 35 cm</a:t>
            </a:r>
            <a:r>
              <a:rPr lang="en-GB" sz="2200" baseline="30000" dirty="0"/>
              <a:t>2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is a rectilinear shape, not a rectangle. There are missing dimensions, so we do not know how much less than 35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 the shape’s area would be…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20E66-BC5B-D54D-B444-A259FF529DFD}"/>
              </a:ext>
            </a:extLst>
          </p:cNvPr>
          <p:cNvSpPr/>
          <p:nvPr/>
        </p:nvSpPr>
        <p:spPr>
          <a:xfrm>
            <a:off x="8277170" y="3257504"/>
            <a:ext cx="1030277" cy="900000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2B488-1B7E-D843-A5E4-1834F2C51931}"/>
              </a:ext>
            </a:extLst>
          </p:cNvPr>
          <p:cNvSpPr/>
          <p:nvPr/>
        </p:nvSpPr>
        <p:spPr>
          <a:xfrm>
            <a:off x="8947486" y="2321400"/>
            <a:ext cx="1145231" cy="1836104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>
            <a:extLst>
              <a:ext uri="{FF2B5EF4-FFF2-40B4-BE49-F238E27FC236}">
                <a16:creationId xmlns:a16="http://schemas.microsoft.com/office/drawing/2014/main" id="{FB868378-41AC-EA4C-89BE-1A03AE5C46B0}"/>
              </a:ext>
            </a:extLst>
          </p:cNvPr>
          <p:cNvSpPr/>
          <p:nvPr/>
        </p:nvSpPr>
        <p:spPr>
          <a:xfrm>
            <a:off x="10165228" y="2321400"/>
            <a:ext cx="205830" cy="180807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4988A917-219E-CF4F-92A3-24CA3809ED3B}"/>
              </a:ext>
            </a:extLst>
          </p:cNvPr>
          <p:cNvSpPr/>
          <p:nvPr/>
        </p:nvSpPr>
        <p:spPr>
          <a:xfrm rot="16200000">
            <a:off x="9082028" y="3384667"/>
            <a:ext cx="205830" cy="181554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A2F1B00-FA0D-8140-B524-1C232F6D230D}"/>
              </a:ext>
            </a:extLst>
          </p:cNvPr>
          <p:cNvSpPr/>
          <p:nvPr/>
        </p:nvSpPr>
        <p:spPr>
          <a:xfrm>
            <a:off x="10177957" y="290588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 cm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A36468E-CD40-8844-84CC-C6BE105054F1}"/>
              </a:ext>
            </a:extLst>
          </p:cNvPr>
          <p:cNvSpPr/>
          <p:nvPr/>
        </p:nvSpPr>
        <p:spPr>
          <a:xfrm>
            <a:off x="8277170" y="4282617"/>
            <a:ext cx="1815547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198001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the only correct response?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orange shape doesn’t belong as it is the only shape that isn’t a rectangle.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942A1-728D-974C-AFFE-88ABE0719488}"/>
              </a:ext>
            </a:extLst>
          </p:cNvPr>
          <p:cNvSpPr/>
          <p:nvPr/>
        </p:nvSpPr>
        <p:spPr>
          <a:xfrm>
            <a:off x="706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4E18CC-5A4A-C24F-B233-5F85E813FF98}"/>
              </a:ext>
            </a:extLst>
          </p:cNvPr>
          <p:cNvSpPr/>
          <p:nvPr/>
        </p:nvSpPr>
        <p:spPr>
          <a:xfrm>
            <a:off x="742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A8447-013A-B749-99B3-B0AD86FA06F0}"/>
              </a:ext>
            </a:extLst>
          </p:cNvPr>
          <p:cNvSpPr/>
          <p:nvPr/>
        </p:nvSpPr>
        <p:spPr>
          <a:xfrm>
            <a:off x="778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3FA1-8F47-B647-8B14-A19B3F41451C}"/>
              </a:ext>
            </a:extLst>
          </p:cNvPr>
          <p:cNvSpPr/>
          <p:nvPr/>
        </p:nvSpPr>
        <p:spPr>
          <a:xfrm>
            <a:off x="706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B0129-FCB1-1642-A008-1966F1CD8CB4}"/>
              </a:ext>
            </a:extLst>
          </p:cNvPr>
          <p:cNvSpPr/>
          <p:nvPr/>
        </p:nvSpPr>
        <p:spPr>
          <a:xfrm>
            <a:off x="742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A5393-50AB-CC43-9991-B4F83577F7AA}"/>
              </a:ext>
            </a:extLst>
          </p:cNvPr>
          <p:cNvSpPr/>
          <p:nvPr/>
        </p:nvSpPr>
        <p:spPr>
          <a:xfrm>
            <a:off x="778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CE1540-D50A-0541-944A-A04FC5060EE0}"/>
              </a:ext>
            </a:extLst>
          </p:cNvPr>
          <p:cNvSpPr/>
          <p:nvPr/>
        </p:nvSpPr>
        <p:spPr>
          <a:xfrm>
            <a:off x="706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892BE-8223-B74A-8402-31D5A05F7445}"/>
              </a:ext>
            </a:extLst>
          </p:cNvPr>
          <p:cNvSpPr/>
          <p:nvPr/>
        </p:nvSpPr>
        <p:spPr>
          <a:xfrm>
            <a:off x="742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CD696-61B0-FA45-B515-19D0A79E6569}"/>
              </a:ext>
            </a:extLst>
          </p:cNvPr>
          <p:cNvSpPr/>
          <p:nvPr/>
        </p:nvSpPr>
        <p:spPr>
          <a:xfrm>
            <a:off x="778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B1FC85-F01A-4040-8C71-C23AD6EA488A}"/>
              </a:ext>
            </a:extLst>
          </p:cNvPr>
          <p:cNvSpPr/>
          <p:nvPr/>
        </p:nvSpPr>
        <p:spPr>
          <a:xfrm>
            <a:off x="814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9B861-868E-8E41-9A84-3709ECF92B84}"/>
              </a:ext>
            </a:extLst>
          </p:cNvPr>
          <p:cNvSpPr/>
          <p:nvPr/>
        </p:nvSpPr>
        <p:spPr>
          <a:xfrm>
            <a:off x="850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7F11B4-28F8-9C41-A334-7DAF226DB453}"/>
              </a:ext>
            </a:extLst>
          </p:cNvPr>
          <p:cNvSpPr/>
          <p:nvPr/>
        </p:nvSpPr>
        <p:spPr>
          <a:xfrm>
            <a:off x="886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B54AAE-0195-ED45-9D3D-16EA3741CDF0}"/>
              </a:ext>
            </a:extLst>
          </p:cNvPr>
          <p:cNvSpPr/>
          <p:nvPr/>
        </p:nvSpPr>
        <p:spPr>
          <a:xfrm>
            <a:off x="814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5EA2E6-5C1A-B54A-AFB4-2AB762606316}"/>
              </a:ext>
            </a:extLst>
          </p:cNvPr>
          <p:cNvSpPr/>
          <p:nvPr/>
        </p:nvSpPr>
        <p:spPr>
          <a:xfrm>
            <a:off x="850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5EB655-7F8B-C449-BFB9-5F8ACAE0A55C}"/>
              </a:ext>
            </a:extLst>
          </p:cNvPr>
          <p:cNvSpPr/>
          <p:nvPr/>
        </p:nvSpPr>
        <p:spPr>
          <a:xfrm>
            <a:off x="886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BAEEE6-54F6-CA4F-A413-8588C1FABC3B}"/>
              </a:ext>
            </a:extLst>
          </p:cNvPr>
          <p:cNvSpPr/>
          <p:nvPr/>
        </p:nvSpPr>
        <p:spPr>
          <a:xfrm>
            <a:off x="814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F2A701-4D5A-9B4E-B00E-4E099E2E31A7}"/>
              </a:ext>
            </a:extLst>
          </p:cNvPr>
          <p:cNvSpPr/>
          <p:nvPr/>
        </p:nvSpPr>
        <p:spPr>
          <a:xfrm>
            <a:off x="850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5FD3D1-538F-E64D-B50D-B5584985DBC1}"/>
              </a:ext>
            </a:extLst>
          </p:cNvPr>
          <p:cNvSpPr/>
          <p:nvPr/>
        </p:nvSpPr>
        <p:spPr>
          <a:xfrm>
            <a:off x="886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01A7EF-1315-6441-974C-330CA57DCE0C}"/>
              </a:ext>
            </a:extLst>
          </p:cNvPr>
          <p:cNvSpPr/>
          <p:nvPr/>
        </p:nvSpPr>
        <p:spPr>
          <a:xfrm>
            <a:off x="743531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CBE3F6-B32F-DE47-A46A-5844C2CEB0B7}"/>
              </a:ext>
            </a:extLst>
          </p:cNvPr>
          <p:cNvSpPr/>
          <p:nvPr/>
        </p:nvSpPr>
        <p:spPr>
          <a:xfrm>
            <a:off x="779517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4AE078-3B08-864E-82A8-EFC911600F26}"/>
              </a:ext>
            </a:extLst>
          </p:cNvPr>
          <p:cNvSpPr/>
          <p:nvPr/>
        </p:nvSpPr>
        <p:spPr>
          <a:xfrm>
            <a:off x="815504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AE6B4C-1179-F045-9DFD-6E601391575F}"/>
              </a:ext>
            </a:extLst>
          </p:cNvPr>
          <p:cNvSpPr/>
          <p:nvPr/>
        </p:nvSpPr>
        <p:spPr>
          <a:xfrm>
            <a:off x="743517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51714C-4D35-EC44-A79A-BF02924478C9}"/>
              </a:ext>
            </a:extLst>
          </p:cNvPr>
          <p:cNvSpPr/>
          <p:nvPr/>
        </p:nvSpPr>
        <p:spPr>
          <a:xfrm>
            <a:off x="779504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5E75B7-85FE-FB47-9C1E-CBC9EA97A6C5}"/>
              </a:ext>
            </a:extLst>
          </p:cNvPr>
          <p:cNvSpPr/>
          <p:nvPr/>
        </p:nvSpPr>
        <p:spPr>
          <a:xfrm>
            <a:off x="815490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6AD33B-B324-8C45-B580-5CF5921BF69F}"/>
              </a:ext>
            </a:extLst>
          </p:cNvPr>
          <p:cNvSpPr/>
          <p:nvPr/>
        </p:nvSpPr>
        <p:spPr>
          <a:xfrm>
            <a:off x="8514907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2EC00F-DC4C-EC4B-B10C-04110CD153F6}"/>
              </a:ext>
            </a:extLst>
          </p:cNvPr>
          <p:cNvSpPr/>
          <p:nvPr/>
        </p:nvSpPr>
        <p:spPr>
          <a:xfrm>
            <a:off x="8874771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852513-A58F-2F4C-B8DE-E2C9F0F89F4D}"/>
              </a:ext>
            </a:extLst>
          </p:cNvPr>
          <p:cNvSpPr/>
          <p:nvPr/>
        </p:nvSpPr>
        <p:spPr>
          <a:xfrm>
            <a:off x="923463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A5925E3-B39C-FC4D-AC9F-5F4B6BFD8BA6}"/>
              </a:ext>
            </a:extLst>
          </p:cNvPr>
          <p:cNvSpPr/>
          <p:nvPr/>
        </p:nvSpPr>
        <p:spPr>
          <a:xfrm>
            <a:off x="8514771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2130EE-B4C5-1241-A930-1D09AFA31169}"/>
              </a:ext>
            </a:extLst>
          </p:cNvPr>
          <p:cNvSpPr/>
          <p:nvPr/>
        </p:nvSpPr>
        <p:spPr>
          <a:xfrm>
            <a:off x="8874635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ACEED1-459D-6940-88B7-A533B03053E5}"/>
              </a:ext>
            </a:extLst>
          </p:cNvPr>
          <p:cNvSpPr/>
          <p:nvPr/>
        </p:nvSpPr>
        <p:spPr>
          <a:xfrm>
            <a:off x="923449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A68DA8-46A5-0E4E-9442-4F01C9695C4F}"/>
              </a:ext>
            </a:extLst>
          </p:cNvPr>
          <p:cNvSpPr/>
          <p:nvPr/>
        </p:nvSpPr>
        <p:spPr>
          <a:xfrm>
            <a:off x="635459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0ECE17A-92D5-1640-BCDC-6A9338241059}"/>
              </a:ext>
            </a:extLst>
          </p:cNvPr>
          <p:cNvSpPr/>
          <p:nvPr/>
        </p:nvSpPr>
        <p:spPr>
          <a:xfrm>
            <a:off x="671445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E8C818-14FB-0049-8923-229F1403344C}"/>
              </a:ext>
            </a:extLst>
          </p:cNvPr>
          <p:cNvSpPr/>
          <p:nvPr/>
        </p:nvSpPr>
        <p:spPr>
          <a:xfrm>
            <a:off x="707432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534ED4-706E-7941-9BA2-B11036E31B92}"/>
              </a:ext>
            </a:extLst>
          </p:cNvPr>
          <p:cNvSpPr/>
          <p:nvPr/>
        </p:nvSpPr>
        <p:spPr>
          <a:xfrm>
            <a:off x="635445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3CE1D5-0A50-F74E-9879-3681B358CD03}"/>
              </a:ext>
            </a:extLst>
          </p:cNvPr>
          <p:cNvSpPr/>
          <p:nvPr/>
        </p:nvSpPr>
        <p:spPr>
          <a:xfrm>
            <a:off x="671432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0CB891-2845-CF43-9B34-43CD3A760DC9}"/>
              </a:ext>
            </a:extLst>
          </p:cNvPr>
          <p:cNvSpPr/>
          <p:nvPr/>
        </p:nvSpPr>
        <p:spPr>
          <a:xfrm>
            <a:off x="707418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DF96E91-2155-4349-ABBC-DE17A7A40540}"/>
              </a:ext>
            </a:extLst>
          </p:cNvPr>
          <p:cNvSpPr/>
          <p:nvPr/>
        </p:nvSpPr>
        <p:spPr>
          <a:xfrm>
            <a:off x="1009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3D9F8A-9AA1-BB42-AB52-6323124BD317}"/>
              </a:ext>
            </a:extLst>
          </p:cNvPr>
          <p:cNvSpPr/>
          <p:nvPr/>
        </p:nvSpPr>
        <p:spPr>
          <a:xfrm>
            <a:off x="1045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076F68-2FAB-7946-A01E-83455A8583E7}"/>
              </a:ext>
            </a:extLst>
          </p:cNvPr>
          <p:cNvSpPr/>
          <p:nvPr/>
        </p:nvSpPr>
        <p:spPr>
          <a:xfrm>
            <a:off x="1081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8F41A0-2514-5347-846C-3B92533048EA}"/>
              </a:ext>
            </a:extLst>
          </p:cNvPr>
          <p:cNvSpPr/>
          <p:nvPr/>
        </p:nvSpPr>
        <p:spPr>
          <a:xfrm>
            <a:off x="1117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F4FECDA-2E2D-B840-B5A7-A3DCFDE023A9}"/>
              </a:ext>
            </a:extLst>
          </p:cNvPr>
          <p:cNvSpPr/>
          <p:nvPr/>
        </p:nvSpPr>
        <p:spPr>
          <a:xfrm>
            <a:off x="11532993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1692894-481A-9E49-8818-D945BA564C05}"/>
              </a:ext>
            </a:extLst>
          </p:cNvPr>
          <p:cNvSpPr/>
          <p:nvPr/>
        </p:nvSpPr>
        <p:spPr>
          <a:xfrm>
            <a:off x="1009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938BAD-73D2-4140-9DD9-BBF084164A8B}"/>
              </a:ext>
            </a:extLst>
          </p:cNvPr>
          <p:cNvSpPr/>
          <p:nvPr/>
        </p:nvSpPr>
        <p:spPr>
          <a:xfrm>
            <a:off x="1045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84BEE05-ECBD-D248-ABEE-2AA8066D6333}"/>
              </a:ext>
            </a:extLst>
          </p:cNvPr>
          <p:cNvSpPr/>
          <p:nvPr/>
        </p:nvSpPr>
        <p:spPr>
          <a:xfrm>
            <a:off x="1081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D7ACC94-5F28-C844-BEBA-9CAA67118E17}"/>
              </a:ext>
            </a:extLst>
          </p:cNvPr>
          <p:cNvSpPr/>
          <p:nvPr/>
        </p:nvSpPr>
        <p:spPr>
          <a:xfrm>
            <a:off x="1117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3A565E-8CC1-F24A-8DA3-FE744E63A144}"/>
              </a:ext>
            </a:extLst>
          </p:cNvPr>
          <p:cNvSpPr/>
          <p:nvPr/>
        </p:nvSpPr>
        <p:spPr>
          <a:xfrm>
            <a:off x="11532993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8FDB6E-B8E9-D64F-8639-6DFB0860E8D9}"/>
              </a:ext>
            </a:extLst>
          </p:cNvPr>
          <p:cNvSpPr/>
          <p:nvPr/>
        </p:nvSpPr>
        <p:spPr>
          <a:xfrm>
            <a:off x="1009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E78D0A4-7833-CD41-911F-04F7C08DB827}"/>
              </a:ext>
            </a:extLst>
          </p:cNvPr>
          <p:cNvSpPr/>
          <p:nvPr/>
        </p:nvSpPr>
        <p:spPr>
          <a:xfrm>
            <a:off x="1045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CE5AF4C-418E-F24F-978B-CD442D6AA72C}"/>
              </a:ext>
            </a:extLst>
          </p:cNvPr>
          <p:cNvSpPr/>
          <p:nvPr/>
        </p:nvSpPr>
        <p:spPr>
          <a:xfrm>
            <a:off x="1081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725BC83-F56A-3A4E-AF1D-6001F7DD3018}"/>
              </a:ext>
            </a:extLst>
          </p:cNvPr>
          <p:cNvSpPr/>
          <p:nvPr/>
        </p:nvSpPr>
        <p:spPr>
          <a:xfrm>
            <a:off x="1117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7A85F3-8DA3-E04B-AABB-953D3F305940}"/>
              </a:ext>
            </a:extLst>
          </p:cNvPr>
          <p:cNvSpPr/>
          <p:nvPr/>
        </p:nvSpPr>
        <p:spPr>
          <a:xfrm>
            <a:off x="11532072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B4817B6-FE10-2943-B08F-E96CBE9431B8}"/>
              </a:ext>
            </a:extLst>
          </p:cNvPr>
          <p:cNvSpPr/>
          <p:nvPr/>
        </p:nvSpPr>
        <p:spPr>
          <a:xfrm>
            <a:off x="1009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9631312-E9BB-D64C-B6D9-64BBDB9AD52E}"/>
              </a:ext>
            </a:extLst>
          </p:cNvPr>
          <p:cNvSpPr/>
          <p:nvPr/>
        </p:nvSpPr>
        <p:spPr>
          <a:xfrm>
            <a:off x="1045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5D64483-9224-1943-AF82-AA8E1CEB82A9}"/>
              </a:ext>
            </a:extLst>
          </p:cNvPr>
          <p:cNvSpPr/>
          <p:nvPr/>
        </p:nvSpPr>
        <p:spPr>
          <a:xfrm>
            <a:off x="1081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668EA4A-6F44-F540-82DB-83FD4E92EECF}"/>
              </a:ext>
            </a:extLst>
          </p:cNvPr>
          <p:cNvSpPr/>
          <p:nvPr/>
        </p:nvSpPr>
        <p:spPr>
          <a:xfrm>
            <a:off x="1117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2EFBC5F-C040-464C-BC38-BCC2DCD9DBA9}"/>
              </a:ext>
            </a:extLst>
          </p:cNvPr>
          <p:cNvSpPr/>
          <p:nvPr/>
        </p:nvSpPr>
        <p:spPr>
          <a:xfrm>
            <a:off x="11532072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5554704-5151-8E49-AC88-2B2D35A5DF61}"/>
              </a:ext>
            </a:extLst>
          </p:cNvPr>
          <p:cNvSpPr/>
          <p:nvPr/>
        </p:nvSpPr>
        <p:spPr>
          <a:xfrm>
            <a:off x="10176522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A56940-AEDD-AA4D-BD1C-60A4E8FBF466}"/>
              </a:ext>
            </a:extLst>
          </p:cNvPr>
          <p:cNvSpPr/>
          <p:nvPr/>
        </p:nvSpPr>
        <p:spPr>
          <a:xfrm>
            <a:off x="10176522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4DA7216-2BDD-974D-B61D-5FFEE908B25D}"/>
              </a:ext>
            </a:extLst>
          </p:cNvPr>
          <p:cNvSpPr/>
          <p:nvPr/>
        </p:nvSpPr>
        <p:spPr>
          <a:xfrm>
            <a:off x="10176522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358043-4074-7644-8D7D-8B180AB17E4A}"/>
              </a:ext>
            </a:extLst>
          </p:cNvPr>
          <p:cNvSpPr/>
          <p:nvPr/>
        </p:nvSpPr>
        <p:spPr>
          <a:xfrm>
            <a:off x="10176522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B50CFA9-50AB-BC4A-8E10-F069065A329F}"/>
              </a:ext>
            </a:extLst>
          </p:cNvPr>
          <p:cNvSpPr/>
          <p:nvPr/>
        </p:nvSpPr>
        <p:spPr>
          <a:xfrm>
            <a:off x="1054604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447119-35D0-2048-8702-2CD881C4D2AF}"/>
              </a:ext>
            </a:extLst>
          </p:cNvPr>
          <p:cNvSpPr/>
          <p:nvPr/>
        </p:nvSpPr>
        <p:spPr>
          <a:xfrm>
            <a:off x="1054604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5670AF-2058-E948-AEC0-C0087AC2FF94}"/>
              </a:ext>
            </a:extLst>
          </p:cNvPr>
          <p:cNvSpPr/>
          <p:nvPr/>
        </p:nvSpPr>
        <p:spPr>
          <a:xfrm>
            <a:off x="1054604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8D326A-F264-D642-B064-0B458C577D2E}"/>
              </a:ext>
            </a:extLst>
          </p:cNvPr>
          <p:cNvSpPr/>
          <p:nvPr/>
        </p:nvSpPr>
        <p:spPr>
          <a:xfrm>
            <a:off x="1054604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1C908EB-C4D7-EC46-8256-56E479AD277B}"/>
              </a:ext>
            </a:extLst>
          </p:cNvPr>
          <p:cNvSpPr/>
          <p:nvPr/>
        </p:nvSpPr>
        <p:spPr>
          <a:xfrm>
            <a:off x="1091158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00D1D35-FC9F-684E-9AC0-371D5E0D9F77}"/>
              </a:ext>
            </a:extLst>
          </p:cNvPr>
          <p:cNvSpPr/>
          <p:nvPr/>
        </p:nvSpPr>
        <p:spPr>
          <a:xfrm>
            <a:off x="1091158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F91F42B-4E02-B845-8685-E4BB42B97951}"/>
              </a:ext>
            </a:extLst>
          </p:cNvPr>
          <p:cNvSpPr/>
          <p:nvPr/>
        </p:nvSpPr>
        <p:spPr>
          <a:xfrm>
            <a:off x="1091158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43E0DA-5C75-1E4B-AB07-168FBC155622}"/>
              </a:ext>
            </a:extLst>
          </p:cNvPr>
          <p:cNvSpPr/>
          <p:nvPr/>
        </p:nvSpPr>
        <p:spPr>
          <a:xfrm>
            <a:off x="1091158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32974B4-8A19-C647-9B92-88227853CC6D}"/>
              </a:ext>
            </a:extLst>
          </p:cNvPr>
          <p:cNvSpPr/>
          <p:nvPr/>
        </p:nvSpPr>
        <p:spPr>
          <a:xfrm>
            <a:off x="11281098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F850A7-2E76-B649-9727-2F05E0EAAC8E}"/>
              </a:ext>
            </a:extLst>
          </p:cNvPr>
          <p:cNvSpPr/>
          <p:nvPr/>
        </p:nvSpPr>
        <p:spPr>
          <a:xfrm>
            <a:off x="11281098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4A8F95-B38D-B640-8E33-FC8FE4E7B923}"/>
              </a:ext>
            </a:extLst>
          </p:cNvPr>
          <p:cNvSpPr/>
          <p:nvPr/>
        </p:nvSpPr>
        <p:spPr>
          <a:xfrm>
            <a:off x="11281098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49E4D57-BAAF-2745-AD24-BC7FB2839A06}"/>
              </a:ext>
            </a:extLst>
          </p:cNvPr>
          <p:cNvSpPr/>
          <p:nvPr/>
        </p:nvSpPr>
        <p:spPr>
          <a:xfrm>
            <a:off x="11281098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BE7A09-6AC3-C640-8453-F47044E39E64}"/>
              </a:ext>
            </a:extLst>
          </p:cNvPr>
          <p:cNvSpPr/>
          <p:nvPr/>
        </p:nvSpPr>
        <p:spPr>
          <a:xfrm>
            <a:off x="10174092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BAAEAC-0C0A-3843-A779-5A22D73CDCF1}"/>
              </a:ext>
            </a:extLst>
          </p:cNvPr>
          <p:cNvSpPr/>
          <p:nvPr/>
        </p:nvSpPr>
        <p:spPr>
          <a:xfrm>
            <a:off x="10543610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it is also true to say that the green rectangle doesn’t belong.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green rectangle has an area of 20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, unlike the other shapes as they each have an area of 18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orange shape doesn’t belong as it is the only shape that isn’t a rectangle.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942A1-728D-974C-AFFE-88ABE0719488}"/>
              </a:ext>
            </a:extLst>
          </p:cNvPr>
          <p:cNvSpPr/>
          <p:nvPr/>
        </p:nvSpPr>
        <p:spPr>
          <a:xfrm>
            <a:off x="706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4E18CC-5A4A-C24F-B233-5F85E813FF98}"/>
              </a:ext>
            </a:extLst>
          </p:cNvPr>
          <p:cNvSpPr/>
          <p:nvPr/>
        </p:nvSpPr>
        <p:spPr>
          <a:xfrm>
            <a:off x="742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A8447-013A-B749-99B3-B0AD86FA06F0}"/>
              </a:ext>
            </a:extLst>
          </p:cNvPr>
          <p:cNvSpPr/>
          <p:nvPr/>
        </p:nvSpPr>
        <p:spPr>
          <a:xfrm>
            <a:off x="778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3FA1-8F47-B647-8B14-A19B3F41451C}"/>
              </a:ext>
            </a:extLst>
          </p:cNvPr>
          <p:cNvSpPr/>
          <p:nvPr/>
        </p:nvSpPr>
        <p:spPr>
          <a:xfrm>
            <a:off x="706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B0129-FCB1-1642-A008-1966F1CD8CB4}"/>
              </a:ext>
            </a:extLst>
          </p:cNvPr>
          <p:cNvSpPr/>
          <p:nvPr/>
        </p:nvSpPr>
        <p:spPr>
          <a:xfrm>
            <a:off x="742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A5393-50AB-CC43-9991-B4F83577F7AA}"/>
              </a:ext>
            </a:extLst>
          </p:cNvPr>
          <p:cNvSpPr/>
          <p:nvPr/>
        </p:nvSpPr>
        <p:spPr>
          <a:xfrm>
            <a:off x="778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CE1540-D50A-0541-944A-A04FC5060EE0}"/>
              </a:ext>
            </a:extLst>
          </p:cNvPr>
          <p:cNvSpPr/>
          <p:nvPr/>
        </p:nvSpPr>
        <p:spPr>
          <a:xfrm>
            <a:off x="706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892BE-8223-B74A-8402-31D5A05F7445}"/>
              </a:ext>
            </a:extLst>
          </p:cNvPr>
          <p:cNvSpPr/>
          <p:nvPr/>
        </p:nvSpPr>
        <p:spPr>
          <a:xfrm>
            <a:off x="742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CD696-61B0-FA45-B515-19D0A79E6569}"/>
              </a:ext>
            </a:extLst>
          </p:cNvPr>
          <p:cNvSpPr/>
          <p:nvPr/>
        </p:nvSpPr>
        <p:spPr>
          <a:xfrm>
            <a:off x="778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B1FC85-F01A-4040-8C71-C23AD6EA488A}"/>
              </a:ext>
            </a:extLst>
          </p:cNvPr>
          <p:cNvSpPr/>
          <p:nvPr/>
        </p:nvSpPr>
        <p:spPr>
          <a:xfrm>
            <a:off x="814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9B861-868E-8E41-9A84-3709ECF92B84}"/>
              </a:ext>
            </a:extLst>
          </p:cNvPr>
          <p:cNvSpPr/>
          <p:nvPr/>
        </p:nvSpPr>
        <p:spPr>
          <a:xfrm>
            <a:off x="850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7F11B4-28F8-9C41-A334-7DAF226DB453}"/>
              </a:ext>
            </a:extLst>
          </p:cNvPr>
          <p:cNvSpPr/>
          <p:nvPr/>
        </p:nvSpPr>
        <p:spPr>
          <a:xfrm>
            <a:off x="886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B54AAE-0195-ED45-9D3D-16EA3741CDF0}"/>
              </a:ext>
            </a:extLst>
          </p:cNvPr>
          <p:cNvSpPr/>
          <p:nvPr/>
        </p:nvSpPr>
        <p:spPr>
          <a:xfrm>
            <a:off x="814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5EA2E6-5C1A-B54A-AFB4-2AB762606316}"/>
              </a:ext>
            </a:extLst>
          </p:cNvPr>
          <p:cNvSpPr/>
          <p:nvPr/>
        </p:nvSpPr>
        <p:spPr>
          <a:xfrm>
            <a:off x="850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5EB655-7F8B-C449-BFB9-5F8ACAE0A55C}"/>
              </a:ext>
            </a:extLst>
          </p:cNvPr>
          <p:cNvSpPr/>
          <p:nvPr/>
        </p:nvSpPr>
        <p:spPr>
          <a:xfrm>
            <a:off x="886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BAEEE6-54F6-CA4F-A413-8588C1FABC3B}"/>
              </a:ext>
            </a:extLst>
          </p:cNvPr>
          <p:cNvSpPr/>
          <p:nvPr/>
        </p:nvSpPr>
        <p:spPr>
          <a:xfrm>
            <a:off x="814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F2A701-4D5A-9B4E-B00E-4E099E2E31A7}"/>
              </a:ext>
            </a:extLst>
          </p:cNvPr>
          <p:cNvSpPr/>
          <p:nvPr/>
        </p:nvSpPr>
        <p:spPr>
          <a:xfrm>
            <a:off x="850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5FD3D1-538F-E64D-B50D-B5584985DBC1}"/>
              </a:ext>
            </a:extLst>
          </p:cNvPr>
          <p:cNvSpPr/>
          <p:nvPr/>
        </p:nvSpPr>
        <p:spPr>
          <a:xfrm>
            <a:off x="886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01A7EF-1315-6441-974C-330CA57DCE0C}"/>
              </a:ext>
            </a:extLst>
          </p:cNvPr>
          <p:cNvSpPr/>
          <p:nvPr/>
        </p:nvSpPr>
        <p:spPr>
          <a:xfrm>
            <a:off x="743531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CBE3F6-B32F-DE47-A46A-5844C2CEB0B7}"/>
              </a:ext>
            </a:extLst>
          </p:cNvPr>
          <p:cNvSpPr/>
          <p:nvPr/>
        </p:nvSpPr>
        <p:spPr>
          <a:xfrm>
            <a:off x="779517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4AE078-3B08-864E-82A8-EFC911600F26}"/>
              </a:ext>
            </a:extLst>
          </p:cNvPr>
          <p:cNvSpPr/>
          <p:nvPr/>
        </p:nvSpPr>
        <p:spPr>
          <a:xfrm>
            <a:off x="815504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AE6B4C-1179-F045-9DFD-6E601391575F}"/>
              </a:ext>
            </a:extLst>
          </p:cNvPr>
          <p:cNvSpPr/>
          <p:nvPr/>
        </p:nvSpPr>
        <p:spPr>
          <a:xfrm>
            <a:off x="743517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51714C-4D35-EC44-A79A-BF02924478C9}"/>
              </a:ext>
            </a:extLst>
          </p:cNvPr>
          <p:cNvSpPr/>
          <p:nvPr/>
        </p:nvSpPr>
        <p:spPr>
          <a:xfrm>
            <a:off x="779504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5E75B7-85FE-FB47-9C1E-CBC9EA97A6C5}"/>
              </a:ext>
            </a:extLst>
          </p:cNvPr>
          <p:cNvSpPr/>
          <p:nvPr/>
        </p:nvSpPr>
        <p:spPr>
          <a:xfrm>
            <a:off x="815490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6AD33B-B324-8C45-B580-5CF5921BF69F}"/>
              </a:ext>
            </a:extLst>
          </p:cNvPr>
          <p:cNvSpPr/>
          <p:nvPr/>
        </p:nvSpPr>
        <p:spPr>
          <a:xfrm>
            <a:off x="8514907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2EC00F-DC4C-EC4B-B10C-04110CD153F6}"/>
              </a:ext>
            </a:extLst>
          </p:cNvPr>
          <p:cNvSpPr/>
          <p:nvPr/>
        </p:nvSpPr>
        <p:spPr>
          <a:xfrm>
            <a:off x="8874771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852513-A58F-2F4C-B8DE-E2C9F0F89F4D}"/>
              </a:ext>
            </a:extLst>
          </p:cNvPr>
          <p:cNvSpPr/>
          <p:nvPr/>
        </p:nvSpPr>
        <p:spPr>
          <a:xfrm>
            <a:off x="923463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A5925E3-B39C-FC4D-AC9F-5F4B6BFD8BA6}"/>
              </a:ext>
            </a:extLst>
          </p:cNvPr>
          <p:cNvSpPr/>
          <p:nvPr/>
        </p:nvSpPr>
        <p:spPr>
          <a:xfrm>
            <a:off x="8514771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2130EE-B4C5-1241-A930-1D09AFA31169}"/>
              </a:ext>
            </a:extLst>
          </p:cNvPr>
          <p:cNvSpPr/>
          <p:nvPr/>
        </p:nvSpPr>
        <p:spPr>
          <a:xfrm>
            <a:off x="8874635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ACEED1-459D-6940-88B7-A533B03053E5}"/>
              </a:ext>
            </a:extLst>
          </p:cNvPr>
          <p:cNvSpPr/>
          <p:nvPr/>
        </p:nvSpPr>
        <p:spPr>
          <a:xfrm>
            <a:off x="923449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A68DA8-46A5-0E4E-9442-4F01C9695C4F}"/>
              </a:ext>
            </a:extLst>
          </p:cNvPr>
          <p:cNvSpPr/>
          <p:nvPr/>
        </p:nvSpPr>
        <p:spPr>
          <a:xfrm>
            <a:off x="635459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0ECE17A-92D5-1640-BCDC-6A9338241059}"/>
              </a:ext>
            </a:extLst>
          </p:cNvPr>
          <p:cNvSpPr/>
          <p:nvPr/>
        </p:nvSpPr>
        <p:spPr>
          <a:xfrm>
            <a:off x="671445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E8C818-14FB-0049-8923-229F1403344C}"/>
              </a:ext>
            </a:extLst>
          </p:cNvPr>
          <p:cNvSpPr/>
          <p:nvPr/>
        </p:nvSpPr>
        <p:spPr>
          <a:xfrm>
            <a:off x="707432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534ED4-706E-7941-9BA2-B11036E31B92}"/>
              </a:ext>
            </a:extLst>
          </p:cNvPr>
          <p:cNvSpPr/>
          <p:nvPr/>
        </p:nvSpPr>
        <p:spPr>
          <a:xfrm>
            <a:off x="635445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3CE1D5-0A50-F74E-9879-3681B358CD03}"/>
              </a:ext>
            </a:extLst>
          </p:cNvPr>
          <p:cNvSpPr/>
          <p:nvPr/>
        </p:nvSpPr>
        <p:spPr>
          <a:xfrm>
            <a:off x="671432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0CB891-2845-CF43-9B34-43CD3A760DC9}"/>
              </a:ext>
            </a:extLst>
          </p:cNvPr>
          <p:cNvSpPr/>
          <p:nvPr/>
        </p:nvSpPr>
        <p:spPr>
          <a:xfrm>
            <a:off x="707418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DF96E91-2155-4349-ABBC-DE17A7A40540}"/>
              </a:ext>
            </a:extLst>
          </p:cNvPr>
          <p:cNvSpPr/>
          <p:nvPr/>
        </p:nvSpPr>
        <p:spPr>
          <a:xfrm>
            <a:off x="1009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3D9F8A-9AA1-BB42-AB52-6323124BD317}"/>
              </a:ext>
            </a:extLst>
          </p:cNvPr>
          <p:cNvSpPr/>
          <p:nvPr/>
        </p:nvSpPr>
        <p:spPr>
          <a:xfrm>
            <a:off x="1045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076F68-2FAB-7946-A01E-83455A8583E7}"/>
              </a:ext>
            </a:extLst>
          </p:cNvPr>
          <p:cNvSpPr/>
          <p:nvPr/>
        </p:nvSpPr>
        <p:spPr>
          <a:xfrm>
            <a:off x="1081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8F41A0-2514-5347-846C-3B92533048EA}"/>
              </a:ext>
            </a:extLst>
          </p:cNvPr>
          <p:cNvSpPr/>
          <p:nvPr/>
        </p:nvSpPr>
        <p:spPr>
          <a:xfrm>
            <a:off x="1117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F4FECDA-2E2D-B840-B5A7-A3DCFDE023A9}"/>
              </a:ext>
            </a:extLst>
          </p:cNvPr>
          <p:cNvSpPr/>
          <p:nvPr/>
        </p:nvSpPr>
        <p:spPr>
          <a:xfrm>
            <a:off x="11532993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1692894-481A-9E49-8818-D945BA564C05}"/>
              </a:ext>
            </a:extLst>
          </p:cNvPr>
          <p:cNvSpPr/>
          <p:nvPr/>
        </p:nvSpPr>
        <p:spPr>
          <a:xfrm>
            <a:off x="1009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938BAD-73D2-4140-9DD9-BBF084164A8B}"/>
              </a:ext>
            </a:extLst>
          </p:cNvPr>
          <p:cNvSpPr/>
          <p:nvPr/>
        </p:nvSpPr>
        <p:spPr>
          <a:xfrm>
            <a:off x="1045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84BEE05-ECBD-D248-ABEE-2AA8066D6333}"/>
              </a:ext>
            </a:extLst>
          </p:cNvPr>
          <p:cNvSpPr/>
          <p:nvPr/>
        </p:nvSpPr>
        <p:spPr>
          <a:xfrm>
            <a:off x="1081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D7ACC94-5F28-C844-BEBA-9CAA67118E17}"/>
              </a:ext>
            </a:extLst>
          </p:cNvPr>
          <p:cNvSpPr/>
          <p:nvPr/>
        </p:nvSpPr>
        <p:spPr>
          <a:xfrm>
            <a:off x="1117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3A565E-8CC1-F24A-8DA3-FE744E63A144}"/>
              </a:ext>
            </a:extLst>
          </p:cNvPr>
          <p:cNvSpPr/>
          <p:nvPr/>
        </p:nvSpPr>
        <p:spPr>
          <a:xfrm>
            <a:off x="11532993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8FDB6E-B8E9-D64F-8639-6DFB0860E8D9}"/>
              </a:ext>
            </a:extLst>
          </p:cNvPr>
          <p:cNvSpPr/>
          <p:nvPr/>
        </p:nvSpPr>
        <p:spPr>
          <a:xfrm>
            <a:off x="1009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E78D0A4-7833-CD41-911F-04F7C08DB827}"/>
              </a:ext>
            </a:extLst>
          </p:cNvPr>
          <p:cNvSpPr/>
          <p:nvPr/>
        </p:nvSpPr>
        <p:spPr>
          <a:xfrm>
            <a:off x="1045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CE5AF4C-418E-F24F-978B-CD442D6AA72C}"/>
              </a:ext>
            </a:extLst>
          </p:cNvPr>
          <p:cNvSpPr/>
          <p:nvPr/>
        </p:nvSpPr>
        <p:spPr>
          <a:xfrm>
            <a:off x="1081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725BC83-F56A-3A4E-AF1D-6001F7DD3018}"/>
              </a:ext>
            </a:extLst>
          </p:cNvPr>
          <p:cNvSpPr/>
          <p:nvPr/>
        </p:nvSpPr>
        <p:spPr>
          <a:xfrm>
            <a:off x="1117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7A85F3-8DA3-E04B-AABB-953D3F305940}"/>
              </a:ext>
            </a:extLst>
          </p:cNvPr>
          <p:cNvSpPr/>
          <p:nvPr/>
        </p:nvSpPr>
        <p:spPr>
          <a:xfrm>
            <a:off x="11532072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B4817B6-FE10-2943-B08F-E96CBE9431B8}"/>
              </a:ext>
            </a:extLst>
          </p:cNvPr>
          <p:cNvSpPr/>
          <p:nvPr/>
        </p:nvSpPr>
        <p:spPr>
          <a:xfrm>
            <a:off x="1009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9631312-E9BB-D64C-B6D9-64BBDB9AD52E}"/>
              </a:ext>
            </a:extLst>
          </p:cNvPr>
          <p:cNvSpPr/>
          <p:nvPr/>
        </p:nvSpPr>
        <p:spPr>
          <a:xfrm>
            <a:off x="1045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5D64483-9224-1943-AF82-AA8E1CEB82A9}"/>
              </a:ext>
            </a:extLst>
          </p:cNvPr>
          <p:cNvSpPr/>
          <p:nvPr/>
        </p:nvSpPr>
        <p:spPr>
          <a:xfrm>
            <a:off x="1081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668EA4A-6F44-F540-82DB-83FD4E92EECF}"/>
              </a:ext>
            </a:extLst>
          </p:cNvPr>
          <p:cNvSpPr/>
          <p:nvPr/>
        </p:nvSpPr>
        <p:spPr>
          <a:xfrm>
            <a:off x="1117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2EFBC5F-C040-464C-BC38-BCC2DCD9DBA9}"/>
              </a:ext>
            </a:extLst>
          </p:cNvPr>
          <p:cNvSpPr/>
          <p:nvPr/>
        </p:nvSpPr>
        <p:spPr>
          <a:xfrm>
            <a:off x="11532072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5554704-5151-8E49-AC88-2B2D35A5DF61}"/>
              </a:ext>
            </a:extLst>
          </p:cNvPr>
          <p:cNvSpPr/>
          <p:nvPr/>
        </p:nvSpPr>
        <p:spPr>
          <a:xfrm>
            <a:off x="10176522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A56940-AEDD-AA4D-BD1C-60A4E8FBF466}"/>
              </a:ext>
            </a:extLst>
          </p:cNvPr>
          <p:cNvSpPr/>
          <p:nvPr/>
        </p:nvSpPr>
        <p:spPr>
          <a:xfrm>
            <a:off x="10176522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4DA7216-2BDD-974D-B61D-5FFEE908B25D}"/>
              </a:ext>
            </a:extLst>
          </p:cNvPr>
          <p:cNvSpPr/>
          <p:nvPr/>
        </p:nvSpPr>
        <p:spPr>
          <a:xfrm>
            <a:off x="10176522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358043-4074-7644-8D7D-8B180AB17E4A}"/>
              </a:ext>
            </a:extLst>
          </p:cNvPr>
          <p:cNvSpPr/>
          <p:nvPr/>
        </p:nvSpPr>
        <p:spPr>
          <a:xfrm>
            <a:off x="10176522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B50CFA9-50AB-BC4A-8E10-F069065A329F}"/>
              </a:ext>
            </a:extLst>
          </p:cNvPr>
          <p:cNvSpPr/>
          <p:nvPr/>
        </p:nvSpPr>
        <p:spPr>
          <a:xfrm>
            <a:off x="1054604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447119-35D0-2048-8702-2CD881C4D2AF}"/>
              </a:ext>
            </a:extLst>
          </p:cNvPr>
          <p:cNvSpPr/>
          <p:nvPr/>
        </p:nvSpPr>
        <p:spPr>
          <a:xfrm>
            <a:off x="1054604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5670AF-2058-E948-AEC0-C0087AC2FF94}"/>
              </a:ext>
            </a:extLst>
          </p:cNvPr>
          <p:cNvSpPr/>
          <p:nvPr/>
        </p:nvSpPr>
        <p:spPr>
          <a:xfrm>
            <a:off x="1054604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8D326A-F264-D642-B064-0B458C577D2E}"/>
              </a:ext>
            </a:extLst>
          </p:cNvPr>
          <p:cNvSpPr/>
          <p:nvPr/>
        </p:nvSpPr>
        <p:spPr>
          <a:xfrm>
            <a:off x="1054604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1C908EB-C4D7-EC46-8256-56E479AD277B}"/>
              </a:ext>
            </a:extLst>
          </p:cNvPr>
          <p:cNvSpPr/>
          <p:nvPr/>
        </p:nvSpPr>
        <p:spPr>
          <a:xfrm>
            <a:off x="1091158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00D1D35-FC9F-684E-9AC0-371D5E0D9F77}"/>
              </a:ext>
            </a:extLst>
          </p:cNvPr>
          <p:cNvSpPr/>
          <p:nvPr/>
        </p:nvSpPr>
        <p:spPr>
          <a:xfrm>
            <a:off x="1091158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F91F42B-4E02-B845-8685-E4BB42B97951}"/>
              </a:ext>
            </a:extLst>
          </p:cNvPr>
          <p:cNvSpPr/>
          <p:nvPr/>
        </p:nvSpPr>
        <p:spPr>
          <a:xfrm>
            <a:off x="1091158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43E0DA-5C75-1E4B-AB07-168FBC155622}"/>
              </a:ext>
            </a:extLst>
          </p:cNvPr>
          <p:cNvSpPr/>
          <p:nvPr/>
        </p:nvSpPr>
        <p:spPr>
          <a:xfrm>
            <a:off x="1091158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32974B4-8A19-C647-9B92-88227853CC6D}"/>
              </a:ext>
            </a:extLst>
          </p:cNvPr>
          <p:cNvSpPr/>
          <p:nvPr/>
        </p:nvSpPr>
        <p:spPr>
          <a:xfrm>
            <a:off x="11281098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F850A7-2E76-B649-9727-2F05E0EAAC8E}"/>
              </a:ext>
            </a:extLst>
          </p:cNvPr>
          <p:cNvSpPr/>
          <p:nvPr/>
        </p:nvSpPr>
        <p:spPr>
          <a:xfrm>
            <a:off x="11281098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4A8F95-B38D-B640-8E33-FC8FE4E7B923}"/>
              </a:ext>
            </a:extLst>
          </p:cNvPr>
          <p:cNvSpPr/>
          <p:nvPr/>
        </p:nvSpPr>
        <p:spPr>
          <a:xfrm>
            <a:off x="11281098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49E4D57-BAAF-2745-AD24-BC7FB2839A06}"/>
              </a:ext>
            </a:extLst>
          </p:cNvPr>
          <p:cNvSpPr/>
          <p:nvPr/>
        </p:nvSpPr>
        <p:spPr>
          <a:xfrm>
            <a:off x="11281098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BE7A09-6AC3-C640-8453-F47044E39E64}"/>
              </a:ext>
            </a:extLst>
          </p:cNvPr>
          <p:cNvSpPr/>
          <p:nvPr/>
        </p:nvSpPr>
        <p:spPr>
          <a:xfrm>
            <a:off x="10174092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BAAEAC-0C0A-3843-A779-5A22D73CDCF1}"/>
              </a:ext>
            </a:extLst>
          </p:cNvPr>
          <p:cNvSpPr/>
          <p:nvPr/>
        </p:nvSpPr>
        <p:spPr>
          <a:xfrm>
            <a:off x="10543610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595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/>
              <a:t>Year 5 - Term 3 - Block 1 - Area, Perimeter _ Volume - Lesson 1 - To be able to investigate rectangles and rectilinear shapes with the same area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1657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294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294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7"/>
            <a:ext cx="205830" cy="72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476671" y="2707076"/>
            <a:ext cx="205830" cy="144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903436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364967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728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50C1CE4-982A-2244-80A6-07808BEDB703}"/>
              </a:ext>
            </a:extLst>
          </p:cNvPr>
          <p:cNvSpPr/>
          <p:nvPr/>
        </p:nvSpPr>
        <p:spPr>
          <a:xfrm>
            <a:off x="4333358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D68753A-8EA1-ED44-AB6F-B351816714C8}"/>
              </a:ext>
            </a:extLst>
          </p:cNvPr>
          <p:cNvSpPr/>
          <p:nvPr/>
        </p:nvSpPr>
        <p:spPr>
          <a:xfrm>
            <a:off x="4333358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633EFE9-0663-3744-8955-BCF3E6F0DC3D}"/>
              </a:ext>
            </a:extLst>
          </p:cNvPr>
          <p:cNvSpPr/>
          <p:nvPr/>
        </p:nvSpPr>
        <p:spPr>
          <a:xfrm>
            <a:off x="4333358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7A9DF4-7485-F345-8F26-78DA9698BFB7}"/>
              </a:ext>
            </a:extLst>
          </p:cNvPr>
          <p:cNvSpPr/>
          <p:nvPr/>
        </p:nvSpPr>
        <p:spPr>
          <a:xfrm>
            <a:off x="4333358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294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294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7"/>
            <a:ext cx="205830" cy="72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476671" y="2707076"/>
            <a:ext cx="205830" cy="144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BAA97BA-1979-774F-AC09-CF5E469618C3}"/>
              </a:ext>
            </a:extLst>
          </p:cNvPr>
          <p:cNvSpPr/>
          <p:nvPr/>
        </p:nvSpPr>
        <p:spPr>
          <a:xfrm>
            <a:off x="1903436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6697EC-FE98-DF41-8F1A-E3A61933A184}"/>
              </a:ext>
            </a:extLst>
          </p:cNvPr>
          <p:cNvSpPr/>
          <p:nvPr/>
        </p:nvSpPr>
        <p:spPr>
          <a:xfrm>
            <a:off x="173392" y="364967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934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18053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296671" y="2887076"/>
            <a:ext cx="205830" cy="108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740877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157677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6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D95598D-190F-EA40-BB98-3B1CB30ADEB3}"/>
              </a:ext>
            </a:extLst>
          </p:cNvPr>
          <p:cNvSpPr/>
          <p:nvPr/>
        </p:nvSpPr>
        <p:spPr>
          <a:xfrm>
            <a:off x="4347689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876A3CA-46DF-DB47-938D-21874E353415}"/>
              </a:ext>
            </a:extLst>
          </p:cNvPr>
          <p:cNvSpPr/>
          <p:nvPr/>
        </p:nvSpPr>
        <p:spPr>
          <a:xfrm>
            <a:off x="4347689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2DA8DC5-A40C-1B47-8245-2C0CAAD17083}"/>
              </a:ext>
            </a:extLst>
          </p:cNvPr>
          <p:cNvSpPr/>
          <p:nvPr/>
        </p:nvSpPr>
        <p:spPr>
          <a:xfrm>
            <a:off x="4347689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FEC8498-A18F-604E-A900-3BCEDC442D7E}"/>
              </a:ext>
            </a:extLst>
          </p:cNvPr>
          <p:cNvSpPr/>
          <p:nvPr/>
        </p:nvSpPr>
        <p:spPr>
          <a:xfrm>
            <a:off x="4347689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18053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296671" y="2887076"/>
            <a:ext cx="205830" cy="108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740877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157677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B06E392-C3D3-C943-ACA5-3B1C11D1DF5D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2D6CF9-34DC-9840-807D-E1EE66E9E96A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D39E92A-1430-ED43-AB05-BA6584C3AA3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D66EB3D-AB25-BB45-9F7D-68E4551078F1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4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217341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657556" y="2526191"/>
            <a:ext cx="205830" cy="180561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2069795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3418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EEBE55-D30D-2A44-A860-1CD8452725EC}"/>
              </a:ext>
            </a:extLst>
          </p:cNvPr>
          <p:cNvSpPr/>
          <p:nvPr/>
        </p:nvSpPr>
        <p:spPr>
          <a:xfrm>
            <a:off x="186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59098-DDC7-C440-BBA8-DEDA731622DD}"/>
              </a:ext>
            </a:extLst>
          </p:cNvPr>
          <p:cNvSpPr/>
          <p:nvPr/>
        </p:nvSpPr>
        <p:spPr>
          <a:xfrm>
            <a:off x="222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58506D-4EAA-F64C-9A8D-CAD5E7E5F879}"/>
              </a:ext>
            </a:extLst>
          </p:cNvPr>
          <p:cNvSpPr/>
          <p:nvPr/>
        </p:nvSpPr>
        <p:spPr>
          <a:xfrm>
            <a:off x="258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8D42B-9925-CA45-9154-845D0C1AFD37}"/>
              </a:ext>
            </a:extLst>
          </p:cNvPr>
          <p:cNvSpPr/>
          <p:nvPr/>
        </p:nvSpPr>
        <p:spPr>
          <a:xfrm>
            <a:off x="294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BEB44C-D676-3E4A-8C36-979BE9B34C00}"/>
              </a:ext>
            </a:extLst>
          </p:cNvPr>
          <p:cNvSpPr/>
          <p:nvPr/>
        </p:nvSpPr>
        <p:spPr>
          <a:xfrm>
            <a:off x="330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67B1FF-B1F8-4448-AEE2-B8A051B3D04E}"/>
              </a:ext>
            </a:extLst>
          </p:cNvPr>
          <p:cNvSpPr/>
          <p:nvPr/>
        </p:nvSpPr>
        <p:spPr>
          <a:xfrm>
            <a:off x="294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197BAE-EE19-2E45-9E1B-0F99A9239A18}"/>
              </a:ext>
            </a:extLst>
          </p:cNvPr>
          <p:cNvSpPr/>
          <p:nvPr/>
        </p:nvSpPr>
        <p:spPr>
          <a:xfrm>
            <a:off x="330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1E1950-0DCB-EA44-AF19-99D0D9D79535}"/>
              </a:ext>
            </a:extLst>
          </p:cNvPr>
          <p:cNvSpPr/>
          <p:nvPr/>
        </p:nvSpPr>
        <p:spPr>
          <a:xfrm>
            <a:off x="294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744222-E839-B743-9EC0-481C67D2686B}"/>
              </a:ext>
            </a:extLst>
          </p:cNvPr>
          <p:cNvSpPr/>
          <p:nvPr/>
        </p:nvSpPr>
        <p:spPr>
          <a:xfrm>
            <a:off x="330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F105B84-87F3-1845-95D4-F31CE1CB94B8}"/>
              </a:ext>
            </a:extLst>
          </p:cNvPr>
          <p:cNvSpPr/>
          <p:nvPr/>
        </p:nvSpPr>
        <p:spPr>
          <a:xfrm>
            <a:off x="294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20ED5B-4DC1-5645-9743-05803151A24A}"/>
              </a:ext>
            </a:extLst>
          </p:cNvPr>
          <p:cNvSpPr/>
          <p:nvPr/>
        </p:nvSpPr>
        <p:spPr>
          <a:xfrm>
            <a:off x="330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6DA651-F9DE-AB4C-B86F-7E840A71C04D}"/>
              </a:ext>
            </a:extLst>
          </p:cNvPr>
          <p:cNvSpPr/>
          <p:nvPr/>
        </p:nvSpPr>
        <p:spPr>
          <a:xfrm>
            <a:off x="294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9ECFF6-5BDE-7E40-BACC-6A4F3D21FE35}"/>
              </a:ext>
            </a:extLst>
          </p:cNvPr>
          <p:cNvSpPr/>
          <p:nvPr/>
        </p:nvSpPr>
        <p:spPr>
          <a:xfrm>
            <a:off x="330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DC9D9E-D6A9-1C4A-9C0E-9A997A414D0D}"/>
              </a:ext>
            </a:extLst>
          </p:cNvPr>
          <p:cNvSpPr/>
          <p:nvPr/>
        </p:nvSpPr>
        <p:spPr>
          <a:xfrm>
            <a:off x="294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674E35-EDBB-7343-8D1F-22007A666426}"/>
              </a:ext>
            </a:extLst>
          </p:cNvPr>
          <p:cNvSpPr/>
          <p:nvPr/>
        </p:nvSpPr>
        <p:spPr>
          <a:xfrm>
            <a:off x="330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4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13800</TotalTime>
  <Words>2631</Words>
  <Application>Microsoft Office PowerPoint</Application>
  <PresentationFormat>Widescreen</PresentationFormat>
  <Paragraphs>560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OpenDyslexicAlta</vt:lpstr>
      <vt:lpstr>OpenDyslexic</vt:lpstr>
      <vt:lpstr>Wingdings</vt:lpstr>
      <vt:lpstr>Muli</vt:lpstr>
      <vt:lpstr>Calibri</vt:lpstr>
      <vt:lpstr>Arial</vt:lpstr>
      <vt:lpstr>Lato</vt:lpstr>
      <vt:lpstr>Lato Light</vt:lpstr>
      <vt:lpstr>Office Theme</vt:lpstr>
      <vt:lpstr>PowerPoint Presentation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Carly Whittaker</cp:lastModifiedBy>
  <cp:revision>714</cp:revision>
  <cp:lastPrinted>2019-06-17T16:19:05Z</cp:lastPrinted>
  <dcterms:created xsi:type="dcterms:W3CDTF">2018-08-06T08:16:18Z</dcterms:created>
  <dcterms:modified xsi:type="dcterms:W3CDTF">2020-09-20T00:23:43Z</dcterms:modified>
</cp:coreProperties>
</file>