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0" r:id="rId2"/>
    <p:sldId id="321" r:id="rId3"/>
    <p:sldId id="372" r:id="rId4"/>
    <p:sldId id="374" r:id="rId5"/>
    <p:sldId id="385" r:id="rId6"/>
    <p:sldId id="386" r:id="rId7"/>
    <p:sldId id="375" r:id="rId8"/>
    <p:sldId id="376" r:id="rId9"/>
    <p:sldId id="387" r:id="rId10"/>
    <p:sldId id="388" r:id="rId11"/>
    <p:sldId id="379" r:id="rId12"/>
    <p:sldId id="380" r:id="rId13"/>
    <p:sldId id="381" r:id="rId14"/>
    <p:sldId id="382" r:id="rId15"/>
    <p:sldId id="377" r:id="rId16"/>
    <p:sldId id="378" r:id="rId17"/>
    <p:sldId id="383" r:id="rId18"/>
    <p:sldId id="384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10" r:id="rId32"/>
    <p:sldId id="411" r:id="rId33"/>
    <p:sldId id="405" r:id="rId34"/>
    <p:sldId id="406" r:id="rId35"/>
    <p:sldId id="403" r:id="rId36"/>
    <p:sldId id="404" r:id="rId37"/>
    <p:sldId id="407" r:id="rId38"/>
    <p:sldId id="408" r:id="rId39"/>
    <p:sldId id="412" r:id="rId40"/>
    <p:sldId id="413" r:id="rId41"/>
    <p:sldId id="370" r:id="rId42"/>
    <p:sldId id="409" r:id="rId43"/>
    <p:sldId id="373" r:id="rId44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Lato" panose="020B0604020202020204" charset="0"/>
      <p:regular r:id="rId51"/>
      <p:bold r:id="rId52"/>
    </p:embeddedFont>
    <p:embeddedFont>
      <p:font typeface="Lato Light" panose="020F0302020204030203" charset="0"/>
      <p:regular r:id="rId53"/>
    </p:embeddedFont>
    <p:embeddedFont>
      <p:font typeface="Muli" panose="020B0604020202020204" charset="0"/>
      <p:regular r:id="rId54"/>
      <p:bold r:id="rId55"/>
      <p:italic r:id="rId56"/>
      <p:boldItalic r:id="rId57"/>
    </p:embeddedFont>
    <p:embeddedFont>
      <p:font typeface="OpenDyslexicAlta" panose="020B060402020202020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7957D5"/>
    <a:srgbClr val="209CEE"/>
    <a:srgbClr val="3273DC"/>
    <a:srgbClr val="23D160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89706" autoAdjust="0"/>
  </p:normalViewPr>
  <p:slideViewPr>
    <p:cSldViewPr snapToGrid="0" snapToObjects="1">
      <p:cViewPr varScale="1">
        <p:scale>
          <a:sx n="65" d="100"/>
          <a:sy n="65" d="100"/>
        </p:scale>
        <p:origin x="942" y="6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89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00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59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73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6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630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26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61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471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8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67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165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5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11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66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669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5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361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481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1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597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745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93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41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035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778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105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4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955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198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45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700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1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65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2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32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04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4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Year 4 </a:t>
            </a:r>
          </a:p>
          <a:p>
            <a:r>
              <a:rPr lang="en-GB" dirty="0"/>
              <a:t>Term 4 - Block 4 - Volume - Lesson 1 </a:t>
            </a:r>
          </a:p>
          <a:p>
            <a:r>
              <a:rPr lang="en-GB" dirty="0"/>
              <a:t>To be able to explore volume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Volume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054" y="3770151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5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</p:spTree>
    <p:extLst>
      <p:ext uri="{BB962C8B-B14F-4D97-AF65-F5344CB8AC3E}">
        <p14:creationId xmlns:p14="http://schemas.microsoft.com/office/powerpoint/2010/main" val="406000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</p:spTree>
    <p:extLst>
      <p:ext uri="{BB962C8B-B14F-4D97-AF65-F5344CB8AC3E}">
        <p14:creationId xmlns:p14="http://schemas.microsoft.com/office/powerpoint/2010/main" val="529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ABC4C1-8541-5E45-9178-BC16E1934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FA1936-EC69-F540-9C80-7424A28E9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CC4A8F-8158-7C41-BBDA-EF2CB05E41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58671D-E9A4-EE4D-99CA-CFEECE02D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72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ABC4C1-8541-5E45-9178-BC16E1934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FA1936-EC69-F540-9C80-7424A28E9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CC4A8F-8158-7C41-BBDA-EF2CB05E41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58671D-E9A4-EE4D-99CA-CFEECE02D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5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ABC4C1-8541-5E45-9178-BC16E1934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FA1936-EC69-F540-9C80-7424A28E9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CC4A8F-8158-7C41-BBDA-EF2CB05E41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58671D-E9A4-EE4D-99CA-CFEECE02D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862650-B67A-6F49-B22E-E797B97B4A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2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ABC4C1-8541-5E45-9178-BC16E1934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FA1936-EC69-F540-9C80-7424A28E9C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CC4A8F-8158-7C41-BBDA-EF2CB05E41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58671D-E9A4-EE4D-99CA-CFEECE02D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862650-B67A-6F49-B22E-E797B97B4A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43" y="3877012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100" y="3877012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937" y="3877012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43" y="3237662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100" y="3237662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937" y="3237662"/>
            <a:ext cx="1045161" cy="10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9AF06E-6851-F743-B6B8-05B4982A12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291" y="4097337"/>
            <a:ext cx="1045161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7CF5A8-0348-7E45-AA9F-0B974731B9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748" y="409733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0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43" y="3877012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100" y="3877012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937" y="3877012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43" y="3237662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100" y="3237662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937" y="3237662"/>
            <a:ext cx="1045161" cy="10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9AF06E-6851-F743-B6B8-05B4982A12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291" y="4097337"/>
            <a:ext cx="1045161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7CF5A8-0348-7E45-AA9F-0B974731B9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748" y="409733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28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323849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962238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962238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962238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322888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3228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322888"/>
            <a:ext cx="1045161" cy="108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8225A64-5028-6546-BF6D-F0643E2E905F}"/>
              </a:ext>
            </a:extLst>
          </p:cNvPr>
          <p:cNvSpPr/>
          <p:nvPr/>
        </p:nvSpPr>
        <p:spPr>
          <a:xfrm>
            <a:off x="4328318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AB523F9-96E4-704E-8E31-E2F7C38A3067}"/>
              </a:ext>
            </a:extLst>
          </p:cNvPr>
          <p:cNvSpPr/>
          <p:nvPr/>
        </p:nvSpPr>
        <p:spPr>
          <a:xfrm>
            <a:off x="8332787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1C7CFA-B237-6E4D-88B7-56D8B328B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675307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E926C3-8678-5243-A52E-95824E3DC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67530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17E702-4CA9-C74E-B6B4-9EA1CA696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675307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FD5945-5D49-D842-8C33-BEF4A1DFC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568" y="3499568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52DA1E-4363-FE4A-AAC1-C8CC0C1D2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025" y="3499568"/>
            <a:ext cx="1045161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277858-F792-864C-854A-E4335A980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954" y="2851987"/>
            <a:ext cx="1045161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E8C967-27D4-AB43-9A40-5B2A01895E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411" y="2851987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092969-E3CB-1F4A-A617-886C6F2505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CE00627-BB58-084D-AD6A-FB6FD15BA6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713" y="3260797"/>
            <a:ext cx="1047650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56C76D5-F117-6C40-B328-275FEFA1F2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189" y="3388475"/>
            <a:ext cx="1045161" cy="108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112F46D-49C6-5747-99C0-697ABF79D6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336" y="3590800"/>
            <a:ext cx="1045161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6C20503-1F99-8748-B38D-3F7EDE22B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558" y="3772694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multilink cubes and sketching to explore the concept of volume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multilink cubes and sketching to explore the concept of volume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4 - Term 4 - Block 4 - Volume - Lesson 1 - To be able to explore volume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323849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962238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962238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962238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322888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3228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322888"/>
            <a:ext cx="1045161" cy="108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8225A64-5028-6546-BF6D-F0643E2E905F}"/>
              </a:ext>
            </a:extLst>
          </p:cNvPr>
          <p:cNvSpPr/>
          <p:nvPr/>
        </p:nvSpPr>
        <p:spPr>
          <a:xfrm>
            <a:off x="4328318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AB523F9-96E4-704E-8E31-E2F7C38A3067}"/>
              </a:ext>
            </a:extLst>
          </p:cNvPr>
          <p:cNvSpPr/>
          <p:nvPr/>
        </p:nvSpPr>
        <p:spPr>
          <a:xfrm>
            <a:off x="8332787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1C7CFA-B237-6E4D-88B7-56D8B328B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675307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E926C3-8678-5243-A52E-95824E3DC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67530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17E702-4CA9-C74E-B6B4-9EA1CA696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675307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FD5945-5D49-D842-8C33-BEF4A1DFC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568" y="3499568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52DA1E-4363-FE4A-AAC1-C8CC0C1D2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025" y="3499568"/>
            <a:ext cx="1045161" cy="10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277858-F792-864C-854A-E4335A980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954" y="2851987"/>
            <a:ext cx="1045161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E8C967-27D4-AB43-9A40-5B2A01895E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411" y="2851987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092969-E3CB-1F4A-A617-886C6F2505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CE00627-BB58-084D-AD6A-FB6FD15BA6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713" y="3260797"/>
            <a:ext cx="1047650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56C76D5-F117-6C40-B328-275FEFA1F2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189" y="3388475"/>
            <a:ext cx="1045161" cy="108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112F46D-49C6-5747-99C0-697ABF79D6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336" y="3590800"/>
            <a:ext cx="1045161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6C20503-1F99-8748-B38D-3F7EDE22B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558" y="3772694"/>
            <a:ext cx="1045161" cy="1080000"/>
          </a:xfrm>
          <a:prstGeom prst="rect">
            <a:avLst/>
          </a:prstGeom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90D69B9-88FE-224C-9C1A-7B02A61AC0B8}"/>
              </a:ext>
            </a:extLst>
          </p:cNvPr>
          <p:cNvSpPr/>
          <p:nvPr/>
        </p:nvSpPr>
        <p:spPr>
          <a:xfrm>
            <a:off x="323849" y="5573681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BE1F48B-B659-8B47-A284-3F4326DE82CB}"/>
              </a:ext>
            </a:extLst>
          </p:cNvPr>
          <p:cNvSpPr/>
          <p:nvPr/>
        </p:nvSpPr>
        <p:spPr>
          <a:xfrm>
            <a:off x="4328318" y="5573681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F16F24FC-0A2A-704E-8938-4E2262FEAB44}"/>
              </a:ext>
            </a:extLst>
          </p:cNvPr>
          <p:cNvSpPr/>
          <p:nvPr/>
        </p:nvSpPr>
        <p:spPr>
          <a:xfrm>
            <a:off x="8332787" y="5573681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cubes</a:t>
            </a:r>
          </a:p>
        </p:txBody>
      </p:sp>
    </p:spTree>
    <p:extLst>
      <p:ext uri="{BB962C8B-B14F-4D97-AF65-F5344CB8AC3E}">
        <p14:creationId xmlns:p14="http://schemas.microsoft.com/office/powerpoint/2010/main" val="404933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04" y="2921465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94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04" y="2921465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5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71EAC-7C35-324D-81EC-5778C95E0C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A34F26-D912-D04D-B9B9-1953B7864B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70FA90-FFF3-124B-BBE4-595DDB356E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AF535F-8A0F-D14C-AED7-DF21631556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333C8E-BBE9-C84F-B28F-40F7EFA242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BE861B-F03A-3347-BBFB-CCA555F5E1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713" y="3260797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08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71EAC-7C35-324D-81EC-5778C95E0C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772694"/>
            <a:ext cx="1047650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A34F26-D912-D04D-B9B9-1953B7864B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764860"/>
            <a:ext cx="104765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70FA90-FFF3-124B-BBE4-595DDB356E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10" y="3119879"/>
            <a:ext cx="104765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AF535F-8A0F-D14C-AED7-DF21631556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094" y="3127713"/>
            <a:ext cx="1047650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333C8E-BBE9-C84F-B28F-40F7EFA242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89" y="3262650"/>
            <a:ext cx="1047650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BE861B-F03A-3347-BBFB-CCA555F5E1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713" y="3260797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65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9C2E7C-49A7-FF44-9B0D-C84EA9850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B9751C-5AA5-4644-95EC-C554E33561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2998EF-62A0-5A4F-B657-ED1613EB60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962" y="3078121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A110AB-2E66-1741-B656-9778E5180C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92A391-70C0-614C-BA53-AF8EB18C10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876" y="3079959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6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9C2E7C-49A7-FF44-9B0D-C84EA9850C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B9751C-5AA5-4644-95EC-C554E33561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2998EF-62A0-5A4F-B657-ED1613EB60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962" y="3078121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A110AB-2E66-1741-B656-9778E5180C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92A391-70C0-614C-BA53-AF8EB18C10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876" y="3079959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23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A00D89-D3ED-8049-9C3F-F08770F1D9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56" y="3734137"/>
            <a:ext cx="1045161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0EC7EB-4C25-E941-AA92-3B742530C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13" y="3734137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58B495-7825-E947-B50E-9AD79436BD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350" y="373413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67D511-73A8-DD4F-9E8F-49E75239F3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56" y="3094787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5C0074-0CF6-D744-96AE-61CEF5F687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13" y="309478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6E3025-9372-1B46-8811-B14FD0CA4C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350" y="3094787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920567-9932-8A4B-A9F2-457A2B1F2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704" y="3954462"/>
            <a:ext cx="1045161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F22D8B0-9551-2F48-ACC5-A74BAB60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161" y="3954462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8861C0-49CC-D64B-AF3C-FCF0AA82C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98" y="3954462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73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8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A00D89-D3ED-8049-9C3F-F08770F1D9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56" y="3734137"/>
            <a:ext cx="1045161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0EC7EB-4C25-E941-AA92-3B742530C3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13" y="3734137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58B495-7825-E947-B50E-9AD79436BD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350" y="373413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67D511-73A8-DD4F-9E8F-49E75239F3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56" y="3094787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5C0074-0CF6-D744-96AE-61CEF5F687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13" y="309478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6E3025-9372-1B46-8811-B14FD0CA4C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350" y="3094787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920567-9932-8A4B-A9F2-457A2B1F2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704" y="3954462"/>
            <a:ext cx="1045161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F22D8B0-9551-2F48-ACC5-A74BAB60D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161" y="3954462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8861C0-49CC-D64B-AF3C-FCF0AA82C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998" y="3954462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3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</a:t>
            </a:r>
            <a:br>
              <a:rPr lang="en-GB" sz="2200" dirty="0"/>
            </a:br>
            <a:r>
              <a:rPr lang="en-GB" sz="2200" dirty="0"/>
              <a:t>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323849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962238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962238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962238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322888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3228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322888"/>
            <a:ext cx="1045161" cy="108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8225A64-5028-6546-BF6D-F0643E2E905F}"/>
              </a:ext>
            </a:extLst>
          </p:cNvPr>
          <p:cNvSpPr/>
          <p:nvPr/>
        </p:nvSpPr>
        <p:spPr>
          <a:xfrm>
            <a:off x="4328318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AB523F9-96E4-704E-8E31-E2F7C38A3067}"/>
              </a:ext>
            </a:extLst>
          </p:cNvPr>
          <p:cNvSpPr/>
          <p:nvPr/>
        </p:nvSpPr>
        <p:spPr>
          <a:xfrm>
            <a:off x="8332787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1C7CFA-B237-6E4D-88B7-56D8B328B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675307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E926C3-8678-5243-A52E-95824E3DC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67530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17E702-4CA9-C74E-B6B4-9EA1CA696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675307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FD5945-5D49-D842-8C33-BEF4A1DFC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568" y="3499568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52DA1E-4363-FE4A-AAC1-C8CC0C1D2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025" y="3499568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35" y="4190397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519" y="4182563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35" y="3537582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519" y="3545416"/>
            <a:ext cx="1047650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56C76D5-F117-6C40-B328-275FEFA1F2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189" y="3388475"/>
            <a:ext cx="1045161" cy="108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112F46D-49C6-5747-99C0-697ABF79D6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336" y="3590800"/>
            <a:ext cx="1045161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6C20503-1F99-8748-B38D-3F7EDE22B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558" y="3772694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608CE2D-1319-AC45-85D1-ED76FA685B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5" y="3969206"/>
            <a:ext cx="1045161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4E12B59-D448-3443-9A56-8AE17C88F3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903" y="2867305"/>
            <a:ext cx="1047650" cy="10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0B4D333-5C53-7E44-9115-F1D4E84B97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127" y="2865452"/>
            <a:ext cx="1047650" cy="108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363A6C1-ED3E-CC4A-A131-E6D0F62DAA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14" y="3680353"/>
            <a:ext cx="1047650" cy="108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26FCA54-12A3-AD43-BFC8-927636EC34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138" y="3678500"/>
            <a:ext cx="1047650" cy="108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358591B-6280-7F42-9144-C9F1330173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132" y="3019273"/>
            <a:ext cx="1047650" cy="108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A2FEDCB-008E-524B-BF99-D0D55D4347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023303"/>
            <a:ext cx="1045161" cy="108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BAA00A4-E0D2-EE47-A526-B8CC46F6AE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023303"/>
            <a:ext cx="1045161" cy="108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07E88A8-F260-E942-A9F4-7B4DA67315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023303"/>
            <a:ext cx="1045161" cy="108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5236BC7-5812-8E49-ADDA-AE71A73BF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954" y="2851987"/>
            <a:ext cx="1045161" cy="108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FD0527A-F901-4D49-99EF-3C2DACC866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411" y="2851987"/>
            <a:ext cx="1045161" cy="108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FA184E8-8B5C-D040-94DB-7C754E78B3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482" y="285198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2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AA5C05-A373-2948-9C11-2B028BA466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092" y="3491250"/>
            <a:ext cx="1045161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8230F8-9A24-7C43-868A-CABFEE196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35" y="3905708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DDAF3A-B13A-A34C-9436-3C60ECD621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898" y="4001294"/>
            <a:ext cx="104765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744" y="3993460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228" y="4001294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228" y="3385992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807253-FC4E-414D-9534-3C854FDDCA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685" y="3379996"/>
            <a:ext cx="1045161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9C96B1-0679-F04B-82F7-63ADBA77E1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382" y="3993460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967297-A602-3741-882B-33B49D581B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898" y="3348479"/>
            <a:ext cx="1047650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1A0195-5B46-0240-8651-32D1B7BA27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382" y="3356313"/>
            <a:ext cx="1047650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3529D4-C491-BB4E-8777-FD1E9C8895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77" y="3491250"/>
            <a:ext cx="1047650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4A994F-72C0-FA4D-80FD-75FC285FDF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549" y="3491250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2A31BF-D6D8-DC42-ADC9-A8170F1D78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411" y="3682588"/>
            <a:ext cx="1045161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B85E33-9311-2E44-AA47-1E8FE752FB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868" y="36825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574726-734B-A240-BD17-E211D2AA48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386" y="3491250"/>
            <a:ext cx="1045161" cy="10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35B5F3-E41B-B54D-984C-137541CE41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2" y="3259347"/>
            <a:ext cx="1045161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837772-CCC4-6F49-BAD2-87B287CDF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666" y="3912585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BDD77C-F3D6-9248-A15D-C440F17156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263" y="3266224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F28E8B8-1C0B-ED43-B828-E571C68B81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192" y="3905708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</a:t>
            </a:r>
            <a:br>
              <a:rPr lang="en-GB" sz="2200" dirty="0"/>
            </a:br>
            <a:r>
              <a:rPr lang="en-GB" sz="2200" dirty="0"/>
              <a:t>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323849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49F9E6-9953-864D-9BEE-50CDA58E7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962238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DFC15-031A-6F4E-8271-7E6F836BA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962238"/>
            <a:ext cx="1045161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F5ACA9-91D9-5146-8A14-6272D0CA2A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962238"/>
            <a:ext cx="1045161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81D010-75A9-C043-836C-5BD5366E2A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3322888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80D3A1-E41A-414B-A8AD-45AA93220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33228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E3DC5A-0610-8A47-BF99-A197A05061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3322888"/>
            <a:ext cx="1045161" cy="108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8225A64-5028-6546-BF6D-F0643E2E905F}"/>
              </a:ext>
            </a:extLst>
          </p:cNvPr>
          <p:cNvSpPr/>
          <p:nvPr/>
        </p:nvSpPr>
        <p:spPr>
          <a:xfrm>
            <a:off x="4328318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AB523F9-96E4-704E-8E31-E2F7C38A3067}"/>
              </a:ext>
            </a:extLst>
          </p:cNvPr>
          <p:cNvSpPr/>
          <p:nvPr/>
        </p:nvSpPr>
        <p:spPr>
          <a:xfrm>
            <a:off x="8332787" y="557847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1C7CFA-B237-6E4D-88B7-56D8B328B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675307"/>
            <a:ext cx="1045161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E926C3-8678-5243-A52E-95824E3DC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675307"/>
            <a:ext cx="1045161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17E702-4CA9-C74E-B6B4-9EA1CA6969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675307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FD5945-5D49-D842-8C33-BEF4A1DFCA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568" y="3499568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52DA1E-4363-FE4A-AAC1-C8CC0C1D24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025" y="3499568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35" y="4190397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519" y="4182563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035" y="3537582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519" y="3545416"/>
            <a:ext cx="1047650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56C76D5-F117-6C40-B328-275FEFA1F2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189" y="3388475"/>
            <a:ext cx="1045161" cy="108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112F46D-49C6-5747-99C0-697ABF79D6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336" y="3590800"/>
            <a:ext cx="1045161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6C20503-1F99-8748-B38D-3F7EDE22B7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558" y="3772694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608CE2D-1319-AC45-85D1-ED76FA685B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5" y="3969206"/>
            <a:ext cx="1045161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4E12B59-D448-3443-9A56-8AE17C88F3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903" y="2867305"/>
            <a:ext cx="1047650" cy="10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0B4D333-5C53-7E44-9115-F1D4E84B97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127" y="2865452"/>
            <a:ext cx="1047650" cy="108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363A6C1-ED3E-CC4A-A131-E6D0F62DAA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14" y="3680353"/>
            <a:ext cx="1047650" cy="108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26FCA54-12A3-AD43-BFC8-927636EC34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138" y="3678500"/>
            <a:ext cx="1047650" cy="1080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358591B-6280-7F42-9144-C9F1330173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132" y="3019273"/>
            <a:ext cx="1047650" cy="108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A2FEDCB-008E-524B-BF99-D0D55D4347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346" y="2023303"/>
            <a:ext cx="1045161" cy="108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BAA00A4-E0D2-EE47-A526-B8CC46F6AE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803" y="2023303"/>
            <a:ext cx="1045161" cy="108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07E88A8-F260-E942-A9F4-7B4DA67315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640" y="2023303"/>
            <a:ext cx="1045161" cy="1080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5236BC7-5812-8E49-ADDA-AE71A73BFF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1954" y="2851987"/>
            <a:ext cx="1045161" cy="108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FD0527A-F901-4D49-99EF-3C2DACC866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411" y="2851987"/>
            <a:ext cx="1045161" cy="108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FA184E8-8B5C-D040-94DB-7C754E78B3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482" y="2851987"/>
            <a:ext cx="1045161" cy="1080000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735D219D-D69B-D748-97AE-E010A91F840A}"/>
              </a:ext>
            </a:extLst>
          </p:cNvPr>
          <p:cNvSpPr/>
          <p:nvPr/>
        </p:nvSpPr>
        <p:spPr>
          <a:xfrm>
            <a:off x="323849" y="5571507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545CB97-93F3-4648-AF39-8748C6A58046}"/>
              </a:ext>
            </a:extLst>
          </p:cNvPr>
          <p:cNvSpPr/>
          <p:nvPr/>
        </p:nvSpPr>
        <p:spPr>
          <a:xfrm>
            <a:off x="4328318" y="5571507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F6E177D-CB8A-5940-959B-A74F1E22990E}"/>
              </a:ext>
            </a:extLst>
          </p:cNvPr>
          <p:cNvSpPr/>
          <p:nvPr/>
        </p:nvSpPr>
        <p:spPr>
          <a:xfrm>
            <a:off x="8332787" y="5571507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16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814313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561070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550CE314-DD5D-F047-A203-5FB06A16B709}"/>
              </a:ext>
            </a:extLst>
          </p:cNvPr>
          <p:cNvSpPr/>
          <p:nvPr/>
        </p:nvSpPr>
        <p:spPr>
          <a:xfrm>
            <a:off x="1320515" y="373834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FC27CFB-6A8E-6448-9A3C-955E1CB8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721791B-5319-3042-B7FF-63AD863D8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246AABD-28EB-B84A-8740-48BA8DBA1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704D909-0391-074C-941B-FB989F10D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072" y="4914316"/>
            <a:ext cx="482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05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814313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561070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550CE314-DD5D-F047-A203-5FB06A16B709}"/>
              </a:ext>
            </a:extLst>
          </p:cNvPr>
          <p:cNvSpPr/>
          <p:nvPr/>
        </p:nvSpPr>
        <p:spPr>
          <a:xfrm>
            <a:off x="1320515" y="373834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11CF3FE4-2204-8A41-B67A-6F87BEACA9FA}"/>
              </a:ext>
            </a:extLst>
          </p:cNvPr>
          <p:cNvSpPr/>
          <p:nvPr/>
        </p:nvSpPr>
        <p:spPr>
          <a:xfrm>
            <a:off x="1320515" y="3737149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26F3D93-25FF-5C4E-B204-B5BB3117B79C}"/>
              </a:ext>
            </a:extLst>
          </p:cNvPr>
          <p:cNvSpPr/>
          <p:nvPr/>
        </p:nvSpPr>
        <p:spPr>
          <a:xfrm>
            <a:off x="3975912" y="5526328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CB90D74A-B215-3D46-BA84-D4E96827D992}"/>
              </a:ext>
            </a:extLst>
          </p:cNvPr>
          <p:cNvSpPr/>
          <p:nvPr/>
        </p:nvSpPr>
        <p:spPr>
          <a:xfrm>
            <a:off x="6806213" y="320250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FC27CFB-6A8E-6448-9A3C-955E1CB8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721791B-5319-3042-B7FF-63AD863D8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246AABD-28EB-B84A-8740-48BA8DBA1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704D909-0391-074C-941B-FB989F10D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072" y="4914316"/>
            <a:ext cx="482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E577884-0291-7445-B239-08B3C61BD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58" y="4913815"/>
            <a:ext cx="482600" cy="546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8CBCC7-87FD-1148-81BF-5A98EB5B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94" y="5031929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2E53BBC-CDDF-F948-8E83-FAFBC9859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667972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669A2D6-6AB8-F843-A512-175853FF0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904200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814313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561070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550CE314-DD5D-F047-A203-5FB06A16B709}"/>
              </a:ext>
            </a:extLst>
          </p:cNvPr>
          <p:cNvSpPr/>
          <p:nvPr/>
        </p:nvSpPr>
        <p:spPr>
          <a:xfrm>
            <a:off x="1320515" y="373834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FC27CFB-6A8E-6448-9A3C-955E1CB8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721791B-5319-3042-B7FF-63AD863D8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246AABD-28EB-B84A-8740-48BA8DBA1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49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E577884-0291-7445-B239-08B3C61BD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58" y="4913815"/>
            <a:ext cx="482600" cy="546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8CBCC7-87FD-1148-81BF-5A98EB5B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94" y="5031929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2E53BBC-CDDF-F948-8E83-FAFBC9859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667972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669A2D6-6AB8-F843-A512-175853FF0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904200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814313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36" y="4561070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550CE314-DD5D-F047-A203-5FB06A16B709}"/>
              </a:ext>
            </a:extLst>
          </p:cNvPr>
          <p:cNvSpPr/>
          <p:nvPr/>
        </p:nvSpPr>
        <p:spPr>
          <a:xfrm>
            <a:off x="1320515" y="373834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11CF3FE4-2204-8A41-B67A-6F87BEACA9FA}"/>
              </a:ext>
            </a:extLst>
          </p:cNvPr>
          <p:cNvSpPr/>
          <p:nvPr/>
        </p:nvSpPr>
        <p:spPr>
          <a:xfrm>
            <a:off x="1320515" y="3737149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26F3D93-25FF-5C4E-B204-B5BB3117B79C}"/>
              </a:ext>
            </a:extLst>
          </p:cNvPr>
          <p:cNvSpPr/>
          <p:nvPr/>
        </p:nvSpPr>
        <p:spPr>
          <a:xfrm>
            <a:off x="3975912" y="5526328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CB90D74A-B215-3D46-BA84-D4E96827D992}"/>
              </a:ext>
            </a:extLst>
          </p:cNvPr>
          <p:cNvSpPr/>
          <p:nvPr/>
        </p:nvSpPr>
        <p:spPr>
          <a:xfrm>
            <a:off x="6806213" y="320250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EFC27CFB-6A8E-6448-9A3C-955E1CB81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721791B-5319-3042-B7FF-63AD863D8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246AABD-28EB-B84A-8740-48BA8DBA1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E577884-0291-7445-B239-08B3C61BD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58" y="4913815"/>
            <a:ext cx="482600" cy="546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8CBCC7-87FD-1148-81BF-5A98EB5B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94" y="5031929"/>
            <a:ext cx="482600" cy="546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11BD71C-24A6-A348-A766-56068DD1A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605" y="4529538"/>
            <a:ext cx="482600" cy="5461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EC8674F-BA9E-A64A-8D88-FEE6F427D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41" y="4647652"/>
            <a:ext cx="482600" cy="5461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E733243-211A-4049-97D8-70680BA3A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573" y="4664475"/>
            <a:ext cx="482600" cy="546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8E2D320-CF27-1142-AB08-18537F5FF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309" y="4782589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2E53BBC-CDDF-F948-8E83-FAFBC9859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667972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669A2D6-6AB8-F843-A512-175853FF0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904200"/>
            <a:ext cx="482600" cy="5461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5E7D4CA-F029-4748-BF44-49C6CE277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550" y="4284398"/>
            <a:ext cx="482600" cy="5461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C6A80D2-BC08-1B42-927F-5BDF0732E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402512"/>
            <a:ext cx="482600" cy="5461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E6A99F6-5527-1F4F-9B83-94E371C0B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590" y="4520626"/>
            <a:ext cx="482600" cy="5461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4A2F0D5-8D48-6C46-A494-EAD501CD6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414921"/>
            <a:ext cx="482600" cy="5461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9D72A4D-9201-C84D-BD7B-EE070BBD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533035"/>
            <a:ext cx="482600" cy="5461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A46DE8D-5833-6644-90DD-A426ECA21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651149"/>
            <a:ext cx="482600" cy="5461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3912DB4-A2F6-C249-89FE-96B1DE70C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818099"/>
            <a:ext cx="482600" cy="5461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0797A43-A0B5-224C-86C5-523C81E49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78E207F-9EAA-4E44-97E9-F3E271830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54BC52-CEC4-6849-A110-911C4659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948622"/>
            <a:ext cx="482600" cy="5461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1A3FDE6-9D0A-0C43-A9BF-0BFC833A4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5066736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5184850"/>
            <a:ext cx="482600" cy="5461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C5F6E87-8EE0-A448-A2A0-B454FD97B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5315373"/>
            <a:ext cx="482600" cy="5461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F15C721-9BCB-3A46-AF13-B4CCA9726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553115"/>
            <a:ext cx="482600" cy="5461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1C2762E-98E2-DB45-BD2E-0154111A5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671229"/>
            <a:ext cx="482600" cy="5461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1A55124-06EE-3944-87A4-9E44043E6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4789343"/>
            <a:ext cx="482600" cy="5461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BC4A308-0C32-AB48-846C-83235B5C8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683638"/>
            <a:ext cx="482600" cy="5461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8B0B416-4A83-0347-902D-734DC6F4B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4801752"/>
            <a:ext cx="482600" cy="5461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93270F9-5B55-4A4F-8E80-E90320BDF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4919866"/>
            <a:ext cx="482600" cy="5461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31745F3-E3C2-3B42-A7D0-9FD6ECD1C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4919866"/>
            <a:ext cx="482600" cy="5461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957DEE8-BCDF-6141-935D-23CF6D0CC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5050389"/>
            <a:ext cx="482600" cy="5461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762B3C9-A25F-1F4F-8BD9-B4591EE4E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290419"/>
            <a:ext cx="482600" cy="5461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00AB9BA-55E6-6741-80EC-14BC0550F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408533"/>
            <a:ext cx="482600" cy="5461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33A63CD-CEAC-7740-B5C0-DB3824C49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4526647"/>
            <a:ext cx="482600" cy="5461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E0E3D64-3A82-DB44-AB5A-311DF8A89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420942"/>
            <a:ext cx="482600" cy="5461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35904EC-C0AC-DB43-B04F-B36D7A18B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4539056"/>
            <a:ext cx="482600" cy="5461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61987AB-4389-254B-BB88-675EA3D09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4657170"/>
            <a:ext cx="482600" cy="5461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66A0B65-B95C-C04A-8CE0-4522FCAA2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4657170"/>
            <a:ext cx="482600" cy="5461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7CFBCE7-D6C1-EF4E-A079-07E3E9A0C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4787693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550CE314-DD5D-F047-A203-5FB06A16B709}"/>
              </a:ext>
            </a:extLst>
          </p:cNvPr>
          <p:cNvSpPr/>
          <p:nvPr/>
        </p:nvSpPr>
        <p:spPr>
          <a:xfrm>
            <a:off x="1320515" y="3515919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11CF3FE4-2204-8A41-B67A-6F87BEACA9FA}"/>
              </a:ext>
            </a:extLst>
          </p:cNvPr>
          <p:cNvSpPr/>
          <p:nvPr/>
        </p:nvSpPr>
        <p:spPr>
          <a:xfrm>
            <a:off x="1320515" y="351472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26F3D93-25FF-5C4E-B204-B5BB3117B79C}"/>
              </a:ext>
            </a:extLst>
          </p:cNvPr>
          <p:cNvSpPr/>
          <p:nvPr/>
        </p:nvSpPr>
        <p:spPr>
          <a:xfrm>
            <a:off x="3975912" y="5526328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CB90D74A-B215-3D46-BA84-D4E96827D992}"/>
              </a:ext>
            </a:extLst>
          </p:cNvPr>
          <p:cNvSpPr/>
          <p:nvPr/>
        </p:nvSpPr>
        <p:spPr>
          <a:xfrm>
            <a:off x="6806213" y="320250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8180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cube has a volume of 1 cm</a:t>
            </a:r>
            <a:r>
              <a:rPr lang="en-GB" sz="2200" baseline="30000" dirty="0"/>
              <a:t>3</a:t>
            </a:r>
            <a:r>
              <a:rPr lang="en-GB" sz="2200" dirty="0"/>
              <a:t>, complete the sentences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67906-7B4C-264D-93EE-304D89F5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690" y="4778878"/>
            <a:ext cx="482600" cy="54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8E18B6-A737-3045-8C24-62383A51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26" y="4896992"/>
            <a:ext cx="482600" cy="546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E577884-0291-7445-B239-08B3C61BD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58" y="4913815"/>
            <a:ext cx="482600" cy="5461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8CBCC7-87FD-1148-81BF-5A98EB5B0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394" y="5031929"/>
            <a:ext cx="482600" cy="546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11BD71C-24A6-A348-A766-56068DD1A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605" y="4529538"/>
            <a:ext cx="482600" cy="5461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EC8674F-BA9E-A64A-8D88-FEE6F427D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341" y="4647652"/>
            <a:ext cx="482600" cy="5461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E733243-211A-4049-97D8-70680BA3A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573" y="4664475"/>
            <a:ext cx="482600" cy="546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8E2D320-CF27-1142-AB08-18537F5FF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309" y="4782589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EF63AD6-F008-6744-B641-7F0C0C870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676" y="4537449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C6CF60A-1728-AF44-9CFB-BFB78631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502" y="4655563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F0BC353-CF29-5D4B-A0A7-ED59EC5ED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16" y="4773677"/>
            <a:ext cx="482600" cy="5461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2E53BBC-CDDF-F948-8E83-FAFBC9859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667972"/>
            <a:ext cx="482600" cy="5461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6020696-FB3C-0342-8066-5F7721283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786086"/>
            <a:ext cx="482600" cy="5461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669A2D6-6AB8-F843-A512-175853FF0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904200"/>
            <a:ext cx="482600" cy="5461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5E7D4CA-F029-4748-BF44-49C6CE277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550" y="4284398"/>
            <a:ext cx="482600" cy="5461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C6A80D2-BC08-1B42-927F-5BDF0732E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402512"/>
            <a:ext cx="482600" cy="5461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E6A99F6-5527-1F4F-9B83-94E371C0B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590" y="4520626"/>
            <a:ext cx="482600" cy="5461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4A2F0D5-8D48-6C46-A494-EAD501CD6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6" y="4414921"/>
            <a:ext cx="482600" cy="5461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9D72A4D-9201-C84D-BD7B-EE070BBD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62" y="4533035"/>
            <a:ext cx="482600" cy="5461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A46DE8D-5833-6644-90DD-A426ECA21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76" y="4651149"/>
            <a:ext cx="482600" cy="5461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3912DB4-A2F6-C249-89FE-96B1DE70C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818099"/>
            <a:ext cx="482600" cy="5461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0797A43-A0B5-224C-86C5-523C81E49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936213"/>
            <a:ext cx="482600" cy="5461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78E207F-9EAA-4E44-97E9-F3E271830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5054327"/>
            <a:ext cx="482600" cy="5461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54BC52-CEC4-6849-A110-911C4659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948622"/>
            <a:ext cx="482600" cy="5461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1A3FDE6-9D0A-0C43-A9BF-0BFC833A4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5066736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3ECA80F-450B-C14E-AD0A-1A2C8E3CB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5184850"/>
            <a:ext cx="482600" cy="5461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C5F6E87-8EE0-A448-A2A0-B454FD97B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5184850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B2F42AE-1BC5-9441-9B38-CC188CFF0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5315373"/>
            <a:ext cx="482600" cy="5461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F15C721-9BCB-3A46-AF13-B4CCA9726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553115"/>
            <a:ext cx="482600" cy="5461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1C2762E-98E2-DB45-BD2E-0154111A5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671229"/>
            <a:ext cx="482600" cy="5461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1A55124-06EE-3944-87A4-9E44043E6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4789343"/>
            <a:ext cx="482600" cy="5461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BC4A308-0C32-AB48-846C-83235B5C8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683638"/>
            <a:ext cx="482600" cy="5461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8B0B416-4A83-0347-902D-734DC6F4B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4801752"/>
            <a:ext cx="482600" cy="5461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93270F9-5B55-4A4F-8E80-E90320BDF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4919866"/>
            <a:ext cx="482600" cy="5461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31745F3-E3C2-3B42-A7D0-9FD6ECD1C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4919866"/>
            <a:ext cx="482600" cy="5461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957DEE8-BCDF-6141-935D-23CF6D0CC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5050389"/>
            <a:ext cx="482600" cy="5461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762B3C9-A25F-1F4F-8BD9-B4591EE4E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743" y="4290419"/>
            <a:ext cx="482600" cy="5461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00AB9BA-55E6-6741-80EC-14BC0550F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569" y="4408533"/>
            <a:ext cx="482600" cy="5461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333A63CD-CEAC-7740-B5C0-DB3824C49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783" y="4526647"/>
            <a:ext cx="482600" cy="5461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E0E3D64-3A82-DB44-AB5A-311DF8A89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403" y="4420942"/>
            <a:ext cx="482600" cy="5461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35904EC-C0AC-DB43-B04F-B36D7A18B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29" y="4539056"/>
            <a:ext cx="482600" cy="5461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61987AB-4389-254B-BB88-675EA3D09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443" y="4657170"/>
            <a:ext cx="482600" cy="5461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66A0B65-B95C-C04A-8CE0-4522FCAA2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16" y="4657170"/>
            <a:ext cx="482600" cy="5461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7CFBCE7-D6C1-EF4E-A079-07E3E9A0C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76" y="4787693"/>
            <a:ext cx="482600" cy="546100"/>
          </a:xfrm>
          <a:prstGeom prst="rect">
            <a:avLst/>
          </a:prstGeom>
        </p:spPr>
      </p:pic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550CE314-DD5D-F047-A203-5FB06A16B709}"/>
              </a:ext>
            </a:extLst>
          </p:cNvPr>
          <p:cNvSpPr/>
          <p:nvPr/>
        </p:nvSpPr>
        <p:spPr>
          <a:xfrm>
            <a:off x="1320515" y="3515919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1C1BCB71-8E86-494A-A3FD-5AB090729B49}"/>
              </a:ext>
            </a:extLst>
          </p:cNvPr>
          <p:cNvSpPr/>
          <p:nvPr/>
        </p:nvSpPr>
        <p:spPr>
          <a:xfrm>
            <a:off x="3975912" y="5527523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6042A6EE-FC9F-E849-94B2-3C339414DC7E}"/>
              </a:ext>
            </a:extLst>
          </p:cNvPr>
          <p:cNvSpPr/>
          <p:nvPr/>
        </p:nvSpPr>
        <p:spPr>
          <a:xfrm>
            <a:off x="6806213" y="3203700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11CF3FE4-2204-8A41-B67A-6F87BEACA9FA}"/>
              </a:ext>
            </a:extLst>
          </p:cNvPr>
          <p:cNvSpPr/>
          <p:nvPr/>
        </p:nvSpPr>
        <p:spPr>
          <a:xfrm>
            <a:off x="1320515" y="3514724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26F3D93-25FF-5C4E-B204-B5BB3117B79C}"/>
              </a:ext>
            </a:extLst>
          </p:cNvPr>
          <p:cNvSpPr/>
          <p:nvPr/>
        </p:nvSpPr>
        <p:spPr>
          <a:xfrm>
            <a:off x="3975912" y="5526328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CB90D74A-B215-3D46-BA84-D4E96827D992}"/>
              </a:ext>
            </a:extLst>
          </p:cNvPr>
          <p:cNvSpPr/>
          <p:nvPr/>
        </p:nvSpPr>
        <p:spPr>
          <a:xfrm>
            <a:off x="6806213" y="3202505"/>
            <a:ext cx="3462340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45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Build your own cuboids using 12 multilink cubes, sketch them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8069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Build your own cuboids using 12 multilink cubes, sketch them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9598F-4060-E140-B8F3-07C202F3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3009590"/>
            <a:ext cx="8801100" cy="3403600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91EF3-653F-E542-8293-D3A3E4380D6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440627" y="4660009"/>
            <a:ext cx="4826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482DA-5875-564A-B56E-3030D6F8DA3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224041" y="4782589"/>
            <a:ext cx="482600" cy="54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71445E-D832-A249-BC25-935007F7561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657213" y="4794946"/>
            <a:ext cx="482600" cy="546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C1953B-B3E8-054B-8B22-95C922E614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440627" y="4917526"/>
            <a:ext cx="482600" cy="546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05CDD8-95AC-C243-8919-CE15305990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873799" y="4933059"/>
            <a:ext cx="482600" cy="546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10CAEF-1005-5C4F-8D9B-B7D7B5F2513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657213" y="5055639"/>
            <a:ext cx="482600" cy="546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360F35-D27E-7F4E-96A2-E4D874D5495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440627" y="4402243"/>
            <a:ext cx="482600" cy="546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D85453-5D29-514F-84B3-1176586C6A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224041" y="4524823"/>
            <a:ext cx="482600" cy="546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3B522E-402E-AC4A-8EFC-CFCA1FED99B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657213" y="4537180"/>
            <a:ext cx="482600" cy="546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632DA0-F75D-9D4C-B349-B7F15D288F5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440627" y="4659760"/>
            <a:ext cx="482600" cy="546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646FC2-3B79-ED48-A942-46D766CB410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873799" y="4675293"/>
            <a:ext cx="482600" cy="546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791BCA-FB45-154C-97F2-C67352D1A5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2657213" y="4797873"/>
            <a:ext cx="482600" cy="546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69CADA-4132-2549-897F-D4CF57055B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668962" y="4902242"/>
            <a:ext cx="482600" cy="546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7874A7-AA33-934D-91B3-353E141C0D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5037179"/>
            <a:ext cx="482600" cy="546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D977AB-307C-C543-893E-B4C1009017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668962" y="5159759"/>
            <a:ext cx="482600" cy="546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771E0D-368E-E848-A596-B7FEA78C7B2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5102134" y="5175292"/>
            <a:ext cx="482600" cy="546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C593FF-C6ED-0643-BDBF-A305C5F3BD5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5297872"/>
            <a:ext cx="482600" cy="546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3F511C-32F5-4A48-A11B-F6FC2AFE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4779413"/>
            <a:ext cx="482600" cy="546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855058-804B-764E-A171-18A48E5702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668962" y="4901993"/>
            <a:ext cx="482600" cy="546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567409-4870-2C4C-81C8-58978D87177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5102134" y="4917526"/>
            <a:ext cx="482600" cy="5461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6F67CD-0EBB-5443-AC4C-D1D4F6865D4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5040106"/>
            <a:ext cx="482600" cy="546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1C2B8DD-D64D-654C-AE61-2492D2051CE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4521896"/>
            <a:ext cx="482600" cy="5461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FB2263F-C096-9147-9D50-B805055A706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668962" y="4644476"/>
            <a:ext cx="482600" cy="5461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5BCF19-9451-1143-BCAD-E257458D3C9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5102134" y="4660009"/>
            <a:ext cx="482600" cy="546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C07F80D-73F9-A643-8196-B9ABFEA4549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4885548" y="4782589"/>
            <a:ext cx="482600" cy="546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77B2993-A282-6F4D-8A3E-8320D160F8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531376" y="3511544"/>
            <a:ext cx="482600" cy="5461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202B41E-84B0-EB4F-A67D-2FE1C01FB50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737148" y="3649719"/>
            <a:ext cx="482600" cy="5461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5D2D76B-07CC-EC4F-90C4-9881280DAF5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953734" y="3774488"/>
            <a:ext cx="482600" cy="546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A35A2CC-9072-1548-9782-B6AE5C6172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9147188" y="3890225"/>
            <a:ext cx="482600" cy="5461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09C6D18-1C95-DC49-8A5A-88C153FFE23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9352265" y="4033455"/>
            <a:ext cx="482600" cy="5461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41999AA-973D-9043-9A7B-BFD0A1CE5E6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9581942" y="4161147"/>
            <a:ext cx="482600" cy="5461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BFB5F97-8E78-294C-8E51-4819F031642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314790" y="3630081"/>
            <a:ext cx="482600" cy="5461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AD395B7-DD8A-104F-BBE3-E837E164567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520562" y="3768256"/>
            <a:ext cx="482600" cy="5461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FF9924E-DAE7-204F-8BA1-3B7ABF572E9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737148" y="3893025"/>
            <a:ext cx="482600" cy="54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AD29588-A56F-BA41-81D9-7BDA768375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930602" y="4008762"/>
            <a:ext cx="482600" cy="5461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49B40B5-A3BE-1C44-9146-A8012C102F9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9135679" y="4151992"/>
            <a:ext cx="482600" cy="5461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C8817B9-F786-A64E-8518-B0D4BF5AB3C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9365356" y="4279684"/>
            <a:ext cx="482600" cy="5461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878B832-2E4D-F24B-AA96-461F0FF97E0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5846731" y="3499712"/>
            <a:ext cx="482600" cy="5461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5B82539-69C3-4545-8F0C-3A376059FA9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6052503" y="3637887"/>
            <a:ext cx="482600" cy="5461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62BC1A-7195-4342-9D94-4FBD3291120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6269089" y="3762656"/>
            <a:ext cx="482600" cy="5461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C9949DB-2FF1-C042-8838-47555CCFA1F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6462543" y="3878393"/>
            <a:ext cx="482600" cy="5461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7BA2B94-EF8B-B84E-B896-AEEDC5C1F8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6667620" y="4021623"/>
            <a:ext cx="482600" cy="5461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5A996D0-AE56-9F4E-A66F-897ACDDB450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6897297" y="4149315"/>
            <a:ext cx="482600" cy="5461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0EE0E33-C071-3F40-AAB1-EC90AB133B5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7115220" y="4283207"/>
            <a:ext cx="482600" cy="5461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193F145-ED2C-0648-A1A0-80527703BB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7320992" y="4421382"/>
            <a:ext cx="482600" cy="5461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417BA3D-D8E9-3546-A98D-3DEBE4B288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7537578" y="4546151"/>
            <a:ext cx="482600" cy="5461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42BC01A-5AFA-A045-BA7C-86553E9780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7731032" y="4661888"/>
            <a:ext cx="482600" cy="5461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83BF269-FA7B-3740-A692-A9EC86B7D2B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7936109" y="4805118"/>
            <a:ext cx="482600" cy="5461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2128EDB-CBB6-B54B-B2AE-3E9F0DBB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-40000" contrast="40000"/>
          </a:blip>
          <a:stretch>
            <a:fillRect/>
          </a:stretch>
        </p:blipFill>
        <p:spPr>
          <a:xfrm>
            <a:off x="8165786" y="4932810"/>
            <a:ext cx="482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pink shape has a volume of 10 cm</a:t>
            </a:r>
            <a:r>
              <a:rPr lang="en-GB" sz="2200" baseline="30000" dirty="0"/>
              <a:t>3</a:t>
            </a:r>
            <a:r>
              <a:rPr lang="en-GB" sz="2200" dirty="0"/>
              <a:t>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has he done wrong?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response.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457" y="3610847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41" y="3603013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457" y="2958032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41" y="2965866"/>
            <a:ext cx="1047650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4E12B59-D448-3443-9A56-8AE17C88F3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446" y="2313513"/>
            <a:ext cx="1047650" cy="10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0B4D333-5C53-7E44-9115-F1D4E84B97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670" y="2311660"/>
            <a:ext cx="1047650" cy="108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D540BD2-8387-AC4A-A7E1-4199A60291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11" y="4439206"/>
            <a:ext cx="1047650" cy="108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B993093-15D6-C04B-8222-9C158C97C7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495" y="4431372"/>
            <a:ext cx="1047650" cy="108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CFB8965-E2EE-BE4B-A988-0548455408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11" y="3786391"/>
            <a:ext cx="1047650" cy="108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5614462-AF92-5946-9303-1B8E8ADCB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495" y="3794225"/>
            <a:ext cx="1047650" cy="108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91222D2-9BF6-1F4D-8C4F-62089F55C8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000" y="3141872"/>
            <a:ext cx="1047650" cy="108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E832467-8FBC-CE45-BC90-26A6FAC538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224" y="3140019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shape doesn’t belong as it has been made using four cubes, whereas the other shapes have been made using five cubes.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AA5C05-A373-2948-9C11-2B028BA466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092" y="3491250"/>
            <a:ext cx="1045161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8230F8-9A24-7C43-868A-CABFEE196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35" y="3905708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DDAF3A-B13A-A34C-9436-3C60ECD621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898" y="4001294"/>
            <a:ext cx="1047650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744" y="3993460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228" y="4001294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228" y="3385992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807253-FC4E-414D-9534-3C854FDDCA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0685" y="3379996"/>
            <a:ext cx="1045161" cy="10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9C96B1-0679-F04B-82F7-63ADBA77E1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382" y="3993460"/>
            <a:ext cx="1047650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967297-A602-3741-882B-33B49D581B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898" y="3348479"/>
            <a:ext cx="1047650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1A0195-5B46-0240-8651-32D1B7BA27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382" y="3356313"/>
            <a:ext cx="1047650" cy="10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3529D4-C491-BB4E-8777-FD1E9C8895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77" y="3491250"/>
            <a:ext cx="1047650" cy="10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4A994F-72C0-FA4D-80FD-75FC285FDF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549" y="3491250"/>
            <a:ext cx="1045161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2A31BF-D6D8-DC42-ADC9-A8170F1D78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411" y="3682588"/>
            <a:ext cx="1045161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B85E33-9311-2E44-AA47-1E8FE752FB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868" y="3682588"/>
            <a:ext cx="1045161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574726-734B-A240-BD17-E211D2AA48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386" y="3491250"/>
            <a:ext cx="1045161" cy="10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35B5F3-E41B-B54D-984C-137541CE41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2" y="3259347"/>
            <a:ext cx="1045161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837772-CCC4-6F49-BAD2-87B287CDF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666" y="3912585"/>
            <a:ext cx="1045161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BDD77C-F3D6-9248-A15D-C440F17156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263" y="3266224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F28E8B8-1C0B-ED43-B828-E571C68B81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192" y="3905708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97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pink shape has a volume of 10 cm</a:t>
            </a:r>
            <a:r>
              <a:rPr lang="en-GB" sz="2200" baseline="30000" dirty="0"/>
              <a:t>3</a:t>
            </a:r>
            <a:r>
              <a:rPr lang="en-GB" sz="2200" dirty="0"/>
              <a:t>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James has only counted the visible cubes.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If the shape is solid behind what can be seen, then the shape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will be made from 12 multilink cubes, so its area will be 12 cm</a:t>
            </a:r>
            <a:r>
              <a:rPr lang="en-GB" sz="2200" baseline="30000" dirty="0">
                <a:solidFill>
                  <a:srgbClr val="FF3860"/>
                </a:solidFill>
              </a:rPr>
              <a:t>3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5EC82CD-97FE-FB40-9B77-EC3145C04A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457" y="3610847"/>
            <a:ext cx="1047650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B43B6E-DEEB-8549-BA5D-F2F2CA9A0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41" y="3603013"/>
            <a:ext cx="1047650" cy="108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A8B6672-F1F2-2349-9B74-6C224D00BF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457" y="2958032"/>
            <a:ext cx="1047650" cy="10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1C5EF9-3250-2340-A3B0-F8444E0C49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41" y="2965866"/>
            <a:ext cx="1047650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4E12B59-D448-3443-9A56-8AE17C88F3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446" y="2313513"/>
            <a:ext cx="1047650" cy="10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0B4D333-5C53-7E44-9115-F1D4E84B97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670" y="2311660"/>
            <a:ext cx="1047650" cy="108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D540BD2-8387-AC4A-A7E1-4199A60291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11" y="4439206"/>
            <a:ext cx="1047650" cy="108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B993093-15D6-C04B-8222-9C158C97C7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495" y="4431372"/>
            <a:ext cx="1047650" cy="108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CFB8965-E2EE-BE4B-A988-0548455408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011" y="3786391"/>
            <a:ext cx="1047650" cy="1080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5614462-AF92-5946-9303-1B8E8ADCB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495" y="3794225"/>
            <a:ext cx="1047650" cy="108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91222D2-9BF6-1F4D-8C4F-62089F55C8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000" y="3141872"/>
            <a:ext cx="1047650" cy="10800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E832467-8FBC-CE45-BC90-26A6FAC538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224" y="3140019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92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185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sometimes, always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Using multilink cubes to make them, </a:t>
            </a:r>
            <a:b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cuboids have an even volume in cm</a:t>
            </a:r>
            <a:r>
              <a:rPr lang="en-GB" sz="2000" baseline="30000" dirty="0">
                <a:solidFill>
                  <a:srgbClr val="3273DC"/>
                </a:solidFill>
                <a:latin typeface="OpenDyslexicAlta" pitchFamily="2" charset="77"/>
              </a:rPr>
              <a:t>3</a:t>
            </a: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243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It is only sometimes true. For example, a 3 cm by 3 cm by 1 cm cuboid will have a 9 cm</a:t>
            </a:r>
            <a:r>
              <a:rPr lang="en-GB" sz="2200" baseline="30000" dirty="0">
                <a:solidFill>
                  <a:srgbClr val="FF3860"/>
                </a:solidFill>
              </a:rPr>
              <a:t>3</a:t>
            </a:r>
            <a:r>
              <a:rPr lang="en-GB" sz="2200" dirty="0">
                <a:solidFill>
                  <a:srgbClr val="FF3860"/>
                </a:solidFill>
              </a:rPr>
              <a:t> volume, while a 2 cm by 3 cm by 4 cm cuboid will have a 24 cm</a:t>
            </a:r>
            <a:r>
              <a:rPr lang="en-GB" sz="2200" baseline="30000" dirty="0">
                <a:solidFill>
                  <a:srgbClr val="FF3860"/>
                </a:solidFill>
              </a:rPr>
              <a:t>3</a:t>
            </a:r>
            <a:r>
              <a:rPr lang="en-GB" sz="2200" dirty="0">
                <a:solidFill>
                  <a:srgbClr val="FF3860"/>
                </a:solidFill>
              </a:rPr>
              <a:t> volume.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Using multilink cubes to make them, </a:t>
            </a:r>
            <a:b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cuboids have an even volume in cm</a:t>
            </a:r>
            <a:r>
              <a:rPr lang="en-GB" sz="2000" baseline="30000" dirty="0">
                <a:solidFill>
                  <a:srgbClr val="3273DC"/>
                </a:solidFill>
                <a:latin typeface="OpenDyslexicAlta" pitchFamily="2" charset="77"/>
              </a:rPr>
              <a:t>3</a:t>
            </a: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711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multilink cubes and sketching to explore the concept of volume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multilink cubes and sketching to explore the concept of volume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/>
              <a:t>Year 4 - Term 4 - Block 4 - Volume - Lesson 1 - To be able to explore volume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0350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04" y="2921465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0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04" y="2921465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9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807253-FC4E-414D-9534-3C854FDDCA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876" y="3079959"/>
            <a:ext cx="1045161" cy="108000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</p:spTree>
    <p:extLst>
      <p:ext uri="{BB962C8B-B14F-4D97-AF65-F5344CB8AC3E}">
        <p14:creationId xmlns:p14="http://schemas.microsoft.com/office/powerpoint/2010/main" val="402993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55D242-D5BE-CB4B-ABAF-D07312B0B4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35" y="3693423"/>
            <a:ext cx="1045161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9AC44E-2F09-8D41-A2E1-20A9BC0BDD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701257"/>
            <a:ext cx="1045161" cy="10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D2B4DE-FE62-9E4E-8F20-EB18B9E16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419" y="3085955"/>
            <a:ext cx="1045161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807253-FC4E-414D-9534-3C854FDDCA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876" y="3079959"/>
            <a:ext cx="1045161" cy="1080000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</p:spTree>
    <p:extLst>
      <p:ext uri="{BB962C8B-B14F-4D97-AF65-F5344CB8AC3E}">
        <p14:creationId xmlns:p14="http://schemas.microsoft.com/office/powerpoint/2010/main" val="197199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explore volume</a:t>
            </a:r>
            <a:endParaRPr lang="en-GB" sz="32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137DFA-C108-8B46-95FD-BB58EC9E848E}"/>
              </a:ext>
            </a:extLst>
          </p:cNvPr>
          <p:cNvSpPr/>
          <p:nvPr/>
        </p:nvSpPr>
        <p:spPr>
          <a:xfrm>
            <a:off x="838198" y="5578475"/>
            <a:ext cx="8362951" cy="9144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shape’s volume =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cubes.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16466-1493-2640-9CE1-2F75B291D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907" y="3567826"/>
            <a:ext cx="1045161" cy="10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EDF7E0-B673-8D42-9583-9F561010B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054" y="3770151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5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14024</TotalTime>
  <Words>1643</Words>
  <Application>Microsoft Office PowerPoint</Application>
  <PresentationFormat>Widescreen</PresentationFormat>
  <Paragraphs>514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OpenDyslexicAlta</vt:lpstr>
      <vt:lpstr>Wingdings</vt:lpstr>
      <vt:lpstr>Calibri</vt:lpstr>
      <vt:lpstr>Arial</vt:lpstr>
      <vt:lpstr>Muli</vt:lpstr>
      <vt:lpstr>Lato</vt:lpstr>
      <vt:lpstr>Lato Light</vt:lpstr>
      <vt:lpstr>Office Theme</vt:lpstr>
      <vt:lpstr>PowerPoint Presentation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  <vt:lpstr>To be able to explore volume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Carly Whittaker</cp:lastModifiedBy>
  <cp:revision>691</cp:revision>
  <cp:lastPrinted>2019-06-17T16:19:05Z</cp:lastPrinted>
  <dcterms:created xsi:type="dcterms:W3CDTF">2018-08-06T08:16:18Z</dcterms:created>
  <dcterms:modified xsi:type="dcterms:W3CDTF">2020-09-19T19:59:54Z</dcterms:modified>
</cp:coreProperties>
</file>