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20" r:id="rId2"/>
    <p:sldId id="321" r:id="rId3"/>
    <p:sldId id="397" r:id="rId4"/>
    <p:sldId id="399" r:id="rId5"/>
    <p:sldId id="405" r:id="rId6"/>
    <p:sldId id="406" r:id="rId7"/>
    <p:sldId id="398" r:id="rId8"/>
    <p:sldId id="400" r:id="rId9"/>
    <p:sldId id="401" r:id="rId10"/>
    <p:sldId id="402" r:id="rId11"/>
    <p:sldId id="403" r:id="rId12"/>
    <p:sldId id="404" r:id="rId13"/>
    <p:sldId id="408" r:id="rId14"/>
    <p:sldId id="407" r:id="rId15"/>
    <p:sldId id="409" r:id="rId16"/>
    <p:sldId id="410" r:id="rId17"/>
    <p:sldId id="411" r:id="rId18"/>
    <p:sldId id="412" r:id="rId19"/>
    <p:sldId id="417" r:id="rId20"/>
    <p:sldId id="418" r:id="rId21"/>
    <p:sldId id="413" r:id="rId22"/>
    <p:sldId id="414" r:id="rId23"/>
    <p:sldId id="415" r:id="rId24"/>
    <p:sldId id="416" r:id="rId25"/>
    <p:sldId id="420" r:id="rId26"/>
    <p:sldId id="419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4" r:id="rId41"/>
    <p:sldId id="442" r:id="rId42"/>
    <p:sldId id="446" r:id="rId43"/>
    <p:sldId id="445" r:id="rId44"/>
    <p:sldId id="444" r:id="rId45"/>
    <p:sldId id="443" r:id="rId46"/>
    <p:sldId id="437" r:id="rId47"/>
    <p:sldId id="441" r:id="rId48"/>
    <p:sldId id="440" r:id="rId49"/>
    <p:sldId id="439" r:id="rId50"/>
    <p:sldId id="438" r:id="rId51"/>
    <p:sldId id="435" r:id="rId52"/>
    <p:sldId id="436" r:id="rId53"/>
    <p:sldId id="447" r:id="rId54"/>
    <p:sldId id="448" r:id="rId55"/>
    <p:sldId id="370" r:id="rId56"/>
    <p:sldId id="450" r:id="rId57"/>
    <p:sldId id="451" r:id="rId58"/>
  </p:sldIdLst>
  <p:sldSz cx="12192000" cy="6858000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Lato" panose="020B0604020202020204" charset="0"/>
      <p:regular r:id="rId65"/>
      <p:bold r:id="rId66"/>
    </p:embeddedFont>
    <p:embeddedFont>
      <p:font typeface="Lato Light" panose="020F0302020204030203" charset="0"/>
      <p:regular r:id="rId67"/>
    </p:embeddedFont>
    <p:embeddedFont>
      <p:font typeface="Muli" panose="020B0604020202020204" charset="0"/>
      <p:regular r:id="rId68"/>
      <p:bold r:id="rId69"/>
      <p:italic r:id="rId70"/>
      <p:boldItalic r:id="rId71"/>
    </p:embeddedFont>
    <p:embeddedFont>
      <p:font typeface="OpenDyslexicAlta" panose="020B0604020202020204" charset="0"/>
      <p:regular r:id="rId72"/>
      <p:bold r:id="rId73"/>
      <p:italic r:id="rId74"/>
      <p:boldItalic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DC"/>
    <a:srgbClr val="7957D5"/>
    <a:srgbClr val="FF3860"/>
    <a:srgbClr val="FFDD57"/>
    <a:srgbClr val="23D160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EF2AA2-00ED-445E-9926-07CD41DE1827}" v="36" dt="2020-03-31T07:45:23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1" autoAdjust="0"/>
    <p:restoredTop sz="95743" autoAdjust="0"/>
  </p:normalViewPr>
  <p:slideViewPr>
    <p:cSldViewPr snapToGrid="0" snapToObjects="1">
      <p:cViewPr varScale="1">
        <p:scale>
          <a:sx n="72" d="100"/>
          <a:sy n="72" d="100"/>
        </p:scale>
        <p:origin x="684" y="6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0EF2AA2-00ED-445E-9926-07CD41DE1827}"/>
    <pc:docChg chg="modSld sldOrd">
      <pc:chgData name="" userId="" providerId="" clId="Web-{80EF2AA2-00ED-445E-9926-07CD41DE1827}" dt="2020-03-31T07:45:20.092" v="44" actId="20577"/>
      <pc:docMkLst>
        <pc:docMk/>
      </pc:docMkLst>
      <pc:sldChg chg="modSp">
        <pc:chgData name="" userId="" providerId="" clId="Web-{80EF2AA2-00ED-445E-9926-07CD41DE1827}" dt="2020-03-31T07:29:45.637" v="1" actId="20577"/>
        <pc:sldMkLst>
          <pc:docMk/>
          <pc:sldMk cId="1881707001" sldId="400"/>
        </pc:sldMkLst>
        <pc:spChg chg="mod">
          <ac:chgData name="" userId="" providerId="" clId="Web-{80EF2AA2-00ED-445E-9926-07CD41DE1827}" dt="2020-03-31T07:29:45.637" v="1" actId="20577"/>
          <ac:spMkLst>
            <pc:docMk/>
            <pc:sldMk cId="1881707001" sldId="400"/>
            <ac:spMk id="13" creationId="{0254DAC0-FBF9-9641-B55D-4921880E8193}"/>
          </ac:spMkLst>
        </pc:spChg>
      </pc:sldChg>
      <pc:sldChg chg="modSp">
        <pc:chgData name="" userId="" providerId="" clId="Web-{80EF2AA2-00ED-445E-9926-07CD41DE1827}" dt="2020-03-31T07:30:11.356" v="2" actId="20577"/>
        <pc:sldMkLst>
          <pc:docMk/>
          <pc:sldMk cId="3722118348" sldId="402"/>
        </pc:sldMkLst>
        <pc:spChg chg="mod">
          <ac:chgData name="" userId="" providerId="" clId="Web-{80EF2AA2-00ED-445E-9926-07CD41DE1827}" dt="2020-03-31T07:30:11.356" v="2" actId="20577"/>
          <ac:spMkLst>
            <pc:docMk/>
            <pc:sldMk cId="3722118348" sldId="402"/>
            <ac:spMk id="13" creationId="{0254DAC0-FBF9-9641-B55D-4921880E8193}"/>
          </ac:spMkLst>
        </pc:spChg>
      </pc:sldChg>
      <pc:sldChg chg="modSp">
        <pc:chgData name="" userId="" providerId="" clId="Web-{80EF2AA2-00ED-445E-9926-07CD41DE1827}" dt="2020-03-31T07:30:29.106" v="3" actId="20577"/>
        <pc:sldMkLst>
          <pc:docMk/>
          <pc:sldMk cId="1005092211" sldId="404"/>
        </pc:sldMkLst>
        <pc:spChg chg="mod">
          <ac:chgData name="" userId="" providerId="" clId="Web-{80EF2AA2-00ED-445E-9926-07CD41DE1827}" dt="2020-03-31T07:30:29.106" v="3" actId="20577"/>
          <ac:spMkLst>
            <pc:docMk/>
            <pc:sldMk cId="1005092211" sldId="404"/>
            <ac:spMk id="13" creationId="{0254DAC0-FBF9-9641-B55D-4921880E8193}"/>
          </ac:spMkLst>
        </pc:spChg>
      </pc:sldChg>
      <pc:sldChg chg="modSp">
        <pc:chgData name="" userId="" providerId="" clId="Web-{80EF2AA2-00ED-445E-9926-07CD41DE1827}" dt="2020-03-31T07:29:24.918" v="0" actId="20577"/>
        <pc:sldMkLst>
          <pc:docMk/>
          <pc:sldMk cId="1081490078" sldId="406"/>
        </pc:sldMkLst>
        <pc:spChg chg="mod">
          <ac:chgData name="" userId="" providerId="" clId="Web-{80EF2AA2-00ED-445E-9926-07CD41DE1827}" dt="2020-03-31T07:29:24.918" v="0" actId="20577"/>
          <ac:spMkLst>
            <pc:docMk/>
            <pc:sldMk cId="1081490078" sldId="406"/>
            <ac:spMk id="13" creationId="{0254DAC0-FBF9-9641-B55D-4921880E8193}"/>
          </ac:spMkLst>
        </pc:spChg>
      </pc:sldChg>
      <pc:sldChg chg="modSp">
        <pc:chgData name="" userId="" providerId="" clId="Web-{80EF2AA2-00ED-445E-9926-07CD41DE1827}" dt="2020-03-31T07:36:35.638" v="33" actId="20577"/>
        <pc:sldMkLst>
          <pc:docMk/>
          <pc:sldMk cId="3066292621" sldId="407"/>
        </pc:sldMkLst>
        <pc:spChg chg="mod">
          <ac:chgData name="" userId="" providerId="" clId="Web-{80EF2AA2-00ED-445E-9926-07CD41DE1827}" dt="2020-03-31T07:36:35.638" v="33" actId="20577"/>
          <ac:spMkLst>
            <pc:docMk/>
            <pc:sldMk cId="3066292621" sldId="407"/>
            <ac:spMk id="13" creationId="{0254DAC0-FBF9-9641-B55D-4921880E8193}"/>
          </ac:spMkLst>
        </pc:spChg>
      </pc:sldChg>
      <pc:sldChg chg="modSp">
        <pc:chgData name="" userId="" providerId="" clId="Web-{80EF2AA2-00ED-445E-9926-07CD41DE1827}" dt="2020-03-31T07:37:07.169" v="36" actId="20577"/>
        <pc:sldMkLst>
          <pc:docMk/>
          <pc:sldMk cId="1090786446" sldId="411"/>
        </pc:sldMkLst>
        <pc:spChg chg="mod">
          <ac:chgData name="" userId="" providerId="" clId="Web-{80EF2AA2-00ED-445E-9926-07CD41DE1827}" dt="2020-03-31T07:37:07.169" v="36" actId="20577"/>
          <ac:spMkLst>
            <pc:docMk/>
            <pc:sldMk cId="1090786446" sldId="411"/>
            <ac:spMk id="15" creationId="{09DFB71B-468C-2943-9622-7E2297A4D7C2}"/>
          </ac:spMkLst>
        </pc:spChg>
      </pc:sldChg>
      <pc:sldChg chg="ord">
        <pc:chgData name="" userId="" providerId="" clId="Web-{80EF2AA2-00ED-445E-9926-07CD41DE1827}" dt="2020-03-31T07:42:32.140" v="38"/>
        <pc:sldMkLst>
          <pc:docMk/>
          <pc:sldMk cId="404118690" sldId="442"/>
        </pc:sldMkLst>
      </pc:sldChg>
      <pc:sldChg chg="modSp">
        <pc:chgData name="" userId="" providerId="" clId="Web-{80EF2AA2-00ED-445E-9926-07CD41DE1827}" dt="2020-03-31T07:44:07.795" v="42" actId="14100"/>
        <pc:sldMkLst>
          <pc:docMk/>
          <pc:sldMk cId="375644026" sldId="446"/>
        </pc:sldMkLst>
        <pc:cxnChg chg="mod">
          <ac:chgData name="" userId="" providerId="" clId="Web-{80EF2AA2-00ED-445E-9926-07CD41DE1827}" dt="2020-03-31T07:44:07.795" v="42" actId="14100"/>
          <ac:cxnSpMkLst>
            <pc:docMk/>
            <pc:sldMk cId="375644026" sldId="446"/>
            <ac:cxnSpMk id="19" creationId="{3878C946-D35B-D84B-9424-4C2066C9DC64}"/>
          </ac:cxnSpMkLst>
        </pc:cxnChg>
      </pc:sldChg>
      <pc:sldChg chg="modSp">
        <pc:chgData name="" userId="" providerId="" clId="Web-{80EF2AA2-00ED-445E-9926-07CD41DE1827}" dt="2020-03-31T07:45:20.092" v="44" actId="20577"/>
        <pc:sldMkLst>
          <pc:docMk/>
          <pc:sldMk cId="949020336" sldId="450"/>
        </pc:sldMkLst>
        <pc:spChg chg="mod">
          <ac:chgData name="" userId="" providerId="" clId="Web-{80EF2AA2-00ED-445E-9926-07CD41DE1827}" dt="2020-03-31T07:45:20.092" v="44" actId="20577"/>
          <ac:spMkLst>
            <pc:docMk/>
            <pc:sldMk cId="949020336" sldId="450"/>
            <ac:spMk id="3" creationId="{AF491D1F-0097-3F4A-B04E-14B5096ADC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0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58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43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10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968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893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0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517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896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5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98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877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84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27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89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66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42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17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136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2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747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348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084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18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362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775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717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644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59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23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9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5971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247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26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8306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258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8263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9727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9208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903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851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11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64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281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998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50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284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2728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118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73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76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08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63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tif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208656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Year 4 </a:t>
            </a:r>
          </a:p>
          <a:p>
            <a:r>
              <a:rPr lang="en-GB" dirty="0"/>
              <a:t>Term 3 - Block 2 - Decimals and Percentages - Lesson 1 </a:t>
            </a:r>
          </a:p>
          <a:p>
            <a:r>
              <a:rPr lang="en-GB" dirty="0"/>
              <a:t>To be able to read, represent and write numbers with to two decimal places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2 – Decimals and Percentages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0396AA1-A33C-CC41-9652-00BEB6250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619443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26A96F-42B1-8643-92A3-1ED5C2A897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318" y="3573366"/>
            <a:ext cx="519546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0BACEB-0201-C343-A7EF-A64F6B5A8D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733" y="3446940"/>
            <a:ext cx="519546" cy="540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D327178-8ED1-0745-A7B6-6CE8EFA077A3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9F2E95-54E7-6240-A4D6-E4B8CE678BA5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B1E285-9A5F-944C-8D30-9B014C8BF481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ones,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tenths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/>
              </a:rPr>
              <a:t>The number is </a:t>
            </a:r>
            <a:r>
              <a:rPr lang="en-US" sz="2400" u="sng" dirty="0">
                <a:solidFill>
                  <a:srgbClr val="FF3860"/>
                </a:solidFill>
                <a:latin typeface="OpenDyslexicAlta"/>
              </a:rPr>
              <a:t>0.42</a:t>
            </a:r>
            <a:r>
              <a:rPr lang="en-US" sz="2400" dirty="0">
                <a:solidFill>
                  <a:srgbClr val="FF3860"/>
                </a:solidFill>
                <a:latin typeface="OpenDyslexicAlta"/>
              </a:rPr>
              <a:t>.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D3FFE8-70F4-3741-8014-8220DA5C78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759" y="3639817"/>
            <a:ext cx="519546" cy="5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57BCD6-F14C-2C4C-A39A-EF62F482B8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919" y="3594038"/>
            <a:ext cx="519546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80FEFFA-9B42-D544-BCF2-5FB86D5FC5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430" y="3913270"/>
            <a:ext cx="51954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C4443D-056C-E848-88EC-0FF2424C96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616" y="4060368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_ ones, _ tenths and _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FF220B9-0C18-4F4F-977A-F51EBE52B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098764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BF586C04-1063-1843-B440-1E73489F2F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319" y="3535484"/>
            <a:ext cx="519546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3B2531-58F5-F148-9A5E-1C3EC09F5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776" y="4084152"/>
            <a:ext cx="519546" cy="5400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C2A2CDA7-E95B-0F4C-A61A-69485DD82892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357CDFA-CF04-5F40-AD3E-F437F79B0CB7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ADF1655-1EAF-5743-BD63-D4123F6ACA46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9A6E6E-E0D0-AE42-B3BA-20D261889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8" y="3496732"/>
            <a:ext cx="522273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431E880-7E48-534E-9F97-F1EB388A30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120" y="4086507"/>
            <a:ext cx="519546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32BBFE8-CB0A-1640-819B-960E7D57F4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98" y="3990591"/>
            <a:ext cx="522273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8D87F2C-8C02-B94B-8236-B144500FE8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599" y="3517895"/>
            <a:ext cx="519546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A1261CB-3EB5-D842-8577-654C130F73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12" y="3549810"/>
            <a:ext cx="519546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31DC278-089B-D340-AC66-33D9343B3D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210" y="3496732"/>
            <a:ext cx="519546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D3A1610-79C9-4646-ABA7-F5C7E4D0E4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26" y="4042687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08112F0-7B10-734E-AD4D-C6C6318CE5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66" y="4065774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EF9B366-0D8F-284C-ABBA-C62AC7F516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470" y="3490777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1B3C386-626B-354B-9607-7BBC4BEB5D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836" y="3530615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8CF9A5A-EB2B-B148-96DA-0032BFC08E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218" y="4084152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7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F9098DDF-9D57-3B47-B363-99FC67B9F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60923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ones,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tenths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/>
              </a:rPr>
              <a:t>The number is </a:t>
            </a:r>
            <a:r>
              <a:rPr lang="en-US" sz="2400" u="sng" dirty="0">
                <a:solidFill>
                  <a:srgbClr val="FF3860"/>
                </a:solidFill>
                <a:latin typeface="OpenDyslexicAlta"/>
              </a:rPr>
              <a:t>2.65</a:t>
            </a:r>
            <a:r>
              <a:rPr lang="en-US" sz="2400" dirty="0">
                <a:solidFill>
                  <a:srgbClr val="FF3860"/>
                </a:solidFill>
                <a:latin typeface="OpenDyslexicAlta"/>
              </a:rPr>
              <a:t>.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305CE3E-0718-D240-9197-CD32BE7614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319" y="3535484"/>
            <a:ext cx="519546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0C63E6-03A1-9E42-AF31-C8566E4B19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776" y="4084152"/>
            <a:ext cx="519546" cy="5400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77B49BC-44EA-7047-8A13-A71A8323A485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4A24A2-836E-8346-B421-921D4685FBC1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0CB8E17-DC4E-7A4D-B8C7-A063179AFC0C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950CBA5-6C8E-5C4C-A465-B58B24980F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8" y="3496732"/>
            <a:ext cx="522273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9EFCF2-1116-F547-9346-B60E7D4D32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120" y="4086507"/>
            <a:ext cx="519546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58AF7F-73E3-7241-AF5B-21ABC18F49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98" y="3990591"/>
            <a:ext cx="522273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9D2F5C0-1841-C844-BE15-D51411988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599" y="3517895"/>
            <a:ext cx="519546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280062D-83B5-1B4E-A177-A992BB8579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12" y="3549810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BF9C61-9B71-8443-8F4B-D8C8AEC926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210" y="3496732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0F4C875-44CE-4448-9865-860F74BE9D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26" y="4042687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1D695E5-CC37-6848-92E3-9353CD717F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66" y="4065774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BDF94E5-FD8A-514D-B21E-3DF2C0C0D3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470" y="3490777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49D3B77-4F35-B446-889E-02EBDEB433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836" y="3530615"/>
            <a:ext cx="519546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AE57ABE-09F0-5042-813B-CAE15DAC9B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218" y="4084152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9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C920E8-B182-E64E-BF47-9F3E47B31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94847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8D327178-8ED1-0745-A7B6-6CE8EFA077A3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9F2E95-54E7-6240-A4D6-E4B8CE678BA5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B1E285-9A5F-944C-8D30-9B014C8BF481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_ ones, _ tenths and _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89AAF0-67C2-0241-9A72-1A68A9D741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8" y="3496732"/>
            <a:ext cx="522273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299589-C5EC-084D-9B31-ADB72D2B2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98" y="3990591"/>
            <a:ext cx="522273" cy="5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EC28AC-2FF0-5B40-BBB5-A4A424F316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210" y="3496732"/>
            <a:ext cx="519546" cy="5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5FD2DF-1F69-1E4A-8F87-A22F91B8FB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26" y="4042687"/>
            <a:ext cx="519546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A73D5AF-C74D-6B49-AD2B-038295B9EC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66" y="4065774"/>
            <a:ext cx="519546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9E8C6D-89F6-0744-B820-23DAF234A3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836" y="3530615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0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4F052B2-86C3-214F-B3F8-689C34EE2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60260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ones,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tenths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2.04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7B49BC-44EA-7047-8A13-A71A8323A485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4A24A2-836E-8346-B421-921D4685FBC1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0CB8E17-DC4E-7A4D-B8C7-A063179AFC0C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950CBA5-6C8E-5C4C-A465-B58B24980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8" y="3496732"/>
            <a:ext cx="522273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58AF7F-73E3-7241-AF5B-21ABC18F49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98" y="3990591"/>
            <a:ext cx="522273" cy="5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0ABE02-2780-6C4C-9B2E-6D3727B689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210" y="3496732"/>
            <a:ext cx="519546" cy="5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B45A3E-1DDF-AB42-985C-062F64930B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26" y="4042687"/>
            <a:ext cx="519546" cy="5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03760E-A796-074D-B336-2E8DE387D1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66" y="4065774"/>
            <a:ext cx="519546" cy="5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C8D17C-D263-484E-8EE5-A62C386DEF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836" y="3530615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9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C49D30F-F60C-6E41-998D-FC73A38A6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90" y="2772427"/>
            <a:ext cx="9066530" cy="39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8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D1859F14-A584-5A4F-AD06-E42F0FDB8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90" y="2772427"/>
            <a:ext cx="9066530" cy="395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5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1.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5AFF14F-AD53-844F-97DC-D7ADB5049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78659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F77B49BC-44EA-7047-8A13-A71A8323A485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0CB8E17-DC4E-7A4D-B8C7-A063179AFC0C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OpenDyslexicAlta"/>
              </a:rPr>
              <a:t>or </a:t>
            </a:r>
            <a:r>
              <a:rPr lang="en-US" sz="2400" u="sng" dirty="0">
                <a:solidFill>
                  <a:schemeClr val="bg1"/>
                </a:solidFill>
                <a:latin typeface="OpenDyslexicAlta"/>
              </a:rPr>
              <a:t>t tenths</a:t>
            </a:r>
            <a:r>
              <a:rPr lang="en-US" sz="2400" dirty="0">
                <a:solidFill>
                  <a:schemeClr val="tx1"/>
                </a:solidFill>
                <a:latin typeface="OpenDyslexicAlt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786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1.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0.3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three tenths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80AE963-AB83-D84D-82F7-7840A02BE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09601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3EE41535-316A-264A-A735-15CBAAFB0FFD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8D59B8-BC4C-5B44-887B-3689C50F3311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B561233-A600-D24A-9FB0-BDD448BD9B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952" y="3863098"/>
            <a:ext cx="519546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FAC91F-11C3-8E4D-AE12-BE41BB298E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221" y="3849320"/>
            <a:ext cx="519546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96B202D-D985-4742-B967-DAFBC6BEF1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954" y="3989268"/>
            <a:ext cx="522273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E067C0-5562-2B47-8D59-2530764EC2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647" y="4389320"/>
            <a:ext cx="519546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07DECC7-E23F-B74A-ACE7-79D732BB57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26" y="4915542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18010F8-9EAE-014B-BBD6-82727842A5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107" y="3849320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111913F-B735-9B4B-BB47-79EA951CC7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205" y="3863098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2584AC8-4692-6D42-978A-CD21646CC1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553" y="4389320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ADEAF06-E71C-384C-A489-319CA4CDD7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651" y="4403098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43D2D07-E02B-9740-AC52-BA69AFA93D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994" y="4929320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FCB8E7A-6439-C848-BB20-4257F3AC59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092" y="4943098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0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.31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four ones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14F00C-A2D7-2F49-B377-3E7C6A7B9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9011A422-B9DD-B442-AFE7-898BE57A0577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900CE-C755-D546-B5F1-BC29A64EA85C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6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and pictorial representations to read, represent and write numbers with up to two decimal places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 and pictorial representations to read, represent and write numbers with up to two decimal places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 dirty="0"/>
              <a:t>Year 4 - Term 3 - Block 2 - Decimals and Percentages - Lesson 1 - To be able to read, represent and write numbers with to two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63A531-8F3B-EC40-B3EB-8E0E2EFB6217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.31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1833139-2B03-594D-A803-4250291C8AC8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four ones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9453BAD-818A-714B-A5CB-394022844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A277B257-1976-B345-8C87-91A3C8734944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EE43F0B-71C2-A44E-8F93-EA919DB90578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DAB7F6A-1DC9-3040-BBEF-AFBBEA2D90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165" y="4028578"/>
            <a:ext cx="519546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4F1DBB-79C8-A84F-B5B4-9F02AD705C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501" y="4084102"/>
            <a:ext cx="519546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1A44FB7-834C-8443-83D9-02E0A4C575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89" y="4053731"/>
            <a:ext cx="522273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EF25874-FB89-534E-9D4F-0B26951B48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838" y="4084102"/>
            <a:ext cx="522273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6ACA98-E012-664F-B89F-C2B883AC0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89" y="4784403"/>
            <a:ext cx="522273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92D4617-5199-C14D-8F3E-68307BA311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838" y="4814774"/>
            <a:ext cx="522273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5977AEE-532B-9B4B-BEBC-AED97B7C6A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922" y="4480062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5A9220A-0551-2043-B659-BED8D2ACC0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392" y="4624102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2.4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0.05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five hundredths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05BF8A-7CED-B04C-9662-C8F9F0B6E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632400D6-ED40-744D-ACE0-E381A99597A4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254400-0FDB-0E4A-BFCF-031B4D442347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94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63A531-8F3B-EC40-B3EB-8E0E2EFB6217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2.4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1833139-2B03-594D-A803-4250291C8AC8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0.05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five hundredths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B9B8ED4-F0E5-6642-969D-50BDE750E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68B86AE4-A8C7-724B-889D-E319C958C220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87F3244-1C52-8249-9602-4A972A33AC45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5E2E00B-E528-9C4F-8CD6-DBE6CDE0F8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165" y="4028578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3077EC3-5656-F749-9DE0-4B8FFF9B9D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384" y="3893515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9E20421-E421-0A48-AFCE-24D5945F29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89" y="4053731"/>
            <a:ext cx="522273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D3EA39-2643-9049-905E-4AB55B598A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605" y="4514403"/>
            <a:ext cx="522273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45F5F8-2DF7-4443-BBE7-8ED323DCEE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920" y="4920280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07208C8-81C5-244A-878A-14E97A0C2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210" y="4460976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B34B68D-FDCE-F74B-9CA0-2E2CCE9DB9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542" y="4433515"/>
            <a:ext cx="519546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05AEED8-1645-C84A-A3DD-7290A463D7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91" y="3920976"/>
            <a:ext cx="519546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4E2D5D3-C6BC-A844-B78D-FE446AF5A7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134" y="4389320"/>
            <a:ext cx="519546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AA8F10B-DD99-A247-9022-C1CA50193A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384" y="4863217"/>
            <a:ext cx="519546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9D98DA6-C9D6-EB44-8F22-5EA6C5E2E3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91" y="4890678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1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3.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0.4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four tenths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CBE75EE-33BB-4644-B5F4-6852133C0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438607F2-74CF-BD4F-B150-3A40963CE407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95A4DD-2BAE-BB4A-9431-A2121A36EBE5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92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3.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0.4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four tenths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B82B738-28B4-BF47-8AA2-93507CB01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73D2F129-40C2-474E-BC80-DD4546F5FB5E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1124037-9666-A940-9213-F3EB9DC1C16E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DDEE934-1BA2-4C4E-865B-6E2639D4E9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165" y="4028578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7A6F958-6F5C-BD4E-AE72-09D54CE6AC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647" y="3818871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9CB56F-3A53-6A4B-9F6B-E6EE662727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25" y="4028578"/>
            <a:ext cx="522273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6AB68C6-D04F-7E48-95C6-CA0E01932A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222" y="4298578"/>
            <a:ext cx="522273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37BEA0D-5935-A344-8973-6EA35128F0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25" y="4703515"/>
            <a:ext cx="522273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7A0F1C6-8BD4-144E-AA1D-C30B0BEBE9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137" y="4460976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9133FB8-045A-AE48-BAC9-CD4BB82B91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751" y="4624102"/>
            <a:ext cx="519546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200B8D9-09BE-9745-91EB-0B12247912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111" y="4962126"/>
            <a:ext cx="519546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47C4467-8AF9-BE48-8C4C-7F5341D6AC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539" y="3818871"/>
            <a:ext cx="519546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7B77412-49B2-2348-85E7-B4A13583F0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431" y="3818871"/>
            <a:ext cx="519546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6A13566-8FCB-7549-9680-CECD3AE83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819" y="4894102"/>
            <a:ext cx="519546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72E9583-629C-8A4F-AE61-402016F76F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711" y="4894102"/>
            <a:ext cx="519546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C9D6378-9252-CD48-9E1C-44D902B7F3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603" y="4894102"/>
            <a:ext cx="519546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938CB6C-9227-6247-883E-2D237DBB2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766" y="4346301"/>
            <a:ext cx="519546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3DFC2C9-4FB0-C445-A430-50D8695B7C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658" y="4346301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45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32.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0.5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five tenths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0FD1B44-DFC1-0142-A419-27257F3D4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336747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9C1630D3-4337-A74B-A27D-000791ED444F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8F3172-726A-4F42-B9CC-1B7959998E49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1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32.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5AFF14F-AD53-844F-97DC-D7ADB5049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36152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F77B49BC-44EA-7047-8A13-A71A8323A485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0CB8E17-DC4E-7A4D-B8C7-A063179AFC0C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0.5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five tenths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83B58D-8332-AB47-A9F0-C4D4748EBC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05" y="3920976"/>
            <a:ext cx="530455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271089-C01E-B045-A9D7-BEDE1C7219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86" y="4426660"/>
            <a:ext cx="530455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C5974C-9666-E741-9ED3-2969891AD1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24" y="4932343"/>
            <a:ext cx="530455" cy="5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5C2559-BA1A-CC44-8DAB-2B21BADAD4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220" y="4078963"/>
            <a:ext cx="522273" cy="5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FE4F06-107C-3141-86DC-1611EB5BBC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412" y="4389320"/>
            <a:ext cx="519546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4FF26E1-EA6D-3142-B019-F4642876D3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94" y="4708849"/>
            <a:ext cx="522273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69DCE1-2BA9-1741-AB4D-315F8F929A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33" y="3884112"/>
            <a:ext cx="519546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6274228-B2AA-324B-945E-6F64E9FEA3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94" y="3883762"/>
            <a:ext cx="519546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8E5FA0-7A9F-4849-A625-1BEDD33CFD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481" y="3885015"/>
            <a:ext cx="519546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4622D15-D316-1147-94A4-A747EE67D2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94" y="4935077"/>
            <a:ext cx="519546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7ABFEA-7901-E348-898E-AE3D42ACDB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481" y="4936330"/>
            <a:ext cx="519546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EB5FD10-D297-6A41-BFDE-C841B2287D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968" y="4190788"/>
            <a:ext cx="519546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21123AF-AF29-E344-BFA3-6A24799F69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938" y="3849320"/>
            <a:ext cx="519546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A382641-E009-1448-8C52-1A4746646D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415" y="4587423"/>
            <a:ext cx="519546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B5495D5-0473-EC43-BF1B-904024FFF5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099" y="4918366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6AF7FF0-37B6-904F-8ED2-5DEAF6D497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20" y="4552631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84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.25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three ones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638CF77-01EA-3A4F-904B-D81D5B911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72004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52DF86C-23A1-644B-9DEF-984A004E2851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F2F97B-624B-274A-9CB7-BABF38FC4F8D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23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.25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three ones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AF80EB0-7CAE-6C4F-9F1C-FD4D8EF6A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72004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682952DD-FB20-7A4F-8735-242E76FCD1CA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A87B949-C541-6343-BB90-9AECC2C5B0F2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1B4735A-E860-DB4B-ADFC-55C5B00C9C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90" y="3883762"/>
            <a:ext cx="530455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686EF4-3BB4-2048-A631-0F782B5E13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220" y="4078963"/>
            <a:ext cx="522273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C58A922-131D-744F-9615-3E0B75FB1D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17" y="4065525"/>
            <a:ext cx="519546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08C3CBB-CEA4-6E43-8442-F62FEBE9BF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521" y="4348963"/>
            <a:ext cx="519546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06EBC5-E99F-FC43-9E0A-236C555B52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18" y="4059798"/>
            <a:ext cx="530455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8588763-CB01-6F4A-BD15-C66EB8B6F0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99" y="4630648"/>
            <a:ext cx="53045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3248F9-342E-9646-BF26-63A57F773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27" y="4806684"/>
            <a:ext cx="53045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60BAB1E-1BF1-3348-974D-30AAAAEACD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054" y="4460976"/>
            <a:ext cx="522273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2ECF2C6-2DA6-D147-8373-85F4125FBB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956" y="4810686"/>
            <a:ext cx="522273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E1F7C68-99C8-824D-A04D-2E21E2A106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771" y="4900648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DAAC4A-03E2-B64A-B274-8A37BB4EBE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975" y="3835829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4533F9B-88D4-2942-AA38-786AE5C766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191" y="3855210"/>
            <a:ext cx="519546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C099C9E-9536-BF4B-86B7-1147FCC2AB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456" y="4862097"/>
            <a:ext cx="519546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6D6B3A9-2FE7-9744-B148-AFE3D5D5A6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672" y="4881478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0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4.16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three tens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BDB65A-F1FC-814F-97F0-97E3F3FE8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72004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F67BD45D-3CC9-A848-9275-D923A2CA2D0C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8773B2-C942-9E4C-A006-9CAFB01A913A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0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0C07C6B-FF27-CF46-8B63-BB0E2A767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10352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623B0BD-FDE6-744F-8A91-A2AE7DE63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889513"/>
              </p:ext>
            </p:extLst>
          </p:nvPr>
        </p:nvGraphicFramePr>
        <p:xfrm>
          <a:off x="6336324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9AD11806-3DBC-0D4B-B5F1-221516A92A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961" y="3449106"/>
            <a:ext cx="692728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2EB6B50-5F6C-0D45-87D0-02535A810D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334" y="3663360"/>
            <a:ext cx="696364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F08F32-E032-1344-93FD-3A412A02AB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349" y="3449106"/>
            <a:ext cx="692728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2702028-DD82-994B-8EC3-E0A21C96F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838" y="3449106"/>
            <a:ext cx="692728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9EF0048-129A-F346-9299-E33CE58F4C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720" y="3910552"/>
            <a:ext cx="692728" cy="72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85EFD03-9DB0-8C4C-8940-346EA96548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461" y="3496732"/>
            <a:ext cx="692728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818919-99DE-B04F-919F-F51D51954D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356" y="3663360"/>
            <a:ext cx="696364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244B9FF-FBEB-6F43-8EA0-17FCDFE8B3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980" y="3450528"/>
            <a:ext cx="692728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4C6587-9C93-724B-827F-3F24D1F15A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560" y="3878693"/>
            <a:ext cx="692728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1F39A10-E84D-0445-8388-9DE11DF59D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764" y="3878693"/>
            <a:ext cx="692728" cy="72000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C0F87F3F-CB95-1A42-9798-1599EA4D714D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4D57C4C-9949-934E-9976-C9DB402B7A46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498B8E9-C40B-5044-ABAD-0981FA1D7D23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71A4BCA-EFFF-EB44-9256-748C8A191432}"/>
              </a:ext>
            </a:extLst>
          </p:cNvPr>
          <p:cNvSpPr/>
          <p:nvPr/>
        </p:nvSpPr>
        <p:spPr>
          <a:xfrm>
            <a:off x="7911319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9BE2A8-0314-E44C-B926-D07E53B7240D}"/>
              </a:ext>
            </a:extLst>
          </p:cNvPr>
          <p:cNvSpPr/>
          <p:nvPr/>
        </p:nvSpPr>
        <p:spPr>
          <a:xfrm>
            <a:off x="7914359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1D5A1E1-4571-D242-871D-66564041D412}"/>
              </a:ext>
            </a:extLst>
          </p:cNvPr>
          <p:cNvSpPr/>
          <p:nvPr/>
        </p:nvSpPr>
        <p:spPr>
          <a:xfrm>
            <a:off x="7910671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CA0D080-D8DF-3D4D-930D-D5040B6606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241" y="3934829"/>
            <a:ext cx="69272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35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4.16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three tens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370E980-3A46-0C4A-9955-39C091209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72004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FA162F41-97A5-BA47-9DBF-2E824A95ABAF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E95A03-28C4-7B4E-B77A-4068E8E26B36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D5157ED-42B3-B247-BC7D-3C819F5AE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86" y="4426660"/>
            <a:ext cx="53045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C43B3C5-C8FC-1544-B4E5-A67BA1EF34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615" y="3883762"/>
            <a:ext cx="522273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EF9BF42-7B54-E846-BBDC-9E9E9D6D89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328" y="4335345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F0C928E-F8B7-A748-9274-E86F0C63C6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102" y="3883762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B9B74DE-2E2C-544B-834C-29767CABA1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03" y="3920976"/>
            <a:ext cx="530455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AAF1934-AAFB-3647-805C-D1817FB119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1" y="4857423"/>
            <a:ext cx="53045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E0BA903-EEAA-2F43-BFA3-861BB33814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942" y="3989268"/>
            <a:ext cx="522273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61AA037-053F-684C-B0B6-570EDBCFA5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538" y="4769839"/>
            <a:ext cx="522273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8AFA0A9-9B83-3149-8790-1DEEC1A3BB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865" y="4875345"/>
            <a:ext cx="522273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473C113-9155-9B44-8AD3-E1F8D05496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904" y="4196899"/>
            <a:ext cx="519546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D82DCE7-2455-5D41-AF40-3224B6641D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826" y="3830594"/>
            <a:ext cx="519546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20ADA3C-5C3E-604D-AE1F-89F81BD697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733" y="4608093"/>
            <a:ext cx="519546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A51797B-C101-2542-B287-39948FD075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35" y="4921230"/>
            <a:ext cx="519546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8D310BC-C2A7-C441-9412-643CFD9226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457" y="4554925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06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6E67C04-0468-4046-9BD9-38B2911F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0" y="3077712"/>
            <a:ext cx="5994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2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E720D92-89C6-4E44-B185-7BA192486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0" y="3041163"/>
            <a:ext cx="5994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68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0.73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0.73 = </a:t>
            </a:r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0.7 + 0.03 = seven tenths and three hundredths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328FAD-67BA-BC41-8520-1A466DE517DA}"/>
              </a:ext>
            </a:extLst>
          </p:cNvPr>
          <p:cNvSpPr/>
          <p:nvPr/>
        </p:nvSpPr>
        <p:spPr>
          <a:xfrm>
            <a:off x="838200" y="574430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0.73 = 0.6 + 0.13 = </a:t>
            </a:r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six tenths and thirteen hundredths</a:t>
            </a:r>
          </a:p>
        </p:txBody>
      </p:sp>
    </p:spTree>
    <p:extLst>
      <p:ext uri="{BB962C8B-B14F-4D97-AF65-F5344CB8AC3E}">
        <p14:creationId xmlns:p14="http://schemas.microsoft.com/office/powerpoint/2010/main" val="2305961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0.73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0.73 = </a:t>
            </a:r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0.7 + 0.03 = seven tenths and three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8F4553A-6750-F04E-8FEA-D0C69E55361D}"/>
              </a:ext>
            </a:extLst>
          </p:cNvPr>
          <p:cNvSpPr/>
          <p:nvPr/>
        </p:nvSpPr>
        <p:spPr>
          <a:xfrm>
            <a:off x="838200" y="574430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0.73 = </a:t>
            </a:r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0.6 + 0.13 = six tenths and thirteen hundredths</a:t>
            </a:r>
          </a:p>
        </p:txBody>
      </p:sp>
    </p:spTree>
    <p:extLst>
      <p:ext uri="{BB962C8B-B14F-4D97-AF65-F5344CB8AC3E}">
        <p14:creationId xmlns:p14="http://schemas.microsoft.com/office/powerpoint/2010/main" val="3397601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0.85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0.85 = </a:t>
            </a:r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0.8 + 0.05 = eight tenths and five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60216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0.85 = 0.5 + 0.35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five tenths and thirty-five hundredths</a:t>
            </a:r>
          </a:p>
        </p:txBody>
      </p:sp>
    </p:spTree>
    <p:extLst>
      <p:ext uri="{BB962C8B-B14F-4D97-AF65-F5344CB8AC3E}">
        <p14:creationId xmlns:p14="http://schemas.microsoft.com/office/powerpoint/2010/main" val="1217391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0.85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0.85 = </a:t>
            </a:r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0.8 + 0.05 = eight tenths and five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60216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0.85 = 0.5 + 0.35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five tenths and thirty-five hundredths</a:t>
            </a:r>
          </a:p>
        </p:txBody>
      </p:sp>
    </p:spTree>
    <p:extLst>
      <p:ext uri="{BB962C8B-B14F-4D97-AF65-F5344CB8AC3E}">
        <p14:creationId xmlns:p14="http://schemas.microsoft.com/office/powerpoint/2010/main" val="3020612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0.97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0.97 = </a:t>
            </a:r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0.9 + 0.07 = nine tenths and seven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60216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0.97 = 0.7 + 0.27 = </a:t>
            </a:r>
            <a:r>
              <a:rPr lang="en-US" sz="2300" dirty="0">
                <a:solidFill>
                  <a:schemeClr val="bg1"/>
                </a:solidFill>
                <a:latin typeface="OpenDyslexicAlta" pitchFamily="2" charset="77"/>
              </a:rPr>
              <a:t>seven tenths and twenty-seven hundredths</a:t>
            </a:r>
          </a:p>
        </p:txBody>
      </p:sp>
    </p:spTree>
    <p:extLst>
      <p:ext uri="{BB962C8B-B14F-4D97-AF65-F5344CB8AC3E}">
        <p14:creationId xmlns:p14="http://schemas.microsoft.com/office/powerpoint/2010/main" val="642479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0.97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0.97 = </a:t>
            </a:r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0.9 + 0.07 = nine tenths and seven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60216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0.97 = 0.7 + 0.27 = </a:t>
            </a:r>
            <a:r>
              <a:rPr lang="en-US" sz="2300" dirty="0">
                <a:solidFill>
                  <a:srgbClr val="FF3860"/>
                </a:solidFill>
                <a:latin typeface="OpenDyslexicAlta" pitchFamily="2" charset="77"/>
              </a:rPr>
              <a:t>seven tenths and twenty-seven hundredths</a:t>
            </a:r>
          </a:p>
        </p:txBody>
      </p:sp>
    </p:spTree>
    <p:extLst>
      <p:ext uri="{BB962C8B-B14F-4D97-AF65-F5344CB8AC3E}">
        <p14:creationId xmlns:p14="http://schemas.microsoft.com/office/powerpoint/2010/main" val="3281948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0.76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36721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0.76 = </a:t>
            </a:r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0.7 + 0.06 = seven tenths and six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31641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0.76 = 0.4 + 0.36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four tenths and thirty-six hundredths</a:t>
            </a:r>
            <a:endParaRPr lang="en-US" sz="23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59312E8-BAB1-8F41-80AB-AFE88AFF9DC0}"/>
              </a:ext>
            </a:extLst>
          </p:cNvPr>
          <p:cNvSpPr/>
          <p:nvPr/>
        </p:nvSpPr>
        <p:spPr>
          <a:xfrm>
            <a:off x="4581525" y="1464285"/>
            <a:ext cx="7205663" cy="544758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How many other ways can you partition 0.76?</a:t>
            </a:r>
            <a:endParaRPr lang="en-US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603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left-hand place value table shows the number 1.32. Whereas, the right-hand place value table shows the number 1.22. So, they have the same number of ones and hundredths; however, the left-hand number has three tenths, whereas the right-hand number has only two tenths.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C920E8-B182-E64E-BF47-9F3E47B31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12092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D1A744A-0FD4-AB44-9E20-77191DB26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689651"/>
              </p:ext>
            </p:extLst>
          </p:nvPr>
        </p:nvGraphicFramePr>
        <p:xfrm>
          <a:off x="6336324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89A447A-2008-8545-82CC-8F190CC0B9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961" y="3449106"/>
            <a:ext cx="692728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A7F6DA-5C1C-EB45-8BFC-26B7A7217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334" y="3663360"/>
            <a:ext cx="696364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26A96F-42B1-8643-92A3-1ED5C2A897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349" y="3449106"/>
            <a:ext cx="692728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0BACEB-0201-C343-A7EF-A64F6B5A8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838" y="3449106"/>
            <a:ext cx="692728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F68C4F-1560-4F4A-B859-9FE968CAD7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720" y="3910552"/>
            <a:ext cx="692728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5A380-8860-2E44-BD7E-96F920832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461" y="3496732"/>
            <a:ext cx="692728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024D7F-9DF0-064D-A51C-3FFF755FDC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356" y="3663360"/>
            <a:ext cx="696364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9B7E91-D38E-334C-B074-C925D54C9C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980" y="3450528"/>
            <a:ext cx="692728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C0459F-41E8-4344-AC81-0948E32CC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560" y="3878693"/>
            <a:ext cx="692728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AF9F56-2FD1-B143-B184-41646DD39B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764" y="3878693"/>
            <a:ext cx="692728" cy="720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C7FA4FC-48C5-0B4F-8652-1D324D0219E5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209468-2997-714B-A08F-98726F100F0E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66DE08-1728-A140-A5F7-1CA72B91111F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4CB44A-3B7A-154B-B15F-DA245010EDF0}"/>
              </a:ext>
            </a:extLst>
          </p:cNvPr>
          <p:cNvSpPr/>
          <p:nvPr/>
        </p:nvSpPr>
        <p:spPr>
          <a:xfrm>
            <a:off x="7911319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402D27-CB74-324C-8CD9-83DA81764612}"/>
              </a:ext>
            </a:extLst>
          </p:cNvPr>
          <p:cNvSpPr/>
          <p:nvPr/>
        </p:nvSpPr>
        <p:spPr>
          <a:xfrm>
            <a:off x="7914359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64D66D-1AB3-5F48-9D87-7449030307AB}"/>
              </a:ext>
            </a:extLst>
          </p:cNvPr>
          <p:cNvSpPr/>
          <p:nvPr/>
        </p:nvSpPr>
        <p:spPr>
          <a:xfrm>
            <a:off x="7910671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797D0E7-640E-4443-B2EB-F5F8FBC9D2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241" y="3934829"/>
            <a:ext cx="69272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43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0.76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36721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0.76 = </a:t>
            </a:r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0.7 + 0.06 = seven tenths and six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31641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0.76 = 0.4 + 0.36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four tenths and thirty-six hundredths</a:t>
            </a:r>
            <a:endParaRPr lang="en-US" sz="23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414032E-B0EA-9645-BDF1-B77A743CB35E}"/>
              </a:ext>
            </a:extLst>
          </p:cNvPr>
          <p:cNvSpPr/>
          <p:nvPr/>
        </p:nvSpPr>
        <p:spPr>
          <a:xfrm>
            <a:off x="4576762" y="1464285"/>
            <a:ext cx="7205663" cy="544758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Many ways, e.g. 0.3 + 0.46, 0.5 + 0.26…</a:t>
            </a:r>
          </a:p>
        </p:txBody>
      </p:sp>
    </p:spTree>
    <p:extLst>
      <p:ext uri="{BB962C8B-B14F-4D97-AF65-F5344CB8AC3E}">
        <p14:creationId xmlns:p14="http://schemas.microsoft.com/office/powerpoint/2010/main" val="3424327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tens</a:t>
            </a:r>
          </a:p>
        </p:txBody>
      </p:sp>
    </p:spTree>
    <p:extLst>
      <p:ext uri="{BB962C8B-B14F-4D97-AF65-F5344CB8AC3E}">
        <p14:creationId xmlns:p14="http://schemas.microsoft.com/office/powerpoint/2010/main" val="404118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3717363" y="3235791"/>
            <a:ext cx="3993365" cy="204934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4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>
            <a:off x="3765590" y="3259564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84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>
            <a:off x="3765590" y="3259564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 flipV="1">
            <a:off x="3765590" y="4248575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388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>
            <a:off x="3765590" y="3259564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 flipV="1">
            <a:off x="3765590" y="4248575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88BA61-03D8-D547-995D-8854BDE5818A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3765590" y="6226597"/>
            <a:ext cx="3925848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391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ones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tenths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hundredths</a:t>
            </a:r>
          </a:p>
        </p:txBody>
      </p:sp>
    </p:spTree>
    <p:extLst>
      <p:ext uri="{BB962C8B-B14F-4D97-AF65-F5344CB8AC3E}">
        <p14:creationId xmlns:p14="http://schemas.microsoft.com/office/powerpoint/2010/main" val="3284235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ones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tenths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hundredths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603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ones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tenths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hundredths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3765590" y="4248575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337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ones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tenths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hundredths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3765590" y="4248575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3765590" y="5237586"/>
            <a:ext cx="3925848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9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C920E8-B182-E64E-BF47-9F3E47B31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38110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89A447A-2008-8545-82CC-8F190CC0B9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777" y="3483359"/>
            <a:ext cx="519546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0BACEB-0201-C343-A7EF-A64F6B5A8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010" y="3489041"/>
            <a:ext cx="519546" cy="540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D327178-8ED1-0745-A7B6-6CE8EFA077A3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9F2E95-54E7-6240-A4D6-E4B8CE678BA5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B1E285-9A5F-944C-8D30-9B014C8BF481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_ ones, _ tenths and _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CAACC1-FC77-844F-8B7F-B662657028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547" y="3483359"/>
            <a:ext cx="519546" cy="5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61B9A0-047A-3049-AB3A-DD8D6EB80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155" y="3738387"/>
            <a:ext cx="519546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02FAB3-A027-074E-A868-CC69A9F41A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800" y="3753359"/>
            <a:ext cx="51954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CA95FE-BA33-0D48-ABB9-2DA6871898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530" y="3753359"/>
            <a:ext cx="519546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28A390-E03B-9548-9883-3F11D676B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89" y="4023359"/>
            <a:ext cx="519546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7FD1708-7DA0-FB40-A0E2-DD29229376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622" y="4029041"/>
            <a:ext cx="519546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98DEC37-FCCD-154D-BA4A-1BF3723B05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159" y="4023359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348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ones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tenths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hundredths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3765590" y="4248575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3765590" y="5237586"/>
            <a:ext cx="3925848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88BA61-03D8-D547-995D-8854BDE5818A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3765590" y="3259564"/>
            <a:ext cx="3925848" cy="296703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560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4.16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41.6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14.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.16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tens</a:t>
            </a:r>
          </a:p>
        </p:txBody>
      </p:sp>
    </p:spTree>
    <p:extLst>
      <p:ext uri="{BB962C8B-B14F-4D97-AF65-F5344CB8AC3E}">
        <p14:creationId xmlns:p14="http://schemas.microsoft.com/office/powerpoint/2010/main" val="32588838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4.16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41.6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14.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.16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tens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>
            <a:off x="3765590" y="3259564"/>
            <a:ext cx="3925848" cy="296703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 flipV="1">
            <a:off x="3765590" y="4248575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88BA61-03D8-D547-995D-8854BDE5818A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3765590" y="5237586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6721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with its description.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53.7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35.73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57.03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50.37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6886575" y="2814636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the same tens and hundredths digit.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6886575" y="3803647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one decimal place.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6886575" y="4792658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zero ones.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6886575" y="5781669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seven ones.</a:t>
            </a:r>
          </a:p>
        </p:txBody>
      </p:sp>
    </p:spTree>
    <p:extLst>
      <p:ext uri="{BB962C8B-B14F-4D97-AF65-F5344CB8AC3E}">
        <p14:creationId xmlns:p14="http://schemas.microsoft.com/office/powerpoint/2010/main" val="34727402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with its description.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53.7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35.73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57.03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50.37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6886575" y="2814636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the same tens and hundredths digit.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6886575" y="3803647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one decimal place.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6886575" y="4792658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zero ones.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6886575" y="5781669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seven ones.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3765590" y="3259564"/>
            <a:ext cx="3120985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65590" y="3259564"/>
            <a:ext cx="3120985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8" idx="1"/>
          </p:cNvCxnSpPr>
          <p:nvPr/>
        </p:nvCxnSpPr>
        <p:spPr>
          <a:xfrm>
            <a:off x="3765590" y="5237586"/>
            <a:ext cx="3120985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88BA61-03D8-D547-995D-8854BDE5818A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3765590" y="5237586"/>
            <a:ext cx="3120985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977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5324" y="2431634"/>
            <a:ext cx="3044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There is only way to partition the number 0.74, as I have shown.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011E92-0AE4-1746-AFFA-CF6A1EF8E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994645" y="2024269"/>
            <a:ext cx="3021496" cy="28094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6C998A-77E6-2F4F-BF94-9ACD88FFE7D7}"/>
              </a:ext>
            </a:extLst>
          </p:cNvPr>
          <p:cNvSpPr/>
          <p:nvPr/>
        </p:nvSpPr>
        <p:spPr>
          <a:xfrm>
            <a:off x="8353015" y="4003092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BC72BC-410C-5241-89AE-E2E06B992FE4}"/>
              </a:ext>
            </a:extLst>
          </p:cNvPr>
          <p:cNvSpPr/>
          <p:nvPr/>
        </p:nvSpPr>
        <p:spPr>
          <a:xfrm>
            <a:off x="9981720" y="4003092"/>
            <a:ext cx="766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0.04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F99338-20DC-DA46-98F7-B9CA7830FB8B}"/>
              </a:ext>
            </a:extLst>
          </p:cNvPr>
          <p:cNvSpPr/>
          <p:nvPr/>
        </p:nvSpPr>
        <p:spPr>
          <a:xfrm>
            <a:off x="9081009" y="2449811"/>
            <a:ext cx="75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0.74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  <a:latin typeface="Muli"/>
              </a:rPr>
              <a:t>Although </a:t>
            </a:r>
            <a:r>
              <a:rPr lang="en-GB" sz="2200" dirty="0" err="1">
                <a:solidFill>
                  <a:srgbClr val="FF3860"/>
                </a:solidFill>
                <a:latin typeface="Muli"/>
              </a:rPr>
              <a:t>Astrobee</a:t>
            </a:r>
            <a:r>
              <a:rPr lang="en-GB" sz="2200" dirty="0">
                <a:solidFill>
                  <a:srgbClr val="FF3860"/>
                </a:solidFill>
                <a:latin typeface="Muli"/>
              </a:rPr>
              <a:t> has successfully partitioned 0.74 into seven tenths and four hundredths, there are many other ways to partition 0.74, such as 0.5 + 0.24 = 0.74, 0.37 + 0.37 = 0.74 and 0.73 + 0.01 = 0.74 (just a few examples!). 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5324" y="2431634"/>
            <a:ext cx="3044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There is only way to partition the number 0.74, as I have shown.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011E92-0AE4-1746-AFFA-CF6A1EF8E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994645" y="2024269"/>
            <a:ext cx="3021496" cy="28094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6C998A-77E6-2F4F-BF94-9ACD88FFE7D7}"/>
              </a:ext>
            </a:extLst>
          </p:cNvPr>
          <p:cNvSpPr/>
          <p:nvPr/>
        </p:nvSpPr>
        <p:spPr>
          <a:xfrm>
            <a:off x="8353015" y="4003092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BC72BC-410C-5241-89AE-E2E06B992FE4}"/>
              </a:ext>
            </a:extLst>
          </p:cNvPr>
          <p:cNvSpPr/>
          <p:nvPr/>
        </p:nvSpPr>
        <p:spPr>
          <a:xfrm>
            <a:off x="9981720" y="4003092"/>
            <a:ext cx="766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0.04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F99338-20DC-DA46-98F7-B9CA7830FB8B}"/>
              </a:ext>
            </a:extLst>
          </p:cNvPr>
          <p:cNvSpPr/>
          <p:nvPr/>
        </p:nvSpPr>
        <p:spPr>
          <a:xfrm>
            <a:off x="9081009" y="2449811"/>
            <a:ext cx="75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0.74</a:t>
            </a:r>
          </a:p>
        </p:txBody>
      </p:sp>
    </p:spTree>
    <p:extLst>
      <p:ext uri="{BB962C8B-B14F-4D97-AF65-F5344CB8AC3E}">
        <p14:creationId xmlns:p14="http://schemas.microsoft.com/office/powerpoint/2010/main" val="949020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and pictorial representations to read, represent and write numbers with up to two decimal places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 and pictorial representations to read, represent and write numbers with up to two decimal places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/>
              <a:t>Year 4 - Term 3 - Block 2 - Decimals and Percentages - Lesson 1 - To be able to read, represent and write numbers with to two decimal places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4813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ones,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tenths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/>
              </a:rPr>
              <a:t>The number is </a:t>
            </a:r>
            <a:r>
              <a:rPr lang="en-US" sz="2400" u="sng" dirty="0">
                <a:solidFill>
                  <a:srgbClr val="FF3860"/>
                </a:solidFill>
                <a:latin typeface="OpenDyslexicAlta"/>
              </a:rPr>
              <a:t>0.63</a:t>
            </a:r>
            <a:r>
              <a:rPr lang="en-US" sz="2400" dirty="0">
                <a:solidFill>
                  <a:srgbClr val="FF3860"/>
                </a:solidFill>
                <a:latin typeface="OpenDyslexicAlta"/>
              </a:rPr>
              <a:t>.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AE628B7-1A27-0D45-856F-331CD28B3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38809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872A421C-15F4-C04E-9C7C-7F4DF7B214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777" y="3483359"/>
            <a:ext cx="519546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E92161-5D36-A849-A1A0-F9FBC1D453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010" y="3489041"/>
            <a:ext cx="519546" cy="5400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DFFD14B8-701A-4240-B184-9ABC95792788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2A9F0E-CC7C-D44B-ACB4-205561D12841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21774CC-FC3F-9E47-9361-E37949F26508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73B6AD2-851A-0F41-92AE-F11DC2FB57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547" y="3483359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9FCBD0E-B052-8645-A17A-9F892B975B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155" y="3738387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02BE875-ACB5-DB45-A32E-8980113648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800" y="3753359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B2C10FE-B069-D64F-B637-058A977E73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530" y="3753359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661E0A1-3368-E44A-BBAF-AEC50CE3B3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89" y="4023359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EDF62E8-3E59-C248-8553-8BE5D1ACF3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622" y="4029041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FED5B12-5DF7-1441-B62C-AE5F5B09E5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159" y="4023359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9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_ ones, _ tenths and _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7B4DA55-A218-7A42-A816-566F7B765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10407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110595A4-0063-FB4A-B151-A2A8BBB393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120" y="3437849"/>
            <a:ext cx="51954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8A0906-122D-9040-8BBF-E313C3D883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40" y="3772108"/>
            <a:ext cx="519546" cy="5400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10908C3E-759B-1249-A513-14629B963F79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A6AEA7-8403-7B4D-BDF8-8C94FD6D8408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53022B-404D-254D-AF1E-E5698AB9CCBA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F16963-0884-BF4C-8B1A-282831D83F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291" y="3753359"/>
            <a:ext cx="522273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A190EA-FCD3-204C-9978-82C6EF92AF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645" y="4065553"/>
            <a:ext cx="519546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9D16E6-975E-DC49-8052-704D99B0EC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956" y="3483359"/>
            <a:ext cx="519546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1FBC1-D521-B444-8F26-E1CBF2DC25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918" y="3906867"/>
            <a:ext cx="519546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47B024-A5A1-E648-A35D-E86AAD13E4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83" y="4023359"/>
            <a:ext cx="519546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E00802E-C8BB-5441-9B2E-AD4F44804A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177" y="3437849"/>
            <a:ext cx="519546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3EF06AD-3E0B-944D-BEF9-7E48145173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02" y="4065553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2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928D54F-801C-2A4C-ADE1-6DA4ACAA0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65020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A447A-2008-8545-82CC-8F190CC0B9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120" y="3437849"/>
            <a:ext cx="519546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0BACEB-0201-C343-A7EF-A64F6B5A8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40" y="3772108"/>
            <a:ext cx="519546" cy="540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D327178-8ED1-0745-A7B6-6CE8EFA077A3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9F2E95-54E7-6240-A4D6-E4B8CE678BA5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B1E285-9A5F-944C-8D30-9B014C8BF481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ones,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tenths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/>
              </a:rPr>
              <a:t>The number is </a:t>
            </a:r>
            <a:r>
              <a:rPr lang="en-US" sz="2400" u="sng" dirty="0">
                <a:solidFill>
                  <a:srgbClr val="FF3860"/>
                </a:solidFill>
                <a:latin typeface="OpenDyslexicAlta"/>
              </a:rPr>
              <a:t>1.53</a:t>
            </a:r>
            <a:r>
              <a:rPr lang="en-US" sz="2400" dirty="0">
                <a:solidFill>
                  <a:srgbClr val="FF3860"/>
                </a:solidFill>
                <a:latin typeface="OpenDyslexicAlta"/>
              </a:rPr>
              <a:t>.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89AAF0-67C2-0241-9A72-1A68A9D741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291" y="3753359"/>
            <a:ext cx="522273" cy="5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57BCD6-F14C-2C4C-A39A-EF62F482B8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645" y="4065553"/>
            <a:ext cx="519546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2E6307-C605-3443-A177-76AD967B29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956" y="3483359"/>
            <a:ext cx="51954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38D25E-F902-F745-BFF9-866855546F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918" y="3906867"/>
            <a:ext cx="519546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5C73E7-6F8E-E74B-ABB5-1C4958A170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83" y="4023359"/>
            <a:ext cx="519546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1D24B7-334B-134D-880E-852FCC61D3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177" y="3437849"/>
            <a:ext cx="519546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074CDF-BE50-F440-9566-6A3B02C811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02" y="4065553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0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_ ones, _ tenths and _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20D032CE-9D8A-664B-A2EB-EBA678B8D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090152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DCE69C04-D5C2-0243-8D4B-B83613120F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318" y="3573366"/>
            <a:ext cx="519546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7F09807-6AC0-9440-ACE2-0FD19B9013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733" y="3446940"/>
            <a:ext cx="519546" cy="54000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0972C0E3-1122-264C-AD73-CC9D74BA3166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E6B39B-BDF7-5B43-9ACB-D3D102B60A33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CF3FF38-4B3F-4145-A2F9-BA7CE560193B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6C39200-464E-7F4C-BFE0-DDA4ADFF2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759" y="3639817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9355978-ACA4-6A4F-A407-639F9EE976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919" y="3594038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CE123C6-3680-7F4E-8B38-A80A1759C9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430" y="3913270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6E0EEC2-71C2-0049-BA0B-B66F3E32AE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616" y="4060368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0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14047</TotalTime>
  <Words>3309</Words>
  <Application>Microsoft Office PowerPoint</Application>
  <PresentationFormat>Widescreen</PresentationFormat>
  <Paragraphs>980</Paragraphs>
  <Slides>57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Muli</vt:lpstr>
      <vt:lpstr>Lato</vt:lpstr>
      <vt:lpstr>Lato Light</vt:lpstr>
      <vt:lpstr>Calibri</vt:lpstr>
      <vt:lpstr>Arial</vt:lpstr>
      <vt:lpstr>OpenDyslexicAlta</vt:lpstr>
      <vt:lpstr>Wingdings</vt:lpstr>
      <vt:lpstr>Office Theme</vt:lpstr>
      <vt:lpstr>PowerPoint Presentation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Carly Whittaker</cp:lastModifiedBy>
  <cp:revision>764</cp:revision>
  <cp:lastPrinted>2019-06-17T16:19:05Z</cp:lastPrinted>
  <dcterms:created xsi:type="dcterms:W3CDTF">2018-08-06T08:16:18Z</dcterms:created>
  <dcterms:modified xsi:type="dcterms:W3CDTF">2020-09-19T18:57:34Z</dcterms:modified>
</cp:coreProperties>
</file>