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04" r:id="rId2"/>
    <p:sldId id="585" r:id="rId3"/>
    <p:sldId id="376" r:id="rId4"/>
    <p:sldId id="378" r:id="rId5"/>
    <p:sldId id="536" r:id="rId6"/>
    <p:sldId id="540" r:id="rId7"/>
    <p:sldId id="616" r:id="rId8"/>
    <p:sldId id="615" r:id="rId9"/>
    <p:sldId id="614" r:id="rId10"/>
    <p:sldId id="541" r:id="rId11"/>
    <p:sldId id="545" r:id="rId12"/>
    <p:sldId id="613" r:id="rId13"/>
    <p:sldId id="612" r:id="rId14"/>
    <p:sldId id="611" r:id="rId15"/>
    <p:sldId id="546" r:id="rId16"/>
    <p:sldId id="550" r:id="rId17"/>
    <p:sldId id="610" r:id="rId18"/>
    <p:sldId id="609" r:id="rId19"/>
    <p:sldId id="608" r:id="rId20"/>
    <p:sldId id="566" r:id="rId21"/>
    <p:sldId id="619" r:id="rId22"/>
    <p:sldId id="618" r:id="rId23"/>
    <p:sldId id="617" r:id="rId24"/>
    <p:sldId id="569" r:id="rId25"/>
    <p:sldId id="625" r:id="rId26"/>
    <p:sldId id="624" r:id="rId27"/>
    <p:sldId id="623" r:id="rId28"/>
    <p:sldId id="622" r:id="rId29"/>
    <p:sldId id="621" r:id="rId30"/>
    <p:sldId id="620" r:id="rId31"/>
    <p:sldId id="575" r:id="rId32"/>
    <p:sldId id="631" r:id="rId33"/>
    <p:sldId id="630" r:id="rId34"/>
    <p:sldId id="629" r:id="rId35"/>
    <p:sldId id="628" r:id="rId36"/>
    <p:sldId id="627" r:id="rId37"/>
    <p:sldId id="626" r:id="rId38"/>
    <p:sldId id="567" r:id="rId39"/>
    <p:sldId id="568" r:id="rId40"/>
    <p:sldId id="584" r:id="rId41"/>
    <p:sldId id="607" r:id="rId42"/>
    <p:sldId id="606" r:id="rId43"/>
    <p:sldId id="605" r:id="rId44"/>
    <p:sldId id="370" r:id="rId45"/>
    <p:sldId id="562" r:id="rId46"/>
    <p:sldId id="377" r:id="rId47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  <p:italic r:id="rId56"/>
      <p:boldItalic r:id="rId57"/>
    </p:embeddedFont>
    <p:embeddedFont>
      <p:font typeface="Lato Light" panose="020F0502020204030203" pitchFamily="34" charset="0"/>
      <p:regular r:id="rId58"/>
      <p:italic r:id="rId59"/>
    </p:embeddedFont>
    <p:embeddedFont>
      <p:font typeface="Muli" pitchFamily="2" charset="77"/>
      <p:regular r:id="rId60"/>
      <p:bold r:id="rId61"/>
      <p:italic r:id="rId62"/>
      <p:boldItalic r:id="rId63"/>
    </p:embeddedFont>
    <p:embeddedFont>
      <p:font typeface="OpenDyslexicAlta" pitchFamily="2" charset="77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F337C7"/>
    <a:srgbClr val="3273DC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7934" autoAdjust="0"/>
  </p:normalViewPr>
  <p:slideViewPr>
    <p:cSldViewPr snapToGrid="0" snapToObjects="1">
      <p:cViewPr varScale="1">
        <p:scale>
          <a:sx n="93" d="100"/>
          <a:sy n="93" d="100"/>
        </p:scale>
        <p:origin x="232" y="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1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6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0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2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8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8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9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47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9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2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02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3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5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5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93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68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98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96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05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1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25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3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92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09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27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81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1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44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8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37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20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1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36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7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9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3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0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3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1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1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Term 4 - Block 4: Money</a:t>
            </a:r>
          </a:p>
          <a:p>
            <a:r>
              <a:rPr lang="en-GB" dirty="0"/>
              <a:t>Lesson 1: To be able to use decimal notation for dollars and cents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1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E267CDD-4909-8048-84EA-6F31A218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98" y="2654574"/>
            <a:ext cx="591012" cy="591012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37382546-EA92-BA4A-A6F6-6898E8FBB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76124"/>
            <a:ext cx="733525" cy="733525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98854274-E5EC-CE48-92EB-04D2E623F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84" y="2528942"/>
            <a:ext cx="842276" cy="842276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D4F396DB-B736-0643-A465-01B3B4287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231" y="2678777"/>
            <a:ext cx="496961" cy="496961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6917E11D-5B90-AA40-BB16-45882C162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923" y="2626218"/>
            <a:ext cx="647724" cy="647724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CA41641F-240B-7F48-9436-6BB87FFE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43" y="2576124"/>
            <a:ext cx="733525" cy="733525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F22D26F5-F544-5343-B0E9-3440C4827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74" y="2678777"/>
            <a:ext cx="496961" cy="49696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D144FD31-7CF6-9245-8574-AA74CE0B9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04" y="2560494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16182D4-B447-8841-8694-FC83B7E7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98" y="2654574"/>
            <a:ext cx="591012" cy="591012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9161C35C-781C-CB42-92A7-72B57CCD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76124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6FECBCEB-12FD-F946-97BC-F81202EE0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84" y="2528942"/>
            <a:ext cx="842276" cy="842276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E7F7865F-2A8F-1744-B5FA-B53EE703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231" y="2678777"/>
            <a:ext cx="496961" cy="496961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A6C6F092-BBFB-B442-86D6-6548A25CD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923" y="2626218"/>
            <a:ext cx="647724" cy="647724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5D01B097-242D-644D-AE8E-32BD30A7E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43" y="2576124"/>
            <a:ext cx="733525" cy="733525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3E46C9DE-E6AE-1947-BF8B-C0FA9267A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74" y="2678777"/>
            <a:ext cx="496961" cy="496961"/>
          </a:xfrm>
          <a:prstGeom prst="rect">
            <a:avLst/>
          </a:prstGeom>
        </p:spPr>
      </p:pic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id="{DC8C2B4F-1464-184A-A44A-BED139E6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04" y="2560494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16182D4-B447-8841-8694-FC83B7E7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98" y="2654574"/>
            <a:ext cx="591012" cy="591012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9161C35C-781C-CB42-92A7-72B57CCD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76124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6FECBCEB-12FD-F946-97BC-F81202EE0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84" y="2528942"/>
            <a:ext cx="842276" cy="842276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E7F7865F-2A8F-1744-B5FA-B53EE703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231" y="2678777"/>
            <a:ext cx="496961" cy="496961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A6C6F092-BBFB-B442-86D6-6548A25CD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923" y="2626218"/>
            <a:ext cx="647724" cy="647724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5D01B097-242D-644D-AE8E-32BD30A7E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43" y="2576124"/>
            <a:ext cx="733525" cy="733525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3E46C9DE-E6AE-1947-BF8B-C0FA9267A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74" y="2678777"/>
            <a:ext cx="496961" cy="496961"/>
          </a:xfrm>
          <a:prstGeom prst="rect">
            <a:avLst/>
          </a:prstGeom>
        </p:spPr>
      </p:pic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id="{DC8C2B4F-1464-184A-A44A-BED139E6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04" y="2560494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3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16182D4-B447-8841-8694-FC83B7E7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98" y="2654574"/>
            <a:ext cx="591012" cy="591012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9161C35C-781C-CB42-92A7-72B57CCD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76124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6FECBCEB-12FD-F946-97BC-F81202EE0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84" y="2528942"/>
            <a:ext cx="842276" cy="842276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E7F7865F-2A8F-1744-B5FA-B53EE703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231" y="2678777"/>
            <a:ext cx="496961" cy="496961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A6C6F092-BBFB-B442-86D6-6548A25CD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923" y="2626218"/>
            <a:ext cx="647724" cy="647724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5D01B097-242D-644D-AE8E-32BD30A7E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43" y="2576124"/>
            <a:ext cx="733525" cy="733525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3E46C9DE-E6AE-1947-BF8B-C0FA9267A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74" y="2678777"/>
            <a:ext cx="496961" cy="496961"/>
          </a:xfrm>
          <a:prstGeom prst="rect">
            <a:avLst/>
          </a:prstGeom>
        </p:spPr>
      </p:pic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id="{DC8C2B4F-1464-184A-A44A-BED139E6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04" y="2560494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16182D4-B447-8841-8694-FC83B7E7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98" y="2654574"/>
            <a:ext cx="591012" cy="591012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9161C35C-781C-CB42-92A7-72B57CCD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76124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6FECBCEB-12FD-F946-97BC-F81202EE0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84" y="2528942"/>
            <a:ext cx="842276" cy="842276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E7F7865F-2A8F-1744-B5FA-B53EE703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231" y="2678777"/>
            <a:ext cx="496961" cy="496961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A6C6F092-BBFB-B442-86D6-6548A25CD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923" y="2626218"/>
            <a:ext cx="647724" cy="647724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5D01B097-242D-644D-AE8E-32BD30A7E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43" y="2576124"/>
            <a:ext cx="733525" cy="733525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3E46C9DE-E6AE-1947-BF8B-C0FA9267A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74" y="2678777"/>
            <a:ext cx="496961" cy="496961"/>
          </a:xfrm>
          <a:prstGeom prst="rect">
            <a:avLst/>
          </a:prstGeom>
        </p:spPr>
      </p:pic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id="{DC8C2B4F-1464-184A-A44A-BED139E6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04" y="2560494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496CDBA-7800-CC42-BE14-B99D6FC5DB9A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4CD4E5F-24DD-3D4E-8C10-FD3765B65655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39" name="Picture 3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332F613-32F3-7F49-8460-59442214C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7" y="2704654"/>
            <a:ext cx="1233856" cy="616928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C478B1A5-4238-484C-9A87-89AD3A20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42" y="2569773"/>
            <a:ext cx="842276" cy="84227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808D849-F3DB-4942-AC41-601D759AF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69" y="2690585"/>
            <a:ext cx="591012" cy="591012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94F3D6B-1BFC-FF49-8304-D5294653B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123" y="2742431"/>
            <a:ext cx="496961" cy="49696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996A0FF2-5094-964F-9E07-8C917CE1D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478" y="2619328"/>
            <a:ext cx="733525" cy="733525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8F806A2E-A7CD-BF48-A012-9ECBE403C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25" y="2618334"/>
            <a:ext cx="733525" cy="733525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16EC11D3-DFDD-D447-ADA3-B6334F804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533" y="2704654"/>
            <a:ext cx="496961" cy="496961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209C18CC-6B23-E543-9F97-D7556A94C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79" y="2534861"/>
            <a:ext cx="917998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  <p:pic>
        <p:nvPicPr>
          <p:cNvPr id="42" name="Picture 4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2E6EAEB-F98A-E241-9E9D-2FE83A6F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7" y="2704654"/>
            <a:ext cx="1233856" cy="61692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0576B61-0FAD-604A-BBFF-597B2AE7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42" y="2569773"/>
            <a:ext cx="842276" cy="84227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4233AF0-B7E9-B442-A847-407D88E6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69" y="2690585"/>
            <a:ext cx="591012" cy="591012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9203B5E9-F2B2-104A-B7C8-D308FB1A5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123" y="2742431"/>
            <a:ext cx="496961" cy="496961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D205F91F-CBCA-6F4E-B6E4-F6552A7E2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478" y="2619328"/>
            <a:ext cx="733525" cy="733525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EB8ACC3F-A3EF-184E-937D-4CDBED38B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25" y="2618334"/>
            <a:ext cx="733525" cy="733525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A1F1A781-74EF-DF4D-B509-29B60C9AE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533" y="2704654"/>
            <a:ext cx="496961" cy="496961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85D8CDC-3BE1-9C48-A00A-7EA63ABF8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79" y="2534861"/>
            <a:ext cx="917998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  <p:pic>
        <p:nvPicPr>
          <p:cNvPr id="42" name="Picture 4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2E6EAEB-F98A-E241-9E9D-2FE83A6F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7" y="2704654"/>
            <a:ext cx="1233856" cy="61692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0576B61-0FAD-604A-BBFF-597B2AE7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42" y="2569773"/>
            <a:ext cx="842276" cy="84227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4233AF0-B7E9-B442-A847-407D88E6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69" y="2690585"/>
            <a:ext cx="591012" cy="591012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9203B5E9-F2B2-104A-B7C8-D308FB1A5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123" y="2742431"/>
            <a:ext cx="496961" cy="496961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D205F91F-CBCA-6F4E-B6E4-F6552A7E2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478" y="2619328"/>
            <a:ext cx="733525" cy="733525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EB8ACC3F-A3EF-184E-937D-4CDBED38B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25" y="2618334"/>
            <a:ext cx="733525" cy="733525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A1F1A781-74EF-DF4D-B509-29B60C9AE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533" y="2704654"/>
            <a:ext cx="496961" cy="496961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85D8CDC-3BE1-9C48-A00A-7EA63ABF8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79" y="2534861"/>
            <a:ext cx="917998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  <p:pic>
        <p:nvPicPr>
          <p:cNvPr id="42" name="Picture 4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2E6EAEB-F98A-E241-9E9D-2FE83A6F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7" y="2704654"/>
            <a:ext cx="1233856" cy="61692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0576B61-0FAD-604A-BBFF-597B2AE7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42" y="2569773"/>
            <a:ext cx="842276" cy="84227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4233AF0-B7E9-B442-A847-407D88E6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69" y="2690585"/>
            <a:ext cx="591012" cy="591012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9203B5E9-F2B2-104A-B7C8-D308FB1A5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123" y="2742431"/>
            <a:ext cx="496961" cy="496961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D205F91F-CBCA-6F4E-B6E4-F6552A7E2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478" y="2619328"/>
            <a:ext cx="733525" cy="733525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EB8ACC3F-A3EF-184E-937D-4CDBED38B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25" y="2618334"/>
            <a:ext cx="733525" cy="733525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A1F1A781-74EF-DF4D-B509-29B60C9AE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533" y="2704654"/>
            <a:ext cx="496961" cy="496961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85D8CDC-3BE1-9C48-A00A-7EA63ABF8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79" y="2534861"/>
            <a:ext cx="917998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9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pic>
        <p:nvPicPr>
          <p:cNvPr id="42" name="Picture 4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2E6EAEB-F98A-E241-9E9D-2FE83A6F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7" y="2704654"/>
            <a:ext cx="1233856" cy="61692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0576B61-0FAD-604A-BBFF-597B2AE7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42" y="2569773"/>
            <a:ext cx="842276" cy="84227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4233AF0-B7E9-B442-A847-407D88E6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69" y="2690585"/>
            <a:ext cx="591012" cy="591012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9203B5E9-F2B2-104A-B7C8-D308FB1A5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123" y="2742431"/>
            <a:ext cx="496961" cy="496961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D205F91F-CBCA-6F4E-B6E4-F6552A7E2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478" y="2619328"/>
            <a:ext cx="733525" cy="733525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EB8ACC3F-A3EF-184E-937D-4CDBED38B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25" y="2618334"/>
            <a:ext cx="733525" cy="733525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A1F1A781-74EF-DF4D-B509-29B60C9AE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533" y="2704654"/>
            <a:ext cx="496961" cy="496961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85D8CDC-3BE1-9C48-A00A-7EA63ABF8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79" y="2534861"/>
            <a:ext cx="917998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$__.__ format for representing dollars and cents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$__.__ format for representing dollars and cents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4 - Block 4 - Money - Lesson 1 - To be able to use decimal notation for dollars and cents</a:t>
            </a:r>
          </a:p>
        </p:txBody>
      </p:sp>
    </p:spTree>
    <p:extLst>
      <p:ext uri="{BB962C8B-B14F-4D97-AF65-F5344CB8AC3E}">
        <p14:creationId xmlns:p14="http://schemas.microsoft.com/office/powerpoint/2010/main" val="117179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79EA34D-D4FF-CB41-8027-A92C79F5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668" y="4381205"/>
            <a:ext cx="474907" cy="474907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62F531A1-E9B2-E24E-93F8-0672267C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94" y="4264680"/>
            <a:ext cx="700972" cy="700972"/>
          </a:xfrm>
          <a:prstGeom prst="rect">
            <a:avLst/>
          </a:prstGeom>
        </p:spPr>
      </p:pic>
      <p:pic>
        <p:nvPicPr>
          <p:cNvPr id="58" name="Picture 5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E3F266F-C054-FF43-9853-4A436925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9" y="4332592"/>
            <a:ext cx="1179100" cy="589550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14C4A92E-21DA-DF4E-8009-B5C29F867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06" y="4177189"/>
            <a:ext cx="877259" cy="877259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51026B8-6470-AD47-9D5D-75E16C935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059" y="4209261"/>
            <a:ext cx="804897" cy="804897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3E9D3649-5093-ED41-A9D7-53527EBD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0" y="2836909"/>
            <a:ext cx="700972" cy="700972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48DA5068-5C60-3541-89A6-C69AA0FB4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24" y="2905003"/>
            <a:ext cx="564784" cy="564784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1504FC16-5C08-CC47-A8B3-BDB93E8F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07" y="2850971"/>
            <a:ext cx="700972" cy="700972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E43912D-6A24-3D41-848E-ED2395856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17" y="2750571"/>
            <a:ext cx="877259" cy="877259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45417ACF-D814-A44D-A00E-58FBEE31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470" y="2782643"/>
            <a:ext cx="804897" cy="804897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F11F9A15-26BB-D94A-AFF3-847AC43D9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580" y="2891633"/>
            <a:ext cx="618979" cy="618979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D704350C-4900-A94F-B43D-540D1B8C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42" y="2989933"/>
            <a:ext cx="474907" cy="474907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90F062B-8C14-B141-B5DC-334CB699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71" y="2988340"/>
            <a:ext cx="474907" cy="474907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19604E5F-4ADA-1E42-A7F3-FEAC0ED1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77" y="5718163"/>
            <a:ext cx="700972" cy="700972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AB2D2C4B-98C0-B442-B4E8-44FF2DE09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031" y="5786257"/>
            <a:ext cx="564784" cy="56478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EEF2334-D927-4945-A210-ED81104D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89" y="5783595"/>
            <a:ext cx="564784" cy="56478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99BF7BDD-F15D-334B-BEBC-9D7F73623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77" y="5780933"/>
            <a:ext cx="564784" cy="564784"/>
          </a:xfrm>
          <a:prstGeom prst="rect">
            <a:avLst/>
          </a:prstGeom>
        </p:spPr>
      </p:pic>
      <p:pic>
        <p:nvPicPr>
          <p:cNvPr id="82" name="Picture 81" descr="A close up of a coin&#10;&#10;Description automatically generated">
            <a:extLst>
              <a:ext uri="{FF2B5EF4-FFF2-40B4-BE49-F238E27FC236}">
                <a16:creationId xmlns:a16="http://schemas.microsoft.com/office/drawing/2014/main" id="{9EE99DFE-712D-114B-A7C4-ABD51CF68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349" y="5655144"/>
            <a:ext cx="804897" cy="804897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9A69CEB5-E6D6-D34C-A199-46DDE1DF5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8459" y="5764134"/>
            <a:ext cx="618979" cy="6189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4E93AE35-42F7-654C-BD12-508BAFA5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21" y="5862434"/>
            <a:ext cx="474907" cy="474907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4E4E53BE-FACD-C647-9719-14529FC3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50" y="5860841"/>
            <a:ext cx="474907" cy="4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79EA34D-D4FF-CB41-8027-A92C79F5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668" y="4381205"/>
            <a:ext cx="474907" cy="474907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62F531A1-E9B2-E24E-93F8-0672267C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94" y="4264680"/>
            <a:ext cx="700972" cy="700972"/>
          </a:xfrm>
          <a:prstGeom prst="rect">
            <a:avLst/>
          </a:prstGeom>
        </p:spPr>
      </p:pic>
      <p:pic>
        <p:nvPicPr>
          <p:cNvPr id="58" name="Picture 5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E3F266F-C054-FF43-9853-4A436925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9" y="4332592"/>
            <a:ext cx="1179100" cy="589550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14C4A92E-21DA-DF4E-8009-B5C29F867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06" y="4177189"/>
            <a:ext cx="877259" cy="877259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51026B8-6470-AD47-9D5D-75E16C935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059" y="4209261"/>
            <a:ext cx="804897" cy="804897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3E9D3649-5093-ED41-A9D7-53527EBD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0" y="2836909"/>
            <a:ext cx="700972" cy="700972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48DA5068-5C60-3541-89A6-C69AA0FB4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24" y="2905003"/>
            <a:ext cx="564784" cy="564784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1504FC16-5C08-CC47-A8B3-BDB93E8F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07" y="2850971"/>
            <a:ext cx="700972" cy="700972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E43912D-6A24-3D41-848E-ED2395856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17" y="2750571"/>
            <a:ext cx="877259" cy="877259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45417ACF-D814-A44D-A00E-58FBEE31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470" y="2782643"/>
            <a:ext cx="804897" cy="804897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F11F9A15-26BB-D94A-AFF3-847AC43D9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580" y="2891633"/>
            <a:ext cx="618979" cy="618979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D704350C-4900-A94F-B43D-540D1B8C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42" y="2989933"/>
            <a:ext cx="474907" cy="474907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90F062B-8C14-B141-B5DC-334CB699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71" y="2988340"/>
            <a:ext cx="474907" cy="474907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19604E5F-4ADA-1E42-A7F3-FEAC0ED1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77" y="5718163"/>
            <a:ext cx="700972" cy="700972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AB2D2C4B-98C0-B442-B4E8-44FF2DE09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031" y="5786257"/>
            <a:ext cx="564784" cy="56478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EEF2334-D927-4945-A210-ED81104D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89" y="5783595"/>
            <a:ext cx="564784" cy="56478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99BF7BDD-F15D-334B-BEBC-9D7F73623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77" y="5780933"/>
            <a:ext cx="564784" cy="564784"/>
          </a:xfrm>
          <a:prstGeom prst="rect">
            <a:avLst/>
          </a:prstGeom>
        </p:spPr>
      </p:pic>
      <p:pic>
        <p:nvPicPr>
          <p:cNvPr id="82" name="Picture 81" descr="A close up of a coin&#10;&#10;Description automatically generated">
            <a:extLst>
              <a:ext uri="{FF2B5EF4-FFF2-40B4-BE49-F238E27FC236}">
                <a16:creationId xmlns:a16="http://schemas.microsoft.com/office/drawing/2014/main" id="{9EE99DFE-712D-114B-A7C4-ABD51CF68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349" y="5655144"/>
            <a:ext cx="804897" cy="804897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9A69CEB5-E6D6-D34C-A199-46DDE1DF5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8459" y="5764134"/>
            <a:ext cx="618979" cy="6189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4E93AE35-42F7-654C-BD12-508BAFA5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21" y="5862434"/>
            <a:ext cx="474907" cy="474907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4E4E53BE-FACD-C647-9719-14529FC3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50" y="5860841"/>
            <a:ext cx="474907" cy="4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79EA34D-D4FF-CB41-8027-A92C79F5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668" y="4381205"/>
            <a:ext cx="474907" cy="474907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62F531A1-E9B2-E24E-93F8-0672267C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94" y="4264680"/>
            <a:ext cx="700972" cy="700972"/>
          </a:xfrm>
          <a:prstGeom prst="rect">
            <a:avLst/>
          </a:prstGeom>
        </p:spPr>
      </p:pic>
      <p:pic>
        <p:nvPicPr>
          <p:cNvPr id="58" name="Picture 5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E3F266F-C054-FF43-9853-4A436925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9" y="4332592"/>
            <a:ext cx="1179100" cy="589550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14C4A92E-21DA-DF4E-8009-B5C29F867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06" y="4177189"/>
            <a:ext cx="877259" cy="877259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51026B8-6470-AD47-9D5D-75E16C935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059" y="4209261"/>
            <a:ext cx="804897" cy="804897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3E9D3649-5093-ED41-A9D7-53527EBD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0" y="2836909"/>
            <a:ext cx="700972" cy="700972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48DA5068-5C60-3541-89A6-C69AA0FB4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24" y="2905003"/>
            <a:ext cx="564784" cy="564784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1504FC16-5C08-CC47-A8B3-BDB93E8F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07" y="2850971"/>
            <a:ext cx="700972" cy="700972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E43912D-6A24-3D41-848E-ED2395856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17" y="2750571"/>
            <a:ext cx="877259" cy="877259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45417ACF-D814-A44D-A00E-58FBEE31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470" y="2782643"/>
            <a:ext cx="804897" cy="804897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F11F9A15-26BB-D94A-AFF3-847AC43D9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580" y="2891633"/>
            <a:ext cx="618979" cy="618979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D704350C-4900-A94F-B43D-540D1B8C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42" y="2989933"/>
            <a:ext cx="474907" cy="474907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90F062B-8C14-B141-B5DC-334CB699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71" y="2988340"/>
            <a:ext cx="474907" cy="474907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19604E5F-4ADA-1E42-A7F3-FEAC0ED1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77" y="5718163"/>
            <a:ext cx="700972" cy="700972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AB2D2C4B-98C0-B442-B4E8-44FF2DE09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031" y="5786257"/>
            <a:ext cx="564784" cy="56478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EEF2334-D927-4945-A210-ED81104D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89" y="5783595"/>
            <a:ext cx="564784" cy="56478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99BF7BDD-F15D-334B-BEBC-9D7F73623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77" y="5780933"/>
            <a:ext cx="564784" cy="564784"/>
          </a:xfrm>
          <a:prstGeom prst="rect">
            <a:avLst/>
          </a:prstGeom>
        </p:spPr>
      </p:pic>
      <p:pic>
        <p:nvPicPr>
          <p:cNvPr id="82" name="Picture 81" descr="A close up of a coin&#10;&#10;Description automatically generated">
            <a:extLst>
              <a:ext uri="{FF2B5EF4-FFF2-40B4-BE49-F238E27FC236}">
                <a16:creationId xmlns:a16="http://schemas.microsoft.com/office/drawing/2014/main" id="{9EE99DFE-712D-114B-A7C4-ABD51CF68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349" y="5655144"/>
            <a:ext cx="804897" cy="804897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9A69CEB5-E6D6-D34C-A199-46DDE1DF5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8459" y="5764134"/>
            <a:ext cx="618979" cy="6189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4E93AE35-42F7-654C-BD12-508BAFA5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21" y="5862434"/>
            <a:ext cx="474907" cy="474907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4E4E53BE-FACD-C647-9719-14529FC3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50" y="5860841"/>
            <a:ext cx="474907" cy="4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3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8DD227-77EC-D743-8FAF-D1E3B9FA729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4431319" y="3167528"/>
            <a:ext cx="1561522" cy="28627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79EA34D-D4FF-CB41-8027-A92C79F5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668" y="4381205"/>
            <a:ext cx="474907" cy="474907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62F531A1-E9B2-E24E-93F8-0672267C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94" y="4264680"/>
            <a:ext cx="700972" cy="700972"/>
          </a:xfrm>
          <a:prstGeom prst="rect">
            <a:avLst/>
          </a:prstGeom>
        </p:spPr>
      </p:pic>
      <p:pic>
        <p:nvPicPr>
          <p:cNvPr id="58" name="Picture 5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E3F266F-C054-FF43-9853-4A436925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9" y="4332592"/>
            <a:ext cx="1179100" cy="589550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14C4A92E-21DA-DF4E-8009-B5C29F867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06" y="4177189"/>
            <a:ext cx="877259" cy="877259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51026B8-6470-AD47-9D5D-75E16C935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059" y="4209261"/>
            <a:ext cx="804897" cy="804897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3E9D3649-5093-ED41-A9D7-53527EBD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0" y="2836909"/>
            <a:ext cx="700972" cy="700972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48DA5068-5C60-3541-89A6-C69AA0FB4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24" y="2905003"/>
            <a:ext cx="564784" cy="564784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1504FC16-5C08-CC47-A8B3-BDB93E8F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07" y="2850971"/>
            <a:ext cx="700972" cy="700972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E43912D-6A24-3D41-848E-ED2395856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17" y="2750571"/>
            <a:ext cx="877259" cy="877259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45417ACF-D814-A44D-A00E-58FBEE31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470" y="2782643"/>
            <a:ext cx="804897" cy="804897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F11F9A15-26BB-D94A-AFF3-847AC43D9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580" y="2891633"/>
            <a:ext cx="618979" cy="618979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D704350C-4900-A94F-B43D-540D1B8C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42" y="2989933"/>
            <a:ext cx="474907" cy="474907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90F062B-8C14-B141-B5DC-334CB699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71" y="2988340"/>
            <a:ext cx="474907" cy="474907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19604E5F-4ADA-1E42-A7F3-FEAC0ED1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77" y="5718163"/>
            <a:ext cx="700972" cy="700972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AB2D2C4B-98C0-B442-B4E8-44FF2DE09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031" y="5786257"/>
            <a:ext cx="564784" cy="56478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EEF2334-D927-4945-A210-ED81104D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89" y="5783595"/>
            <a:ext cx="564784" cy="56478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99BF7BDD-F15D-334B-BEBC-9D7F73623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77" y="5780933"/>
            <a:ext cx="564784" cy="564784"/>
          </a:xfrm>
          <a:prstGeom prst="rect">
            <a:avLst/>
          </a:prstGeom>
        </p:spPr>
      </p:pic>
      <p:pic>
        <p:nvPicPr>
          <p:cNvPr id="82" name="Picture 81" descr="A close up of a coin&#10;&#10;Description automatically generated">
            <a:extLst>
              <a:ext uri="{FF2B5EF4-FFF2-40B4-BE49-F238E27FC236}">
                <a16:creationId xmlns:a16="http://schemas.microsoft.com/office/drawing/2014/main" id="{9EE99DFE-712D-114B-A7C4-ABD51CF68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349" y="5655144"/>
            <a:ext cx="804897" cy="804897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9A69CEB5-E6D6-D34C-A199-46DDE1DF5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8459" y="5764134"/>
            <a:ext cx="618979" cy="6189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4E93AE35-42F7-654C-BD12-508BAFA5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21" y="5862434"/>
            <a:ext cx="474907" cy="474907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4E4E53BE-FACD-C647-9719-14529FC3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50" y="5860841"/>
            <a:ext cx="474907" cy="4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3296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3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3128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91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8505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518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41075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7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2762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22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8985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$2.90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0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8BE91-00E3-5644-A9E3-448832114DB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39612-C31E-2C40-A7DA-8B7FCB7A51D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1BFFC3CA-E9B5-2440-ACCE-77E186A5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76" y="2892018"/>
            <a:ext cx="2534920" cy="107586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E9156F36-50BE-2D44-9144-F93D35C62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26" y="3244620"/>
            <a:ext cx="2342787" cy="1052150"/>
          </a:xfrm>
          <a:prstGeom prst="rect">
            <a:avLst/>
          </a:prstGeom>
        </p:spPr>
      </p:pic>
      <p:pic>
        <p:nvPicPr>
          <p:cNvPr id="30" name="Picture 29" descr="A picture containing hat&#10;&#10;Description automatically generated">
            <a:extLst>
              <a:ext uri="{FF2B5EF4-FFF2-40B4-BE49-F238E27FC236}">
                <a16:creationId xmlns:a16="http://schemas.microsoft.com/office/drawing/2014/main" id="{6CB6E977-6767-1449-B33B-E44348E30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178" y="3614835"/>
            <a:ext cx="2232660" cy="1049350"/>
          </a:xfrm>
          <a:prstGeom prst="rect">
            <a:avLst/>
          </a:prstGeom>
        </p:spPr>
      </p:pic>
      <p:pic>
        <p:nvPicPr>
          <p:cNvPr id="31" name="Picture 3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2462FF-AE13-B641-9468-F0232485D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656" y="3866357"/>
            <a:ext cx="2009140" cy="1004570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8A8BB295-9C8D-4047-8C54-8B88E149B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4122" y="3869823"/>
            <a:ext cx="997638" cy="997638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B5FB7EDD-DAC7-C741-ADFF-1C36A4D8D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688" y="3030263"/>
            <a:ext cx="1690851" cy="169085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6AE1DC44-B588-9942-B5B1-6EE92152B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917" y="2954259"/>
            <a:ext cx="1842860" cy="1842860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2A766D2F-A5C3-534C-88E4-9DC36ECD3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728" y="3275616"/>
            <a:ext cx="997638" cy="997638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C80BC273-42FE-C441-9A54-0EF61DA42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158" y="2870227"/>
            <a:ext cx="997638" cy="9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8778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$2.90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$12 and 35¢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$12.35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0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89984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59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16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261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$5 and 95¢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676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$5 and 95¢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 and 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$9.70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538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$5 and 95¢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$5.95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 and 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$9.70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$10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37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are debating how to convert 1205¢ into dollars.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“It will be $12.5.”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“It will be $12.05.”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“It will be $120.5.”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 Why are the other two friends incorrect?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2855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01866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are debating how to convert 1205¢ into dollars.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“It will be $12.5.”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“It will be $12.05.”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“It will be $120.5.”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is correct. If I know that 995¢ is $9.95, then $10 is equal to 1000¢. So, 1205¢ will be equal to $12.05. When converting a four-digit amount of cents into dollars and cents, the ones and tens digits are cents and the hundreds and thousands digits are dollars digits. Eve has removed the zero place-holder in the tens place when converting. Yasmin has made a place value error when converting. Neither has made sure their cents amount is two digits long either.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8931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boxes have totals of 85. However, the purple box shows $85, whereas the green box shows 85¢.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B2DEE-793E-AE49-B249-650753DE334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DCAC2C-BDCA-DF48-9CF5-B7F33BABE7F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70D196BA-CC35-354C-AF25-0CA8425A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76" y="2892018"/>
            <a:ext cx="2534920" cy="1075867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49483B-EE65-C24A-B959-D6B94A339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26" y="3244620"/>
            <a:ext cx="2342787" cy="1052150"/>
          </a:xfrm>
          <a:prstGeom prst="rect">
            <a:avLst/>
          </a:prstGeom>
        </p:spPr>
      </p:pic>
      <p:pic>
        <p:nvPicPr>
          <p:cNvPr id="29" name="Picture 28" descr="A picture containing hat&#10;&#10;Description automatically generated">
            <a:extLst>
              <a:ext uri="{FF2B5EF4-FFF2-40B4-BE49-F238E27FC236}">
                <a16:creationId xmlns:a16="http://schemas.microsoft.com/office/drawing/2014/main" id="{7A17A97C-0AE9-AF49-A0E5-C61F3C388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178" y="3614835"/>
            <a:ext cx="2232660" cy="1049350"/>
          </a:xfrm>
          <a:prstGeom prst="rect">
            <a:avLst/>
          </a:prstGeom>
        </p:spPr>
      </p:pic>
      <p:pic>
        <p:nvPicPr>
          <p:cNvPr id="30" name="Picture 2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8266BC1-F635-EA44-8411-E73B6D35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656" y="3866357"/>
            <a:ext cx="2009140" cy="1004570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AD74A1A1-303B-AE4B-AA7F-40968345D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4122" y="3869823"/>
            <a:ext cx="997638" cy="997638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0A827ED4-AF9F-6049-B380-884942E70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688" y="3030263"/>
            <a:ext cx="1690851" cy="1690851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007D72DA-73B0-4D4E-B7B1-B8AFC72D4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917" y="2954259"/>
            <a:ext cx="1842860" cy="1842860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0B690271-6823-B942-8B8D-7F6FA568E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728" y="3275616"/>
            <a:ext cx="997638" cy="99763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E2219F00-2EDD-AF4F-83B1-FACBF4806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158" y="2870227"/>
            <a:ext cx="997638" cy="9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1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endParaRPr lang="en-GB" sz="2200" b="1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047F2F6D-62EA-414F-97A7-5A1585FB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78" y="3123147"/>
            <a:ext cx="363800" cy="363800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477C8CCA-5015-E64D-9FCE-207FA0D8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30" y="2649252"/>
            <a:ext cx="363800" cy="363800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id="{99B0FF2A-9842-A34B-B25C-80E99C4C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425" y="3049465"/>
            <a:ext cx="474166" cy="474166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248C6A20-0C03-7448-AEAC-958E5D466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442" y="2574204"/>
            <a:ext cx="616588" cy="61658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C5192DA-F20E-7F42-A1CF-C2292DFCD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19" y="2923877"/>
            <a:ext cx="672020" cy="67202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ECCD589-F072-CE49-973D-39028A32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080" y="2668093"/>
            <a:ext cx="672020" cy="672020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14BB8C2E-701C-D24F-A0F0-0EB81BFC9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088" y="2837602"/>
            <a:ext cx="536977" cy="536977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76358BB-D74F-A743-8BEB-2AB6E77CF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198" y="2996350"/>
            <a:ext cx="432650" cy="432650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E1121713-04A0-124D-844B-627F5689E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409" y="2796727"/>
            <a:ext cx="432650" cy="43265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83D8FE3-BB41-C14F-938E-8AC671683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245" y="3004103"/>
            <a:ext cx="432650" cy="432650"/>
          </a:xfrm>
          <a:prstGeom prst="rect">
            <a:avLst/>
          </a:prstGeom>
        </p:spPr>
      </p:pic>
      <p:pic>
        <p:nvPicPr>
          <p:cNvPr id="39" name="Picture 3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6444139-0F17-704E-B7C1-977DDF242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81" y="2797626"/>
            <a:ext cx="1233856" cy="6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047F2F6D-62EA-414F-97A7-5A1585FB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78" y="3123147"/>
            <a:ext cx="363800" cy="363800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477C8CCA-5015-E64D-9FCE-207FA0D8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30" y="2649252"/>
            <a:ext cx="363800" cy="363800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id="{99B0FF2A-9842-A34B-B25C-80E99C4C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425" y="3049465"/>
            <a:ext cx="474166" cy="474166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248C6A20-0C03-7448-AEAC-958E5D466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442" y="2574204"/>
            <a:ext cx="616588" cy="61658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C5192DA-F20E-7F42-A1CF-C2292DFCD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19" y="2923877"/>
            <a:ext cx="672020" cy="67202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ECCD589-F072-CE49-973D-39028A32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080" y="2668093"/>
            <a:ext cx="672020" cy="672020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14BB8C2E-701C-D24F-A0F0-0EB81BFC9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088" y="2837602"/>
            <a:ext cx="536977" cy="536977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76358BB-D74F-A743-8BEB-2AB6E77CF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198" y="2996350"/>
            <a:ext cx="432650" cy="432650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E1121713-04A0-124D-844B-627F5689E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409" y="2796727"/>
            <a:ext cx="432650" cy="43265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83D8FE3-BB41-C14F-938E-8AC671683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245" y="3004103"/>
            <a:ext cx="432650" cy="432650"/>
          </a:xfrm>
          <a:prstGeom prst="rect">
            <a:avLst/>
          </a:prstGeom>
        </p:spPr>
      </p:pic>
      <p:pic>
        <p:nvPicPr>
          <p:cNvPr id="39" name="Picture 3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6444139-0F17-704E-B7C1-977DDF242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81" y="2797626"/>
            <a:ext cx="1233856" cy="6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047F2F6D-62EA-414F-97A7-5A1585FB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78" y="3123147"/>
            <a:ext cx="363800" cy="363800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477C8CCA-5015-E64D-9FCE-207FA0D8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30" y="2649252"/>
            <a:ext cx="363800" cy="363800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id="{99B0FF2A-9842-A34B-B25C-80E99C4C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425" y="3049465"/>
            <a:ext cx="474166" cy="474166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248C6A20-0C03-7448-AEAC-958E5D466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442" y="2574204"/>
            <a:ext cx="616588" cy="61658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C5192DA-F20E-7F42-A1CF-C2292DFCD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19" y="2923877"/>
            <a:ext cx="672020" cy="67202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ECCD589-F072-CE49-973D-39028A32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080" y="2668093"/>
            <a:ext cx="672020" cy="672020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14BB8C2E-701C-D24F-A0F0-0EB81BFC9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088" y="2837602"/>
            <a:ext cx="536977" cy="536977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76358BB-D74F-A743-8BEB-2AB6E77CF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198" y="2996350"/>
            <a:ext cx="432650" cy="432650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E1121713-04A0-124D-844B-627F5689E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409" y="2796727"/>
            <a:ext cx="432650" cy="43265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83D8FE3-BB41-C14F-938E-8AC671683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245" y="3004103"/>
            <a:ext cx="432650" cy="432650"/>
          </a:xfrm>
          <a:prstGeom prst="rect">
            <a:avLst/>
          </a:prstGeom>
        </p:spPr>
      </p:pic>
      <p:pic>
        <p:nvPicPr>
          <p:cNvPr id="39" name="Picture 3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6444139-0F17-704E-B7C1-977DDF242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81" y="2797626"/>
            <a:ext cx="1233856" cy="6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4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  <a:r>
              <a:rPr lang="en-GB" sz="2200" b="1" dirty="0">
                <a:solidFill>
                  <a:srgbClr val="FF3860"/>
                </a:solidFill>
              </a:rPr>
              <a:t>(False – 1340¢)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047F2F6D-62EA-414F-97A7-5A1585FB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78" y="3123147"/>
            <a:ext cx="363800" cy="363800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477C8CCA-5015-E64D-9FCE-207FA0D8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30" y="2649252"/>
            <a:ext cx="363800" cy="363800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id="{99B0FF2A-9842-A34B-B25C-80E99C4C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425" y="3049465"/>
            <a:ext cx="474166" cy="474166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248C6A20-0C03-7448-AEAC-958E5D466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442" y="2574204"/>
            <a:ext cx="616588" cy="61658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C5192DA-F20E-7F42-A1CF-C2292DFCD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19" y="2923877"/>
            <a:ext cx="672020" cy="67202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ECCD589-F072-CE49-973D-39028A32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080" y="2668093"/>
            <a:ext cx="672020" cy="672020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14BB8C2E-701C-D24F-A0F0-0EB81BFC9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088" y="2837602"/>
            <a:ext cx="536977" cy="536977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76358BB-D74F-A743-8BEB-2AB6E77CF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198" y="2996350"/>
            <a:ext cx="432650" cy="432650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E1121713-04A0-124D-844B-627F5689E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409" y="2796727"/>
            <a:ext cx="432650" cy="43265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83D8FE3-BB41-C14F-938E-8AC671683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245" y="3004103"/>
            <a:ext cx="432650" cy="432650"/>
          </a:xfrm>
          <a:prstGeom prst="rect">
            <a:avLst/>
          </a:prstGeom>
        </p:spPr>
      </p:pic>
      <p:pic>
        <p:nvPicPr>
          <p:cNvPr id="39" name="Picture 3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6444139-0F17-704E-B7C1-977DDF242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81" y="2797626"/>
            <a:ext cx="1233856" cy="6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4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90BA45-BEDF-704C-9181-5AF939B76A7F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Although most three coin combinations are less than most notes, three $2 coins are more than a $5 note...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3694482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$__.__ format for representing dollars and cents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$__.__ format for representing dollars and cents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4 - Block 4 - Money - Lesson 1 - To be able to use decimal notation for dollars and cents</a:t>
            </a:r>
          </a:p>
        </p:txBody>
      </p:sp>
    </p:spTree>
    <p:extLst>
      <p:ext uri="{BB962C8B-B14F-4D97-AF65-F5344CB8AC3E}">
        <p14:creationId xmlns:p14="http://schemas.microsoft.com/office/powerpoint/2010/main" val="42800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933B5469-05EF-B746-92A5-D8B10BE5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21" y="2690585"/>
            <a:ext cx="496961" cy="496961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AF369D12-B303-B048-9A36-1F2713E84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19" y="2640187"/>
            <a:ext cx="647724" cy="647724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2733AB38-0E2E-F84A-92E5-39D49410E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738" y="2568664"/>
            <a:ext cx="842276" cy="84227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8C5BC0CF-1187-9948-88F1-EAD9B43BE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247" y="2557252"/>
            <a:ext cx="917998" cy="917998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397D57E7-7DEC-854B-878A-FC686028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40" y="2640187"/>
            <a:ext cx="733525" cy="733525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CC521C35-903D-1040-8185-B8A16542D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960" y="2690585"/>
            <a:ext cx="591012" cy="591012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EBD2D8FA-C839-334D-AA85-0B3EC041E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868" y="2619328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32FD7318-202D-6444-ACCF-F89C1CE2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21" y="2690585"/>
            <a:ext cx="496961" cy="496961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196D1272-D407-5A4C-B77A-37A427A0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19" y="2640187"/>
            <a:ext cx="647724" cy="647724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9AAF9763-38A5-B14D-B6EC-E5BEB72F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738" y="2568664"/>
            <a:ext cx="842276" cy="84227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A354921-8473-C745-A55B-42F4053D0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247" y="2557252"/>
            <a:ext cx="917998" cy="917998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34DE1C5C-14D2-F84D-8376-78B4956A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40" y="2640187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A0DB144-05DB-424A-B729-CA9AEF78A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960" y="2690585"/>
            <a:ext cx="591012" cy="591012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CC27203B-7CF7-C344-A191-AECDA6C7F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868" y="2619328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6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32FD7318-202D-6444-ACCF-F89C1CE2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21" y="2690585"/>
            <a:ext cx="496961" cy="496961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196D1272-D407-5A4C-B77A-37A427A0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19" y="2640187"/>
            <a:ext cx="647724" cy="647724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9AAF9763-38A5-B14D-B6EC-E5BEB72F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738" y="2568664"/>
            <a:ext cx="842276" cy="84227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A354921-8473-C745-A55B-42F4053D0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247" y="2557252"/>
            <a:ext cx="917998" cy="917998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34DE1C5C-14D2-F84D-8376-78B4956A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40" y="2640187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A0DB144-05DB-424A-B729-CA9AEF78A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960" y="2690585"/>
            <a:ext cx="591012" cy="591012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CC27203B-7CF7-C344-A191-AECDA6C7F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868" y="2619328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7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32FD7318-202D-6444-ACCF-F89C1CE2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21" y="2690585"/>
            <a:ext cx="496961" cy="496961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196D1272-D407-5A4C-B77A-37A427A0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19" y="2640187"/>
            <a:ext cx="647724" cy="647724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9AAF9763-38A5-B14D-B6EC-E5BEB72F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738" y="2568664"/>
            <a:ext cx="842276" cy="84227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A354921-8473-C745-A55B-42F4053D0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247" y="2557252"/>
            <a:ext cx="917998" cy="917998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34DE1C5C-14D2-F84D-8376-78B4956A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40" y="2640187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A0DB144-05DB-424A-B729-CA9AEF78A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960" y="2690585"/>
            <a:ext cx="591012" cy="591012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CC27203B-7CF7-C344-A191-AECDA6C7F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868" y="2619328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32FD7318-202D-6444-ACCF-F89C1CE2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21" y="2690585"/>
            <a:ext cx="496961" cy="496961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196D1272-D407-5A4C-B77A-37A427A0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19" y="2640187"/>
            <a:ext cx="647724" cy="647724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9AAF9763-38A5-B14D-B6EC-E5BEB72F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738" y="2568664"/>
            <a:ext cx="842276" cy="84227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A354921-8473-C745-A55B-42F4053D0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247" y="2557252"/>
            <a:ext cx="917998" cy="917998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34DE1C5C-14D2-F84D-8376-78B4956A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40" y="2640187"/>
            <a:ext cx="733525" cy="733525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A0DB144-05DB-424A-B729-CA9AEF78A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960" y="2690585"/>
            <a:ext cx="591012" cy="591012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CC27203B-7CF7-C344-A191-AECDA6C7F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868" y="2619328"/>
            <a:ext cx="733525" cy="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14533</TotalTime>
  <Words>3132</Words>
  <Application>Microsoft Macintosh PowerPoint</Application>
  <PresentationFormat>Widescreen</PresentationFormat>
  <Paragraphs>756</Paragraphs>
  <Slides>46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Muli</vt:lpstr>
      <vt:lpstr>Lato</vt:lpstr>
      <vt:lpstr>Calibri</vt:lpstr>
      <vt:lpstr>Lato Light</vt:lpstr>
      <vt:lpstr>Arial</vt:lpstr>
      <vt:lpstr>Wingdings</vt:lpstr>
      <vt:lpstr>OpenDyslexicAlta</vt:lpstr>
      <vt:lpstr>Office Theme</vt:lpstr>
      <vt:lpstr>PowerPoint Presentation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739</cp:revision>
  <cp:lastPrinted>2019-06-17T16:19:05Z</cp:lastPrinted>
  <dcterms:created xsi:type="dcterms:W3CDTF">2018-08-06T08:16:18Z</dcterms:created>
  <dcterms:modified xsi:type="dcterms:W3CDTF">2020-09-19T14:47:36Z</dcterms:modified>
</cp:coreProperties>
</file>