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0" r:id="rId2"/>
    <p:sldId id="321" r:id="rId3"/>
    <p:sldId id="376" r:id="rId4"/>
    <p:sldId id="378" r:id="rId5"/>
    <p:sldId id="469" r:id="rId6"/>
    <p:sldId id="509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70" r:id="rId28"/>
    <p:sldId id="471" r:id="rId29"/>
    <p:sldId id="472" r:id="rId30"/>
    <p:sldId id="473" r:id="rId31"/>
    <p:sldId id="494" r:id="rId32"/>
    <p:sldId id="497" r:id="rId33"/>
    <p:sldId id="496" r:id="rId34"/>
    <p:sldId id="495" r:id="rId35"/>
    <p:sldId id="498" r:id="rId36"/>
    <p:sldId id="500" r:id="rId37"/>
    <p:sldId id="501" r:id="rId38"/>
    <p:sldId id="502" r:id="rId39"/>
    <p:sldId id="499" r:id="rId40"/>
    <p:sldId id="503" r:id="rId41"/>
    <p:sldId id="504" r:id="rId42"/>
    <p:sldId id="505" r:id="rId43"/>
    <p:sldId id="506" r:id="rId44"/>
    <p:sldId id="507" r:id="rId45"/>
    <p:sldId id="370" r:id="rId46"/>
    <p:sldId id="508" r:id="rId47"/>
    <p:sldId id="377" r:id="rId48"/>
  </p:sldIdLst>
  <p:sldSz cx="12192000" cy="6858000"/>
  <p:notesSz cx="6858000" cy="9144000"/>
  <p:embeddedFontLst>
    <p:embeddedFont>
      <p:font typeface="Lato" panose="020F0502020204030203" pitchFamily="34" charset="0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OpenDyslexicAlta" panose="020B0604020202020204" charset="0"/>
      <p:regular r:id="rId57"/>
      <p:bold r:id="rId58"/>
      <p:italic r:id="rId59"/>
      <p:boldItalic r:id="rId60"/>
    </p:embeddedFont>
    <p:embeddedFont>
      <p:font typeface="Muli" panose="020B0604020202020204" charset="0"/>
      <p:regular r:id="rId61"/>
      <p:bold r:id="rId62"/>
      <p:italic r:id="rId63"/>
      <p:boldItalic r:id="rId64"/>
    </p:embeddedFont>
    <p:embeddedFont>
      <p:font typeface="Lato Light" panose="020F0302020204030203" pitchFamily="34" charset="0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FFDD57"/>
    <a:srgbClr val="23D160"/>
    <a:srgbClr val="F337C7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34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2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5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72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03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62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48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82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2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7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80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03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01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97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67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12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44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189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64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25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5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17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88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15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89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603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00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74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88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60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34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394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73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910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12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71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8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6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2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5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3</a:t>
            </a:r>
          </a:p>
          <a:p>
            <a:r>
              <a:rPr lang="en-GB" dirty="0" smtClean="0"/>
              <a:t>Term 4 - Block </a:t>
            </a:r>
            <a:r>
              <a:rPr lang="en-GB" dirty="0"/>
              <a:t>2 - Properties of Shape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identify angles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2 </a:t>
            </a:r>
            <a:r>
              <a:rPr lang="en-GB" dirty="0"/>
              <a:t>– Properties 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DA1BD0-DAC9-C24E-83C9-63C7687D2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32487" y="314325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8844">
            <a:off x="6165149" y="3534001"/>
            <a:ext cx="13081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1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8844">
            <a:off x="6165149" y="3534001"/>
            <a:ext cx="13081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91817">
            <a:off x="6143066" y="3909174"/>
            <a:ext cx="1445068" cy="10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91817">
            <a:off x="6143066" y="3909174"/>
            <a:ext cx="1445068" cy="10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400A40-680A-5248-ABE3-79812B33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42846">
            <a:off x="5761038" y="2882810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3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400A40-680A-5248-ABE3-79812B33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42846">
            <a:off x="5761038" y="2882810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44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4C1A95-C4D2-9D4B-BCFF-3FC5EB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1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4C1A95-C4D2-9D4B-BCFF-3FC5EB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5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05D9E-0C60-3841-9E00-A3E2E572A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93320">
            <a:off x="5507087" y="2769688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5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shapes and their properties to identify acute, right and obtuse angles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shapes and their properties to identify acute, right and obtuse angles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3 - Term 4 - Block 2 - Properties of Shape - Lesson 1 - To be able to identify angles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05D9E-0C60-3841-9E00-A3E2E572A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93320">
            <a:off x="5507087" y="2769688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E03BC60-C965-174D-9D84-76769E9B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5493">
            <a:off x="5607002" y="4384790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E03BC60-C965-174D-9D84-76769E9B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5493">
            <a:off x="5607002" y="4384790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34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1E8E5E-B2D3-4E49-894B-2B672D00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62789">
            <a:off x="5429165" y="4117574"/>
            <a:ext cx="1778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12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1E8E5E-B2D3-4E49-894B-2B672D00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62789">
            <a:off x="5429165" y="4117574"/>
            <a:ext cx="1778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76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7" name="Pie 6">
            <a:extLst>
              <a:ext uri="{FF2B5EF4-FFF2-40B4-BE49-F238E27FC236}">
                <a16:creationId xmlns="" xmlns:a16="http://schemas.microsoft.com/office/drawing/2014/main" id="{F62ED265-3E43-8A4C-A213-B510C2167BA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>
            <a:extLst>
              <a:ext uri="{FF2B5EF4-FFF2-40B4-BE49-F238E27FC236}">
                <a16:creationId xmlns="" xmlns:a16="http://schemas.microsoft.com/office/drawing/2014/main" id="{C84449B1-8E81-AC4E-A438-84F445485256}"/>
              </a:ext>
            </a:extLst>
          </p:cNvPr>
          <p:cNvSpPr/>
          <p:nvPr/>
        </p:nvSpPr>
        <p:spPr>
          <a:xfrm>
            <a:off x="1063628" y="3087121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>
            <a:extLst>
              <a:ext uri="{FF2B5EF4-FFF2-40B4-BE49-F238E27FC236}">
                <a16:creationId xmlns="" xmlns:a16="http://schemas.microsoft.com/office/drawing/2014/main" id="{B9119422-5001-6B47-B444-3DBE1AB97593}"/>
              </a:ext>
            </a:extLst>
          </p:cNvPr>
          <p:cNvSpPr/>
          <p:nvPr/>
        </p:nvSpPr>
        <p:spPr>
          <a:xfrm rot="8049635">
            <a:off x="9474440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1F44CA7E-4AD5-2B4B-A81D-95A943AC46C9}"/>
              </a:ext>
            </a:extLst>
          </p:cNvPr>
          <p:cNvSpPr/>
          <p:nvPr/>
        </p:nvSpPr>
        <p:spPr>
          <a:xfrm>
            <a:off x="431758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0534CAF-D21A-F141-8662-BD5A974587E3}"/>
              </a:ext>
            </a:extLst>
          </p:cNvPr>
          <p:cNvSpPr/>
          <p:nvPr/>
        </p:nvSpPr>
        <p:spPr>
          <a:xfrm>
            <a:off x="8505205" y="598068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27158">
            <a:off x="1973200" y="3109779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1DDC8B7-51BE-6C4B-9EB9-11B2D25A0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93320">
            <a:off x="10039441" y="2812755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2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CC35709E-D6A5-4E41-AA2D-E82B9A0D2BEA}"/>
              </a:ext>
            </a:extLst>
          </p:cNvPr>
          <p:cNvSpPr/>
          <p:nvPr/>
        </p:nvSpPr>
        <p:spPr>
          <a:xfrm>
            <a:off x="4384744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F6543A8-A99E-2B48-BB62-388088B6EDBF}"/>
              </a:ext>
            </a:extLst>
          </p:cNvPr>
          <p:cNvSpPr/>
          <p:nvPr/>
        </p:nvSpPr>
        <p:spPr>
          <a:xfrm>
            <a:off x="431758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ED7CEAB-B170-FD4B-83AC-AD24E26A9E14}"/>
              </a:ext>
            </a:extLst>
          </p:cNvPr>
          <p:cNvSpPr/>
          <p:nvPr/>
        </p:nvSpPr>
        <p:spPr>
          <a:xfrm>
            <a:off x="8505205" y="5979328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7" name="Pie 6">
            <a:extLst>
              <a:ext uri="{FF2B5EF4-FFF2-40B4-BE49-F238E27FC236}">
                <a16:creationId xmlns="" xmlns:a16="http://schemas.microsoft.com/office/drawing/2014/main" id="{F62ED265-3E43-8A4C-A213-B510C2167BA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>
            <a:extLst>
              <a:ext uri="{FF2B5EF4-FFF2-40B4-BE49-F238E27FC236}">
                <a16:creationId xmlns="" xmlns:a16="http://schemas.microsoft.com/office/drawing/2014/main" id="{C84449B1-8E81-AC4E-A438-84F445485256}"/>
              </a:ext>
            </a:extLst>
          </p:cNvPr>
          <p:cNvSpPr/>
          <p:nvPr/>
        </p:nvSpPr>
        <p:spPr>
          <a:xfrm>
            <a:off x="1063628" y="3087121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>
            <a:extLst>
              <a:ext uri="{FF2B5EF4-FFF2-40B4-BE49-F238E27FC236}">
                <a16:creationId xmlns="" xmlns:a16="http://schemas.microsoft.com/office/drawing/2014/main" id="{B9119422-5001-6B47-B444-3DBE1AB97593}"/>
              </a:ext>
            </a:extLst>
          </p:cNvPr>
          <p:cNvSpPr/>
          <p:nvPr/>
        </p:nvSpPr>
        <p:spPr>
          <a:xfrm rot="8049635">
            <a:off x="9474440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1F44CA7E-4AD5-2B4B-A81D-95A943AC46C9}"/>
              </a:ext>
            </a:extLst>
          </p:cNvPr>
          <p:cNvSpPr/>
          <p:nvPr/>
        </p:nvSpPr>
        <p:spPr>
          <a:xfrm>
            <a:off x="431758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0534CAF-D21A-F141-8662-BD5A974587E3}"/>
              </a:ext>
            </a:extLst>
          </p:cNvPr>
          <p:cNvSpPr/>
          <p:nvPr/>
        </p:nvSpPr>
        <p:spPr>
          <a:xfrm>
            <a:off x="8505205" y="598068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27158">
            <a:off x="1973200" y="3109779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1DDC8B7-51BE-6C4B-9EB9-11B2D25A0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93320">
            <a:off x="10039441" y="2812755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13" name="Pie 12">
            <a:extLst>
              <a:ext uri="{FF2B5EF4-FFF2-40B4-BE49-F238E27FC236}">
                <a16:creationId xmlns="" xmlns:a16="http://schemas.microsoft.com/office/drawing/2014/main" id="{7A92D7BE-9353-FE4C-B3AF-3055BED81224}"/>
              </a:ext>
            </a:extLst>
          </p:cNvPr>
          <p:cNvSpPr/>
          <p:nvPr/>
        </p:nvSpPr>
        <p:spPr>
          <a:xfrm>
            <a:off x="8768767" y="5826191"/>
            <a:ext cx="1104735" cy="1031809"/>
          </a:xfrm>
          <a:prstGeom prst="pie">
            <a:avLst>
              <a:gd name="adj1" fmla="val 18233777"/>
              <a:gd name="adj2" fmla="val 2006608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23B1CC1-559B-8F4F-9C80-5DAB5DDD073A}"/>
              </a:ext>
            </a:extLst>
          </p:cNvPr>
          <p:cNvCxnSpPr>
            <a:cxnSpLocks/>
          </p:cNvCxnSpPr>
          <p:nvPr/>
        </p:nvCxnSpPr>
        <p:spPr>
          <a:xfrm flipV="1">
            <a:off x="9299872" y="5718678"/>
            <a:ext cx="1267351" cy="649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5712BC4-612D-8542-A288-D9B03361BC3E}"/>
              </a:ext>
            </a:extLst>
          </p:cNvPr>
          <p:cNvCxnSpPr>
            <a:cxnSpLocks/>
          </p:cNvCxnSpPr>
          <p:nvPr/>
        </p:nvCxnSpPr>
        <p:spPr>
          <a:xfrm flipH="1">
            <a:off x="9299873" y="5466887"/>
            <a:ext cx="631246" cy="901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>
            <a:extLst>
              <a:ext uri="{FF2B5EF4-FFF2-40B4-BE49-F238E27FC236}">
                <a16:creationId xmlns="" xmlns:a16="http://schemas.microsoft.com/office/drawing/2014/main" id="{022AAC05-8580-1443-876E-E6282CD2F411}"/>
              </a:ext>
            </a:extLst>
          </p:cNvPr>
          <p:cNvSpPr/>
          <p:nvPr/>
        </p:nvSpPr>
        <p:spPr>
          <a:xfrm>
            <a:off x="9388476" y="3791473"/>
            <a:ext cx="1104735" cy="1031809"/>
          </a:xfrm>
          <a:prstGeom prst="pie">
            <a:avLst>
              <a:gd name="adj1" fmla="val 8855179"/>
              <a:gd name="adj2" fmla="val 18132635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7D8AD96-52BC-254A-987E-C5E48212D2ED}"/>
              </a:ext>
            </a:extLst>
          </p:cNvPr>
          <p:cNvCxnSpPr>
            <a:cxnSpLocks/>
          </p:cNvCxnSpPr>
          <p:nvPr/>
        </p:nvCxnSpPr>
        <p:spPr>
          <a:xfrm flipH="1">
            <a:off x="8983111" y="4316169"/>
            <a:ext cx="948008" cy="588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2508DB4-BC32-2547-A9A0-A322822F9F93}"/>
              </a:ext>
            </a:extLst>
          </p:cNvPr>
          <p:cNvCxnSpPr>
            <a:cxnSpLocks/>
          </p:cNvCxnSpPr>
          <p:nvPr/>
        </p:nvCxnSpPr>
        <p:spPr>
          <a:xfrm flipH="1">
            <a:off x="9931119" y="3176209"/>
            <a:ext cx="729336" cy="1139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00D061B-2224-1D4B-891D-B5DE706748AA}"/>
              </a:ext>
            </a:extLst>
          </p:cNvPr>
          <p:cNvSpPr/>
          <p:nvPr/>
        </p:nvSpPr>
        <p:spPr>
          <a:xfrm>
            <a:off x="9388475" y="2319773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4649F19-14F6-5742-A071-56D8E5611BA3}"/>
              </a:ext>
            </a:extLst>
          </p:cNvPr>
          <p:cNvCxnSpPr>
            <a:cxnSpLocks/>
          </p:cNvCxnSpPr>
          <p:nvPr/>
        </p:nvCxnSpPr>
        <p:spPr>
          <a:xfrm>
            <a:off x="9388476" y="2504266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81E6A0A-071D-5C4D-8736-FAF83730C358}"/>
              </a:ext>
            </a:extLst>
          </p:cNvPr>
          <p:cNvCxnSpPr>
            <a:cxnSpLocks/>
          </p:cNvCxnSpPr>
          <p:nvPr/>
        </p:nvCxnSpPr>
        <p:spPr>
          <a:xfrm>
            <a:off x="9388476" y="1667809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24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13" name="Pie 12">
            <a:extLst>
              <a:ext uri="{FF2B5EF4-FFF2-40B4-BE49-F238E27FC236}">
                <a16:creationId xmlns="" xmlns:a16="http://schemas.microsoft.com/office/drawing/2014/main" id="{7A92D7BE-9353-FE4C-B3AF-3055BED81224}"/>
              </a:ext>
            </a:extLst>
          </p:cNvPr>
          <p:cNvSpPr/>
          <p:nvPr/>
        </p:nvSpPr>
        <p:spPr>
          <a:xfrm>
            <a:off x="8768767" y="5826191"/>
            <a:ext cx="1104735" cy="1031809"/>
          </a:xfrm>
          <a:prstGeom prst="pie">
            <a:avLst>
              <a:gd name="adj1" fmla="val 18233777"/>
              <a:gd name="adj2" fmla="val 2006608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23B1CC1-559B-8F4F-9C80-5DAB5DDD073A}"/>
              </a:ext>
            </a:extLst>
          </p:cNvPr>
          <p:cNvCxnSpPr>
            <a:cxnSpLocks/>
          </p:cNvCxnSpPr>
          <p:nvPr/>
        </p:nvCxnSpPr>
        <p:spPr>
          <a:xfrm flipV="1">
            <a:off x="9299872" y="5718678"/>
            <a:ext cx="1267351" cy="649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5712BC4-612D-8542-A288-D9B03361BC3E}"/>
              </a:ext>
            </a:extLst>
          </p:cNvPr>
          <p:cNvCxnSpPr>
            <a:cxnSpLocks/>
          </p:cNvCxnSpPr>
          <p:nvPr/>
        </p:nvCxnSpPr>
        <p:spPr>
          <a:xfrm flipH="1">
            <a:off x="9299873" y="5466887"/>
            <a:ext cx="631246" cy="901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>
            <a:extLst>
              <a:ext uri="{FF2B5EF4-FFF2-40B4-BE49-F238E27FC236}">
                <a16:creationId xmlns="" xmlns:a16="http://schemas.microsoft.com/office/drawing/2014/main" id="{022AAC05-8580-1443-876E-E6282CD2F411}"/>
              </a:ext>
            </a:extLst>
          </p:cNvPr>
          <p:cNvSpPr/>
          <p:nvPr/>
        </p:nvSpPr>
        <p:spPr>
          <a:xfrm>
            <a:off x="9388476" y="3791473"/>
            <a:ext cx="1104735" cy="1031809"/>
          </a:xfrm>
          <a:prstGeom prst="pie">
            <a:avLst>
              <a:gd name="adj1" fmla="val 8855179"/>
              <a:gd name="adj2" fmla="val 18132635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7D8AD96-52BC-254A-987E-C5E48212D2ED}"/>
              </a:ext>
            </a:extLst>
          </p:cNvPr>
          <p:cNvCxnSpPr>
            <a:cxnSpLocks/>
          </p:cNvCxnSpPr>
          <p:nvPr/>
        </p:nvCxnSpPr>
        <p:spPr>
          <a:xfrm flipH="1">
            <a:off x="8983111" y="4316169"/>
            <a:ext cx="948008" cy="588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2508DB4-BC32-2547-A9A0-A322822F9F93}"/>
              </a:ext>
            </a:extLst>
          </p:cNvPr>
          <p:cNvCxnSpPr>
            <a:cxnSpLocks/>
          </p:cNvCxnSpPr>
          <p:nvPr/>
        </p:nvCxnSpPr>
        <p:spPr>
          <a:xfrm flipH="1">
            <a:off x="9931119" y="3176209"/>
            <a:ext cx="729336" cy="1139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00D061B-2224-1D4B-891D-B5DE706748AA}"/>
              </a:ext>
            </a:extLst>
          </p:cNvPr>
          <p:cNvSpPr/>
          <p:nvPr/>
        </p:nvSpPr>
        <p:spPr>
          <a:xfrm>
            <a:off x="9388475" y="2319773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4649F19-14F6-5742-A071-56D8E5611BA3}"/>
              </a:ext>
            </a:extLst>
          </p:cNvPr>
          <p:cNvCxnSpPr>
            <a:cxnSpLocks/>
          </p:cNvCxnSpPr>
          <p:nvPr/>
        </p:nvCxnSpPr>
        <p:spPr>
          <a:xfrm>
            <a:off x="9388476" y="2504266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81E6A0A-071D-5C4D-8736-FAF83730C358}"/>
              </a:ext>
            </a:extLst>
          </p:cNvPr>
          <p:cNvCxnSpPr>
            <a:cxnSpLocks/>
          </p:cNvCxnSpPr>
          <p:nvPr/>
        </p:nvCxnSpPr>
        <p:spPr>
          <a:xfrm>
            <a:off x="9388476" y="1667809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4F087AE-3392-0B47-B775-253C05B3B5C7}"/>
              </a:ext>
            </a:extLst>
          </p:cNvPr>
          <p:cNvCxnSpPr>
            <a:cxnSpLocks/>
          </p:cNvCxnSpPr>
          <p:nvPr/>
        </p:nvCxnSpPr>
        <p:spPr>
          <a:xfrm>
            <a:off x="4187684" y="3176209"/>
            <a:ext cx="4795427" cy="2865817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A6CE204-8CB9-9940-938F-69D756365914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4187684" y="2504266"/>
            <a:ext cx="4795427" cy="206621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FB242845-07DB-E342-A965-54A785D47AE0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4187684" y="4307377"/>
            <a:ext cx="4737810" cy="166030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28E6E6-8641-1646-AC04-444DE6B2D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93217">
            <a:off x="8964963" y="4053542"/>
            <a:ext cx="130810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76C6F9-FEEE-D442-AC4F-56231168B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21807">
            <a:off x="9023864" y="1829482"/>
            <a:ext cx="1727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9556EB-BCB9-5447-8E43-F4A82C608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495" y="5616575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two sentence fragments to complete defining sentences for acute, right and obtuse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acute angle is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right angle is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obtuse angle is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6096001" y="3196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but less than 180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6096000" y="40223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less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6096000" y="4847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exactly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28E6E6-8641-1646-AC04-444DE6B2D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93217">
            <a:off x="8964963" y="4053542"/>
            <a:ext cx="130810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76C6F9-FEEE-D442-AC4F-56231168B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21807">
            <a:off x="9023864" y="1829482"/>
            <a:ext cx="1727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9556EB-BCB9-5447-8E43-F4A82C608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495" y="5616575"/>
            <a:ext cx="1130300" cy="8763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3A31A00-0E36-8242-AE45-5E320C56EE22}"/>
              </a:ext>
            </a:extLst>
          </p:cNvPr>
          <p:cNvCxnSpPr>
            <a:cxnSpLocks/>
          </p:cNvCxnSpPr>
          <p:nvPr/>
        </p:nvCxnSpPr>
        <p:spPr>
          <a:xfrm>
            <a:off x="4187684" y="3176209"/>
            <a:ext cx="4506373" cy="1279677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0CDAA41-6AC0-FA40-8821-96C97E0B8EDB}"/>
              </a:ext>
            </a:extLst>
          </p:cNvPr>
          <p:cNvCxnSpPr>
            <a:cxnSpLocks/>
          </p:cNvCxnSpPr>
          <p:nvPr/>
        </p:nvCxnSpPr>
        <p:spPr>
          <a:xfrm>
            <a:off x="4187684" y="4570480"/>
            <a:ext cx="4678759" cy="136586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CFB7609-83F5-9247-9AA0-308402A91A8C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4187684" y="2867299"/>
            <a:ext cx="4823324" cy="310038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all the acute angles.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9" name="Pie 18">
            <a:extLst>
              <a:ext uri="{FF2B5EF4-FFF2-40B4-BE49-F238E27FC236}">
                <a16:creationId xmlns="" xmlns:a16="http://schemas.microsoft.com/office/drawing/2014/main" id="{9D53A74D-095F-5A4C-8EC2-13ED9B3D03F3}"/>
              </a:ext>
            </a:extLst>
          </p:cNvPr>
          <p:cNvSpPr/>
          <p:nvPr/>
        </p:nvSpPr>
        <p:spPr>
          <a:xfrm>
            <a:off x="8444522" y="4339934"/>
            <a:ext cx="1104735" cy="1031809"/>
          </a:xfrm>
          <a:prstGeom prst="pie">
            <a:avLst>
              <a:gd name="adj1" fmla="val 10510922"/>
              <a:gd name="adj2" fmla="val 11861326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482D726-DCFD-554D-9F1A-D5CEB741720B}"/>
              </a:ext>
            </a:extLst>
          </p:cNvPr>
          <p:cNvCxnSpPr>
            <a:cxnSpLocks/>
          </p:cNvCxnSpPr>
          <p:nvPr/>
        </p:nvCxnSpPr>
        <p:spPr>
          <a:xfrm flipH="1">
            <a:off x="7269941" y="4855838"/>
            <a:ext cx="1782514" cy="105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15EFCEB-0683-0643-A4AD-9D9C1B62DADF}"/>
              </a:ext>
            </a:extLst>
          </p:cNvPr>
          <p:cNvCxnSpPr>
            <a:cxnSpLocks/>
          </p:cNvCxnSpPr>
          <p:nvPr/>
        </p:nvCxnSpPr>
        <p:spPr>
          <a:xfrm>
            <a:off x="7269941" y="4339934"/>
            <a:ext cx="1782514" cy="515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2C3AC291-27E5-6E4F-B3BA-C53E58FDE558}"/>
              </a:ext>
            </a:extLst>
          </p:cNvPr>
          <p:cNvSpPr/>
          <p:nvPr/>
        </p:nvSpPr>
        <p:spPr>
          <a:xfrm>
            <a:off x="5428458" y="4065809"/>
            <a:ext cx="1335084" cy="6457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Pie 23">
            <a:extLst>
              <a:ext uri="{FF2B5EF4-FFF2-40B4-BE49-F238E27FC236}">
                <a16:creationId xmlns="" xmlns:a16="http://schemas.microsoft.com/office/drawing/2014/main" id="{86517AF6-B432-8647-B99F-33B16A367A11}"/>
              </a:ext>
            </a:extLst>
          </p:cNvPr>
          <p:cNvSpPr/>
          <p:nvPr/>
        </p:nvSpPr>
        <p:spPr>
          <a:xfrm>
            <a:off x="5194626" y="3474933"/>
            <a:ext cx="1104735" cy="1031809"/>
          </a:xfrm>
          <a:prstGeom prst="pie">
            <a:avLst>
              <a:gd name="adj1" fmla="val 8855179"/>
              <a:gd name="adj2" fmla="val 1726550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6E8B4DB-23D0-3B41-8747-C612494540B6}"/>
              </a:ext>
            </a:extLst>
          </p:cNvPr>
          <p:cNvCxnSpPr>
            <a:cxnSpLocks/>
          </p:cNvCxnSpPr>
          <p:nvPr/>
        </p:nvCxnSpPr>
        <p:spPr>
          <a:xfrm flipH="1">
            <a:off x="4917706" y="3999629"/>
            <a:ext cx="819563" cy="507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F1E14E7-0BCB-B64E-BD89-CECF648D87D9}"/>
              </a:ext>
            </a:extLst>
          </p:cNvPr>
          <p:cNvCxnSpPr>
            <a:cxnSpLocks/>
          </p:cNvCxnSpPr>
          <p:nvPr/>
        </p:nvCxnSpPr>
        <p:spPr>
          <a:xfrm flipH="1">
            <a:off x="5737269" y="317618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e 28">
            <a:extLst>
              <a:ext uri="{FF2B5EF4-FFF2-40B4-BE49-F238E27FC236}">
                <a16:creationId xmlns="" xmlns:a16="http://schemas.microsoft.com/office/drawing/2014/main" id="{08084F57-53A6-9045-8A1B-C77D92A98E6A}"/>
              </a:ext>
            </a:extLst>
          </p:cNvPr>
          <p:cNvSpPr/>
          <p:nvPr/>
        </p:nvSpPr>
        <p:spPr>
          <a:xfrm>
            <a:off x="2159030" y="3372324"/>
            <a:ext cx="1104735" cy="1031809"/>
          </a:xfrm>
          <a:prstGeom prst="pie">
            <a:avLst>
              <a:gd name="adj1" fmla="val 10209373"/>
              <a:gd name="adj2" fmla="val 12290267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49995C8-8668-404E-94C3-CFD1BF935A0B}"/>
              </a:ext>
            </a:extLst>
          </p:cNvPr>
          <p:cNvCxnSpPr>
            <a:cxnSpLocks/>
          </p:cNvCxnSpPr>
          <p:nvPr/>
        </p:nvCxnSpPr>
        <p:spPr>
          <a:xfrm flipH="1">
            <a:off x="992618" y="3888228"/>
            <a:ext cx="1774345" cy="282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C5AB427-F868-3043-A208-B11D53BBD41C}"/>
              </a:ext>
            </a:extLst>
          </p:cNvPr>
          <p:cNvCxnSpPr>
            <a:cxnSpLocks/>
          </p:cNvCxnSpPr>
          <p:nvPr/>
        </p:nvCxnSpPr>
        <p:spPr>
          <a:xfrm>
            <a:off x="1082531" y="3176180"/>
            <a:ext cx="1684432" cy="71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A325053-8812-6843-9749-A7B46FA38434}"/>
              </a:ext>
            </a:extLst>
          </p:cNvPr>
          <p:cNvSpPr/>
          <p:nvPr/>
        </p:nvSpPr>
        <p:spPr>
          <a:xfrm>
            <a:off x="7269940" y="3628526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06EBC7E-702E-1F49-B184-3CD40D90D470}"/>
              </a:ext>
            </a:extLst>
          </p:cNvPr>
          <p:cNvCxnSpPr>
            <a:cxnSpLocks/>
          </p:cNvCxnSpPr>
          <p:nvPr/>
        </p:nvCxnSpPr>
        <p:spPr>
          <a:xfrm>
            <a:off x="7269941" y="3813019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49368C2-B0BC-224E-94DF-06197FB13A58}"/>
              </a:ext>
            </a:extLst>
          </p:cNvPr>
          <p:cNvCxnSpPr>
            <a:cxnSpLocks/>
          </p:cNvCxnSpPr>
          <p:nvPr/>
        </p:nvCxnSpPr>
        <p:spPr>
          <a:xfrm>
            <a:off x="7269941" y="2976562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92691BF-F27A-CF4B-B009-91B507915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395281" y="3508654"/>
            <a:ext cx="1816100" cy="1041400"/>
          </a:xfrm>
          <a:prstGeom prst="rect">
            <a:avLst/>
          </a:prstGeom>
        </p:spPr>
      </p:pic>
      <p:sp>
        <p:nvSpPr>
          <p:cNvPr id="37" name="Pie 36">
            <a:extLst>
              <a:ext uri="{FF2B5EF4-FFF2-40B4-BE49-F238E27FC236}">
                <a16:creationId xmlns="" xmlns:a16="http://schemas.microsoft.com/office/drawing/2014/main" id="{08BEAFA6-C72C-504B-8D7B-8DA626B471E5}"/>
              </a:ext>
            </a:extLst>
          </p:cNvPr>
          <p:cNvSpPr/>
          <p:nvPr/>
        </p:nvSpPr>
        <p:spPr>
          <a:xfrm>
            <a:off x="2898415" y="3541113"/>
            <a:ext cx="1104735" cy="1031809"/>
          </a:xfrm>
          <a:prstGeom prst="pie">
            <a:avLst>
              <a:gd name="adj1" fmla="val 17293896"/>
              <a:gd name="adj2" fmla="val 5374223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28BDE57-84B0-524B-BF43-EC6B8BC7989E}"/>
              </a:ext>
            </a:extLst>
          </p:cNvPr>
          <p:cNvCxnSpPr>
            <a:cxnSpLocks/>
          </p:cNvCxnSpPr>
          <p:nvPr/>
        </p:nvCxnSpPr>
        <p:spPr>
          <a:xfrm flipH="1">
            <a:off x="3441058" y="4065809"/>
            <a:ext cx="1" cy="612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DD0E1E8-0710-9D4A-9F21-FE344BD9BED3}"/>
              </a:ext>
            </a:extLst>
          </p:cNvPr>
          <p:cNvCxnSpPr>
            <a:cxnSpLocks/>
          </p:cNvCxnSpPr>
          <p:nvPr/>
        </p:nvCxnSpPr>
        <p:spPr>
          <a:xfrm flipH="1">
            <a:off x="3441058" y="324236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62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all the acute angles.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9" name="Pie 18">
            <a:extLst>
              <a:ext uri="{FF2B5EF4-FFF2-40B4-BE49-F238E27FC236}">
                <a16:creationId xmlns="" xmlns:a16="http://schemas.microsoft.com/office/drawing/2014/main" id="{9D53A74D-095F-5A4C-8EC2-13ED9B3D03F3}"/>
              </a:ext>
            </a:extLst>
          </p:cNvPr>
          <p:cNvSpPr/>
          <p:nvPr/>
        </p:nvSpPr>
        <p:spPr>
          <a:xfrm>
            <a:off x="8444522" y="4339934"/>
            <a:ext cx="1104735" cy="1031809"/>
          </a:xfrm>
          <a:prstGeom prst="pie">
            <a:avLst>
              <a:gd name="adj1" fmla="val 10510922"/>
              <a:gd name="adj2" fmla="val 11861326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482D726-DCFD-554D-9F1A-D5CEB741720B}"/>
              </a:ext>
            </a:extLst>
          </p:cNvPr>
          <p:cNvCxnSpPr>
            <a:cxnSpLocks/>
          </p:cNvCxnSpPr>
          <p:nvPr/>
        </p:nvCxnSpPr>
        <p:spPr>
          <a:xfrm flipH="1">
            <a:off x="7269941" y="4855838"/>
            <a:ext cx="1782514" cy="105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15EFCEB-0683-0643-A4AD-9D9C1B62DADF}"/>
              </a:ext>
            </a:extLst>
          </p:cNvPr>
          <p:cNvCxnSpPr>
            <a:cxnSpLocks/>
          </p:cNvCxnSpPr>
          <p:nvPr/>
        </p:nvCxnSpPr>
        <p:spPr>
          <a:xfrm>
            <a:off x="7269941" y="4339934"/>
            <a:ext cx="1782514" cy="515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2C3AC291-27E5-6E4F-B3BA-C53E58FDE558}"/>
              </a:ext>
            </a:extLst>
          </p:cNvPr>
          <p:cNvSpPr/>
          <p:nvPr/>
        </p:nvSpPr>
        <p:spPr>
          <a:xfrm>
            <a:off x="5428458" y="4065809"/>
            <a:ext cx="1335084" cy="6457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Pie 23">
            <a:extLst>
              <a:ext uri="{FF2B5EF4-FFF2-40B4-BE49-F238E27FC236}">
                <a16:creationId xmlns="" xmlns:a16="http://schemas.microsoft.com/office/drawing/2014/main" id="{86517AF6-B432-8647-B99F-33B16A367A11}"/>
              </a:ext>
            </a:extLst>
          </p:cNvPr>
          <p:cNvSpPr/>
          <p:nvPr/>
        </p:nvSpPr>
        <p:spPr>
          <a:xfrm>
            <a:off x="5194626" y="3474933"/>
            <a:ext cx="1104735" cy="1031809"/>
          </a:xfrm>
          <a:prstGeom prst="pie">
            <a:avLst>
              <a:gd name="adj1" fmla="val 8855179"/>
              <a:gd name="adj2" fmla="val 1726550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6E8B4DB-23D0-3B41-8747-C612494540B6}"/>
              </a:ext>
            </a:extLst>
          </p:cNvPr>
          <p:cNvCxnSpPr>
            <a:cxnSpLocks/>
          </p:cNvCxnSpPr>
          <p:nvPr/>
        </p:nvCxnSpPr>
        <p:spPr>
          <a:xfrm flipH="1">
            <a:off x="4917706" y="3999629"/>
            <a:ext cx="819563" cy="507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F1E14E7-0BCB-B64E-BD89-CECF648D87D9}"/>
              </a:ext>
            </a:extLst>
          </p:cNvPr>
          <p:cNvCxnSpPr>
            <a:cxnSpLocks/>
          </p:cNvCxnSpPr>
          <p:nvPr/>
        </p:nvCxnSpPr>
        <p:spPr>
          <a:xfrm flipH="1">
            <a:off x="5737269" y="317618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e 28">
            <a:extLst>
              <a:ext uri="{FF2B5EF4-FFF2-40B4-BE49-F238E27FC236}">
                <a16:creationId xmlns="" xmlns:a16="http://schemas.microsoft.com/office/drawing/2014/main" id="{08084F57-53A6-9045-8A1B-C77D92A98E6A}"/>
              </a:ext>
            </a:extLst>
          </p:cNvPr>
          <p:cNvSpPr/>
          <p:nvPr/>
        </p:nvSpPr>
        <p:spPr>
          <a:xfrm>
            <a:off x="2159030" y="3372324"/>
            <a:ext cx="1104735" cy="1031809"/>
          </a:xfrm>
          <a:prstGeom prst="pie">
            <a:avLst>
              <a:gd name="adj1" fmla="val 10209373"/>
              <a:gd name="adj2" fmla="val 12290267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49995C8-8668-404E-94C3-CFD1BF935A0B}"/>
              </a:ext>
            </a:extLst>
          </p:cNvPr>
          <p:cNvCxnSpPr>
            <a:cxnSpLocks/>
          </p:cNvCxnSpPr>
          <p:nvPr/>
        </p:nvCxnSpPr>
        <p:spPr>
          <a:xfrm flipH="1">
            <a:off x="992618" y="3888228"/>
            <a:ext cx="1774345" cy="282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C5AB427-F868-3043-A208-B11D53BBD41C}"/>
              </a:ext>
            </a:extLst>
          </p:cNvPr>
          <p:cNvCxnSpPr>
            <a:cxnSpLocks/>
          </p:cNvCxnSpPr>
          <p:nvPr/>
        </p:nvCxnSpPr>
        <p:spPr>
          <a:xfrm>
            <a:off x="1082531" y="3176180"/>
            <a:ext cx="1684432" cy="71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A325053-8812-6843-9749-A7B46FA38434}"/>
              </a:ext>
            </a:extLst>
          </p:cNvPr>
          <p:cNvSpPr/>
          <p:nvPr/>
        </p:nvSpPr>
        <p:spPr>
          <a:xfrm>
            <a:off x="7269940" y="3628526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06EBC7E-702E-1F49-B184-3CD40D90D470}"/>
              </a:ext>
            </a:extLst>
          </p:cNvPr>
          <p:cNvCxnSpPr>
            <a:cxnSpLocks/>
          </p:cNvCxnSpPr>
          <p:nvPr/>
        </p:nvCxnSpPr>
        <p:spPr>
          <a:xfrm>
            <a:off x="7269941" y="3813019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49368C2-B0BC-224E-94DF-06197FB13A58}"/>
              </a:ext>
            </a:extLst>
          </p:cNvPr>
          <p:cNvCxnSpPr>
            <a:cxnSpLocks/>
          </p:cNvCxnSpPr>
          <p:nvPr/>
        </p:nvCxnSpPr>
        <p:spPr>
          <a:xfrm>
            <a:off x="7269941" y="2976562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92691BF-F27A-CF4B-B009-91B507915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395281" y="3508654"/>
            <a:ext cx="1816100" cy="1041400"/>
          </a:xfrm>
          <a:prstGeom prst="rect">
            <a:avLst/>
          </a:prstGeom>
        </p:spPr>
      </p:pic>
      <p:sp>
        <p:nvSpPr>
          <p:cNvPr id="37" name="Pie 36">
            <a:extLst>
              <a:ext uri="{FF2B5EF4-FFF2-40B4-BE49-F238E27FC236}">
                <a16:creationId xmlns="" xmlns:a16="http://schemas.microsoft.com/office/drawing/2014/main" id="{08BEAFA6-C72C-504B-8D7B-8DA626B471E5}"/>
              </a:ext>
            </a:extLst>
          </p:cNvPr>
          <p:cNvSpPr/>
          <p:nvPr/>
        </p:nvSpPr>
        <p:spPr>
          <a:xfrm>
            <a:off x="2898415" y="3541113"/>
            <a:ext cx="1104735" cy="1031809"/>
          </a:xfrm>
          <a:prstGeom prst="pie">
            <a:avLst>
              <a:gd name="adj1" fmla="val 17293896"/>
              <a:gd name="adj2" fmla="val 5374223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28BDE57-84B0-524B-BF43-EC6B8BC7989E}"/>
              </a:ext>
            </a:extLst>
          </p:cNvPr>
          <p:cNvCxnSpPr>
            <a:cxnSpLocks/>
          </p:cNvCxnSpPr>
          <p:nvPr/>
        </p:nvCxnSpPr>
        <p:spPr>
          <a:xfrm flipH="1">
            <a:off x="3441058" y="4065809"/>
            <a:ext cx="1" cy="612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DD0E1E8-0710-9D4A-9F21-FE344BD9BED3}"/>
              </a:ext>
            </a:extLst>
          </p:cNvPr>
          <p:cNvCxnSpPr>
            <a:cxnSpLocks/>
          </p:cNvCxnSpPr>
          <p:nvPr/>
        </p:nvCxnSpPr>
        <p:spPr>
          <a:xfrm flipH="1">
            <a:off x="3441058" y="324236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E7594C09-4B7A-D64E-A462-49F9A7022A54}"/>
              </a:ext>
            </a:extLst>
          </p:cNvPr>
          <p:cNvSpPr/>
          <p:nvPr/>
        </p:nvSpPr>
        <p:spPr>
          <a:xfrm>
            <a:off x="637895" y="3016251"/>
            <a:ext cx="2296751" cy="1270473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2C127E9-DD38-9640-96B3-7E48527D6979}"/>
              </a:ext>
            </a:extLst>
          </p:cNvPr>
          <p:cNvSpPr/>
          <p:nvPr/>
        </p:nvSpPr>
        <p:spPr>
          <a:xfrm>
            <a:off x="6826816" y="4009063"/>
            <a:ext cx="2296751" cy="1270473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74DCB443-535A-714C-A8F9-BF3E50718C09}"/>
              </a:ext>
            </a:extLst>
          </p:cNvPr>
          <p:cNvSpPr/>
          <p:nvPr/>
        </p:nvSpPr>
        <p:spPr>
          <a:xfrm>
            <a:off x="9274966" y="3355600"/>
            <a:ext cx="2296751" cy="1270473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CC35709E-D6A5-4E41-AA2D-E82B9A0D2BEA}"/>
              </a:ext>
            </a:extLst>
          </p:cNvPr>
          <p:cNvSpPr/>
          <p:nvPr/>
        </p:nvSpPr>
        <p:spPr>
          <a:xfrm>
            <a:off x="4384744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F6543A8-A99E-2B48-BB62-388088B6EDBF}"/>
              </a:ext>
            </a:extLst>
          </p:cNvPr>
          <p:cNvSpPr/>
          <p:nvPr/>
        </p:nvSpPr>
        <p:spPr>
          <a:xfrm>
            <a:off x="431758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ED7CEAB-B170-FD4B-83AC-AD24E26A9E14}"/>
              </a:ext>
            </a:extLst>
          </p:cNvPr>
          <p:cNvSpPr/>
          <p:nvPr/>
        </p:nvSpPr>
        <p:spPr>
          <a:xfrm>
            <a:off x="8505205" y="5979328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9317">
            <a:off x="5111919" y="3321010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49526" y="3619711"/>
            <a:ext cx="1119187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B8FCF2A-FD4C-6A4D-B189-98EA4C28B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3415">
            <a:off x="2117760" y="2535934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54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CC35709E-D6A5-4E41-AA2D-E82B9A0D2BEA}"/>
              </a:ext>
            </a:extLst>
          </p:cNvPr>
          <p:cNvSpPr/>
          <p:nvPr/>
        </p:nvSpPr>
        <p:spPr>
          <a:xfrm>
            <a:off x="4384744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F6543A8-A99E-2B48-BB62-388088B6EDBF}"/>
              </a:ext>
            </a:extLst>
          </p:cNvPr>
          <p:cNvSpPr/>
          <p:nvPr/>
        </p:nvSpPr>
        <p:spPr>
          <a:xfrm>
            <a:off x="431758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ED7CEAB-B170-FD4B-83AC-AD24E26A9E14}"/>
              </a:ext>
            </a:extLst>
          </p:cNvPr>
          <p:cNvSpPr/>
          <p:nvPr/>
        </p:nvSpPr>
        <p:spPr>
          <a:xfrm>
            <a:off x="8505205" y="5979328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1F44CA7E-4AD5-2B4B-A81D-95A943AC46C9}"/>
              </a:ext>
            </a:extLst>
          </p:cNvPr>
          <p:cNvSpPr/>
          <p:nvPr/>
        </p:nvSpPr>
        <p:spPr>
          <a:xfrm>
            <a:off x="431758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0534CAF-D21A-F141-8662-BD5A974587E3}"/>
              </a:ext>
            </a:extLst>
          </p:cNvPr>
          <p:cNvSpPr/>
          <p:nvPr/>
        </p:nvSpPr>
        <p:spPr>
          <a:xfrm>
            <a:off x="8505205" y="598068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9317">
            <a:off x="5111919" y="3321010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49526" y="3619711"/>
            <a:ext cx="1119187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B8FCF2A-FD4C-6A4D-B189-98EA4C28B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3415">
            <a:off x="2117760" y="2535934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8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51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DA49939-80A2-A547-A339-265CF0AC0294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7" y="3440323"/>
            <a:ext cx="3953013" cy="16636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2D38BAA-B816-F146-B243-6455CA592BC1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187686" y="4278477"/>
            <a:ext cx="3953012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8511688-5932-604D-A86D-E81E3049BF18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187686" y="3452977"/>
            <a:ext cx="3953013" cy="163834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81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646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81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DA49939-80A2-A547-A339-265CF0AC0294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187687" y="3440323"/>
            <a:ext cx="3953011" cy="8381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2D38BAA-B816-F146-B243-6455CA592BC1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187686" y="3452977"/>
            <a:ext cx="3953013" cy="82550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8511688-5932-604D-A86D-E81E3049BF1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6" y="5091323"/>
            <a:ext cx="3953014" cy="126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0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177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44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two sentence fragments to complete defining sentences for acute, right and obtuse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acute angle is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right angle is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obtuse angle is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6096001" y="3196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but less than 180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6096000" y="40223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less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6096000" y="4847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exactly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7040195-D8BE-BC47-8057-7532EEECA5F3}"/>
              </a:ext>
            </a:extLst>
          </p:cNvPr>
          <p:cNvCxnSpPr>
            <a:cxnSpLocks/>
            <a:stCxn id="12" idx="3"/>
            <a:endCxn id="37" idx="1"/>
          </p:cNvCxnSpPr>
          <p:nvPr/>
        </p:nvCxnSpPr>
        <p:spPr>
          <a:xfrm>
            <a:off x="4187687" y="3440323"/>
            <a:ext cx="1908313" cy="8381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DE5E501-250D-0946-A1A5-12D27689560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6" y="4278477"/>
            <a:ext cx="1908314" cy="82550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FE34462-962B-064E-885D-45CA8D6D1FAC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 flipV="1">
            <a:off x="4187686" y="3452977"/>
            <a:ext cx="1908315" cy="163834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177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5BCFFBC-A937-9A43-B416-245B6F234897}"/>
              </a:ext>
            </a:extLst>
          </p:cNvPr>
          <p:cNvCxnSpPr>
            <a:cxnSpLocks/>
          </p:cNvCxnSpPr>
          <p:nvPr/>
        </p:nvCxnSpPr>
        <p:spPr>
          <a:xfrm>
            <a:off x="4187687" y="3440323"/>
            <a:ext cx="3953011" cy="8381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9690B6B-6408-8147-A55C-CFD8685D8046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6" y="4278477"/>
            <a:ext cx="3953014" cy="82550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E1D4CFC-184A-674B-A912-E244C1B45CCC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187686" y="3452977"/>
            <a:ext cx="3953013" cy="163834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36769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acute angles are less than a right angle (90 degrees).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06992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acute angles are less than a right angle (90 degrees).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Always true – obtuse angles are more than a right angle (90 degrees), but less than a straight line (180 degrees).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97626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acute angles are less than a right angle (90 degrees).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Always true – obtuse angles are more than a right angle (90 degrees), but less than a straight line (180 degrees).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true – e.g. 60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+ 70</a:t>
            </a:r>
            <a:r>
              <a:rPr lang="en-GB" sz="2200" baseline="30000" dirty="0">
                <a:solidFill>
                  <a:srgbClr val="FF3860"/>
                </a:solidFill>
              </a:rPr>
              <a:t>o </a:t>
            </a:r>
            <a:r>
              <a:rPr lang="en-GB" sz="2200" dirty="0">
                <a:solidFill>
                  <a:srgbClr val="FF3860"/>
                </a:solidFill>
              </a:rPr>
              <a:t>= 130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; however, 20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+ 30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= 50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70150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combine two right angles, I will make an obtuse angle.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Two right angles make 180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which makes a half turn or straight line which is </a:t>
            </a:r>
            <a:r>
              <a:rPr lang="en-GB" sz="2200" b="1" u="sng" dirty="0">
                <a:solidFill>
                  <a:srgbClr val="FF3860"/>
                </a:solidFill>
              </a:rPr>
              <a:t>just</a:t>
            </a:r>
            <a:r>
              <a:rPr lang="en-GB" sz="2200" b="1" dirty="0">
                <a:solidFill>
                  <a:srgbClr val="FF3860"/>
                </a:solidFill>
              </a:rPr>
              <a:t> </a:t>
            </a:r>
            <a:r>
              <a:rPr lang="en-GB" sz="2200" dirty="0">
                <a:solidFill>
                  <a:srgbClr val="FF3860"/>
                </a:solidFill>
              </a:rPr>
              <a:t>greater than an obtuse angle.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combine two right angles, I will make an obtuse angle.</a:t>
            </a:r>
          </a:p>
        </p:txBody>
      </p:sp>
    </p:spTree>
    <p:extLst>
      <p:ext uri="{BB962C8B-B14F-4D97-AF65-F5344CB8AC3E}">
        <p14:creationId xmlns:p14="http://schemas.microsoft.com/office/powerpoint/2010/main" val="2506106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shapes and their properties to identify acute, right and obtuse angles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shapes and their properties to identify acute, right and obtuse angles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3 - Term 4 - Block 2 - Properties of Shape - Lesson 1 - To be able to identify angles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4091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16492" cy="48021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right angle measurers, like the one shown below...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as many acute, right and obtuse angles as you can inside (and outside) of the classroom! 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0FB630E5-D40B-6941-9BF5-80AB1962EBA9}"/>
              </a:ext>
            </a:extLst>
          </p:cNvPr>
          <p:cNvSpPr/>
          <p:nvPr/>
        </p:nvSpPr>
        <p:spPr>
          <a:xfrm>
            <a:off x="5053126" y="2770189"/>
            <a:ext cx="2085748" cy="2085748"/>
          </a:xfrm>
          <a:prstGeom prst="pie">
            <a:avLst/>
          </a:prstGeom>
          <a:solidFill>
            <a:schemeClr val="accent2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9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16492" cy="48021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right angle measurers, like the one shown below...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as many acute, right and obtuse angles as you can inside (and outside) of the classroom!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0FB630E5-D40B-6941-9BF5-80AB1962EBA9}"/>
              </a:ext>
            </a:extLst>
          </p:cNvPr>
          <p:cNvSpPr/>
          <p:nvPr/>
        </p:nvSpPr>
        <p:spPr>
          <a:xfrm>
            <a:off x="5053126" y="2770189"/>
            <a:ext cx="2085748" cy="2085748"/>
          </a:xfrm>
          <a:prstGeom prst="pie">
            <a:avLst/>
          </a:prstGeom>
          <a:solidFill>
            <a:schemeClr val="accent2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3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5031A59-27E7-6745-A477-6389532D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98362">
            <a:off x="5354363" y="2994421"/>
            <a:ext cx="1727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6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5031A59-27E7-6745-A477-6389532D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98362">
            <a:off x="5354363" y="2994421"/>
            <a:ext cx="1727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3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="" xmlns:a16="http://schemas.microsoft.com/office/drawing/2014/main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DA1BD0-DAC9-C24E-83C9-63C7687D2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32487" y="314325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4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14472</TotalTime>
  <Words>1646</Words>
  <Application>Microsoft Office PowerPoint</Application>
  <PresentationFormat>Custom</PresentationFormat>
  <Paragraphs>582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Lato</vt:lpstr>
      <vt:lpstr>Calibri</vt:lpstr>
      <vt:lpstr>OpenDyslexicAlta</vt:lpstr>
      <vt:lpstr>Muli</vt:lpstr>
      <vt:lpstr>Lato Light</vt:lpstr>
      <vt:lpstr>Wingdings</vt:lpstr>
      <vt:lpstr>Office Theme</vt:lpstr>
      <vt:lpstr>PowerPoint Presentation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744</cp:revision>
  <cp:lastPrinted>2019-06-17T16:19:05Z</cp:lastPrinted>
  <dcterms:created xsi:type="dcterms:W3CDTF">2018-08-06T08:16:18Z</dcterms:created>
  <dcterms:modified xsi:type="dcterms:W3CDTF">2020-09-19T19:10:45Z</dcterms:modified>
</cp:coreProperties>
</file>